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7" r:id="rId2"/>
  </p:sldMasterIdLst>
  <p:notesMasterIdLst>
    <p:notesMasterId r:id="rId25"/>
  </p:notesMasterIdLst>
  <p:sldIdLst>
    <p:sldId id="256" r:id="rId3"/>
    <p:sldId id="303" r:id="rId4"/>
    <p:sldId id="347" r:id="rId5"/>
    <p:sldId id="348" r:id="rId6"/>
    <p:sldId id="319" r:id="rId7"/>
    <p:sldId id="313" r:id="rId8"/>
    <p:sldId id="349" r:id="rId9"/>
    <p:sldId id="350" r:id="rId10"/>
    <p:sldId id="322" r:id="rId11"/>
    <p:sldId id="351" r:id="rId12"/>
    <p:sldId id="353" r:id="rId13"/>
    <p:sldId id="327" r:id="rId14"/>
    <p:sldId id="328" r:id="rId15"/>
    <p:sldId id="329" r:id="rId16"/>
    <p:sldId id="330" r:id="rId17"/>
    <p:sldId id="354" r:id="rId18"/>
    <p:sldId id="352" r:id="rId19"/>
    <p:sldId id="356" r:id="rId20"/>
    <p:sldId id="357" r:id="rId21"/>
    <p:sldId id="311" r:id="rId22"/>
    <p:sldId id="331" r:id="rId23"/>
    <p:sldId id="3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34FF6F7-6E07-4B9B-B1EC-0E061278D850}">
          <p14:sldIdLst>
            <p14:sldId id="256"/>
            <p14:sldId id="303"/>
            <p14:sldId id="347"/>
          </p14:sldIdLst>
        </p14:section>
        <p14:section name="3D objects" id="{F2CC6300-FC01-489C-A2A2-041C32515543}">
          <p14:sldIdLst>
            <p14:sldId id="348"/>
            <p14:sldId id="319"/>
          </p14:sldIdLst>
        </p14:section>
        <p14:section name="Option pricing" id="{3CCDD5D8-22E3-47AF-B4B9-5A4D48FFE7D2}">
          <p14:sldIdLst>
            <p14:sldId id="313"/>
            <p14:sldId id="349"/>
            <p14:sldId id="350"/>
            <p14:sldId id="322"/>
            <p14:sldId id="351"/>
          </p14:sldIdLst>
        </p14:section>
        <p14:section name="Price patterns" id="{C294FA72-44D8-4EF1-95A3-744875260E9D}">
          <p14:sldIdLst>
            <p14:sldId id="353"/>
            <p14:sldId id="327"/>
            <p14:sldId id="328"/>
            <p14:sldId id="329"/>
            <p14:sldId id="330"/>
            <p14:sldId id="354"/>
          </p14:sldIdLst>
        </p14:section>
        <p14:section name="Charting" id="{3E774509-52DA-409A-A97E-C2A3768A6E7E}">
          <p14:sldIdLst>
            <p14:sldId id="352"/>
            <p14:sldId id="356"/>
            <p14:sldId id="357"/>
          </p14:sldIdLst>
        </p14:section>
        <p14:section name="Summary" id="{09478B5D-867A-4D2A-91AE-1AF736630499}">
          <p14:sldIdLst>
            <p14:sldId id="311"/>
            <p14:sldId id="331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0A6E4-B530-423A-A7F6-A368577BF136}" type="doc">
      <dgm:prSet loTypeId="urn:microsoft.com/office/officeart/2005/8/layout/vList4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1A439F6-80F5-405A-B295-86E886CBC51B}">
      <dgm:prSet phldrT="[Text]" custT="1"/>
      <dgm:spPr/>
      <dgm:t>
        <a:bodyPr/>
        <a:lstStyle/>
        <a:p>
          <a:r>
            <a:rPr lang="en-US" sz="2800" b="0" dirty="0" smtClean="0"/>
            <a:t>Time to Market</a:t>
          </a:r>
        </a:p>
      </dgm:t>
    </dgm:pt>
    <dgm:pt modelId="{C9CF1E2F-E72C-4EEC-9AA8-597214E48C56}" type="sibTrans" cxnId="{24F8E051-EA9F-413D-A550-CD56C5E6E7FF}">
      <dgm:prSet/>
      <dgm:spPr/>
      <dgm:t>
        <a:bodyPr/>
        <a:lstStyle/>
        <a:p>
          <a:endParaRPr lang="en-US"/>
        </a:p>
      </dgm:t>
    </dgm:pt>
    <dgm:pt modelId="{2C236BAA-9351-4B27-BB18-474AD848AA9D}" type="parTrans" cxnId="{24F8E051-EA9F-413D-A550-CD56C5E6E7FF}">
      <dgm:prSet/>
      <dgm:spPr/>
      <dgm:t>
        <a:bodyPr/>
        <a:lstStyle/>
        <a:p>
          <a:endParaRPr lang="en-US"/>
        </a:p>
      </dgm:t>
    </dgm:pt>
    <dgm:pt modelId="{2624A7D0-1875-4EF8-BEB7-DDCACFFAE43E}">
      <dgm:prSet phldrT="[Text]" custT="1"/>
      <dgm:spPr/>
      <dgm:t>
        <a:bodyPr/>
        <a:lstStyle/>
        <a:p>
          <a:r>
            <a:rPr lang="en-US" sz="2800" b="1" dirty="0" err="1" smtClean="0"/>
            <a:t>Kaggle</a:t>
          </a:r>
          <a:endParaRPr lang="en-US" sz="2800" b="1" dirty="0" smtClean="0"/>
        </a:p>
      </dgm:t>
    </dgm:pt>
    <dgm:pt modelId="{97FA1D11-B165-4569-9CD6-A0CBBA948E20}" type="parTrans" cxnId="{B45BF928-03EC-4CED-84DA-327DD82C479D}">
      <dgm:prSet/>
      <dgm:spPr/>
      <dgm:t>
        <a:bodyPr/>
        <a:lstStyle/>
        <a:p>
          <a:endParaRPr lang="en-US"/>
        </a:p>
      </dgm:t>
    </dgm:pt>
    <dgm:pt modelId="{93B99E58-8D2D-4F61-9F80-23E554F6BD42}" type="sibTrans" cxnId="{B45BF928-03EC-4CED-84DA-327DD82C479D}">
      <dgm:prSet/>
      <dgm:spPr/>
      <dgm:t>
        <a:bodyPr/>
        <a:lstStyle/>
        <a:p>
          <a:endParaRPr lang="en-US"/>
        </a:p>
      </dgm:t>
    </dgm:pt>
    <dgm:pt modelId="{23E6ED50-5D96-4CD1-91C7-7ABFBBA1DFBA}">
      <dgm:prSet phldrT="[Text]" custT="1"/>
      <dgm:spPr/>
      <dgm:t>
        <a:bodyPr/>
        <a:lstStyle/>
        <a:p>
          <a:r>
            <a:rPr lang="en-US" sz="2800" b="0" dirty="0" smtClean="0"/>
            <a:t>Interactivity</a:t>
          </a:r>
        </a:p>
      </dgm:t>
    </dgm:pt>
    <dgm:pt modelId="{1F7D8358-A608-4445-9F1B-0A3B560DC47D}" type="parTrans" cxnId="{8453666B-482B-4C6F-8E91-E4204E9E634A}">
      <dgm:prSet/>
      <dgm:spPr/>
      <dgm:t>
        <a:bodyPr/>
        <a:lstStyle/>
        <a:p>
          <a:endParaRPr lang="en-US"/>
        </a:p>
      </dgm:t>
    </dgm:pt>
    <dgm:pt modelId="{63FD0242-C006-413E-A51E-57CB0552F251}" type="sibTrans" cxnId="{8453666B-482B-4C6F-8E91-E4204E9E634A}">
      <dgm:prSet/>
      <dgm:spPr/>
      <dgm:t>
        <a:bodyPr/>
        <a:lstStyle/>
        <a:p>
          <a:endParaRPr lang="en-US"/>
        </a:p>
      </dgm:t>
    </dgm:pt>
    <dgm:pt modelId="{25F9B5F2-08AB-41FD-93A8-4C4605D6BD15}">
      <dgm:prSet phldrT="[Text]" custT="1"/>
      <dgm:spPr/>
      <dgm:t>
        <a:bodyPr/>
        <a:lstStyle/>
        <a:p>
          <a:r>
            <a:rPr lang="en-US" sz="2800" b="0" dirty="0" smtClean="0"/>
            <a:t>Machine learning</a:t>
          </a:r>
        </a:p>
      </dgm:t>
    </dgm:pt>
    <dgm:pt modelId="{311ABA7C-F1EB-4330-99E8-3BCF4E0D1CBC}" type="parTrans" cxnId="{0B014CD0-FD47-4F51-BE3D-A5F6A38B31C2}">
      <dgm:prSet/>
      <dgm:spPr/>
      <dgm:t>
        <a:bodyPr/>
        <a:lstStyle/>
        <a:p>
          <a:endParaRPr lang="en-US"/>
        </a:p>
      </dgm:t>
    </dgm:pt>
    <dgm:pt modelId="{E9F7DBF3-0B62-48D5-8D0C-15A126523DCD}" type="sibTrans" cxnId="{0B014CD0-FD47-4F51-BE3D-A5F6A38B31C2}">
      <dgm:prSet/>
      <dgm:spPr/>
      <dgm:t>
        <a:bodyPr/>
        <a:lstStyle/>
        <a:p>
          <a:endParaRPr lang="en-US"/>
        </a:p>
      </dgm:t>
    </dgm:pt>
    <dgm:pt modelId="{B2AD61C8-19DC-454A-941A-4A728242B86D}">
      <dgm:prSet phldrT="[Text]" custT="1"/>
      <dgm:spPr/>
      <dgm:t>
        <a:bodyPr/>
        <a:lstStyle/>
        <a:p>
          <a:r>
            <a:rPr lang="en-US" sz="2800" b="1" dirty="0" err="1" smtClean="0"/>
            <a:t>GameSys</a:t>
          </a:r>
          <a:endParaRPr lang="en-US" sz="2800" b="1" dirty="0"/>
        </a:p>
      </dgm:t>
    </dgm:pt>
    <dgm:pt modelId="{C652770F-C400-40BB-BE34-89C18E4ED448}" type="sibTrans" cxnId="{B49D5BBC-749B-4401-8172-841396F5F5D6}">
      <dgm:prSet/>
      <dgm:spPr/>
      <dgm:t>
        <a:bodyPr/>
        <a:lstStyle/>
        <a:p>
          <a:endParaRPr lang="en-US"/>
        </a:p>
      </dgm:t>
    </dgm:pt>
    <dgm:pt modelId="{0F0AA0A5-81BF-4DA0-84C1-CE3735952F81}" type="parTrans" cxnId="{B49D5BBC-749B-4401-8172-841396F5F5D6}">
      <dgm:prSet/>
      <dgm:spPr/>
      <dgm:t>
        <a:bodyPr/>
        <a:lstStyle/>
        <a:p>
          <a:endParaRPr lang="en-US"/>
        </a:p>
      </dgm:t>
    </dgm:pt>
    <dgm:pt modelId="{18184FEF-FCE5-4405-B9E4-3B1EA9118DB1}">
      <dgm:prSet phldrT="[Text]" custT="1"/>
      <dgm:spPr/>
      <dgm:t>
        <a:bodyPr/>
        <a:lstStyle/>
        <a:p>
          <a:r>
            <a:rPr lang="en-US" sz="2800" b="0" dirty="0" smtClean="0"/>
            <a:t>Data processing</a:t>
          </a:r>
        </a:p>
      </dgm:t>
    </dgm:pt>
    <dgm:pt modelId="{2E3EC948-3E6D-4D53-8EF3-30A0A94CDD6A}" type="parTrans" cxnId="{C44C8FD2-2EAC-4279-B9D3-0D3A3BD04DEA}">
      <dgm:prSet/>
      <dgm:spPr/>
      <dgm:t>
        <a:bodyPr/>
        <a:lstStyle/>
        <a:p>
          <a:endParaRPr lang="en-US"/>
        </a:p>
      </dgm:t>
    </dgm:pt>
    <dgm:pt modelId="{5A126CB5-D9B2-4CB9-BAD2-A834651F2D51}" type="sibTrans" cxnId="{C44C8FD2-2EAC-4279-B9D3-0D3A3BD04DEA}">
      <dgm:prSet/>
      <dgm:spPr/>
      <dgm:t>
        <a:bodyPr/>
        <a:lstStyle/>
        <a:p>
          <a:endParaRPr lang="en-US"/>
        </a:p>
      </dgm:t>
    </dgm:pt>
    <dgm:pt modelId="{9D4EECA2-7B75-4B55-ADAB-F3E73903B4AA}">
      <dgm:prSet phldrT="[Text]" custT="1"/>
      <dgm:spPr/>
      <dgm:t>
        <a:bodyPr/>
        <a:lstStyle/>
        <a:p>
          <a:r>
            <a:rPr lang="en-US" sz="2800" b="0" dirty="0" smtClean="0"/>
            <a:t>Social Gaming</a:t>
          </a:r>
        </a:p>
      </dgm:t>
    </dgm:pt>
    <dgm:pt modelId="{5C15CCD1-32F8-4CD8-860B-F125DC61A81C}" type="parTrans" cxnId="{7DD366F9-1344-4DF7-BB99-5FAE0EB7D38A}">
      <dgm:prSet/>
      <dgm:spPr/>
      <dgm:t>
        <a:bodyPr/>
        <a:lstStyle/>
        <a:p>
          <a:endParaRPr lang="en-US"/>
        </a:p>
      </dgm:t>
    </dgm:pt>
    <dgm:pt modelId="{17006B40-0ED0-4923-B337-2E557A09A1E0}" type="sibTrans" cxnId="{7DD366F9-1344-4DF7-BB99-5FAE0EB7D38A}">
      <dgm:prSet/>
      <dgm:spPr/>
      <dgm:t>
        <a:bodyPr/>
        <a:lstStyle/>
        <a:p>
          <a:endParaRPr lang="en-US"/>
        </a:p>
      </dgm:t>
    </dgm:pt>
    <dgm:pt modelId="{A4EB066E-94C8-43A2-8587-D0AD3FF33DF6}">
      <dgm:prSet phldrT="[Text]" custT="1"/>
      <dgm:spPr/>
      <dgm:t>
        <a:bodyPr/>
        <a:lstStyle/>
        <a:p>
          <a:r>
            <a:rPr lang="en-US" sz="2800" b="0" smtClean="0"/>
            <a:t>Concurrency</a:t>
          </a:r>
          <a:endParaRPr lang="en-US" sz="2800" b="0" dirty="0" smtClean="0"/>
        </a:p>
      </dgm:t>
    </dgm:pt>
    <dgm:pt modelId="{0986AA15-FB07-4419-8433-7A05F8AB8D62}" type="parTrans" cxnId="{D1263C20-8EDC-4DAE-8D6C-2DE219971EF9}">
      <dgm:prSet/>
      <dgm:spPr/>
      <dgm:t>
        <a:bodyPr/>
        <a:lstStyle/>
        <a:p>
          <a:endParaRPr lang="en-US"/>
        </a:p>
      </dgm:t>
    </dgm:pt>
    <dgm:pt modelId="{65A62217-7C1D-49E8-BD94-35AC2A4C684E}" type="sibTrans" cxnId="{D1263C20-8EDC-4DAE-8D6C-2DE219971EF9}">
      <dgm:prSet/>
      <dgm:spPr/>
      <dgm:t>
        <a:bodyPr/>
        <a:lstStyle/>
        <a:p>
          <a:endParaRPr lang="en-US"/>
        </a:p>
      </dgm:t>
    </dgm:pt>
    <dgm:pt modelId="{7D4B9477-79D2-475A-B0C5-A9111BC049B2}" type="pres">
      <dgm:prSet presAssocID="{41E0A6E4-B530-423A-A7F6-A368577BF13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BB12D2-ED75-41D7-9F3B-2F4B1E09F33F}" type="pres">
      <dgm:prSet presAssocID="{2624A7D0-1875-4EF8-BEB7-DDCACFFAE43E}" presName="comp" presStyleCnt="0"/>
      <dgm:spPr/>
    </dgm:pt>
    <dgm:pt modelId="{86895256-D72E-4C58-9333-9603358BE278}" type="pres">
      <dgm:prSet presAssocID="{2624A7D0-1875-4EF8-BEB7-DDCACFFAE43E}" presName="box" presStyleLbl="node1" presStyleIdx="0" presStyleCnt="2"/>
      <dgm:spPr/>
      <dgm:t>
        <a:bodyPr/>
        <a:lstStyle/>
        <a:p>
          <a:endParaRPr lang="en-US"/>
        </a:p>
      </dgm:t>
    </dgm:pt>
    <dgm:pt modelId="{B35A81AC-1205-446A-995D-FB71BCE3A7DD}" type="pres">
      <dgm:prSet presAssocID="{2624A7D0-1875-4EF8-BEB7-DDCACFFAE43E}" presName="img" presStyleLbl="fgImgPlace1" presStyleIdx="0" presStyleCnt="2" custScaleY="5182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  <dgm:t>
        <a:bodyPr/>
        <a:lstStyle/>
        <a:p>
          <a:endParaRPr lang="en-US"/>
        </a:p>
      </dgm:t>
    </dgm:pt>
    <dgm:pt modelId="{F8B3AF94-0D00-486C-9A60-E9B633F6BCE3}" type="pres">
      <dgm:prSet presAssocID="{2624A7D0-1875-4EF8-BEB7-DDCACFFAE43E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0A7E1-9866-46ED-90BD-F50C875D2703}" type="pres">
      <dgm:prSet presAssocID="{93B99E58-8D2D-4F61-9F80-23E554F6BD42}" presName="spacer" presStyleCnt="0"/>
      <dgm:spPr/>
    </dgm:pt>
    <dgm:pt modelId="{DA574621-F1E3-4349-8C1E-E50DAC9FFDAB}" type="pres">
      <dgm:prSet presAssocID="{B2AD61C8-19DC-454A-941A-4A728242B86D}" presName="comp" presStyleCnt="0"/>
      <dgm:spPr/>
    </dgm:pt>
    <dgm:pt modelId="{43C12F67-B505-4B8A-977A-766B056078CE}" type="pres">
      <dgm:prSet presAssocID="{B2AD61C8-19DC-454A-941A-4A728242B86D}" presName="box" presStyleLbl="node1" presStyleIdx="1" presStyleCnt="2"/>
      <dgm:spPr/>
      <dgm:t>
        <a:bodyPr/>
        <a:lstStyle/>
        <a:p>
          <a:endParaRPr lang="en-US"/>
        </a:p>
      </dgm:t>
    </dgm:pt>
    <dgm:pt modelId="{6CA8442F-5A71-455F-9E20-BEA22D7AF49D}" type="pres">
      <dgm:prSet presAssocID="{B2AD61C8-19DC-454A-941A-4A728242B86D}" presName="img" presStyleLbl="fgImgPlace1" presStyleIdx="1" presStyleCnt="2" custScaleY="5089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ADE0507D-BA14-4D60-B863-706129F61D67}" type="pres">
      <dgm:prSet presAssocID="{B2AD61C8-19DC-454A-941A-4A728242B86D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29C01A-A7ED-4D37-8698-BA6C91C6166D}" type="presOf" srcId="{23E6ED50-5D96-4CD1-91C7-7ABFBBA1DFBA}" destId="{F8B3AF94-0D00-486C-9A60-E9B633F6BCE3}" srcOrd="1" destOrd="1" presId="urn:microsoft.com/office/officeart/2005/8/layout/vList4"/>
    <dgm:cxn modelId="{B4C22766-AA24-4F90-A0D4-CD29D1CA3747}" type="presOf" srcId="{18184FEF-FCE5-4405-B9E4-3B1EA9118DB1}" destId="{86895256-D72E-4C58-9333-9603358BE278}" srcOrd="0" destOrd="3" presId="urn:microsoft.com/office/officeart/2005/8/layout/vList4"/>
    <dgm:cxn modelId="{B43A44E7-250E-4F6A-A7FC-C6C51B44B769}" type="presOf" srcId="{25F9B5F2-08AB-41FD-93A8-4C4605D6BD15}" destId="{86895256-D72E-4C58-9333-9603358BE278}" srcOrd="0" destOrd="2" presId="urn:microsoft.com/office/officeart/2005/8/layout/vList4"/>
    <dgm:cxn modelId="{0D17FCE0-9F90-4DD6-80A4-E2F650D9F07B}" type="presOf" srcId="{41E0A6E4-B530-423A-A7F6-A368577BF136}" destId="{7D4B9477-79D2-475A-B0C5-A9111BC049B2}" srcOrd="0" destOrd="0" presId="urn:microsoft.com/office/officeart/2005/8/layout/vList4"/>
    <dgm:cxn modelId="{F041C0CD-70F5-4E95-8FCB-77DBDFD9A6F3}" type="presOf" srcId="{A4EB066E-94C8-43A2-8587-D0AD3FF33DF6}" destId="{43C12F67-B505-4B8A-977A-766B056078CE}" srcOrd="0" destOrd="3" presId="urn:microsoft.com/office/officeart/2005/8/layout/vList4"/>
    <dgm:cxn modelId="{B49D5BBC-749B-4401-8172-841396F5F5D6}" srcId="{41E0A6E4-B530-423A-A7F6-A368577BF136}" destId="{B2AD61C8-19DC-454A-941A-4A728242B86D}" srcOrd="1" destOrd="0" parTransId="{0F0AA0A5-81BF-4DA0-84C1-CE3735952F81}" sibTransId="{C652770F-C400-40BB-BE34-89C18E4ED448}"/>
    <dgm:cxn modelId="{280B39E6-003C-4766-B700-2F6767C8FF11}" type="presOf" srcId="{A4EB066E-94C8-43A2-8587-D0AD3FF33DF6}" destId="{ADE0507D-BA14-4D60-B863-706129F61D67}" srcOrd="1" destOrd="3" presId="urn:microsoft.com/office/officeart/2005/8/layout/vList4"/>
    <dgm:cxn modelId="{E74B15E4-73D4-4290-9075-9FF6CC76560D}" type="presOf" srcId="{41A439F6-80F5-405A-B295-86E886CBC51B}" destId="{ADE0507D-BA14-4D60-B863-706129F61D67}" srcOrd="1" destOrd="1" presId="urn:microsoft.com/office/officeart/2005/8/layout/vList4"/>
    <dgm:cxn modelId="{B45BF928-03EC-4CED-84DA-327DD82C479D}" srcId="{41E0A6E4-B530-423A-A7F6-A368577BF136}" destId="{2624A7D0-1875-4EF8-BEB7-DDCACFFAE43E}" srcOrd="0" destOrd="0" parTransId="{97FA1D11-B165-4569-9CD6-A0CBBA948E20}" sibTransId="{93B99E58-8D2D-4F61-9F80-23E554F6BD42}"/>
    <dgm:cxn modelId="{0B014CD0-FD47-4F51-BE3D-A5F6A38B31C2}" srcId="{2624A7D0-1875-4EF8-BEB7-DDCACFFAE43E}" destId="{25F9B5F2-08AB-41FD-93A8-4C4605D6BD15}" srcOrd="1" destOrd="0" parTransId="{311ABA7C-F1EB-4330-99E8-3BCF4E0D1CBC}" sibTransId="{E9F7DBF3-0B62-48D5-8D0C-15A126523DCD}"/>
    <dgm:cxn modelId="{7DD366F9-1344-4DF7-BB99-5FAE0EB7D38A}" srcId="{B2AD61C8-19DC-454A-941A-4A728242B86D}" destId="{9D4EECA2-7B75-4B55-ADAB-F3E73903B4AA}" srcOrd="1" destOrd="0" parTransId="{5C15CCD1-32F8-4CD8-860B-F125DC61A81C}" sibTransId="{17006B40-0ED0-4923-B337-2E557A09A1E0}"/>
    <dgm:cxn modelId="{C184C534-EB17-4E6C-9D0B-D23C0640B656}" type="presOf" srcId="{B2AD61C8-19DC-454A-941A-4A728242B86D}" destId="{43C12F67-B505-4B8A-977A-766B056078CE}" srcOrd="0" destOrd="0" presId="urn:microsoft.com/office/officeart/2005/8/layout/vList4"/>
    <dgm:cxn modelId="{C9A08EEE-C40C-4E6E-8CAD-9C1FD2EEE2CC}" type="presOf" srcId="{23E6ED50-5D96-4CD1-91C7-7ABFBBA1DFBA}" destId="{86895256-D72E-4C58-9333-9603358BE278}" srcOrd="0" destOrd="1" presId="urn:microsoft.com/office/officeart/2005/8/layout/vList4"/>
    <dgm:cxn modelId="{CF26DEFA-82F7-403C-89E9-9F0A435EEA47}" type="presOf" srcId="{2624A7D0-1875-4EF8-BEB7-DDCACFFAE43E}" destId="{86895256-D72E-4C58-9333-9603358BE278}" srcOrd="0" destOrd="0" presId="urn:microsoft.com/office/officeart/2005/8/layout/vList4"/>
    <dgm:cxn modelId="{D330F26F-4347-47CC-87D0-74184CEE6554}" type="presOf" srcId="{9D4EECA2-7B75-4B55-ADAB-F3E73903B4AA}" destId="{43C12F67-B505-4B8A-977A-766B056078CE}" srcOrd="0" destOrd="2" presId="urn:microsoft.com/office/officeart/2005/8/layout/vList4"/>
    <dgm:cxn modelId="{93A0B819-BB19-4721-A918-03112D0589B2}" type="presOf" srcId="{B2AD61C8-19DC-454A-941A-4A728242B86D}" destId="{ADE0507D-BA14-4D60-B863-706129F61D67}" srcOrd="1" destOrd="0" presId="urn:microsoft.com/office/officeart/2005/8/layout/vList4"/>
    <dgm:cxn modelId="{D1263C20-8EDC-4DAE-8D6C-2DE219971EF9}" srcId="{B2AD61C8-19DC-454A-941A-4A728242B86D}" destId="{A4EB066E-94C8-43A2-8587-D0AD3FF33DF6}" srcOrd="2" destOrd="0" parTransId="{0986AA15-FB07-4419-8433-7A05F8AB8D62}" sibTransId="{65A62217-7C1D-49E8-BD94-35AC2A4C684E}"/>
    <dgm:cxn modelId="{C269C282-8EA9-4B47-8884-639425BB0A78}" type="presOf" srcId="{9D4EECA2-7B75-4B55-ADAB-F3E73903B4AA}" destId="{ADE0507D-BA14-4D60-B863-706129F61D67}" srcOrd="1" destOrd="2" presId="urn:microsoft.com/office/officeart/2005/8/layout/vList4"/>
    <dgm:cxn modelId="{D0C8620F-3894-436F-828E-61D413B3A198}" type="presOf" srcId="{18184FEF-FCE5-4405-B9E4-3B1EA9118DB1}" destId="{F8B3AF94-0D00-486C-9A60-E9B633F6BCE3}" srcOrd="1" destOrd="3" presId="urn:microsoft.com/office/officeart/2005/8/layout/vList4"/>
    <dgm:cxn modelId="{788210A0-4EC0-4F37-8FE7-B7A85C23E430}" type="presOf" srcId="{2624A7D0-1875-4EF8-BEB7-DDCACFFAE43E}" destId="{F8B3AF94-0D00-486C-9A60-E9B633F6BCE3}" srcOrd="1" destOrd="0" presId="urn:microsoft.com/office/officeart/2005/8/layout/vList4"/>
    <dgm:cxn modelId="{A4BDA53C-3060-4B0F-95B9-AAB602F93687}" type="presOf" srcId="{41A439F6-80F5-405A-B295-86E886CBC51B}" destId="{43C12F67-B505-4B8A-977A-766B056078CE}" srcOrd="0" destOrd="1" presId="urn:microsoft.com/office/officeart/2005/8/layout/vList4"/>
    <dgm:cxn modelId="{D3BCF178-4C6F-4C18-A72B-BABBEDD855E7}" type="presOf" srcId="{25F9B5F2-08AB-41FD-93A8-4C4605D6BD15}" destId="{F8B3AF94-0D00-486C-9A60-E9B633F6BCE3}" srcOrd="1" destOrd="2" presId="urn:microsoft.com/office/officeart/2005/8/layout/vList4"/>
    <dgm:cxn modelId="{24F8E051-EA9F-413D-A550-CD56C5E6E7FF}" srcId="{B2AD61C8-19DC-454A-941A-4A728242B86D}" destId="{41A439F6-80F5-405A-B295-86E886CBC51B}" srcOrd="0" destOrd="0" parTransId="{2C236BAA-9351-4B27-BB18-474AD848AA9D}" sibTransId="{C9CF1E2F-E72C-4EEC-9AA8-597214E48C56}"/>
    <dgm:cxn modelId="{C44C8FD2-2EAC-4279-B9D3-0D3A3BD04DEA}" srcId="{2624A7D0-1875-4EF8-BEB7-DDCACFFAE43E}" destId="{18184FEF-FCE5-4405-B9E4-3B1EA9118DB1}" srcOrd="2" destOrd="0" parTransId="{2E3EC948-3E6D-4D53-8EF3-30A0A94CDD6A}" sibTransId="{5A126CB5-D9B2-4CB9-BAD2-A834651F2D51}"/>
    <dgm:cxn modelId="{8453666B-482B-4C6F-8E91-E4204E9E634A}" srcId="{2624A7D0-1875-4EF8-BEB7-DDCACFFAE43E}" destId="{23E6ED50-5D96-4CD1-91C7-7ABFBBA1DFBA}" srcOrd="0" destOrd="0" parTransId="{1F7D8358-A608-4445-9F1B-0A3B560DC47D}" sibTransId="{63FD0242-C006-413E-A51E-57CB0552F251}"/>
    <dgm:cxn modelId="{F9E43216-610E-46B7-9A8F-2727EE80711E}" type="presParOf" srcId="{7D4B9477-79D2-475A-B0C5-A9111BC049B2}" destId="{56BB12D2-ED75-41D7-9F3B-2F4B1E09F33F}" srcOrd="0" destOrd="0" presId="urn:microsoft.com/office/officeart/2005/8/layout/vList4"/>
    <dgm:cxn modelId="{BCE6DDAF-305E-4201-AADE-3D85DB5CD496}" type="presParOf" srcId="{56BB12D2-ED75-41D7-9F3B-2F4B1E09F33F}" destId="{86895256-D72E-4C58-9333-9603358BE278}" srcOrd="0" destOrd="0" presId="urn:microsoft.com/office/officeart/2005/8/layout/vList4"/>
    <dgm:cxn modelId="{8AAA8E50-54C7-4840-B328-0827D3DCB9F9}" type="presParOf" srcId="{56BB12D2-ED75-41D7-9F3B-2F4B1E09F33F}" destId="{B35A81AC-1205-446A-995D-FB71BCE3A7DD}" srcOrd="1" destOrd="0" presId="urn:microsoft.com/office/officeart/2005/8/layout/vList4"/>
    <dgm:cxn modelId="{0BA03DCE-FA2E-45A9-83E4-4BA133363630}" type="presParOf" srcId="{56BB12D2-ED75-41D7-9F3B-2F4B1E09F33F}" destId="{F8B3AF94-0D00-486C-9A60-E9B633F6BCE3}" srcOrd="2" destOrd="0" presId="urn:microsoft.com/office/officeart/2005/8/layout/vList4"/>
    <dgm:cxn modelId="{0491D42B-2498-4FB6-A3A4-65146F8787F8}" type="presParOf" srcId="{7D4B9477-79D2-475A-B0C5-A9111BC049B2}" destId="{2E30A7E1-9866-46ED-90BD-F50C875D2703}" srcOrd="1" destOrd="0" presId="urn:microsoft.com/office/officeart/2005/8/layout/vList4"/>
    <dgm:cxn modelId="{1DD36532-6477-4C50-98E5-3D03EE47BCE6}" type="presParOf" srcId="{7D4B9477-79D2-475A-B0C5-A9111BC049B2}" destId="{DA574621-F1E3-4349-8C1E-E50DAC9FFDAB}" srcOrd="2" destOrd="0" presId="urn:microsoft.com/office/officeart/2005/8/layout/vList4"/>
    <dgm:cxn modelId="{E1044024-F1DD-44AD-AB9C-88E76DF298A5}" type="presParOf" srcId="{DA574621-F1E3-4349-8C1E-E50DAC9FFDAB}" destId="{43C12F67-B505-4B8A-977A-766B056078CE}" srcOrd="0" destOrd="0" presId="urn:microsoft.com/office/officeart/2005/8/layout/vList4"/>
    <dgm:cxn modelId="{330E18C4-6737-48BD-9CFC-CD12A78F7DB1}" type="presParOf" srcId="{DA574621-F1E3-4349-8C1E-E50DAC9FFDAB}" destId="{6CA8442F-5A71-455F-9E20-BEA22D7AF49D}" srcOrd="1" destOrd="0" presId="urn:microsoft.com/office/officeart/2005/8/layout/vList4"/>
    <dgm:cxn modelId="{6A077471-BBCD-4021-B2C1-35006B04A8B0}" type="presParOf" srcId="{DA574621-F1E3-4349-8C1E-E50DAC9FFDAB}" destId="{ADE0507D-BA14-4D60-B863-706129F61D6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E0A6E4-B530-423A-A7F6-A368577BF13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3FAD3A7C-B22D-41AD-AA16-62337F682DBE}">
      <dgm:prSet phldrT="[Text]" custT="1"/>
      <dgm:spPr/>
      <dgm:t>
        <a:bodyPr/>
        <a:lstStyle/>
        <a:p>
          <a:r>
            <a:rPr lang="en-US" sz="2800" b="1" dirty="0" err="1" smtClean="0"/>
            <a:t>TrayPort</a:t>
          </a:r>
          <a:endParaRPr lang="en-GB" sz="2800" b="1" dirty="0"/>
        </a:p>
      </dgm:t>
    </dgm:pt>
    <dgm:pt modelId="{71CF3C74-D9F8-4314-B1EE-CD1163E95449}" type="sibTrans" cxnId="{1EABC774-734D-4D4A-B6E2-D2E2A4210673}">
      <dgm:prSet/>
      <dgm:spPr/>
      <dgm:t>
        <a:bodyPr/>
        <a:lstStyle/>
        <a:p>
          <a:endParaRPr lang="en-GB"/>
        </a:p>
      </dgm:t>
    </dgm:pt>
    <dgm:pt modelId="{E0F111D1-A3C3-41CF-9BD5-5A74E7B33062}" type="parTrans" cxnId="{1EABC774-734D-4D4A-B6E2-D2E2A4210673}">
      <dgm:prSet/>
      <dgm:spPr/>
      <dgm:t>
        <a:bodyPr/>
        <a:lstStyle/>
        <a:p>
          <a:endParaRPr lang="en-GB"/>
        </a:p>
      </dgm:t>
    </dgm:pt>
    <dgm:pt modelId="{D15CBC63-23C5-4ED9-A8D8-D975C948885B}">
      <dgm:prSet custT="1"/>
      <dgm:spPr/>
      <dgm:t>
        <a:bodyPr/>
        <a:lstStyle/>
        <a:p>
          <a:r>
            <a:rPr lang="en-US" sz="2800" b="0" dirty="0" smtClean="0"/>
            <a:t>Complexity</a:t>
          </a:r>
          <a:endParaRPr lang="en-US" sz="2800" b="0" dirty="0"/>
        </a:p>
      </dgm:t>
    </dgm:pt>
    <dgm:pt modelId="{379C3665-7FFB-46B8-88BD-264B0A6DAE09}" type="parTrans" cxnId="{6BFA4AB7-E74F-40E7-91C6-80525C76F06E}">
      <dgm:prSet/>
      <dgm:spPr/>
      <dgm:t>
        <a:bodyPr/>
        <a:lstStyle/>
        <a:p>
          <a:endParaRPr lang="en-US"/>
        </a:p>
      </dgm:t>
    </dgm:pt>
    <dgm:pt modelId="{C0F112E8-F0DF-4A63-89EA-81E3ECF2FECC}" type="sibTrans" cxnId="{6BFA4AB7-E74F-40E7-91C6-80525C76F06E}">
      <dgm:prSet/>
      <dgm:spPr/>
      <dgm:t>
        <a:bodyPr/>
        <a:lstStyle/>
        <a:p>
          <a:endParaRPr lang="en-US"/>
        </a:p>
      </dgm:t>
    </dgm:pt>
    <dgm:pt modelId="{C69D9A3B-4AA1-44A8-A7D3-DBABD0930CE9}">
      <dgm:prSet custT="1"/>
      <dgm:spPr/>
      <dgm:t>
        <a:bodyPr/>
        <a:lstStyle/>
        <a:p>
          <a:r>
            <a:rPr lang="en-US" sz="2800" b="0" dirty="0" smtClean="0"/>
            <a:t>Efficiency</a:t>
          </a:r>
          <a:endParaRPr lang="en-US" sz="2800" b="0" dirty="0"/>
        </a:p>
      </dgm:t>
    </dgm:pt>
    <dgm:pt modelId="{2365EEFD-7C3D-4025-BBB1-49DF415B14D1}" type="parTrans" cxnId="{C31C7D5D-D10A-4877-8206-3DD4E6807D7F}">
      <dgm:prSet/>
      <dgm:spPr/>
      <dgm:t>
        <a:bodyPr/>
        <a:lstStyle/>
        <a:p>
          <a:endParaRPr lang="en-US"/>
        </a:p>
      </dgm:t>
    </dgm:pt>
    <dgm:pt modelId="{1F7BABF8-743D-4472-B1F6-72B226B36E94}" type="sibTrans" cxnId="{C31C7D5D-D10A-4877-8206-3DD4E6807D7F}">
      <dgm:prSet/>
      <dgm:spPr/>
      <dgm:t>
        <a:bodyPr/>
        <a:lstStyle/>
        <a:p>
          <a:endParaRPr lang="en-US"/>
        </a:p>
      </dgm:t>
    </dgm:pt>
    <dgm:pt modelId="{44B3ABA1-4640-4CF4-B45C-7C5B6C0914BF}">
      <dgm:prSet phldrT="[Text]" custT="1"/>
      <dgm:spPr/>
      <dgm:t>
        <a:bodyPr/>
        <a:lstStyle/>
        <a:p>
          <a:r>
            <a:rPr lang="en-US" sz="2800" b="1" dirty="0" smtClean="0"/>
            <a:t>Credit Suisse</a:t>
          </a:r>
        </a:p>
      </dgm:t>
    </dgm:pt>
    <dgm:pt modelId="{4CE9A88A-BC72-46F6-A077-8D248DAF30AD}" type="parTrans" cxnId="{83527689-5E29-491C-A559-3291CB35D023}">
      <dgm:prSet/>
      <dgm:spPr/>
      <dgm:t>
        <a:bodyPr/>
        <a:lstStyle/>
        <a:p>
          <a:endParaRPr lang="en-US"/>
        </a:p>
      </dgm:t>
    </dgm:pt>
    <dgm:pt modelId="{376F8734-2DCE-4844-AF00-F139FC4BF0DF}" type="sibTrans" cxnId="{83527689-5E29-491C-A559-3291CB35D023}">
      <dgm:prSet/>
      <dgm:spPr/>
      <dgm:t>
        <a:bodyPr/>
        <a:lstStyle/>
        <a:p>
          <a:endParaRPr lang="en-US"/>
        </a:p>
      </dgm:t>
    </dgm:pt>
    <dgm:pt modelId="{2B4A07DA-A3D3-4753-95C4-96DF1499C904}">
      <dgm:prSet phldrT="[Text]" custT="1"/>
      <dgm:spPr/>
      <dgm:t>
        <a:bodyPr/>
        <a:lstStyle/>
        <a:p>
          <a:r>
            <a:rPr lang="en-US" sz="2800" b="0" dirty="0" smtClean="0"/>
            <a:t>Complexity</a:t>
          </a:r>
        </a:p>
      </dgm:t>
    </dgm:pt>
    <dgm:pt modelId="{13950D60-27BC-4F22-A989-7D6B5684BDA9}" type="parTrans" cxnId="{BDC31CF1-6A29-4192-932D-816B59F46B65}">
      <dgm:prSet/>
      <dgm:spPr/>
      <dgm:t>
        <a:bodyPr/>
        <a:lstStyle/>
        <a:p>
          <a:endParaRPr lang="en-US"/>
        </a:p>
      </dgm:t>
    </dgm:pt>
    <dgm:pt modelId="{B9B5BFEE-0287-4E34-9FDB-5BA43A01726A}" type="sibTrans" cxnId="{BDC31CF1-6A29-4192-932D-816B59F46B65}">
      <dgm:prSet/>
      <dgm:spPr/>
      <dgm:t>
        <a:bodyPr/>
        <a:lstStyle/>
        <a:p>
          <a:endParaRPr lang="en-US"/>
        </a:p>
      </dgm:t>
    </dgm:pt>
    <dgm:pt modelId="{E40789FD-2353-47A3-8428-66DC12FE2C84}">
      <dgm:prSet phldrT="[Text]" custT="1"/>
      <dgm:spPr/>
      <dgm:t>
        <a:bodyPr/>
        <a:lstStyle/>
        <a:p>
          <a:r>
            <a:rPr lang="en-US" sz="2800" b="0" dirty="0" smtClean="0"/>
            <a:t>DSLs</a:t>
          </a:r>
        </a:p>
      </dgm:t>
    </dgm:pt>
    <dgm:pt modelId="{89C74189-E749-4973-9E29-3C78721B8ADF}" type="parTrans" cxnId="{2D99EB22-D680-4941-8FDD-BCF1B9A64D60}">
      <dgm:prSet/>
      <dgm:spPr/>
      <dgm:t>
        <a:bodyPr/>
        <a:lstStyle/>
        <a:p>
          <a:endParaRPr lang="en-US"/>
        </a:p>
      </dgm:t>
    </dgm:pt>
    <dgm:pt modelId="{17F42007-FB37-4B5B-AA4B-74753D190254}" type="sibTrans" cxnId="{2D99EB22-D680-4941-8FDD-BCF1B9A64D60}">
      <dgm:prSet/>
      <dgm:spPr/>
      <dgm:t>
        <a:bodyPr/>
        <a:lstStyle/>
        <a:p>
          <a:endParaRPr lang="en-US"/>
        </a:p>
      </dgm:t>
    </dgm:pt>
    <dgm:pt modelId="{3BE8C95F-E1C2-4917-8A4A-96E26635AD58}">
      <dgm:prSet custT="1"/>
      <dgm:spPr/>
      <dgm:t>
        <a:bodyPr/>
        <a:lstStyle/>
        <a:p>
          <a:r>
            <a:rPr lang="en-US" sz="2800" b="0" dirty="0" smtClean="0"/>
            <a:t>Trading screen</a:t>
          </a:r>
          <a:endParaRPr lang="en-US" sz="2800" b="0" dirty="0"/>
        </a:p>
      </dgm:t>
    </dgm:pt>
    <dgm:pt modelId="{4DE38A63-EF6A-4711-9072-1ADB0D632D42}" type="parTrans" cxnId="{7A19EB19-BAF6-466A-B7CB-E597CD455CEE}">
      <dgm:prSet/>
      <dgm:spPr/>
      <dgm:t>
        <a:bodyPr/>
        <a:lstStyle/>
        <a:p>
          <a:endParaRPr lang="en-US"/>
        </a:p>
      </dgm:t>
    </dgm:pt>
    <dgm:pt modelId="{A70A59BE-7668-47E3-97D9-F8AC2470DF79}" type="sibTrans" cxnId="{7A19EB19-BAF6-466A-B7CB-E597CD455CEE}">
      <dgm:prSet/>
      <dgm:spPr/>
      <dgm:t>
        <a:bodyPr/>
        <a:lstStyle/>
        <a:p>
          <a:endParaRPr lang="en-US"/>
        </a:p>
      </dgm:t>
    </dgm:pt>
    <dgm:pt modelId="{98BBE24F-8655-4D70-9AFD-33D56DC34592}">
      <dgm:prSet phldrT="[Text]" custT="1"/>
      <dgm:spPr/>
      <dgm:t>
        <a:bodyPr/>
        <a:lstStyle/>
        <a:p>
          <a:r>
            <a:rPr lang="en-US" sz="2800" b="0" smtClean="0"/>
            <a:t>Financial </a:t>
          </a:r>
          <a:r>
            <a:rPr lang="en-US" sz="2800" b="0" dirty="0" smtClean="0"/>
            <a:t>models</a:t>
          </a:r>
        </a:p>
      </dgm:t>
    </dgm:pt>
    <dgm:pt modelId="{B750344D-ADF7-4163-82DC-938CB2F51C2F}" type="parTrans" cxnId="{7849A3A8-9B38-45D4-993E-EAA973DD28E9}">
      <dgm:prSet/>
      <dgm:spPr/>
      <dgm:t>
        <a:bodyPr/>
        <a:lstStyle/>
        <a:p>
          <a:endParaRPr lang="en-US"/>
        </a:p>
      </dgm:t>
    </dgm:pt>
    <dgm:pt modelId="{25F8BAC6-980E-44EA-95CA-A70C43769392}" type="sibTrans" cxnId="{7849A3A8-9B38-45D4-993E-EAA973DD28E9}">
      <dgm:prSet/>
      <dgm:spPr/>
      <dgm:t>
        <a:bodyPr/>
        <a:lstStyle/>
        <a:p>
          <a:endParaRPr lang="en-US"/>
        </a:p>
      </dgm:t>
    </dgm:pt>
    <dgm:pt modelId="{463B0803-1AF2-4EE9-90D3-AE3668EF53D8}" type="pres">
      <dgm:prSet presAssocID="{41E0A6E4-B530-423A-A7F6-A368577BF13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1D20E3-09D2-4CBE-8D5A-B773DDB71D43}" type="pres">
      <dgm:prSet presAssocID="{3FAD3A7C-B22D-41AD-AA16-62337F682DBE}" presName="comp" presStyleCnt="0"/>
      <dgm:spPr/>
      <dgm:t>
        <a:bodyPr/>
        <a:lstStyle/>
        <a:p>
          <a:endParaRPr lang="en-US"/>
        </a:p>
      </dgm:t>
    </dgm:pt>
    <dgm:pt modelId="{FA10C323-0081-4026-87B4-5D02341C2605}" type="pres">
      <dgm:prSet presAssocID="{3FAD3A7C-B22D-41AD-AA16-62337F682DBE}" presName="box" presStyleLbl="node1" presStyleIdx="0" presStyleCnt="2"/>
      <dgm:spPr/>
      <dgm:t>
        <a:bodyPr/>
        <a:lstStyle/>
        <a:p>
          <a:endParaRPr lang="en-US"/>
        </a:p>
      </dgm:t>
    </dgm:pt>
    <dgm:pt modelId="{B8A41E1B-C1A7-4CEF-A9A6-4AD4EE39A314}" type="pres">
      <dgm:prSet presAssocID="{3FAD3A7C-B22D-41AD-AA16-62337F682DBE}" presName="img" presStyleLbl="fgImgPlace1" presStyleIdx="0" presStyleCnt="2" custScaleY="5182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n-US"/>
        </a:p>
      </dgm:t>
    </dgm:pt>
    <dgm:pt modelId="{284B3E00-9691-4F23-A86C-18659554CCC0}" type="pres">
      <dgm:prSet presAssocID="{3FAD3A7C-B22D-41AD-AA16-62337F682DBE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C72B0-0EE7-47CD-AA02-85A0494765AF}" type="pres">
      <dgm:prSet presAssocID="{71CF3C74-D9F8-4314-B1EE-CD1163E95449}" presName="spacer" presStyleCnt="0"/>
      <dgm:spPr/>
      <dgm:t>
        <a:bodyPr/>
        <a:lstStyle/>
        <a:p>
          <a:endParaRPr lang="en-US"/>
        </a:p>
      </dgm:t>
    </dgm:pt>
    <dgm:pt modelId="{4F0857A0-561B-44B1-9EDC-36A389017D64}" type="pres">
      <dgm:prSet presAssocID="{44B3ABA1-4640-4CF4-B45C-7C5B6C0914BF}" presName="comp" presStyleCnt="0"/>
      <dgm:spPr/>
      <dgm:t>
        <a:bodyPr/>
        <a:lstStyle/>
        <a:p>
          <a:endParaRPr lang="en-US"/>
        </a:p>
      </dgm:t>
    </dgm:pt>
    <dgm:pt modelId="{9A0BEF15-5BC9-472E-A79F-91513CA4BAFA}" type="pres">
      <dgm:prSet presAssocID="{44B3ABA1-4640-4CF4-B45C-7C5B6C0914BF}" presName="box" presStyleLbl="node1" presStyleIdx="1" presStyleCnt="2"/>
      <dgm:spPr/>
      <dgm:t>
        <a:bodyPr/>
        <a:lstStyle/>
        <a:p>
          <a:endParaRPr lang="en-US"/>
        </a:p>
      </dgm:t>
    </dgm:pt>
    <dgm:pt modelId="{0D341C2E-DB12-4AF0-BB10-C5827C976992}" type="pres">
      <dgm:prSet presAssocID="{44B3ABA1-4640-4CF4-B45C-7C5B6C0914BF}" presName="img" presStyleLbl="fgImgPlace1" presStyleIdx="1" presStyleCnt="2" custScaleY="5089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B415A75-6EBA-456C-B3C7-58CA2EDBBAAC}" type="pres">
      <dgm:prSet presAssocID="{44B3ABA1-4640-4CF4-B45C-7C5B6C0914BF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0AB257-F398-4B36-A3B5-F1D563916DEC}" type="presOf" srcId="{2B4A07DA-A3D3-4753-95C4-96DF1499C904}" destId="{9B415A75-6EBA-456C-B3C7-58CA2EDBBAAC}" srcOrd="1" destOrd="1" presId="urn:microsoft.com/office/officeart/2005/8/layout/vList4"/>
    <dgm:cxn modelId="{CFA66DB6-ACB0-444A-A135-97F43DB9968E}" type="presOf" srcId="{3FAD3A7C-B22D-41AD-AA16-62337F682DBE}" destId="{284B3E00-9691-4F23-A86C-18659554CCC0}" srcOrd="1" destOrd="0" presId="urn:microsoft.com/office/officeart/2005/8/layout/vList4"/>
    <dgm:cxn modelId="{D0B89BA7-0DFD-4955-AFB7-E486A8322870}" type="presOf" srcId="{E40789FD-2353-47A3-8428-66DC12FE2C84}" destId="{9B415A75-6EBA-456C-B3C7-58CA2EDBBAAC}" srcOrd="1" destOrd="3" presId="urn:microsoft.com/office/officeart/2005/8/layout/vList4"/>
    <dgm:cxn modelId="{C1848073-CA37-4430-B926-6C188FEFEC40}" type="presOf" srcId="{3BE8C95F-E1C2-4917-8A4A-96E26635AD58}" destId="{FA10C323-0081-4026-87B4-5D02341C2605}" srcOrd="0" destOrd="3" presId="urn:microsoft.com/office/officeart/2005/8/layout/vList4"/>
    <dgm:cxn modelId="{75ABD9DC-3694-49CF-8126-DD9D3436A16F}" type="presOf" srcId="{44B3ABA1-4640-4CF4-B45C-7C5B6C0914BF}" destId="{9B415A75-6EBA-456C-B3C7-58CA2EDBBAAC}" srcOrd="1" destOrd="0" presId="urn:microsoft.com/office/officeart/2005/8/layout/vList4"/>
    <dgm:cxn modelId="{6BFA4AB7-E74F-40E7-91C6-80525C76F06E}" srcId="{3FAD3A7C-B22D-41AD-AA16-62337F682DBE}" destId="{D15CBC63-23C5-4ED9-A8D8-D975C948885B}" srcOrd="0" destOrd="0" parTransId="{379C3665-7FFB-46B8-88BD-264B0A6DAE09}" sibTransId="{C0F112E8-F0DF-4A63-89EA-81E3ECF2FECC}"/>
    <dgm:cxn modelId="{25A75469-BD73-423D-AD48-6C4E16D46584}" type="presOf" srcId="{C69D9A3B-4AA1-44A8-A7D3-DBABD0930CE9}" destId="{284B3E00-9691-4F23-A86C-18659554CCC0}" srcOrd="1" destOrd="2" presId="urn:microsoft.com/office/officeart/2005/8/layout/vList4"/>
    <dgm:cxn modelId="{1F8C40A8-14F7-47FF-9D6E-F5AD4DDE4577}" type="presOf" srcId="{E40789FD-2353-47A3-8428-66DC12FE2C84}" destId="{9A0BEF15-5BC9-472E-A79F-91513CA4BAFA}" srcOrd="0" destOrd="3" presId="urn:microsoft.com/office/officeart/2005/8/layout/vList4"/>
    <dgm:cxn modelId="{9E406840-2A60-41B1-BC48-1CB04668E1AC}" type="presOf" srcId="{3FAD3A7C-B22D-41AD-AA16-62337F682DBE}" destId="{FA10C323-0081-4026-87B4-5D02341C2605}" srcOrd="0" destOrd="0" presId="urn:microsoft.com/office/officeart/2005/8/layout/vList4"/>
    <dgm:cxn modelId="{7A19EB19-BAF6-466A-B7CB-E597CD455CEE}" srcId="{3FAD3A7C-B22D-41AD-AA16-62337F682DBE}" destId="{3BE8C95F-E1C2-4917-8A4A-96E26635AD58}" srcOrd="2" destOrd="0" parTransId="{4DE38A63-EF6A-4711-9072-1ADB0D632D42}" sibTransId="{A70A59BE-7668-47E3-97D9-F8AC2470DF79}"/>
    <dgm:cxn modelId="{10A89293-232B-40D4-A30C-22139128B122}" type="presOf" srcId="{98BBE24F-8655-4D70-9AFD-33D56DC34592}" destId="{9A0BEF15-5BC9-472E-A79F-91513CA4BAFA}" srcOrd="0" destOrd="2" presId="urn:microsoft.com/office/officeart/2005/8/layout/vList4"/>
    <dgm:cxn modelId="{BDC31CF1-6A29-4192-932D-816B59F46B65}" srcId="{44B3ABA1-4640-4CF4-B45C-7C5B6C0914BF}" destId="{2B4A07DA-A3D3-4753-95C4-96DF1499C904}" srcOrd="0" destOrd="0" parTransId="{13950D60-27BC-4F22-A989-7D6B5684BDA9}" sibTransId="{B9B5BFEE-0287-4E34-9FDB-5BA43A01726A}"/>
    <dgm:cxn modelId="{513C80A0-4672-4A0B-8D71-1AC507DA6236}" type="presOf" srcId="{2B4A07DA-A3D3-4753-95C4-96DF1499C904}" destId="{9A0BEF15-5BC9-472E-A79F-91513CA4BAFA}" srcOrd="0" destOrd="1" presId="urn:microsoft.com/office/officeart/2005/8/layout/vList4"/>
    <dgm:cxn modelId="{9E038DAE-A514-48BF-AE15-21E4A055F49A}" type="presOf" srcId="{3BE8C95F-E1C2-4917-8A4A-96E26635AD58}" destId="{284B3E00-9691-4F23-A86C-18659554CCC0}" srcOrd="1" destOrd="3" presId="urn:microsoft.com/office/officeart/2005/8/layout/vList4"/>
    <dgm:cxn modelId="{AE4C7202-8A31-4A0A-9A10-70769EBCBD6F}" type="presOf" srcId="{D15CBC63-23C5-4ED9-A8D8-D975C948885B}" destId="{FA10C323-0081-4026-87B4-5D02341C2605}" srcOrd="0" destOrd="1" presId="urn:microsoft.com/office/officeart/2005/8/layout/vList4"/>
    <dgm:cxn modelId="{BB27C450-EB3C-4FA5-B1AE-61ABA5CFF4EE}" type="presOf" srcId="{D15CBC63-23C5-4ED9-A8D8-D975C948885B}" destId="{284B3E00-9691-4F23-A86C-18659554CCC0}" srcOrd="1" destOrd="1" presId="urn:microsoft.com/office/officeart/2005/8/layout/vList4"/>
    <dgm:cxn modelId="{D38EFA0C-44CB-4CA6-A734-640D9F252FC6}" type="presOf" srcId="{44B3ABA1-4640-4CF4-B45C-7C5B6C0914BF}" destId="{9A0BEF15-5BC9-472E-A79F-91513CA4BAFA}" srcOrd="0" destOrd="0" presId="urn:microsoft.com/office/officeart/2005/8/layout/vList4"/>
    <dgm:cxn modelId="{C37AE810-51DC-41EC-87F5-5026EBC2BB9C}" type="presOf" srcId="{41E0A6E4-B530-423A-A7F6-A368577BF136}" destId="{463B0803-1AF2-4EE9-90D3-AE3668EF53D8}" srcOrd="0" destOrd="0" presId="urn:microsoft.com/office/officeart/2005/8/layout/vList4"/>
    <dgm:cxn modelId="{C31C7D5D-D10A-4877-8206-3DD4E6807D7F}" srcId="{3FAD3A7C-B22D-41AD-AA16-62337F682DBE}" destId="{C69D9A3B-4AA1-44A8-A7D3-DBABD0930CE9}" srcOrd="1" destOrd="0" parTransId="{2365EEFD-7C3D-4025-BBB1-49DF415B14D1}" sibTransId="{1F7BABF8-743D-4472-B1F6-72B226B36E94}"/>
    <dgm:cxn modelId="{E073AA1A-A294-4AE0-8E17-371CE71D4DA5}" type="presOf" srcId="{98BBE24F-8655-4D70-9AFD-33D56DC34592}" destId="{9B415A75-6EBA-456C-B3C7-58CA2EDBBAAC}" srcOrd="1" destOrd="2" presId="urn:microsoft.com/office/officeart/2005/8/layout/vList4"/>
    <dgm:cxn modelId="{2D99EB22-D680-4941-8FDD-BCF1B9A64D60}" srcId="{44B3ABA1-4640-4CF4-B45C-7C5B6C0914BF}" destId="{E40789FD-2353-47A3-8428-66DC12FE2C84}" srcOrd="2" destOrd="0" parTransId="{89C74189-E749-4973-9E29-3C78721B8ADF}" sibTransId="{17F42007-FB37-4B5B-AA4B-74753D190254}"/>
    <dgm:cxn modelId="{736974F7-8D9B-483F-96FD-50D3677B3CCF}" type="presOf" srcId="{C69D9A3B-4AA1-44A8-A7D3-DBABD0930CE9}" destId="{FA10C323-0081-4026-87B4-5D02341C2605}" srcOrd="0" destOrd="2" presId="urn:microsoft.com/office/officeart/2005/8/layout/vList4"/>
    <dgm:cxn modelId="{1EABC774-734D-4D4A-B6E2-D2E2A4210673}" srcId="{41E0A6E4-B530-423A-A7F6-A368577BF136}" destId="{3FAD3A7C-B22D-41AD-AA16-62337F682DBE}" srcOrd="0" destOrd="0" parTransId="{E0F111D1-A3C3-41CF-9BD5-5A74E7B33062}" sibTransId="{71CF3C74-D9F8-4314-B1EE-CD1163E95449}"/>
    <dgm:cxn modelId="{7849A3A8-9B38-45D4-993E-EAA973DD28E9}" srcId="{44B3ABA1-4640-4CF4-B45C-7C5B6C0914BF}" destId="{98BBE24F-8655-4D70-9AFD-33D56DC34592}" srcOrd="1" destOrd="0" parTransId="{B750344D-ADF7-4163-82DC-938CB2F51C2F}" sibTransId="{25F8BAC6-980E-44EA-95CA-A70C43769392}"/>
    <dgm:cxn modelId="{83527689-5E29-491C-A559-3291CB35D023}" srcId="{41E0A6E4-B530-423A-A7F6-A368577BF136}" destId="{44B3ABA1-4640-4CF4-B45C-7C5B6C0914BF}" srcOrd="1" destOrd="0" parTransId="{4CE9A88A-BC72-46F6-A077-8D248DAF30AD}" sibTransId="{376F8734-2DCE-4844-AF00-F139FC4BF0DF}"/>
    <dgm:cxn modelId="{ECC57F72-16B5-4B52-B665-398612D30C07}" type="presParOf" srcId="{463B0803-1AF2-4EE9-90D3-AE3668EF53D8}" destId="{201D20E3-09D2-4CBE-8D5A-B773DDB71D43}" srcOrd="0" destOrd="0" presId="urn:microsoft.com/office/officeart/2005/8/layout/vList4"/>
    <dgm:cxn modelId="{771677B6-46BB-42C1-B052-63971E96A270}" type="presParOf" srcId="{201D20E3-09D2-4CBE-8D5A-B773DDB71D43}" destId="{FA10C323-0081-4026-87B4-5D02341C2605}" srcOrd="0" destOrd="0" presId="urn:microsoft.com/office/officeart/2005/8/layout/vList4"/>
    <dgm:cxn modelId="{BD7ADDEA-0099-4055-845B-251F42837CF2}" type="presParOf" srcId="{201D20E3-09D2-4CBE-8D5A-B773DDB71D43}" destId="{B8A41E1B-C1A7-4CEF-A9A6-4AD4EE39A314}" srcOrd="1" destOrd="0" presId="urn:microsoft.com/office/officeart/2005/8/layout/vList4"/>
    <dgm:cxn modelId="{26A0FA63-33D3-478B-B93F-22983AEA7F78}" type="presParOf" srcId="{201D20E3-09D2-4CBE-8D5A-B773DDB71D43}" destId="{284B3E00-9691-4F23-A86C-18659554CCC0}" srcOrd="2" destOrd="0" presId="urn:microsoft.com/office/officeart/2005/8/layout/vList4"/>
    <dgm:cxn modelId="{4FF74B8F-7CE7-4E76-B212-B9EED287306E}" type="presParOf" srcId="{463B0803-1AF2-4EE9-90D3-AE3668EF53D8}" destId="{422C72B0-0EE7-47CD-AA02-85A0494765AF}" srcOrd="1" destOrd="0" presId="urn:microsoft.com/office/officeart/2005/8/layout/vList4"/>
    <dgm:cxn modelId="{9EB116E5-7D46-42AF-B3EB-9C111CF0A5DE}" type="presParOf" srcId="{463B0803-1AF2-4EE9-90D3-AE3668EF53D8}" destId="{4F0857A0-561B-44B1-9EDC-36A389017D64}" srcOrd="2" destOrd="0" presId="urn:microsoft.com/office/officeart/2005/8/layout/vList4"/>
    <dgm:cxn modelId="{6DBDCA2E-1224-44D7-AC64-F916D98C1531}" type="presParOf" srcId="{4F0857A0-561B-44B1-9EDC-36A389017D64}" destId="{9A0BEF15-5BC9-472E-A79F-91513CA4BAFA}" srcOrd="0" destOrd="0" presId="urn:microsoft.com/office/officeart/2005/8/layout/vList4"/>
    <dgm:cxn modelId="{146F715A-18C7-4F08-9CC4-FA570E5C331A}" type="presParOf" srcId="{4F0857A0-561B-44B1-9EDC-36A389017D64}" destId="{0D341C2E-DB12-4AF0-BB10-C5827C976992}" srcOrd="1" destOrd="0" presId="urn:microsoft.com/office/officeart/2005/8/layout/vList4"/>
    <dgm:cxn modelId="{FD679F73-8C00-4AA7-84B6-9BB9A51BBC22}" type="presParOf" srcId="{4F0857A0-561B-44B1-9EDC-36A389017D64}" destId="{9B415A75-6EBA-456C-B3C7-58CA2EDBBAA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95256-D72E-4C58-9333-9603358BE278}">
      <dsp:nvSpPr>
        <dsp:cNvPr id="0" name=""/>
        <dsp:cNvSpPr/>
      </dsp:nvSpPr>
      <dsp:spPr>
        <a:xfrm>
          <a:off x="0" y="0"/>
          <a:ext cx="4038600" cy="21546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Kaggle</a:t>
          </a:r>
          <a:endParaRPr lang="en-US" sz="2800" b="1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Interactivity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Machine learning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Data processing</a:t>
          </a:r>
        </a:p>
      </dsp:txBody>
      <dsp:txXfrm>
        <a:off x="1023189" y="0"/>
        <a:ext cx="3015410" cy="2154694"/>
      </dsp:txXfrm>
    </dsp:sp>
    <dsp:sp modelId="{B35A81AC-1205-446A-995D-FB71BCE3A7DD}">
      <dsp:nvSpPr>
        <dsp:cNvPr id="0" name=""/>
        <dsp:cNvSpPr/>
      </dsp:nvSpPr>
      <dsp:spPr>
        <a:xfrm>
          <a:off x="215469" y="630696"/>
          <a:ext cx="807720" cy="89330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12F67-B505-4B8A-977A-766B056078CE}">
      <dsp:nvSpPr>
        <dsp:cNvPr id="0" name=""/>
        <dsp:cNvSpPr/>
      </dsp:nvSpPr>
      <dsp:spPr>
        <a:xfrm>
          <a:off x="0" y="2370163"/>
          <a:ext cx="4038600" cy="21546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GameSys</a:t>
          </a:r>
          <a:endParaRPr lang="en-US" sz="28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Time to Market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Social Gaming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smtClean="0"/>
            <a:t>Concurrency</a:t>
          </a:r>
          <a:endParaRPr lang="en-US" sz="2800" b="0" kern="1200" dirty="0" smtClean="0"/>
        </a:p>
      </dsp:txBody>
      <dsp:txXfrm>
        <a:off x="1023189" y="2370163"/>
        <a:ext cx="3015410" cy="2154694"/>
      </dsp:txXfrm>
    </dsp:sp>
    <dsp:sp modelId="{6CA8442F-5A71-455F-9E20-BEA22D7AF49D}">
      <dsp:nvSpPr>
        <dsp:cNvPr id="0" name=""/>
        <dsp:cNvSpPr/>
      </dsp:nvSpPr>
      <dsp:spPr>
        <a:xfrm>
          <a:off x="215469" y="3008823"/>
          <a:ext cx="807720" cy="8773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0C323-0081-4026-87B4-5D02341C2605}">
      <dsp:nvSpPr>
        <dsp:cNvPr id="0" name=""/>
        <dsp:cNvSpPr/>
      </dsp:nvSpPr>
      <dsp:spPr>
        <a:xfrm>
          <a:off x="0" y="0"/>
          <a:ext cx="4038600" cy="21546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TrayPort</a:t>
          </a:r>
          <a:endParaRPr lang="en-GB" sz="28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Complexity</a:t>
          </a:r>
          <a:endParaRPr lang="en-US" sz="2800" b="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Efficiency</a:t>
          </a:r>
          <a:endParaRPr lang="en-US" sz="2800" b="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Trading screen</a:t>
          </a:r>
          <a:endParaRPr lang="en-US" sz="2800" b="0" kern="1200" dirty="0"/>
        </a:p>
      </dsp:txBody>
      <dsp:txXfrm>
        <a:off x="1023189" y="0"/>
        <a:ext cx="3015410" cy="2154694"/>
      </dsp:txXfrm>
    </dsp:sp>
    <dsp:sp modelId="{B8A41E1B-C1A7-4CEF-A9A6-4AD4EE39A314}">
      <dsp:nvSpPr>
        <dsp:cNvPr id="0" name=""/>
        <dsp:cNvSpPr/>
      </dsp:nvSpPr>
      <dsp:spPr>
        <a:xfrm>
          <a:off x="215469" y="630696"/>
          <a:ext cx="807720" cy="89330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BEF15-5BC9-472E-A79F-91513CA4BAFA}">
      <dsp:nvSpPr>
        <dsp:cNvPr id="0" name=""/>
        <dsp:cNvSpPr/>
      </dsp:nvSpPr>
      <dsp:spPr>
        <a:xfrm>
          <a:off x="0" y="2370163"/>
          <a:ext cx="4038600" cy="2154694"/>
        </a:xfrm>
        <a:prstGeom prst="roundRect">
          <a:avLst>
            <a:gd name="adj" fmla="val 10000"/>
          </a:avLst>
        </a:prstGeom>
        <a:solidFill>
          <a:schemeClr val="accent4">
            <a:hueOff val="-7025852"/>
            <a:satOff val="41340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Credit Suisse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Complexity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smtClean="0"/>
            <a:t>Financial </a:t>
          </a:r>
          <a:r>
            <a:rPr lang="en-US" sz="2800" b="0" kern="1200" dirty="0" smtClean="0"/>
            <a:t>models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DSLs</a:t>
          </a:r>
        </a:p>
      </dsp:txBody>
      <dsp:txXfrm>
        <a:off x="1023189" y="2370163"/>
        <a:ext cx="3015410" cy="2154694"/>
      </dsp:txXfrm>
    </dsp:sp>
    <dsp:sp modelId="{0D341C2E-DB12-4AF0-BB10-C5827C976992}">
      <dsp:nvSpPr>
        <dsp:cNvPr id="0" name=""/>
        <dsp:cNvSpPr/>
      </dsp:nvSpPr>
      <dsp:spPr>
        <a:xfrm>
          <a:off x="215469" y="3008823"/>
          <a:ext cx="807720" cy="87737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13. 8. 2013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0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4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10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4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03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74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0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600"/>
              </a:spcAft>
              <a:buFontTx/>
              <a:buNone/>
              <a:defRPr sz="4000">
                <a:solidFill>
                  <a:schemeClr val="tx1"/>
                </a:solidFill>
              </a:defRPr>
            </a:lvl1pPr>
            <a:lvl2pPr marL="360000" indent="0">
              <a:spcBef>
                <a:spcPts val="0"/>
              </a:spcBef>
              <a:buFontTx/>
              <a:buNone/>
              <a:defRPr sz="34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1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75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68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01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4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0"/>
            <a:ext cx="7772400" cy="2609850"/>
          </a:xfrm>
        </p:spPr>
        <p:txBody>
          <a:bodyPr>
            <a:normAutofit fontScale="90000"/>
          </a:bodyPr>
          <a:lstStyle/>
          <a:p>
            <a:r>
              <a:rPr lang="en-US" sz="16000" b="1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F#</a:t>
            </a:r>
            <a:br>
              <a:rPr lang="en-US" sz="16000" b="1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3300" b="1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sz="3300" b="1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dirty="0" smtClean="0"/>
              <a:t>Domain Specific Languages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81600"/>
            <a:ext cx="9144000" cy="15240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400" dirty="0" smtClean="0">
                <a:solidFill>
                  <a:schemeClr val="tx1"/>
                </a:solidFill>
              </a:rPr>
              <a:t>Tomas Petricek</a:t>
            </a:r>
            <a:br>
              <a:rPr lang="en-US" sz="3400" dirty="0" smtClean="0">
                <a:solidFill>
                  <a:schemeClr val="tx1"/>
                </a:solidFill>
              </a:rPr>
            </a:br>
            <a:r>
              <a:rPr lang="en-US" sz="3000" dirty="0" smtClean="0">
                <a:solidFill>
                  <a:schemeClr val="accent1"/>
                </a:solidFill>
              </a:rPr>
              <a:t>@</a:t>
            </a:r>
            <a:r>
              <a:rPr lang="en-US" sz="3000" dirty="0" err="1" smtClean="0">
                <a:solidFill>
                  <a:schemeClr val="accent1"/>
                </a:solidFill>
              </a:rPr>
              <a:t>tomaspetricek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| </a:t>
            </a:r>
            <a:r>
              <a:rPr lang="en-US" sz="3000" dirty="0" smtClean="0">
                <a:solidFill>
                  <a:schemeClr val="accent1"/>
                </a:solidFill>
              </a:rPr>
              <a:t>tomas@tomasp.net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dirty="0" smtClean="0">
                <a:solidFill>
                  <a:schemeClr val="accent1"/>
                </a:solidFill>
              </a:rPr>
              <a:t>DSL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for building </a:t>
            </a:r>
            <a:r>
              <a:rPr lang="en-US" dirty="0" smtClean="0">
                <a:solidFill>
                  <a:schemeClr val="accent3"/>
                </a:solidFill>
              </a:rPr>
              <a:t>Stock Options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8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DSL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chemeClr val="accent3"/>
                </a:solidFill>
              </a:rPr>
              <a:t>pattern detection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5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Declining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00941"/>
            <a:ext cx="5619750" cy="401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895600" y="3352800"/>
            <a:ext cx="3657600" cy="21336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2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Rounding top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00943"/>
            <a:ext cx="5593080" cy="399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648200" y="2971800"/>
            <a:ext cx="19812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971800" y="2971800"/>
            <a:ext cx="16764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Multiple bottom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96" y="2133600"/>
            <a:ext cx="5505104" cy="393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8006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9624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3657600"/>
            <a:ext cx="1409700" cy="18594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638800" y="4267200"/>
            <a:ext cx="1295400" cy="12498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1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Doman-specific language approach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754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Primitive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Declining price</a:t>
            </a:r>
          </a:p>
          <a:p>
            <a:pPr lvl="1"/>
            <a:r>
              <a:rPr lang="en-US" dirty="0" smtClean="0"/>
              <a:t>Rising price</a:t>
            </a:r>
          </a:p>
          <a:p>
            <a:r>
              <a:rPr lang="en-US" b="1" dirty="0" err="1" smtClean="0">
                <a:solidFill>
                  <a:schemeClr val="accent3"/>
                </a:solidFill>
              </a:rPr>
              <a:t>Combinators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for classifiers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Sequence patterns</a:t>
            </a:r>
          </a:p>
          <a:p>
            <a:pPr lvl="1"/>
            <a:r>
              <a:rPr lang="en-US" dirty="0" smtClean="0"/>
              <a:t>Parallel patterns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477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dirty="0" smtClean="0">
                <a:solidFill>
                  <a:schemeClr val="accent1"/>
                </a:solidFill>
              </a:rPr>
              <a:t>DSL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for detecting </a:t>
            </a:r>
            <a:r>
              <a:rPr lang="en-US" dirty="0" smtClean="0">
                <a:solidFill>
                  <a:schemeClr val="accent3"/>
                </a:solidFill>
              </a:rPr>
              <a:t>price patterns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DSL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chemeClr val="accent3"/>
                </a:solidFill>
              </a:rPr>
              <a:t>charting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2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Actually… </a:t>
            </a:r>
            <a:endParaRPr lang="cs-CZ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7" y="1600200"/>
            <a:ext cx="864540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5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Doman-specific language approach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754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Primitive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charts</a:t>
            </a:r>
          </a:p>
          <a:p>
            <a:pPr lvl="1"/>
            <a:r>
              <a:rPr lang="en-US" dirty="0" smtClean="0"/>
              <a:t>Line chart, Range chart, …</a:t>
            </a:r>
          </a:p>
          <a:p>
            <a:pPr lvl="1"/>
            <a:r>
              <a:rPr lang="en-US" dirty="0" smtClean="0"/>
              <a:t>Bar chart, Column chart, …</a:t>
            </a:r>
          </a:p>
          <a:p>
            <a:r>
              <a:rPr lang="en-US" b="1" dirty="0" err="1" smtClean="0">
                <a:solidFill>
                  <a:schemeClr val="accent3"/>
                </a:solidFill>
              </a:rPr>
              <a:t>Combinators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for charts</a:t>
            </a:r>
          </a:p>
          <a:p>
            <a:pPr lvl="1"/>
            <a:r>
              <a:rPr lang="en-US" dirty="0" smtClean="0"/>
              <a:t>Side-by-side as rows</a:t>
            </a:r>
            <a:r>
              <a:rPr lang="en-US" dirty="0"/>
              <a:t> </a:t>
            </a:r>
            <a:r>
              <a:rPr lang="en-US" dirty="0" smtClean="0"/>
              <a:t>or columns</a:t>
            </a:r>
          </a:p>
          <a:p>
            <a:pPr lvl="1"/>
            <a:r>
              <a:rPr lang="en-US" dirty="0" smtClean="0"/>
              <a:t>Overlay charts in an area</a:t>
            </a:r>
          </a:p>
          <a:p>
            <a:pPr lvl="1"/>
            <a:r>
              <a:rPr lang="en-US" dirty="0" smtClean="0"/>
              <a:t>Add title, change colors,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032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6705600" cy="16002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5000" b="1" dirty="0" smtClean="0">
                <a:solidFill>
                  <a:schemeClr val="accent3"/>
                </a:solidFill>
              </a:rPr>
              <a:t>F#</a:t>
            </a:r>
            <a:r>
              <a:rPr lang="en-US" sz="5000" b="1" dirty="0" smtClean="0"/>
              <a:t> </a:t>
            </a:r>
            <a:r>
              <a:rPr lang="en-US" sz="5000" b="1" dirty="0" smtClean="0">
                <a:solidFill>
                  <a:schemeClr val="accent3"/>
                </a:solidFill>
              </a:rPr>
              <a:t>Software Foundation</a:t>
            </a:r>
            <a:br>
              <a:rPr lang="en-US" sz="5000" b="1" dirty="0" smtClean="0">
                <a:solidFill>
                  <a:schemeClr val="accent3"/>
                </a:solidFill>
              </a:rPr>
            </a:br>
            <a:endParaRPr lang="en-US" sz="5000" b="1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35814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 smtClean="0">
                <a:solidFill>
                  <a:schemeClr val="accent1"/>
                </a:solidFill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1125" y="1066800"/>
            <a:ext cx="7327075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software stacks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trainings 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teaching F#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user groups  </a:t>
            </a:r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</a:rPr>
              <a:t>snippets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mac and </a:t>
            </a:r>
            <a:r>
              <a:rPr lang="en-US" sz="2300" dirty="0" err="1" smtClean="0">
                <a:solidFill>
                  <a:schemeClr val="tx1">
                    <a:lumMod val="50000"/>
                  </a:schemeClr>
                </a:solidFill>
              </a:rPr>
              <a:t>linux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cross-platform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books and 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89462" y="30480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F# community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open-source </a:t>
            </a:r>
            <a:r>
              <a:rPr lang="en-US" sz="2500" dirty="0" err="1" smtClean="0">
                <a:solidFill>
                  <a:schemeClr val="tx1">
                    <a:lumMod val="50000"/>
                  </a:schemeClr>
                </a:solidFill>
              </a:rPr>
              <a:t>MonoDevelop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contributions </a:t>
            </a:r>
            <a:r>
              <a:rPr lang="en-US" sz="2000" dirty="0" smtClean="0"/>
              <a:t>research</a:t>
            </a:r>
            <a:r>
              <a:rPr lang="en-US" sz="3000" dirty="0"/>
              <a:t> </a:t>
            </a:r>
            <a:r>
              <a:rPr lang="en-US" sz="3000" dirty="0" smtClean="0"/>
              <a:t>support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consultancy</a:t>
            </a:r>
            <a:r>
              <a:rPr lang="en-US" sz="2500" dirty="0" smtClean="0"/>
              <a:t> mailing list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227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 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To: </a:t>
            </a:r>
            <a:r>
              <a:rPr lang="en-US" dirty="0" smtClean="0"/>
              <a:t>Building your own DSL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200" dirty="0" smtClean="0">
                <a:solidFill>
                  <a:schemeClr val="accent2"/>
                </a:solidFill>
              </a:rPr>
              <a:t>❶</a:t>
            </a:r>
            <a:r>
              <a:rPr lang="en-US" sz="4200" dirty="0" smtClean="0"/>
              <a:t> Understand </a:t>
            </a:r>
            <a:r>
              <a:rPr lang="en-US" sz="4200" b="1" dirty="0" smtClean="0">
                <a:solidFill>
                  <a:schemeClr val="accent1"/>
                </a:solidFill>
              </a:rPr>
              <a:t>Primitives </a:t>
            </a:r>
            <a:br>
              <a:rPr lang="en-US" sz="4200" b="1" dirty="0" smtClean="0">
                <a:solidFill>
                  <a:schemeClr val="accent1"/>
                </a:solidFill>
              </a:rPr>
            </a:br>
            <a:r>
              <a:rPr lang="en-US" sz="4200" dirty="0" smtClean="0"/>
              <a:t>and </a:t>
            </a:r>
            <a:r>
              <a:rPr lang="en-US" sz="4200" b="1" dirty="0" smtClean="0">
                <a:solidFill>
                  <a:schemeClr val="accent3"/>
                </a:solidFill>
              </a:rPr>
              <a:t>Combinators</a:t>
            </a:r>
            <a:endParaRPr lang="en-US" sz="4200" b="1" dirty="0">
              <a:solidFill>
                <a:schemeClr val="accent3"/>
              </a:solidFill>
            </a:endParaRPr>
          </a:p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200" dirty="0" smtClean="0">
                <a:solidFill>
                  <a:schemeClr val="accent2"/>
                </a:solidFill>
              </a:rPr>
              <a:t>❷ </a:t>
            </a:r>
            <a:r>
              <a:rPr lang="en-US" sz="4200" b="1" dirty="0" smtClean="0">
                <a:solidFill>
                  <a:schemeClr val="accent3"/>
                </a:solidFill>
              </a:rPr>
              <a:t>Model </a:t>
            </a:r>
            <a:r>
              <a:rPr lang="en-US" sz="4200" dirty="0" smtClean="0"/>
              <a:t>the language using </a:t>
            </a:r>
            <a:br>
              <a:rPr lang="en-US" sz="4200" dirty="0" smtClean="0"/>
            </a:br>
            <a:r>
              <a:rPr lang="en-US" sz="4200" b="1" dirty="0" smtClean="0">
                <a:solidFill>
                  <a:schemeClr val="accent1"/>
                </a:solidFill>
              </a:rPr>
              <a:t>Discriminated Unions</a:t>
            </a:r>
          </a:p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200" dirty="0">
                <a:solidFill>
                  <a:schemeClr val="accent2"/>
                </a:solidFill>
              </a:rPr>
              <a:t>❸</a:t>
            </a:r>
            <a:r>
              <a:rPr lang="en-US" sz="4200" dirty="0" smtClean="0"/>
              <a:t> </a:t>
            </a:r>
            <a:r>
              <a:rPr lang="en-US" sz="4200" b="1" dirty="0" smtClean="0">
                <a:solidFill>
                  <a:schemeClr val="accent1"/>
                </a:solidFill>
              </a:rPr>
              <a:t>Add </a:t>
            </a:r>
            <a:r>
              <a:rPr lang="en-US" sz="4200" dirty="0" smtClean="0"/>
              <a:t>convenient </a:t>
            </a:r>
            <a:r>
              <a:rPr lang="en-US" sz="4200" b="1" dirty="0" smtClean="0">
                <a:solidFill>
                  <a:schemeClr val="accent3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9147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-685800" y="2971800"/>
            <a:ext cx="7327075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industry experts   </a:t>
            </a:r>
            <a:r>
              <a:rPr lang="en-US" sz="3200" b="1" dirty="0" smtClean="0">
                <a:solidFill>
                  <a:schemeClr val="accent1"/>
                </a:solidFill>
              </a:rPr>
              <a:t>F# Deep Dives</a:t>
            </a:r>
            <a:br>
              <a:rPr lang="en-US" sz="3200" b="1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domain modeling   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financial &amp; insurance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web &amp; data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actor model  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concurrency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social gaming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 descr="http://fsharp.org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66044"/>
            <a:ext cx="1744134" cy="116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514600" y="190500"/>
            <a:ext cx="7327075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chemeClr val="accent1"/>
                </a:solidFill>
              </a:rPr>
              <a:t>http://fsharp.org</a:t>
            </a:r>
            <a:r>
              <a:rPr lang="en-US" sz="3200" dirty="0" smtClean="0">
                <a:solidFill>
                  <a:schemeClr val="accent1"/>
                </a:solidFill>
              </a:rPr>
              <a:t> 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software foundation</a:t>
            </a:r>
            <a:b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open-source   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testimonials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community</a:t>
            </a:r>
          </a:p>
          <a:p>
            <a:pPr>
              <a:spcBef>
                <a:spcPts val="600"/>
              </a:spcBef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online tutorials  </a:t>
            </a:r>
            <a:r>
              <a:rPr lang="en-US" sz="3200" b="1" dirty="0" smtClean="0">
                <a:solidFill>
                  <a:schemeClr val="accent3"/>
                </a:solidFill>
              </a:rPr>
              <a:t>http://tryfsharp.org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data science   </a:t>
            </a:r>
            <a:r>
              <a:rPr lang="en-US" sz="2500" dirty="0" smtClean="0">
                <a:solidFill>
                  <a:prstClr val="white">
                    <a:lumMod val="50000"/>
                  </a:prstClr>
                </a:solidFill>
              </a:rPr>
              <a:t>visualization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finance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75" y="2786846"/>
            <a:ext cx="1219200" cy="1540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5410200"/>
            <a:ext cx="8012875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3"/>
                </a:solidFill>
              </a:rPr>
              <a:t>tomas@tomasp.net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consulting   </a:t>
            </a:r>
            <a:r>
              <a:rPr lang="en-US" sz="3000" dirty="0">
                <a:solidFill>
                  <a:prstClr val="white">
                    <a:lumMod val="50000"/>
                  </a:prstClr>
                </a:solidFill>
              </a:rPr>
              <a:t>Fast Track to </a:t>
            </a:r>
            <a:r>
              <a:rPr lang="en-US" sz="3000" dirty="0" smtClean="0">
                <a:solidFill>
                  <a:prstClr val="white">
                    <a:lumMod val="50000"/>
                  </a:prstClr>
                </a:solidFill>
              </a:rPr>
              <a:t>F#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F# Trainings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data processing 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DSLs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asynchronous &amp; concurrent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Users</a:t>
            </a:r>
            <a:endParaRPr lang="en-GB" dirty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8966958"/>
              </p:ext>
            </p:extLst>
          </p:nvPr>
        </p:nvGraphicFramePr>
        <p:xfrm>
          <a:off x="457200" y="1417637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2375796"/>
              </p:ext>
            </p:extLst>
          </p:nvPr>
        </p:nvGraphicFramePr>
        <p:xfrm>
          <a:off x="4648200" y="1417637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Content Placeholder 8"/>
          <p:cNvSpPr txBox="1">
            <a:spLocks/>
          </p:cNvSpPr>
          <p:nvPr/>
        </p:nvSpPr>
        <p:spPr>
          <a:xfrm>
            <a:off x="381000" y="6172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http://fsharp.org/testimonials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0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dirty="0" smtClean="0">
                <a:solidFill>
                  <a:schemeClr val="accent1"/>
                </a:solidFill>
              </a:rPr>
              <a:t>DSL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for building </a:t>
            </a:r>
            <a:r>
              <a:rPr lang="en-US" dirty="0" smtClean="0">
                <a:solidFill>
                  <a:schemeClr val="accent3"/>
                </a:solidFill>
              </a:rPr>
              <a:t>3D objects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Domain-specific languages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Class of problems</a:t>
            </a:r>
          </a:p>
          <a:p>
            <a:pPr lvl="1"/>
            <a:r>
              <a:rPr lang="en-US" dirty="0" smtClean="0"/>
              <a:t>Constructing </a:t>
            </a:r>
            <a:r>
              <a:rPr lang="en-US" dirty="0" smtClean="0">
                <a:solidFill>
                  <a:schemeClr val="accent3"/>
                </a:solidFill>
              </a:rPr>
              <a:t>3D objects</a:t>
            </a:r>
          </a:p>
          <a:p>
            <a:pPr lvl="1"/>
            <a:r>
              <a:rPr lang="en-US" dirty="0" err="1" smtClean="0"/>
              <a:t>Makefiles</a:t>
            </a:r>
            <a:r>
              <a:rPr lang="en-US" dirty="0" smtClean="0"/>
              <a:t>, Stock modelling, Testing, …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Internal DSL </a:t>
            </a:r>
            <a:r>
              <a:rPr lang="en-US" dirty="0" smtClean="0"/>
              <a:t>in F#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Primitives </a:t>
            </a:r>
            <a:r>
              <a:rPr lang="en-US" dirty="0" smtClean="0"/>
              <a:t>– basic building blocks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Composition </a:t>
            </a:r>
            <a:r>
              <a:rPr lang="en-US" dirty="0" smtClean="0"/>
              <a:t>– how to put them together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66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DSL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chemeClr val="accent3"/>
                </a:solidFill>
              </a:rPr>
              <a:t>option pricing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7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European stock options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solidFill>
                  <a:schemeClr val="accent1"/>
                </a:solidFill>
              </a:rPr>
              <a:t>Call </a:t>
            </a:r>
            <a:r>
              <a:rPr lang="en-US" sz="3500" b="0" dirty="0" smtClean="0"/>
              <a:t>options</a:t>
            </a:r>
            <a:endParaRPr lang="en-US" sz="3500" b="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   Option to buy for $30</a:t>
            </a:r>
            <a:endParaRPr lang="en-US" sz="3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500" dirty="0" smtClean="0">
                <a:solidFill>
                  <a:schemeClr val="accent2"/>
                </a:solidFill>
              </a:rPr>
              <a:t>Put</a:t>
            </a:r>
            <a:r>
              <a:rPr lang="en-US" sz="3500" b="0" dirty="0" smtClean="0">
                <a:solidFill>
                  <a:schemeClr val="accent2"/>
                </a:solidFill>
              </a:rPr>
              <a:t> </a:t>
            </a:r>
            <a:r>
              <a:rPr lang="en-US" sz="3500" b="0" dirty="0" smtClean="0"/>
              <a:t>options</a:t>
            </a:r>
            <a:endParaRPr lang="en-US" sz="3500" b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   Option to sell for $30</a:t>
            </a:r>
            <a:endParaRPr lang="en-US" sz="3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000375"/>
            <a:ext cx="76009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dirty="0" smtClean="0">
                <a:solidFill>
                  <a:schemeClr val="accent1"/>
                </a:solidFill>
              </a:rPr>
              <a:t>Composing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stock </a:t>
            </a:r>
            <a:r>
              <a:rPr lang="en-US" dirty="0" smtClean="0">
                <a:solidFill>
                  <a:schemeClr val="accent3"/>
                </a:solidFill>
              </a:rPr>
              <a:t>options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</a:t>
            </a:r>
            <a:r>
              <a:rPr lang="en-US" dirty="0" smtClean="0">
                <a:solidFill>
                  <a:schemeClr val="accent1"/>
                </a:solidFill>
              </a:rPr>
              <a:t>European options</a:t>
            </a:r>
            <a:endParaRPr lang="cs-CZ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</a:t>
            </a:r>
            <a:r>
              <a:rPr lang="en-US" b="1" dirty="0" smtClean="0">
                <a:solidFill>
                  <a:schemeClr val="accent1"/>
                </a:solidFill>
              </a:rPr>
              <a:t>language</a:t>
            </a:r>
            <a:r>
              <a:rPr lang="en-US" dirty="0" smtClean="0"/>
              <a:t>?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Primitive</a:t>
            </a:r>
            <a:r>
              <a:rPr lang="en-US" dirty="0" smtClean="0"/>
              <a:t> values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Composition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How do we </a:t>
            </a:r>
            <a:r>
              <a:rPr lang="en-US" b="1" dirty="0" smtClean="0">
                <a:solidFill>
                  <a:schemeClr val="accent1"/>
                </a:solidFill>
              </a:rPr>
              <a:t>use the model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Drawing a pay-off diagram</a:t>
            </a:r>
          </a:p>
          <a:p>
            <a:pPr lvl="1"/>
            <a:r>
              <a:rPr lang="en-US" dirty="0" smtClean="0"/>
              <a:t>Calculating option price</a:t>
            </a:r>
          </a:p>
          <a:p>
            <a:pPr lvl="1"/>
            <a:r>
              <a:rPr lang="en-US" dirty="0" smtClean="0"/>
              <a:t>Checking for execution</a:t>
            </a:r>
          </a:p>
        </p:txBody>
      </p:sp>
    </p:spTree>
    <p:extLst>
      <p:ext uri="{BB962C8B-B14F-4D97-AF65-F5344CB8AC3E}">
        <p14:creationId xmlns:p14="http://schemas.microsoft.com/office/powerpoint/2010/main" val="7024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73CF"/>
      </a:hlink>
      <a:folHlink>
        <a:srgbClr val="0073CF"/>
      </a:folHlink>
    </a:clrScheme>
    <a:fontScheme name="TechMesh">
      <a:majorFont>
        <a:latin typeface="Pl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ambrid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00FF"/>
      </a:hlink>
      <a:folHlink>
        <a:srgbClr val="800080"/>
      </a:folHlink>
    </a:clrScheme>
    <a:fontScheme name="TechMesh">
      <a:majorFont>
        <a:latin typeface="Pl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6600</TotalTime>
  <Words>256</Words>
  <Application>Microsoft Office PowerPoint</Application>
  <PresentationFormat>On-screen Show (4:3)</PresentationFormat>
  <Paragraphs>94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Play</vt:lpstr>
      <vt:lpstr>Wingdings</vt:lpstr>
      <vt:lpstr>Office Theme</vt:lpstr>
      <vt:lpstr>1_Office Theme</vt:lpstr>
      <vt:lpstr>F#  Domain Specific Languages</vt:lpstr>
      <vt:lpstr> </vt:lpstr>
      <vt:lpstr>F# Users</vt:lpstr>
      <vt:lpstr>DEMO  DSL for building 3D objects</vt:lpstr>
      <vt:lpstr>Domain-specific languages</vt:lpstr>
      <vt:lpstr>DSL for option pricing</vt:lpstr>
      <vt:lpstr>European stock options</vt:lpstr>
      <vt:lpstr>DEMO  Composing stock options</vt:lpstr>
      <vt:lpstr>Modeling European options</vt:lpstr>
      <vt:lpstr>DEMO  DSL for building Stock Options</vt:lpstr>
      <vt:lpstr>DSL for pattern detection</vt:lpstr>
      <vt:lpstr>Declining pattern</vt:lpstr>
      <vt:lpstr>Rounding top pattern</vt:lpstr>
      <vt:lpstr>Multiple bottom pattern</vt:lpstr>
      <vt:lpstr>Doman-specific language approach</vt:lpstr>
      <vt:lpstr>DEMO  DSL for detecting price patterns</vt:lpstr>
      <vt:lpstr>DSL for charting</vt:lpstr>
      <vt:lpstr>Actually… </vt:lpstr>
      <vt:lpstr>Doman-specific language approach</vt:lpstr>
      <vt:lpstr>Summary</vt:lpstr>
      <vt:lpstr>How To: Building your own DSL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204</cp:revision>
  <dcterms:created xsi:type="dcterms:W3CDTF">2012-02-29T16:21:29Z</dcterms:created>
  <dcterms:modified xsi:type="dcterms:W3CDTF">2013-08-14T03:32:23Z</dcterms:modified>
</cp:coreProperties>
</file>