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3" r:id="rId23"/>
    <p:sldId id="279" r:id="rId24"/>
    <p:sldId id="264" r:id="rId25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清松手寫體1" pitchFamily="2" charset="-120"/>
      <p:regular r:id="rId3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8D2E4-9A1B-457B-9786-7039ECC9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8569E-0704-4AF1-876B-B4E3FCCC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787ED-463F-43FC-9347-9645484E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32ED1-B3C8-4E5D-B99C-1A0105F9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171F37-5E0B-4C14-AFBD-9F8C56B4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22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50FE8-E23A-4558-AAA5-6FFDF482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C763F4-4976-4C06-A7F7-2D7A60DCF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2FF3E-48C8-4692-B85D-C764BF84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7F62B-8D4E-4221-8973-68860ADD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CEFB1-D2A6-4D7B-B5FE-E80B111B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70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8EDC4D-8332-4BD6-AA4D-4542ADCB4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0687C6-A2AB-4652-8D4B-0646DD58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85FC77-6779-4916-A571-97C9EE30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E0D388-16F4-437C-8485-BFA919CB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CF60B-A384-44B7-8BFC-1D796EB8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A516D-031C-4A69-928E-E54B780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B890-411C-4CB3-8656-2FD18B52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7879-D2C9-4412-9E37-A7818DFE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D3159-4444-468E-BE2D-A790FA9D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C4752-FF2E-4117-AC6F-0AC058C5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4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A8D13-5F3C-43D2-A359-EA709C1E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89086A-A94C-4AB0-B94A-5ECE97E6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AC0702-CDC0-4410-A43C-31349B6D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F6AED-FB07-46D2-B2C7-8AB733E6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2F2605-2858-45CC-B917-FF302A60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40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99A87-ECBB-4C7D-850F-0702BB67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88CC8-EAAC-4959-B20A-3AA958591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7BC20B-842D-4ADB-8E77-34580D16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D448D3-4B01-4D42-AD75-4283952E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8BD665-0548-4779-9798-C8AB7349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FAB0D0-F8DB-4985-96A9-42D73A40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2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FD921-821B-463B-8854-8925E40E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A909DE-2F92-4C03-B2D4-714F5DB7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A6599E-2187-4340-AC72-CD1601CB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806141-DD74-40F0-A300-71D522F1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B8EB0A-F9A6-4F4B-83FD-A6B7885A2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A2775D-4D0C-4B24-B216-77F04A01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EC062C-8253-4ABE-B089-99778CEE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F7A4AD-0438-4C73-BA37-2ECC9968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31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02D62-9F31-4690-BD28-28363F7D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0DC81D-AA51-4CE3-8F7F-596AF880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A51609-E138-47E0-B9C8-7A401CD6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94495B-1F64-4D34-A9AB-FD89A73E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75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FCE52C-CBB8-40E6-BFFB-3920641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A51CEC-8653-4FA8-B865-206AF2DB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BAF91A-B993-41DA-A80C-5EC90EE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07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ED0A2-F17C-4475-98EA-4D83CF63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91C88-A3D0-4A15-981F-579D6307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42E637-C016-4D91-9EBD-C5EB61C2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00344F-31F9-488A-8B77-B8D5D889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C2D366-ABC3-4DEE-8BF9-A9588231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11DBDB-09FE-41AA-A7D9-0D040289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6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0702C-29A0-422B-8F31-93103B49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509046-9C09-45A5-910B-FE363CFC4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8ADB5-1009-49E3-8D98-2721BD9A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670C33-BA10-4F18-BE0C-64555722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46B-D6D5-419A-AB36-D0354C2C268C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8F6689-6D01-4618-922C-806C6434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63EC07-C01F-450C-9A78-82AC46E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251B-8E8A-4CBA-B006-7D79C1868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0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77D760-886E-43CB-ACC5-F505E298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02E10-BAC1-4E4E-9FE2-7E88268A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34608F-54AA-41FB-83B3-20D2F394B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清松手寫體1" pitchFamily="2" charset="-120"/>
                <a:ea typeface="清松手寫體1" pitchFamily="2" charset="-120"/>
              </a:defRPr>
            </a:lvl1pPr>
          </a:lstStyle>
          <a:p>
            <a:fld id="{51B4046B-D6D5-419A-AB36-D0354C2C268C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1BC9C5-8E5A-40C9-9F72-26150D8BE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清松手寫體1" pitchFamily="2" charset="-120"/>
                <a:ea typeface="清松手寫體1" pitchFamily="2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2BEEB6-05C2-43E8-A821-DC24A6515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清松手寫體1" pitchFamily="2" charset="-120"/>
                <a:ea typeface="清松手寫體1" pitchFamily="2" charset="-120"/>
              </a:defRPr>
            </a:lvl1pPr>
          </a:lstStyle>
          <a:p>
            <a:fld id="{1A52251B-8E8A-4CBA-B006-7D79C18681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清松手寫體1" pitchFamily="2" charset="-120"/>
          <a:ea typeface="清松手寫體1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清松手寫體1" pitchFamily="2" charset="-120"/>
          <a:ea typeface="清松手寫體1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清松手寫體1" pitchFamily="2" charset="-120"/>
          <a:ea typeface="清松手寫體1" pitchFamily="2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清松手寫體1" pitchFamily="2" charset="-120"/>
          <a:ea typeface="清松手寫體1" pitchFamily="2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清松手寫體1" pitchFamily="2" charset="-120"/>
          <a:ea typeface="清松手寫體1" pitchFamily="2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清松手寫體1" pitchFamily="2" charset="-120"/>
          <a:ea typeface="清松手寫體1" pitchFamily="2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F2599A41-33DC-47F9-91AA-1FD186BEB8A0}"/>
              </a:ext>
            </a:extLst>
          </p:cNvPr>
          <p:cNvSpPr/>
          <p:nvPr/>
        </p:nvSpPr>
        <p:spPr>
          <a:xfrm>
            <a:off x="558279" y="-29074"/>
            <a:ext cx="3741274" cy="715073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9406" h="7011435">
                <a:moveTo>
                  <a:pt x="0" y="0"/>
                </a:moveTo>
                <a:lnTo>
                  <a:pt x="1335552" y="7011435"/>
                </a:lnTo>
                <a:lnTo>
                  <a:pt x="3709406" y="7003428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C1510D8-8A11-4BA4-BBB3-E30C2C1EC8A0}"/>
              </a:ext>
            </a:extLst>
          </p:cNvPr>
          <p:cNvSpPr/>
          <p:nvPr/>
        </p:nvSpPr>
        <p:spPr>
          <a:xfrm>
            <a:off x="1067284" y="-87753"/>
            <a:ext cx="6929951" cy="703350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6824429"/>
              <a:gd name="connsiteY0" fmla="*/ 0 h 7011435"/>
              <a:gd name="connsiteX1" fmla="*/ 1335552 w 6824429"/>
              <a:gd name="connsiteY1" fmla="*/ 7011435 h 7011435"/>
              <a:gd name="connsiteX2" fmla="*/ 6824429 w 6824429"/>
              <a:gd name="connsiteY2" fmla="*/ 6796524 h 7011435"/>
              <a:gd name="connsiteX3" fmla="*/ 555378 w 6824429"/>
              <a:gd name="connsiteY3" fmla="*/ 30739 h 7011435"/>
              <a:gd name="connsiteX4" fmla="*/ 0 w 6824429"/>
              <a:gd name="connsiteY4" fmla="*/ 0 h 7011435"/>
              <a:gd name="connsiteX0" fmla="*/ 0 w 6870922"/>
              <a:gd name="connsiteY0" fmla="*/ 0 h 7011435"/>
              <a:gd name="connsiteX1" fmla="*/ 1335552 w 6870922"/>
              <a:gd name="connsiteY1" fmla="*/ 7011435 h 7011435"/>
              <a:gd name="connsiteX2" fmla="*/ 6870922 w 6870922"/>
              <a:gd name="connsiteY2" fmla="*/ 6865492 h 7011435"/>
              <a:gd name="connsiteX3" fmla="*/ 555378 w 6870922"/>
              <a:gd name="connsiteY3" fmla="*/ 30739 h 7011435"/>
              <a:gd name="connsiteX4" fmla="*/ 0 w 6870922"/>
              <a:gd name="connsiteY4" fmla="*/ 0 h 7011435"/>
              <a:gd name="connsiteX0" fmla="*/ 0 w 6870922"/>
              <a:gd name="connsiteY0" fmla="*/ 0 h 6896489"/>
              <a:gd name="connsiteX1" fmla="*/ 4008893 w 6870922"/>
              <a:gd name="connsiteY1" fmla="*/ 6896489 h 6896489"/>
              <a:gd name="connsiteX2" fmla="*/ 6870922 w 6870922"/>
              <a:gd name="connsiteY2" fmla="*/ 6865492 h 6896489"/>
              <a:gd name="connsiteX3" fmla="*/ 555378 w 6870922"/>
              <a:gd name="connsiteY3" fmla="*/ 30739 h 6896489"/>
              <a:gd name="connsiteX4" fmla="*/ 0 w 6870922"/>
              <a:gd name="connsiteY4" fmla="*/ 0 h 689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0922" h="6896489">
                <a:moveTo>
                  <a:pt x="0" y="0"/>
                </a:moveTo>
                <a:lnTo>
                  <a:pt x="4008893" y="6896489"/>
                </a:lnTo>
                <a:lnTo>
                  <a:pt x="6870922" y="6865492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0417FFB7-8E1D-46E4-8677-2CA97F79B8AB}"/>
              </a:ext>
            </a:extLst>
          </p:cNvPr>
          <p:cNvSpPr/>
          <p:nvPr/>
        </p:nvSpPr>
        <p:spPr>
          <a:xfrm>
            <a:off x="1580332" y="-87753"/>
            <a:ext cx="10259305" cy="7142569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8986348"/>
              <a:gd name="connsiteY0" fmla="*/ 0 h 7011435"/>
              <a:gd name="connsiteX1" fmla="*/ 1335552 w 8986348"/>
              <a:gd name="connsiteY1" fmla="*/ 7011435 h 7011435"/>
              <a:gd name="connsiteX2" fmla="*/ 8986348 w 8986348"/>
              <a:gd name="connsiteY2" fmla="*/ 7003428 h 7011435"/>
              <a:gd name="connsiteX3" fmla="*/ 555378 w 8986348"/>
              <a:gd name="connsiteY3" fmla="*/ 30739 h 7011435"/>
              <a:gd name="connsiteX4" fmla="*/ 0 w 8986348"/>
              <a:gd name="connsiteY4" fmla="*/ 0 h 7011435"/>
              <a:gd name="connsiteX0" fmla="*/ 0 w 8986348"/>
              <a:gd name="connsiteY0" fmla="*/ 0 h 7057414"/>
              <a:gd name="connsiteX1" fmla="*/ 6751973 w 8986348"/>
              <a:gd name="connsiteY1" fmla="*/ 7057414 h 7057414"/>
              <a:gd name="connsiteX2" fmla="*/ 8986348 w 8986348"/>
              <a:gd name="connsiteY2" fmla="*/ 7003428 h 7057414"/>
              <a:gd name="connsiteX3" fmla="*/ 555378 w 8986348"/>
              <a:gd name="connsiteY3" fmla="*/ 30739 h 7057414"/>
              <a:gd name="connsiteX4" fmla="*/ 0 w 8986348"/>
              <a:gd name="connsiteY4" fmla="*/ 0 h 7057414"/>
              <a:gd name="connsiteX0" fmla="*/ 0 w 10032438"/>
              <a:gd name="connsiteY0" fmla="*/ 0 h 7233323"/>
              <a:gd name="connsiteX1" fmla="*/ 6751973 w 10032438"/>
              <a:gd name="connsiteY1" fmla="*/ 705741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10032438"/>
              <a:gd name="connsiteY0" fmla="*/ 0 h 7233323"/>
              <a:gd name="connsiteX1" fmla="*/ 6937944 w 10032438"/>
              <a:gd name="connsiteY1" fmla="*/ 703442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9916206"/>
              <a:gd name="connsiteY0" fmla="*/ 0 h 7118376"/>
              <a:gd name="connsiteX1" fmla="*/ 6937944 w 9916206"/>
              <a:gd name="connsiteY1" fmla="*/ 7034424 h 7118376"/>
              <a:gd name="connsiteX2" fmla="*/ 9916206 w 9916206"/>
              <a:gd name="connsiteY2" fmla="*/ 7118376 h 7118376"/>
              <a:gd name="connsiteX3" fmla="*/ 555378 w 9916206"/>
              <a:gd name="connsiteY3" fmla="*/ 30739 h 7118376"/>
              <a:gd name="connsiteX4" fmla="*/ 0 w 9916206"/>
              <a:gd name="connsiteY4" fmla="*/ 0 h 7118376"/>
              <a:gd name="connsiteX0" fmla="*/ 0 w 10171917"/>
              <a:gd name="connsiteY0" fmla="*/ 0 h 7034424"/>
              <a:gd name="connsiteX1" fmla="*/ 6937944 w 10171917"/>
              <a:gd name="connsiteY1" fmla="*/ 7034424 h 7034424"/>
              <a:gd name="connsiteX2" fmla="*/ 10171917 w 10171917"/>
              <a:gd name="connsiteY2" fmla="*/ 7003429 h 7034424"/>
              <a:gd name="connsiteX3" fmla="*/ 555378 w 10171917"/>
              <a:gd name="connsiteY3" fmla="*/ 30739 h 7034424"/>
              <a:gd name="connsiteX4" fmla="*/ 0 w 10171917"/>
              <a:gd name="connsiteY4" fmla="*/ 0 h 7034424"/>
              <a:gd name="connsiteX0" fmla="*/ 0 w 10171917"/>
              <a:gd name="connsiteY0" fmla="*/ 0 h 7003429"/>
              <a:gd name="connsiteX1" fmla="*/ 7612091 w 10171917"/>
              <a:gd name="connsiteY1" fmla="*/ 6988444 h 7003429"/>
              <a:gd name="connsiteX2" fmla="*/ 10171917 w 10171917"/>
              <a:gd name="connsiteY2" fmla="*/ 7003429 h 7003429"/>
              <a:gd name="connsiteX3" fmla="*/ 555378 w 10171917"/>
              <a:gd name="connsiteY3" fmla="*/ 30739 h 7003429"/>
              <a:gd name="connsiteX4" fmla="*/ 0 w 10171917"/>
              <a:gd name="connsiteY4" fmla="*/ 0 h 700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917" h="7003429">
                <a:moveTo>
                  <a:pt x="0" y="0"/>
                </a:moveTo>
                <a:lnTo>
                  <a:pt x="7612091" y="6988444"/>
                </a:lnTo>
                <a:lnTo>
                  <a:pt x="10171917" y="7003429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20F4FD8-7161-4025-B95A-D9B9BF2DBA54}"/>
              </a:ext>
            </a:extLst>
          </p:cNvPr>
          <p:cNvGrpSpPr/>
          <p:nvPr/>
        </p:nvGrpSpPr>
        <p:grpSpPr>
          <a:xfrm>
            <a:off x="12570712" y="4085505"/>
            <a:ext cx="2423605" cy="1784413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858B897A-FAAD-4848-810D-11670F467531}"/>
                </a:ext>
              </a:extLst>
            </p:cNvPr>
            <p:cNvSpPr/>
            <p:nvPr/>
          </p:nvSpPr>
          <p:spPr>
            <a:xfrm>
              <a:off x="1855433" y="1491448"/>
              <a:ext cx="3382391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7A5BC4E1-07F5-4D1F-8C15-9FE3DA9E0B6A}"/>
                </a:ext>
              </a:extLst>
            </p:cNvPr>
            <p:cNvSpPr/>
            <p:nvPr/>
          </p:nvSpPr>
          <p:spPr>
            <a:xfrm>
              <a:off x="1855432" y="1491447"/>
              <a:ext cx="3320247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CA7B95C9-1D57-4289-87AF-9420E2115B4F}"/>
                </a:ext>
              </a:extLst>
            </p:cNvPr>
            <p:cNvSpPr/>
            <p:nvPr/>
          </p:nvSpPr>
          <p:spPr>
            <a:xfrm>
              <a:off x="1855434" y="1491448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1D81A997-C7B4-41DF-9B52-847CDE98BA97}"/>
                </a:ext>
              </a:extLst>
            </p:cNvPr>
            <p:cNvSpPr/>
            <p:nvPr/>
          </p:nvSpPr>
          <p:spPr>
            <a:xfrm>
              <a:off x="1855435" y="1491448"/>
              <a:ext cx="4252403" cy="1890944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387CA9F-6BCB-4387-9C2D-6A58ED71DD3A}"/>
              </a:ext>
            </a:extLst>
          </p:cNvPr>
          <p:cNvGrpSpPr/>
          <p:nvPr/>
        </p:nvGrpSpPr>
        <p:grpSpPr>
          <a:xfrm flipH="1">
            <a:off x="-1877762" y="7479152"/>
            <a:ext cx="1994543" cy="1468510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596B2CE2-2799-42B5-B3BE-78E7B2D032AE}"/>
                </a:ext>
              </a:extLst>
            </p:cNvPr>
            <p:cNvSpPr/>
            <p:nvPr/>
          </p:nvSpPr>
          <p:spPr>
            <a:xfrm>
              <a:off x="1855433" y="1491448"/>
              <a:ext cx="3382391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A48A297D-7250-405A-8150-19C938C8FB43}"/>
                </a:ext>
              </a:extLst>
            </p:cNvPr>
            <p:cNvSpPr/>
            <p:nvPr/>
          </p:nvSpPr>
          <p:spPr>
            <a:xfrm>
              <a:off x="1855432" y="1491447"/>
              <a:ext cx="3320247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A96F4EF-56E3-4F15-A409-88378FBC12DE}"/>
                </a:ext>
              </a:extLst>
            </p:cNvPr>
            <p:cNvSpPr/>
            <p:nvPr/>
          </p:nvSpPr>
          <p:spPr>
            <a:xfrm>
              <a:off x="1855434" y="1491448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9E267E2F-8DFE-49CA-A6FB-38C5D01CE97A}"/>
                </a:ext>
              </a:extLst>
            </p:cNvPr>
            <p:cNvSpPr/>
            <p:nvPr/>
          </p:nvSpPr>
          <p:spPr>
            <a:xfrm>
              <a:off x="1855435" y="1491448"/>
              <a:ext cx="4252403" cy="1890944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98115ED-2A6D-4529-AD09-6FD2DA6F64F6}"/>
              </a:ext>
            </a:extLst>
          </p:cNvPr>
          <p:cNvSpPr txBox="1"/>
          <p:nvPr/>
        </p:nvSpPr>
        <p:spPr>
          <a:xfrm>
            <a:off x="5636180" y="3132352"/>
            <a:ext cx="4198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萊特 </a:t>
            </a:r>
            <a:r>
              <a:rPr lang="en-US" altLang="zh-TW" sz="60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Light</a:t>
            </a:r>
            <a:endParaRPr lang="zh-TW" altLang="en-US" sz="6000" dirty="0">
              <a:solidFill>
                <a:schemeClr val="accent5">
                  <a:lumMod val="50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7741A6E-2C08-4800-82FE-76440E10C093}"/>
              </a:ext>
            </a:extLst>
          </p:cNvPr>
          <p:cNvSpPr txBox="1"/>
          <p:nvPr/>
        </p:nvSpPr>
        <p:spPr>
          <a:xfrm>
            <a:off x="5250486" y="4214860"/>
            <a:ext cx="4583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2020 </a:t>
            </a:r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全國高中生大合唱</a:t>
            </a:r>
          </a:p>
        </p:txBody>
      </p:sp>
    </p:spTree>
    <p:extLst>
      <p:ext uri="{BB962C8B-B14F-4D97-AF65-F5344CB8AC3E}">
        <p14:creationId xmlns:p14="http://schemas.microsoft.com/office/powerpoint/2010/main" val="10787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6 L 0.06576 -0.1037 C 0.07943 -0.12523 0.10053 -0.15648 0.1224 -0.18773 C 0.1474 -0.22407 0.16797 -0.25301 0.18295 -0.27245 L 0.25339 -0.3662 " pathEditMode="fixed" rAng="19260000" ptsTypes="AAA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-1863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86 -0.45857 L -0.18306 -0.34723 C -0.16913 -0.32431 -0.14895 -0.28797 -0.12877 -0.24908 C -0.1052 -0.20394 -0.0871 -0.16783 -0.07512 -0.14144 L -0.01705 -0.01412 " pathEditMode="fixed" rAng="2820000" ptsTypes="AAAAA">
                                      <p:cBhvr>
                                        <p:cTn id="1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2171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25 -0.3662 L 0.49583 -0.65324 C 0.54648 -0.71504 0.62448 -0.7949 0.70937 -0.87476 C 0.80521 -0.9655 0.8832 -1.03287 0.9401 -1.07361 L 1.21055 -1.27175 " pathEditMode="relative" rAng="19920000" ptsTypes="AAA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66" y="-4828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52 -0.45834 L -0.40208 -0.65417 C -0.43333 -0.69537 -0.48216 -0.75278 -0.53438 -0.81065 C -0.59323 -0.87616 -0.64141 -0.92662 -0.67604 -0.95857 L -0.84167 -1.11436 " pathEditMode="relative" rAng="1920000" ptsTypes="AAA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89" y="-3414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0" grpId="0" animBg="1"/>
      <p:bldP spid="31" grpId="0"/>
      <p:bldP spid="31" grpId="1"/>
      <p:bldP spid="33" grpId="0"/>
      <p:bldP spid="3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18C15A4-56C9-46DE-A1F7-A76F36D788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雲朵形 1">
            <a:extLst>
              <a:ext uri="{FF2B5EF4-FFF2-40B4-BE49-F238E27FC236}">
                <a16:creationId xmlns:a16="http://schemas.microsoft.com/office/drawing/2014/main" id="{C44579EB-E905-483F-A5C5-0C5F5B8ED05F}"/>
              </a:ext>
            </a:extLst>
          </p:cNvPr>
          <p:cNvSpPr/>
          <p:nvPr/>
        </p:nvSpPr>
        <p:spPr>
          <a:xfrm rot="256064">
            <a:off x="-455067" y="-952099"/>
            <a:ext cx="4475441" cy="3031113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>
            <a:extLst>
              <a:ext uri="{FF2B5EF4-FFF2-40B4-BE49-F238E27FC236}">
                <a16:creationId xmlns:a16="http://schemas.microsoft.com/office/drawing/2014/main" id="{6C488994-D074-4274-A141-448941F82FB5}"/>
              </a:ext>
            </a:extLst>
          </p:cNvPr>
          <p:cNvSpPr/>
          <p:nvPr/>
        </p:nvSpPr>
        <p:spPr>
          <a:xfrm rot="21343936" flipV="1">
            <a:off x="2973933" y="-1074019"/>
            <a:ext cx="4475441" cy="3031113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雲朵形 6">
            <a:extLst>
              <a:ext uri="{FF2B5EF4-FFF2-40B4-BE49-F238E27FC236}">
                <a16:creationId xmlns:a16="http://schemas.microsoft.com/office/drawing/2014/main" id="{1BFA9ACA-80B0-43A4-9CF1-EE2D91FA6A5D}"/>
              </a:ext>
            </a:extLst>
          </p:cNvPr>
          <p:cNvSpPr/>
          <p:nvPr/>
        </p:nvSpPr>
        <p:spPr>
          <a:xfrm rot="256064" flipH="1" flipV="1">
            <a:off x="9431224" y="-1074019"/>
            <a:ext cx="4475441" cy="3031113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雲朵形 5">
            <a:extLst>
              <a:ext uri="{FF2B5EF4-FFF2-40B4-BE49-F238E27FC236}">
                <a16:creationId xmlns:a16="http://schemas.microsoft.com/office/drawing/2014/main" id="{7B8B6973-80E6-4484-9283-A1C0D4CD0EC9}"/>
              </a:ext>
            </a:extLst>
          </p:cNvPr>
          <p:cNvSpPr/>
          <p:nvPr/>
        </p:nvSpPr>
        <p:spPr>
          <a:xfrm rot="256064">
            <a:off x="6202579" y="-1074019"/>
            <a:ext cx="4475441" cy="3031113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1E8082-565B-437A-993A-A11C0BB49F74}"/>
              </a:ext>
            </a:extLst>
          </p:cNvPr>
          <p:cNvSpPr txBox="1"/>
          <p:nvPr/>
        </p:nvSpPr>
        <p:spPr>
          <a:xfrm>
            <a:off x="682883" y="2676272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低迷氣壓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C26DD3-6240-45D8-BD39-ADEF2C6C7CC8}"/>
              </a:ext>
            </a:extLst>
          </p:cNvPr>
          <p:cNvSpPr txBox="1"/>
          <p:nvPr/>
        </p:nvSpPr>
        <p:spPr>
          <a:xfrm>
            <a:off x="2214740" y="3609767"/>
            <a:ext cx="4925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消長不了耐性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7AB13F-8DAE-463E-8641-01A3A489AA0D}"/>
              </a:ext>
            </a:extLst>
          </p:cNvPr>
          <p:cNvSpPr txBox="1"/>
          <p:nvPr/>
        </p:nvSpPr>
        <p:spPr>
          <a:xfrm>
            <a:off x="3308933" y="5182285"/>
            <a:ext cx="4925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雷雨盤旋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9F3A36-9F21-46AF-AA26-B56D4ED79B54}"/>
              </a:ext>
            </a:extLst>
          </p:cNvPr>
          <p:cNvSpPr txBox="1"/>
          <p:nvPr/>
        </p:nvSpPr>
        <p:spPr>
          <a:xfrm>
            <a:off x="6861926" y="5232020"/>
            <a:ext cx="4925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阻礙不了前行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4AAD62-687C-46E1-85FD-C8CA2623C3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6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7" grpId="0"/>
      <p:bldP spid="19" grpId="0"/>
      <p:bldP spid="2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18C15A4-56C9-46DE-A1F7-A76F36D788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雲朵形 1">
            <a:extLst>
              <a:ext uri="{FF2B5EF4-FFF2-40B4-BE49-F238E27FC236}">
                <a16:creationId xmlns:a16="http://schemas.microsoft.com/office/drawing/2014/main" id="{C44579EB-E905-483F-A5C5-0C5F5B8ED05F}"/>
              </a:ext>
            </a:extLst>
          </p:cNvPr>
          <p:cNvSpPr/>
          <p:nvPr/>
        </p:nvSpPr>
        <p:spPr>
          <a:xfrm rot="256064">
            <a:off x="-455067" y="-952099"/>
            <a:ext cx="4475441" cy="3031113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>
            <a:extLst>
              <a:ext uri="{FF2B5EF4-FFF2-40B4-BE49-F238E27FC236}">
                <a16:creationId xmlns:a16="http://schemas.microsoft.com/office/drawing/2014/main" id="{6C488994-D074-4274-A141-448941F82FB5}"/>
              </a:ext>
            </a:extLst>
          </p:cNvPr>
          <p:cNvSpPr/>
          <p:nvPr/>
        </p:nvSpPr>
        <p:spPr>
          <a:xfrm rot="21343936" flipV="1">
            <a:off x="2973933" y="-1074019"/>
            <a:ext cx="4475441" cy="3031113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雲朵形 6">
            <a:extLst>
              <a:ext uri="{FF2B5EF4-FFF2-40B4-BE49-F238E27FC236}">
                <a16:creationId xmlns:a16="http://schemas.microsoft.com/office/drawing/2014/main" id="{1BFA9ACA-80B0-43A4-9CF1-EE2D91FA6A5D}"/>
              </a:ext>
            </a:extLst>
          </p:cNvPr>
          <p:cNvSpPr/>
          <p:nvPr/>
        </p:nvSpPr>
        <p:spPr>
          <a:xfrm rot="256064" flipH="1" flipV="1">
            <a:off x="9431224" y="-1074019"/>
            <a:ext cx="4475441" cy="3031113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雲朵形 5">
            <a:extLst>
              <a:ext uri="{FF2B5EF4-FFF2-40B4-BE49-F238E27FC236}">
                <a16:creationId xmlns:a16="http://schemas.microsoft.com/office/drawing/2014/main" id="{7B8B6973-80E6-4484-9283-A1C0D4CD0EC9}"/>
              </a:ext>
            </a:extLst>
          </p:cNvPr>
          <p:cNvSpPr/>
          <p:nvPr/>
        </p:nvSpPr>
        <p:spPr>
          <a:xfrm rot="256064">
            <a:off x="6202579" y="-1074019"/>
            <a:ext cx="4475441" cy="3031113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1E8082-565B-437A-993A-A11C0BB49F74}"/>
              </a:ext>
            </a:extLst>
          </p:cNvPr>
          <p:cNvSpPr txBox="1"/>
          <p:nvPr/>
        </p:nvSpPr>
        <p:spPr>
          <a:xfrm rot="20554233">
            <a:off x="812885" y="2473039"/>
            <a:ext cx="963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失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C26DD3-6240-45D8-BD39-ADEF2C6C7CC8}"/>
              </a:ext>
            </a:extLst>
          </p:cNvPr>
          <p:cNvSpPr txBox="1"/>
          <p:nvPr/>
        </p:nvSpPr>
        <p:spPr>
          <a:xfrm rot="1340893">
            <a:off x="1747388" y="2704918"/>
            <a:ext cx="963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衡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7AB13F-8DAE-463E-8641-01A3A489AA0D}"/>
              </a:ext>
            </a:extLst>
          </p:cNvPr>
          <p:cNvSpPr txBox="1"/>
          <p:nvPr/>
        </p:nvSpPr>
        <p:spPr>
          <a:xfrm>
            <a:off x="682881" y="3771391"/>
            <a:ext cx="5687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亂流中找尋穩定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6E2360-A992-48B5-86CA-77284E6AEC90}"/>
              </a:ext>
            </a:extLst>
          </p:cNvPr>
          <p:cNvSpPr txBox="1"/>
          <p:nvPr/>
        </p:nvSpPr>
        <p:spPr>
          <a:xfrm>
            <a:off x="3024834" y="4946572"/>
            <a:ext cx="2009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互相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9C789A-CB78-4B3A-A4D1-A647788AF3D2}"/>
              </a:ext>
            </a:extLst>
          </p:cNvPr>
          <p:cNvSpPr txBox="1"/>
          <p:nvPr/>
        </p:nvSpPr>
        <p:spPr>
          <a:xfrm>
            <a:off x="4029557" y="5749496"/>
            <a:ext cx="2009446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Carry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773311-A387-49A3-A2A8-CE526F5D2C58}"/>
              </a:ext>
            </a:extLst>
          </p:cNvPr>
          <p:cNvSpPr txBox="1"/>
          <p:nvPr/>
        </p:nvSpPr>
        <p:spPr>
          <a:xfrm>
            <a:off x="5215395" y="4931053"/>
            <a:ext cx="5687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挑戰未知的命運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959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7" grpId="0"/>
      <p:bldP spid="19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FB9722-3EFC-4C7F-9AFF-2558E0A3EBBE}"/>
              </a:ext>
            </a:extLst>
          </p:cNvPr>
          <p:cNvSpPr txBox="1"/>
          <p:nvPr/>
        </p:nvSpPr>
        <p:spPr>
          <a:xfrm>
            <a:off x="3004533" y="2413337"/>
            <a:ext cx="1933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霧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C72E77-97CF-44A1-AB99-64AD3301A881}"/>
              </a:ext>
            </a:extLst>
          </p:cNvPr>
          <p:cNvSpPr txBox="1"/>
          <p:nvPr/>
        </p:nvSpPr>
        <p:spPr>
          <a:xfrm>
            <a:off x="3492213" y="3277105"/>
            <a:ext cx="1498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E11E2D-B74C-4772-A205-C7EE704A3F53}"/>
              </a:ext>
            </a:extLst>
          </p:cNvPr>
          <p:cNvSpPr txBox="1"/>
          <p:nvPr/>
        </p:nvSpPr>
        <p:spPr>
          <a:xfrm>
            <a:off x="4679808" y="3271091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不輕言放棄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7866E6-F63D-4DDC-8A1F-2FE64B50E1F6}"/>
              </a:ext>
            </a:extLst>
          </p:cNvPr>
          <p:cNvSpPr txBox="1"/>
          <p:nvPr/>
        </p:nvSpPr>
        <p:spPr>
          <a:xfrm>
            <a:off x="4385095" y="2413337"/>
            <a:ext cx="4663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模糊了前景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16CA87-021A-4F8D-993D-8D6413A986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DD4811-7AFB-492F-8717-11588E01A9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3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8" grpId="0" animBg="1"/>
      <p:bldP spid="8" grpId="1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B220B1D-CE28-416D-B96D-D5EDCF3C3ACC}"/>
              </a:ext>
            </a:extLst>
          </p:cNvPr>
          <p:cNvCxnSpPr>
            <a:cxnSpLocks/>
          </p:cNvCxnSpPr>
          <p:nvPr/>
        </p:nvCxnSpPr>
        <p:spPr>
          <a:xfrm flipH="1">
            <a:off x="856527" y="72920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B189F49-7C37-48EE-8DB4-DD8A6CCA99D9}"/>
              </a:ext>
            </a:extLst>
          </p:cNvPr>
          <p:cNvCxnSpPr>
            <a:cxnSpLocks/>
          </p:cNvCxnSpPr>
          <p:nvPr/>
        </p:nvCxnSpPr>
        <p:spPr>
          <a:xfrm flipH="1">
            <a:off x="492696" y="356789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AFB656-8767-4875-A9CB-0A4306415022}"/>
              </a:ext>
            </a:extLst>
          </p:cNvPr>
          <p:cNvCxnSpPr>
            <a:cxnSpLocks/>
          </p:cNvCxnSpPr>
          <p:nvPr/>
        </p:nvCxnSpPr>
        <p:spPr>
          <a:xfrm flipH="1">
            <a:off x="2199576" y="2607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CB0D30-3139-4AB3-BAB3-10F336CABED0}"/>
              </a:ext>
            </a:extLst>
          </p:cNvPr>
          <p:cNvCxnSpPr>
            <a:cxnSpLocks/>
          </p:cNvCxnSpPr>
          <p:nvPr/>
        </p:nvCxnSpPr>
        <p:spPr>
          <a:xfrm flipH="1">
            <a:off x="2261886" y="5655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B54F4C-DC43-47CD-822F-2F588688A07F}"/>
              </a:ext>
            </a:extLst>
          </p:cNvPr>
          <p:cNvCxnSpPr>
            <a:cxnSpLocks/>
          </p:cNvCxnSpPr>
          <p:nvPr/>
        </p:nvCxnSpPr>
        <p:spPr>
          <a:xfrm flipH="1">
            <a:off x="4746006" y="774923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342891F-A677-4DD7-9E40-FDAA27BE25B8}"/>
              </a:ext>
            </a:extLst>
          </p:cNvPr>
          <p:cNvCxnSpPr>
            <a:cxnSpLocks/>
          </p:cNvCxnSpPr>
          <p:nvPr/>
        </p:nvCxnSpPr>
        <p:spPr>
          <a:xfrm flipH="1">
            <a:off x="5464407" y="311069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DCCD88D-E936-4118-92A7-4FED1F4A99BE}"/>
              </a:ext>
            </a:extLst>
          </p:cNvPr>
          <p:cNvCxnSpPr>
            <a:cxnSpLocks/>
          </p:cNvCxnSpPr>
          <p:nvPr/>
        </p:nvCxnSpPr>
        <p:spPr>
          <a:xfrm flipH="1">
            <a:off x="7603602" y="151818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6E6992-A384-4FC2-8442-23F024D15D5C}"/>
              </a:ext>
            </a:extLst>
          </p:cNvPr>
          <p:cNvCxnSpPr>
            <a:cxnSpLocks/>
          </p:cNvCxnSpPr>
          <p:nvPr/>
        </p:nvCxnSpPr>
        <p:spPr>
          <a:xfrm flipH="1">
            <a:off x="6506322" y="5655775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95DFEDC-1403-4DEC-81CD-E21658360645}"/>
              </a:ext>
            </a:extLst>
          </p:cNvPr>
          <p:cNvCxnSpPr>
            <a:cxnSpLocks/>
          </p:cNvCxnSpPr>
          <p:nvPr/>
        </p:nvCxnSpPr>
        <p:spPr>
          <a:xfrm flipH="1">
            <a:off x="8594202" y="279239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0B0900A-04DE-4945-97F4-01F02ACCE296}"/>
              </a:ext>
            </a:extLst>
          </p:cNvPr>
          <p:cNvCxnSpPr>
            <a:cxnSpLocks/>
          </p:cNvCxnSpPr>
          <p:nvPr/>
        </p:nvCxnSpPr>
        <p:spPr>
          <a:xfrm flipH="1">
            <a:off x="9617598" y="5447622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DDAC32D-3DB3-4836-8119-15BA9241E34D}"/>
              </a:ext>
            </a:extLst>
          </p:cNvPr>
          <p:cNvCxnSpPr>
            <a:cxnSpLocks/>
          </p:cNvCxnSpPr>
          <p:nvPr/>
        </p:nvCxnSpPr>
        <p:spPr>
          <a:xfrm flipH="1">
            <a:off x="11581242" y="1047507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85E874-5C66-454E-80D8-4AA788D264F4}"/>
              </a:ext>
            </a:extLst>
          </p:cNvPr>
          <p:cNvCxnSpPr>
            <a:cxnSpLocks/>
          </p:cNvCxnSpPr>
          <p:nvPr/>
        </p:nvCxnSpPr>
        <p:spPr>
          <a:xfrm flipH="1">
            <a:off x="11581242" y="374730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AC74307-277C-4693-85D6-5A403E27DECF}"/>
              </a:ext>
            </a:extLst>
          </p:cNvPr>
          <p:cNvSpPr txBox="1"/>
          <p:nvPr/>
        </p:nvSpPr>
        <p:spPr>
          <a:xfrm>
            <a:off x="1169043" y="1213057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披上大雨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02141E9-3164-4AF7-AC43-E7C17C09C64A}"/>
              </a:ext>
            </a:extLst>
          </p:cNvPr>
          <p:cNvSpPr/>
          <p:nvPr/>
        </p:nvSpPr>
        <p:spPr>
          <a:xfrm>
            <a:off x="0" y="-3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2833225-CEAC-4DCC-B211-BA176CD8808E}"/>
              </a:ext>
            </a:extLst>
          </p:cNvPr>
          <p:cNvSpPr txBox="1"/>
          <p:nvPr/>
        </p:nvSpPr>
        <p:spPr>
          <a:xfrm>
            <a:off x="1184205" y="2068231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破風出走吧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19BE59-6430-470A-A09F-CFBCD7A372DB}"/>
              </a:ext>
            </a:extLst>
          </p:cNvPr>
          <p:cNvSpPr txBox="1"/>
          <p:nvPr/>
        </p:nvSpPr>
        <p:spPr>
          <a:xfrm>
            <a:off x="1184205" y="3512915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穿越滂沱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D368E50-7644-432C-835F-A6CE0179681D}"/>
              </a:ext>
            </a:extLst>
          </p:cNvPr>
          <p:cNvSpPr txBox="1"/>
          <p:nvPr/>
        </p:nvSpPr>
        <p:spPr>
          <a:xfrm>
            <a:off x="1251723" y="4402828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面對無常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7DB5E6A-AB59-4840-9A65-58554E954364}"/>
              </a:ext>
            </a:extLst>
          </p:cNvPr>
          <p:cNvSpPr txBox="1"/>
          <p:nvPr/>
        </p:nvSpPr>
        <p:spPr>
          <a:xfrm>
            <a:off x="10547781" y="1047507"/>
            <a:ext cx="1107996" cy="5813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青春少不了碰撞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07A0D0E-8E58-44EB-81BE-F1416A6246A6}"/>
              </a:ext>
            </a:extLst>
          </p:cNvPr>
          <p:cNvSpPr txBox="1"/>
          <p:nvPr/>
        </p:nvSpPr>
        <p:spPr>
          <a:xfrm>
            <a:off x="9507867" y="2228720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朦朧的理想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D85592D-6C96-4EEF-BA9C-9A82BA34F42E}"/>
              </a:ext>
            </a:extLst>
          </p:cNvPr>
          <p:cNvSpPr txBox="1"/>
          <p:nvPr/>
        </p:nvSpPr>
        <p:spPr>
          <a:xfrm>
            <a:off x="8474406" y="2285336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依舊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DF92541-1F4F-48C7-A823-4B590A05C6C5}"/>
              </a:ext>
            </a:extLst>
          </p:cNvPr>
          <p:cNvSpPr txBox="1"/>
          <p:nvPr/>
        </p:nvSpPr>
        <p:spPr>
          <a:xfrm>
            <a:off x="7485591" y="2285336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遼闊而明朗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9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0.00278 L -0.02565 0.09004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0.00278 L -0.02566 0.09004 " pathEditMode="relative" rAng="0" ptsTypes="AA">
                                          <p:cBhvr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278 L -0.02565 0.09005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0.00277 L -0.02565 0.090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278 L -0.02565 0.09005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0.00278 L -0.02565 0.09005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4 " pathEditMode="relative" rAng="0" ptsTypes="AA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0277 L -0.02565 0.09005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5 " pathEditMode="relative" rAng="0" ptsTypes="AA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0.00278 L -0.02565 0.09005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3" grpId="0"/>
          <p:bldP spid="54" grpId="0"/>
          <p:bldP spid="55" grpId="0"/>
          <p:bldP spid="56" grpId="0"/>
          <p:bldP spid="58" grpId="0"/>
          <p:bldP spid="59" grpId="0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0.00278 L -0.02565 0.09004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0.00278 L -0.02566 0.09004 " pathEditMode="relative" rAng="0" ptsTypes="AA">
                                          <p:cBhvr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278 L -0.02565 0.09005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0.00277 L -0.02565 0.090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278 L -0.02565 0.09005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0.00278 L -0.02565 0.09005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4 " pathEditMode="relative" rAng="0" ptsTypes="AA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0277 L -0.02565 0.09005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5 " pathEditMode="relative" rAng="0" ptsTypes="AA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0.00278 L -0.02565 0.09005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3" grpId="0"/>
          <p:bldP spid="54" grpId="0"/>
          <p:bldP spid="55" grpId="0"/>
          <p:bldP spid="56" grpId="0"/>
          <p:bldP spid="58" grpId="0"/>
          <p:bldP spid="59" grpId="0"/>
          <p:bldP spid="6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B220B1D-CE28-416D-B96D-D5EDCF3C3ACC}"/>
              </a:ext>
            </a:extLst>
          </p:cNvPr>
          <p:cNvCxnSpPr>
            <a:cxnSpLocks/>
          </p:cNvCxnSpPr>
          <p:nvPr/>
        </p:nvCxnSpPr>
        <p:spPr>
          <a:xfrm flipH="1">
            <a:off x="856527" y="72920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B189F49-7C37-48EE-8DB4-DD8A6CCA99D9}"/>
              </a:ext>
            </a:extLst>
          </p:cNvPr>
          <p:cNvCxnSpPr>
            <a:cxnSpLocks/>
          </p:cNvCxnSpPr>
          <p:nvPr/>
        </p:nvCxnSpPr>
        <p:spPr>
          <a:xfrm flipH="1">
            <a:off x="492696" y="356789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AFB656-8767-4875-A9CB-0A4306415022}"/>
              </a:ext>
            </a:extLst>
          </p:cNvPr>
          <p:cNvCxnSpPr>
            <a:cxnSpLocks/>
          </p:cNvCxnSpPr>
          <p:nvPr/>
        </p:nvCxnSpPr>
        <p:spPr>
          <a:xfrm flipH="1">
            <a:off x="2199576" y="2607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CB0D30-3139-4AB3-BAB3-10F336CABED0}"/>
              </a:ext>
            </a:extLst>
          </p:cNvPr>
          <p:cNvCxnSpPr>
            <a:cxnSpLocks/>
          </p:cNvCxnSpPr>
          <p:nvPr/>
        </p:nvCxnSpPr>
        <p:spPr>
          <a:xfrm flipH="1">
            <a:off x="2261886" y="5655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B54F4C-DC43-47CD-822F-2F588688A07F}"/>
              </a:ext>
            </a:extLst>
          </p:cNvPr>
          <p:cNvCxnSpPr>
            <a:cxnSpLocks/>
          </p:cNvCxnSpPr>
          <p:nvPr/>
        </p:nvCxnSpPr>
        <p:spPr>
          <a:xfrm flipH="1">
            <a:off x="4746006" y="774923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342891F-A677-4DD7-9E40-FDAA27BE25B8}"/>
              </a:ext>
            </a:extLst>
          </p:cNvPr>
          <p:cNvCxnSpPr>
            <a:cxnSpLocks/>
          </p:cNvCxnSpPr>
          <p:nvPr/>
        </p:nvCxnSpPr>
        <p:spPr>
          <a:xfrm flipH="1">
            <a:off x="5464407" y="311069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DCCD88D-E936-4118-92A7-4FED1F4A99BE}"/>
              </a:ext>
            </a:extLst>
          </p:cNvPr>
          <p:cNvCxnSpPr>
            <a:cxnSpLocks/>
          </p:cNvCxnSpPr>
          <p:nvPr/>
        </p:nvCxnSpPr>
        <p:spPr>
          <a:xfrm flipH="1">
            <a:off x="7603602" y="151818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6E6992-A384-4FC2-8442-23F024D15D5C}"/>
              </a:ext>
            </a:extLst>
          </p:cNvPr>
          <p:cNvCxnSpPr>
            <a:cxnSpLocks/>
          </p:cNvCxnSpPr>
          <p:nvPr/>
        </p:nvCxnSpPr>
        <p:spPr>
          <a:xfrm flipH="1">
            <a:off x="6506322" y="5655775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95DFEDC-1403-4DEC-81CD-E21658360645}"/>
              </a:ext>
            </a:extLst>
          </p:cNvPr>
          <p:cNvCxnSpPr>
            <a:cxnSpLocks/>
          </p:cNvCxnSpPr>
          <p:nvPr/>
        </p:nvCxnSpPr>
        <p:spPr>
          <a:xfrm flipH="1">
            <a:off x="8594202" y="279239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0B0900A-04DE-4945-97F4-01F02ACCE296}"/>
              </a:ext>
            </a:extLst>
          </p:cNvPr>
          <p:cNvCxnSpPr>
            <a:cxnSpLocks/>
          </p:cNvCxnSpPr>
          <p:nvPr/>
        </p:nvCxnSpPr>
        <p:spPr>
          <a:xfrm flipH="1">
            <a:off x="9617598" y="5447622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DDAC32D-3DB3-4836-8119-15BA9241E34D}"/>
              </a:ext>
            </a:extLst>
          </p:cNvPr>
          <p:cNvCxnSpPr>
            <a:cxnSpLocks/>
          </p:cNvCxnSpPr>
          <p:nvPr/>
        </p:nvCxnSpPr>
        <p:spPr>
          <a:xfrm flipH="1">
            <a:off x="11581242" y="1047507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85E874-5C66-454E-80D8-4AA788D264F4}"/>
              </a:ext>
            </a:extLst>
          </p:cNvPr>
          <p:cNvCxnSpPr>
            <a:cxnSpLocks/>
          </p:cNvCxnSpPr>
          <p:nvPr/>
        </p:nvCxnSpPr>
        <p:spPr>
          <a:xfrm flipH="1">
            <a:off x="11581242" y="374730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AC74307-277C-4693-85D6-5A403E27DECF}"/>
              </a:ext>
            </a:extLst>
          </p:cNvPr>
          <p:cNvSpPr txBox="1"/>
          <p:nvPr/>
        </p:nvSpPr>
        <p:spPr>
          <a:xfrm>
            <a:off x="2293638" y="1663419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披上大雨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2833225-CEAC-4DCC-B211-BA176CD8808E}"/>
              </a:ext>
            </a:extLst>
          </p:cNvPr>
          <p:cNvSpPr txBox="1"/>
          <p:nvPr/>
        </p:nvSpPr>
        <p:spPr>
          <a:xfrm>
            <a:off x="6174579" y="1658415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破風出走吧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19BE59-6430-470A-A09F-CFBCD7A372DB}"/>
              </a:ext>
            </a:extLst>
          </p:cNvPr>
          <p:cNvSpPr txBox="1"/>
          <p:nvPr/>
        </p:nvSpPr>
        <p:spPr>
          <a:xfrm>
            <a:off x="2199576" y="4553570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無畏淋溼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D368E50-7644-432C-835F-A6CE0179681D}"/>
              </a:ext>
            </a:extLst>
          </p:cNvPr>
          <p:cNvSpPr txBox="1"/>
          <p:nvPr/>
        </p:nvSpPr>
        <p:spPr>
          <a:xfrm>
            <a:off x="6409731" y="4613596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拋開迷惘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7C8C4A1-849E-4CE8-9DA4-FAE294CB6AC5}"/>
              </a:ext>
            </a:extLst>
          </p:cNvPr>
          <p:cNvGrpSpPr/>
          <p:nvPr/>
        </p:nvGrpSpPr>
        <p:grpSpPr>
          <a:xfrm rot="590354">
            <a:off x="-3486258" y="3036589"/>
            <a:ext cx="2548385" cy="1347532"/>
            <a:chOff x="2657053" y="2033236"/>
            <a:chExt cx="2548385" cy="1347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AD75BEEB-07A5-43AD-A827-A13F8023B4D6}"/>
                </a:ext>
              </a:extLst>
            </p:cNvPr>
            <p:cNvSpPr/>
            <p:nvPr/>
          </p:nvSpPr>
          <p:spPr>
            <a:xfrm flipH="1">
              <a:off x="2797626" y="2033237"/>
              <a:ext cx="2407811" cy="134245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4224694"/>
                <a:gd name="connsiteY0" fmla="*/ 0 h 2698813"/>
                <a:gd name="connsiteX1" fmla="*/ 3320247 w 4224694"/>
                <a:gd name="connsiteY1" fmla="*/ 2698813 h 2698813"/>
                <a:gd name="connsiteX2" fmla="*/ 4224694 w 4224694"/>
                <a:gd name="connsiteY2" fmla="*/ 738465 h 2698813"/>
                <a:gd name="connsiteX3" fmla="*/ 0 w 4224694"/>
                <a:gd name="connsiteY3" fmla="*/ 0 h 2698813"/>
                <a:gd name="connsiteX0" fmla="*/ 0 w 4256140"/>
                <a:gd name="connsiteY0" fmla="*/ 0 h 1580909"/>
                <a:gd name="connsiteX1" fmla="*/ 4256140 w 4256140"/>
                <a:gd name="connsiteY1" fmla="*/ 1580909 h 1580909"/>
                <a:gd name="connsiteX2" fmla="*/ 4224694 w 4256140"/>
                <a:gd name="connsiteY2" fmla="*/ 738465 h 1580909"/>
                <a:gd name="connsiteX3" fmla="*/ 0 w 4256140"/>
                <a:gd name="connsiteY3" fmla="*/ 0 h 1580909"/>
                <a:gd name="connsiteX0" fmla="*/ 0 w 4224694"/>
                <a:gd name="connsiteY0" fmla="*/ 0 h 2030375"/>
                <a:gd name="connsiteX1" fmla="*/ 4082331 w 4224694"/>
                <a:gd name="connsiteY1" fmla="*/ 2030375 h 2030375"/>
                <a:gd name="connsiteX2" fmla="*/ 4224694 w 4224694"/>
                <a:gd name="connsiteY2" fmla="*/ 738465 h 2030375"/>
                <a:gd name="connsiteX3" fmla="*/ 0 w 4224694"/>
                <a:gd name="connsiteY3" fmla="*/ 0 h 203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694" h="2030375">
                  <a:moveTo>
                    <a:pt x="0" y="0"/>
                  </a:moveTo>
                  <a:lnTo>
                    <a:pt x="4082331" y="2030375"/>
                  </a:lnTo>
                  <a:lnTo>
                    <a:pt x="4224694" y="738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5F4FBA51-36FA-40E2-A480-6E54715F95DB}"/>
                </a:ext>
              </a:extLst>
            </p:cNvPr>
            <p:cNvSpPr/>
            <p:nvPr/>
          </p:nvSpPr>
          <p:spPr>
            <a:xfrm flipH="1">
              <a:off x="2794215" y="2033236"/>
              <a:ext cx="2411223" cy="134753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  <a:gd name="connsiteX0" fmla="*/ 0 w 4256139"/>
                <a:gd name="connsiteY0" fmla="*/ 0 h 2077373"/>
                <a:gd name="connsiteX1" fmla="*/ 4256139 w 4256139"/>
                <a:gd name="connsiteY1" fmla="*/ 1600117 h 2077373"/>
                <a:gd name="connsiteX2" fmla="*/ 3000651 w 4256139"/>
                <a:gd name="connsiteY2" fmla="*/ 2077373 h 2077373"/>
                <a:gd name="connsiteX3" fmla="*/ 0 w 4256139"/>
                <a:gd name="connsiteY3" fmla="*/ 0 h 2077373"/>
                <a:gd name="connsiteX0" fmla="*/ 0 w 4462425"/>
                <a:gd name="connsiteY0" fmla="*/ 0 h 1600117"/>
                <a:gd name="connsiteX1" fmla="*/ 4256139 w 4462425"/>
                <a:gd name="connsiteY1" fmla="*/ 1600117 h 1600117"/>
                <a:gd name="connsiteX2" fmla="*/ 4462425 w 4462425"/>
                <a:gd name="connsiteY2" fmla="*/ 1017093 h 1600117"/>
                <a:gd name="connsiteX3" fmla="*/ 0 w 4462425"/>
                <a:gd name="connsiteY3" fmla="*/ 0 h 1600117"/>
                <a:gd name="connsiteX0" fmla="*/ 0 w 4256139"/>
                <a:gd name="connsiteY0" fmla="*/ 0 h 1600117"/>
                <a:gd name="connsiteX1" fmla="*/ 4256139 w 4256139"/>
                <a:gd name="connsiteY1" fmla="*/ 1600117 h 1600117"/>
                <a:gd name="connsiteX2" fmla="*/ 4230680 w 4256139"/>
                <a:gd name="connsiteY2" fmla="*/ 1040143 h 1600117"/>
                <a:gd name="connsiteX3" fmla="*/ 0 w 4256139"/>
                <a:gd name="connsiteY3" fmla="*/ 0 h 1600117"/>
                <a:gd name="connsiteX0" fmla="*/ 0 w 4230680"/>
                <a:gd name="connsiteY0" fmla="*/ 0 h 2141782"/>
                <a:gd name="connsiteX1" fmla="*/ 3975371 w 4230680"/>
                <a:gd name="connsiteY1" fmla="*/ 2141782 h 2141782"/>
                <a:gd name="connsiteX2" fmla="*/ 4230680 w 4230680"/>
                <a:gd name="connsiteY2" fmla="*/ 1040143 h 2141782"/>
                <a:gd name="connsiteX3" fmla="*/ 0 w 4230680"/>
                <a:gd name="connsiteY3" fmla="*/ 0 h 2141782"/>
                <a:gd name="connsiteX0" fmla="*/ 0 w 4230680"/>
                <a:gd name="connsiteY0" fmla="*/ 0 h 2038059"/>
                <a:gd name="connsiteX1" fmla="*/ 4109070 w 4230680"/>
                <a:gd name="connsiteY1" fmla="*/ 2038059 h 2038059"/>
                <a:gd name="connsiteX2" fmla="*/ 4230680 w 4230680"/>
                <a:gd name="connsiteY2" fmla="*/ 1040143 h 2038059"/>
                <a:gd name="connsiteX3" fmla="*/ 0 w 4230680"/>
                <a:gd name="connsiteY3" fmla="*/ 0 h 203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680" h="2038059">
                  <a:moveTo>
                    <a:pt x="0" y="0"/>
                  </a:moveTo>
                  <a:lnTo>
                    <a:pt x="4109070" y="2038059"/>
                  </a:lnTo>
                  <a:lnTo>
                    <a:pt x="4230680" y="1040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CA4DDF8C-15D0-41E1-BA7C-A5EDA4F4DDA9}"/>
                </a:ext>
              </a:extLst>
            </p:cNvPr>
            <p:cNvSpPr/>
            <p:nvPr/>
          </p:nvSpPr>
          <p:spPr>
            <a:xfrm flipH="1">
              <a:off x="2657053" y="2033236"/>
              <a:ext cx="2548384" cy="1224457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248508"/>
                <a:gd name="connsiteY0" fmla="*/ 0 h 2530136"/>
                <a:gd name="connsiteX1" fmla="*/ 1802166 w 4248508"/>
                <a:gd name="connsiteY1" fmla="*/ 2530136 h 2530136"/>
                <a:gd name="connsiteX2" fmla="*/ 4248508 w 4248508"/>
                <a:gd name="connsiteY2" fmla="*/ 1609895 h 2530136"/>
                <a:gd name="connsiteX3" fmla="*/ 0 w 4248508"/>
                <a:gd name="connsiteY3" fmla="*/ 0 h 2530136"/>
                <a:gd name="connsiteX0" fmla="*/ 0 w 4280052"/>
                <a:gd name="connsiteY0" fmla="*/ 0 h 1609895"/>
                <a:gd name="connsiteX1" fmla="*/ 4280052 w 4280052"/>
                <a:gd name="connsiteY1" fmla="*/ 1431441 h 1609895"/>
                <a:gd name="connsiteX2" fmla="*/ 4248508 w 4280052"/>
                <a:gd name="connsiteY2" fmla="*/ 1609895 h 1609895"/>
                <a:gd name="connsiteX3" fmla="*/ 0 w 4280052"/>
                <a:gd name="connsiteY3" fmla="*/ 0 h 1609895"/>
                <a:gd name="connsiteX0" fmla="*/ 0 w 4280052"/>
                <a:gd name="connsiteY0" fmla="*/ 0 h 2093936"/>
                <a:gd name="connsiteX1" fmla="*/ 4280052 w 4280052"/>
                <a:gd name="connsiteY1" fmla="*/ 1431441 h 2093936"/>
                <a:gd name="connsiteX2" fmla="*/ 3669146 w 4280052"/>
                <a:gd name="connsiteY2" fmla="*/ 2093936 h 2093936"/>
                <a:gd name="connsiteX3" fmla="*/ 0 w 4280052"/>
                <a:gd name="connsiteY3" fmla="*/ 0 h 2093936"/>
                <a:gd name="connsiteX0" fmla="*/ 0 w 4235486"/>
                <a:gd name="connsiteY0" fmla="*/ 0 h 2093936"/>
                <a:gd name="connsiteX1" fmla="*/ 4235486 w 4235486"/>
                <a:gd name="connsiteY1" fmla="*/ 1047282 h 2093936"/>
                <a:gd name="connsiteX2" fmla="*/ 3669146 w 4235486"/>
                <a:gd name="connsiteY2" fmla="*/ 2093936 h 2093936"/>
                <a:gd name="connsiteX3" fmla="*/ 0 w 4235486"/>
                <a:gd name="connsiteY3" fmla="*/ 0 h 2093936"/>
                <a:gd name="connsiteX0" fmla="*/ 0 w 4605039"/>
                <a:gd name="connsiteY0" fmla="*/ 0 h 2209184"/>
                <a:gd name="connsiteX1" fmla="*/ 4235486 w 4605039"/>
                <a:gd name="connsiteY1" fmla="*/ 1047282 h 2209184"/>
                <a:gd name="connsiteX2" fmla="*/ 4605039 w 4605039"/>
                <a:gd name="connsiteY2" fmla="*/ 2209184 h 2209184"/>
                <a:gd name="connsiteX3" fmla="*/ 0 w 4605039"/>
                <a:gd name="connsiteY3" fmla="*/ 0 h 2209184"/>
                <a:gd name="connsiteX0" fmla="*/ 0 w 4235486"/>
                <a:gd name="connsiteY0" fmla="*/ 0 h 1782767"/>
                <a:gd name="connsiteX1" fmla="*/ 4235486 w 4235486"/>
                <a:gd name="connsiteY1" fmla="*/ 1047282 h 1782767"/>
                <a:gd name="connsiteX2" fmla="*/ 3695887 w 4235486"/>
                <a:gd name="connsiteY2" fmla="*/ 1782767 h 1782767"/>
                <a:gd name="connsiteX3" fmla="*/ 0 w 4235486"/>
                <a:gd name="connsiteY3" fmla="*/ 0 h 1782767"/>
                <a:gd name="connsiteX0" fmla="*/ 0 w 4671888"/>
                <a:gd name="connsiteY0" fmla="*/ 0 h 2243758"/>
                <a:gd name="connsiteX1" fmla="*/ 4235486 w 4671888"/>
                <a:gd name="connsiteY1" fmla="*/ 1047282 h 2243758"/>
                <a:gd name="connsiteX2" fmla="*/ 4671888 w 4671888"/>
                <a:gd name="connsiteY2" fmla="*/ 2243758 h 2243758"/>
                <a:gd name="connsiteX3" fmla="*/ 0 w 4671888"/>
                <a:gd name="connsiteY3" fmla="*/ 0 h 2243758"/>
                <a:gd name="connsiteX0" fmla="*/ 0 w 4471340"/>
                <a:gd name="connsiteY0" fmla="*/ 0 h 1851916"/>
                <a:gd name="connsiteX1" fmla="*/ 4235486 w 4471340"/>
                <a:gd name="connsiteY1" fmla="*/ 1047282 h 1851916"/>
                <a:gd name="connsiteX2" fmla="*/ 4471340 w 4471340"/>
                <a:gd name="connsiteY2" fmla="*/ 1851916 h 1851916"/>
                <a:gd name="connsiteX3" fmla="*/ 0 w 4471340"/>
                <a:gd name="connsiteY3" fmla="*/ 0 h 18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340" h="1851916">
                  <a:moveTo>
                    <a:pt x="0" y="0"/>
                  </a:moveTo>
                  <a:lnTo>
                    <a:pt x="4235486" y="1047282"/>
                  </a:lnTo>
                  <a:lnTo>
                    <a:pt x="4471340" y="1851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80C8EE3D-E704-487B-856B-0284BA49D023}"/>
                </a:ext>
              </a:extLst>
            </p:cNvPr>
            <p:cNvSpPr/>
            <p:nvPr/>
          </p:nvSpPr>
          <p:spPr>
            <a:xfrm flipH="1">
              <a:off x="2667533" y="2033237"/>
              <a:ext cx="2537903" cy="48826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  <a:gd name="connsiteX0" fmla="*/ 0 w 4145444"/>
                <a:gd name="connsiteY0" fmla="*/ 0 h 1890944"/>
                <a:gd name="connsiteX1" fmla="*/ 3382391 w 4145444"/>
                <a:gd name="connsiteY1" fmla="*/ 1890944 h 1890944"/>
                <a:gd name="connsiteX2" fmla="*/ 4145444 w 4145444"/>
                <a:gd name="connsiteY2" fmla="*/ 242415 h 1890944"/>
                <a:gd name="connsiteX3" fmla="*/ 0 w 4145444"/>
                <a:gd name="connsiteY3" fmla="*/ 0 h 1890944"/>
                <a:gd name="connsiteX0" fmla="*/ 0 w 4251435"/>
                <a:gd name="connsiteY0" fmla="*/ 0 h 738466"/>
                <a:gd name="connsiteX1" fmla="*/ 4251435 w 4251435"/>
                <a:gd name="connsiteY1" fmla="*/ 738466 h 738466"/>
                <a:gd name="connsiteX2" fmla="*/ 4145444 w 4251435"/>
                <a:gd name="connsiteY2" fmla="*/ 242415 h 738466"/>
                <a:gd name="connsiteX3" fmla="*/ 0 w 4251435"/>
                <a:gd name="connsiteY3" fmla="*/ 0 h 738466"/>
                <a:gd name="connsiteX0" fmla="*/ 0 w 4720350"/>
                <a:gd name="connsiteY0" fmla="*/ 0 h 738466"/>
                <a:gd name="connsiteX1" fmla="*/ 4251435 w 4720350"/>
                <a:gd name="connsiteY1" fmla="*/ 738466 h 738466"/>
                <a:gd name="connsiteX2" fmla="*/ 4720350 w 4720350"/>
                <a:gd name="connsiteY2" fmla="*/ 323089 h 738466"/>
                <a:gd name="connsiteX3" fmla="*/ 0 w 4720350"/>
                <a:gd name="connsiteY3" fmla="*/ 0 h 738466"/>
                <a:gd name="connsiteX0" fmla="*/ 0 w 5215036"/>
                <a:gd name="connsiteY0" fmla="*/ 0 h 738466"/>
                <a:gd name="connsiteX1" fmla="*/ 4251435 w 5215036"/>
                <a:gd name="connsiteY1" fmla="*/ 738466 h 738466"/>
                <a:gd name="connsiteX2" fmla="*/ 5215036 w 5215036"/>
                <a:gd name="connsiteY2" fmla="*/ 150217 h 738466"/>
                <a:gd name="connsiteX3" fmla="*/ 0 w 5215036"/>
                <a:gd name="connsiteY3" fmla="*/ 0 h 738466"/>
                <a:gd name="connsiteX0" fmla="*/ 0 w 5522544"/>
                <a:gd name="connsiteY0" fmla="*/ 0 h 738466"/>
                <a:gd name="connsiteX1" fmla="*/ 4251435 w 5522544"/>
                <a:gd name="connsiteY1" fmla="*/ 738466 h 738466"/>
                <a:gd name="connsiteX2" fmla="*/ 5522544 w 5522544"/>
                <a:gd name="connsiteY2" fmla="*/ 184791 h 738466"/>
                <a:gd name="connsiteX3" fmla="*/ 0 w 5522544"/>
                <a:gd name="connsiteY3" fmla="*/ 0 h 738466"/>
                <a:gd name="connsiteX0" fmla="*/ 0 w 4251435"/>
                <a:gd name="connsiteY0" fmla="*/ 184002 h 922468"/>
                <a:gd name="connsiteX1" fmla="*/ 4251435 w 4251435"/>
                <a:gd name="connsiteY1" fmla="*/ 922468 h 922468"/>
                <a:gd name="connsiteX2" fmla="*/ 3851307 w 4251435"/>
                <a:gd name="connsiteY2" fmla="*/ 0 h 922468"/>
                <a:gd name="connsiteX3" fmla="*/ 0 w 4251435"/>
                <a:gd name="connsiteY3" fmla="*/ 184002 h 922468"/>
                <a:gd name="connsiteX0" fmla="*/ 0 w 4251435"/>
                <a:gd name="connsiteY0" fmla="*/ 437547 h 1176013"/>
                <a:gd name="connsiteX1" fmla="*/ 4251435 w 4251435"/>
                <a:gd name="connsiteY1" fmla="*/ 1176013 h 1176013"/>
                <a:gd name="connsiteX2" fmla="*/ 4078595 w 4251435"/>
                <a:gd name="connsiteY2" fmla="*/ 0 h 1176013"/>
                <a:gd name="connsiteX3" fmla="*/ 0 w 4251435"/>
                <a:gd name="connsiteY3" fmla="*/ 437547 h 1176013"/>
                <a:gd name="connsiteX0" fmla="*/ 0 w 4452952"/>
                <a:gd name="connsiteY0" fmla="*/ 0 h 738466"/>
                <a:gd name="connsiteX1" fmla="*/ 4251435 w 4452952"/>
                <a:gd name="connsiteY1" fmla="*/ 738466 h 738466"/>
                <a:gd name="connsiteX2" fmla="*/ 4452952 w 4452952"/>
                <a:gd name="connsiteY2" fmla="*/ 127167 h 738466"/>
                <a:gd name="connsiteX3" fmla="*/ 0 w 4452952"/>
                <a:gd name="connsiteY3" fmla="*/ 0 h 7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2952" h="738466">
                  <a:moveTo>
                    <a:pt x="0" y="0"/>
                  </a:moveTo>
                  <a:lnTo>
                    <a:pt x="4251435" y="738466"/>
                  </a:lnTo>
                  <a:lnTo>
                    <a:pt x="4452952" y="127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02FA657-D67B-47EC-9893-444F18CC2E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12EC183-E157-4513-819E-6E6077ECC7E1}"/>
              </a:ext>
            </a:extLst>
          </p:cNvPr>
          <p:cNvSpPr txBox="1"/>
          <p:nvPr/>
        </p:nvSpPr>
        <p:spPr>
          <a:xfrm>
            <a:off x="3127401" y="1640061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生活誰不曾絕望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F6D894E-C5C6-489E-B8EC-B5BE5395FA3C}"/>
              </a:ext>
            </a:extLst>
          </p:cNvPr>
          <p:cNvSpPr txBox="1"/>
          <p:nvPr/>
        </p:nvSpPr>
        <p:spPr>
          <a:xfrm>
            <a:off x="3678859" y="4596841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等雨後的清爽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AD3D6C4-E6CB-4D50-BBAF-BE9E221E5C02}"/>
              </a:ext>
            </a:extLst>
          </p:cNvPr>
          <p:cNvSpPr txBox="1"/>
          <p:nvPr/>
        </p:nvSpPr>
        <p:spPr>
          <a:xfrm>
            <a:off x="3284920" y="710005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當個萊特少年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7F89803-FA02-455F-90DD-AD737E455E1A}"/>
              </a:ext>
            </a:extLst>
          </p:cNvPr>
          <p:cNvSpPr txBox="1"/>
          <p:nvPr/>
        </p:nvSpPr>
        <p:spPr>
          <a:xfrm>
            <a:off x="3186513" y="5303486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面向光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7567246F-378C-43E1-8349-2335A0B298C7}"/>
              </a:ext>
            </a:extLst>
          </p:cNvPr>
          <p:cNvSpPr/>
          <p:nvPr/>
        </p:nvSpPr>
        <p:spPr>
          <a:xfrm rot="5179072">
            <a:off x="4650520" y="-2778629"/>
            <a:ext cx="2890960" cy="1263085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1721921 w 5431327"/>
              <a:gd name="connsiteY0" fmla="*/ 0 h 12829497"/>
              <a:gd name="connsiteX1" fmla="*/ 0 w 5431327"/>
              <a:gd name="connsiteY1" fmla="*/ 12829497 h 12829497"/>
              <a:gd name="connsiteX2" fmla="*/ 5431327 w 5431327"/>
              <a:gd name="connsiteY2" fmla="*/ 7003428 h 12829497"/>
              <a:gd name="connsiteX3" fmla="*/ 2277299 w 5431327"/>
              <a:gd name="connsiteY3" fmla="*/ 30739 h 12829497"/>
              <a:gd name="connsiteX4" fmla="*/ 1721921 w 5431327"/>
              <a:gd name="connsiteY4" fmla="*/ 0 h 12829497"/>
              <a:gd name="connsiteX0" fmla="*/ 1721921 w 2751690"/>
              <a:gd name="connsiteY0" fmla="*/ 0 h 12829497"/>
              <a:gd name="connsiteX1" fmla="*/ 0 w 2751690"/>
              <a:gd name="connsiteY1" fmla="*/ 12829497 h 12829497"/>
              <a:gd name="connsiteX2" fmla="*/ 2751690 w 2751690"/>
              <a:gd name="connsiteY2" fmla="*/ 12384799 h 12829497"/>
              <a:gd name="connsiteX3" fmla="*/ 2277299 w 2751690"/>
              <a:gd name="connsiteY3" fmla="*/ 30739 h 12829497"/>
              <a:gd name="connsiteX4" fmla="*/ 1721921 w 2751690"/>
              <a:gd name="connsiteY4" fmla="*/ 0 h 12829497"/>
              <a:gd name="connsiteX0" fmla="*/ 1372567 w 2402336"/>
              <a:gd name="connsiteY0" fmla="*/ 0 h 12384799"/>
              <a:gd name="connsiteX1" fmla="*/ 0 w 2402336"/>
              <a:gd name="connsiteY1" fmla="*/ 12114547 h 12384799"/>
              <a:gd name="connsiteX2" fmla="*/ 2402336 w 2402336"/>
              <a:gd name="connsiteY2" fmla="*/ 12384799 h 12384799"/>
              <a:gd name="connsiteX3" fmla="*/ 1927945 w 2402336"/>
              <a:gd name="connsiteY3" fmla="*/ 30739 h 12384799"/>
              <a:gd name="connsiteX4" fmla="*/ 1372567 w 2402336"/>
              <a:gd name="connsiteY4" fmla="*/ 0 h 12384799"/>
              <a:gd name="connsiteX0" fmla="*/ 1499010 w 2528779"/>
              <a:gd name="connsiteY0" fmla="*/ 0 h 12384799"/>
              <a:gd name="connsiteX1" fmla="*/ 0 w 2528779"/>
              <a:gd name="connsiteY1" fmla="*/ 12267760 h 12384799"/>
              <a:gd name="connsiteX2" fmla="*/ 2528779 w 2528779"/>
              <a:gd name="connsiteY2" fmla="*/ 12384799 h 12384799"/>
              <a:gd name="connsiteX3" fmla="*/ 2054388 w 2528779"/>
              <a:gd name="connsiteY3" fmla="*/ 30739 h 12384799"/>
              <a:gd name="connsiteX4" fmla="*/ 1499010 w 2528779"/>
              <a:gd name="connsiteY4" fmla="*/ 0 h 12384799"/>
              <a:gd name="connsiteX0" fmla="*/ 1499010 w 2866335"/>
              <a:gd name="connsiteY0" fmla="*/ 0 h 12384799"/>
              <a:gd name="connsiteX1" fmla="*/ 0 w 2866335"/>
              <a:gd name="connsiteY1" fmla="*/ 12267760 h 12384799"/>
              <a:gd name="connsiteX2" fmla="*/ 2528779 w 2866335"/>
              <a:gd name="connsiteY2" fmla="*/ 12384799 h 12384799"/>
              <a:gd name="connsiteX3" fmla="*/ 2866335 w 2866335"/>
              <a:gd name="connsiteY3" fmla="*/ 82413 h 12384799"/>
              <a:gd name="connsiteX4" fmla="*/ 1499010 w 2866335"/>
              <a:gd name="connsiteY4" fmla="*/ 0 h 1238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6335" h="12384799">
                <a:moveTo>
                  <a:pt x="1499010" y="0"/>
                </a:moveTo>
                <a:lnTo>
                  <a:pt x="0" y="12267760"/>
                </a:lnTo>
                <a:lnTo>
                  <a:pt x="2528779" y="12384799"/>
                </a:lnTo>
                <a:lnTo>
                  <a:pt x="2866335" y="82413"/>
                </a:lnTo>
                <a:lnTo>
                  <a:pt x="149901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11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35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-6.2963E-6 L -0.0013 -6.2963E-6 " pathEditMode="fixed" rAng="0" ptsTypes="AA">
                                      <p:cBhvr>
                                        <p:cTn id="1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4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42" presetClass="pat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-6.2963E-6 L 0.68138 0.03426 " pathEditMode="fixed" rAng="0" ptsTypes="AA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0.03425 L 1.37643 0.03425 " pathEditMode="fixed" rAng="0" ptsTypes="AA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28" grpId="0" animBg="1"/>
      <p:bldP spid="34" grpId="0"/>
      <p:bldP spid="34" grpId="1"/>
      <p:bldP spid="35" grpId="0"/>
      <p:bldP spid="35" grpId="1"/>
      <p:bldP spid="36" grpId="0"/>
      <p:bldP spid="37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F2599A41-33DC-47F9-91AA-1FD186BEB8A0}"/>
              </a:ext>
            </a:extLst>
          </p:cNvPr>
          <p:cNvSpPr/>
          <p:nvPr/>
        </p:nvSpPr>
        <p:spPr>
          <a:xfrm>
            <a:off x="558279" y="-29074"/>
            <a:ext cx="3741274" cy="715073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9406" h="7011435">
                <a:moveTo>
                  <a:pt x="0" y="0"/>
                </a:moveTo>
                <a:lnTo>
                  <a:pt x="1335552" y="7011435"/>
                </a:lnTo>
                <a:lnTo>
                  <a:pt x="3709406" y="7003428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C1510D8-8A11-4BA4-BBB3-E30C2C1EC8A0}"/>
              </a:ext>
            </a:extLst>
          </p:cNvPr>
          <p:cNvSpPr/>
          <p:nvPr/>
        </p:nvSpPr>
        <p:spPr>
          <a:xfrm>
            <a:off x="1067284" y="-87753"/>
            <a:ext cx="6929951" cy="703350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6824429"/>
              <a:gd name="connsiteY0" fmla="*/ 0 h 7011435"/>
              <a:gd name="connsiteX1" fmla="*/ 1335552 w 6824429"/>
              <a:gd name="connsiteY1" fmla="*/ 7011435 h 7011435"/>
              <a:gd name="connsiteX2" fmla="*/ 6824429 w 6824429"/>
              <a:gd name="connsiteY2" fmla="*/ 6796524 h 7011435"/>
              <a:gd name="connsiteX3" fmla="*/ 555378 w 6824429"/>
              <a:gd name="connsiteY3" fmla="*/ 30739 h 7011435"/>
              <a:gd name="connsiteX4" fmla="*/ 0 w 6824429"/>
              <a:gd name="connsiteY4" fmla="*/ 0 h 7011435"/>
              <a:gd name="connsiteX0" fmla="*/ 0 w 6870922"/>
              <a:gd name="connsiteY0" fmla="*/ 0 h 7011435"/>
              <a:gd name="connsiteX1" fmla="*/ 1335552 w 6870922"/>
              <a:gd name="connsiteY1" fmla="*/ 7011435 h 7011435"/>
              <a:gd name="connsiteX2" fmla="*/ 6870922 w 6870922"/>
              <a:gd name="connsiteY2" fmla="*/ 6865492 h 7011435"/>
              <a:gd name="connsiteX3" fmla="*/ 555378 w 6870922"/>
              <a:gd name="connsiteY3" fmla="*/ 30739 h 7011435"/>
              <a:gd name="connsiteX4" fmla="*/ 0 w 6870922"/>
              <a:gd name="connsiteY4" fmla="*/ 0 h 7011435"/>
              <a:gd name="connsiteX0" fmla="*/ 0 w 6870922"/>
              <a:gd name="connsiteY0" fmla="*/ 0 h 6896489"/>
              <a:gd name="connsiteX1" fmla="*/ 4008893 w 6870922"/>
              <a:gd name="connsiteY1" fmla="*/ 6896489 h 6896489"/>
              <a:gd name="connsiteX2" fmla="*/ 6870922 w 6870922"/>
              <a:gd name="connsiteY2" fmla="*/ 6865492 h 6896489"/>
              <a:gd name="connsiteX3" fmla="*/ 555378 w 6870922"/>
              <a:gd name="connsiteY3" fmla="*/ 30739 h 6896489"/>
              <a:gd name="connsiteX4" fmla="*/ 0 w 6870922"/>
              <a:gd name="connsiteY4" fmla="*/ 0 h 689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0922" h="6896489">
                <a:moveTo>
                  <a:pt x="0" y="0"/>
                </a:moveTo>
                <a:lnTo>
                  <a:pt x="4008893" y="6896489"/>
                </a:lnTo>
                <a:lnTo>
                  <a:pt x="6870922" y="6865492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0417FFB7-8E1D-46E4-8677-2CA97F79B8AB}"/>
              </a:ext>
            </a:extLst>
          </p:cNvPr>
          <p:cNvSpPr/>
          <p:nvPr/>
        </p:nvSpPr>
        <p:spPr>
          <a:xfrm>
            <a:off x="1580332" y="-87753"/>
            <a:ext cx="10259305" cy="7142569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8986348"/>
              <a:gd name="connsiteY0" fmla="*/ 0 h 7011435"/>
              <a:gd name="connsiteX1" fmla="*/ 1335552 w 8986348"/>
              <a:gd name="connsiteY1" fmla="*/ 7011435 h 7011435"/>
              <a:gd name="connsiteX2" fmla="*/ 8986348 w 8986348"/>
              <a:gd name="connsiteY2" fmla="*/ 7003428 h 7011435"/>
              <a:gd name="connsiteX3" fmla="*/ 555378 w 8986348"/>
              <a:gd name="connsiteY3" fmla="*/ 30739 h 7011435"/>
              <a:gd name="connsiteX4" fmla="*/ 0 w 8986348"/>
              <a:gd name="connsiteY4" fmla="*/ 0 h 7011435"/>
              <a:gd name="connsiteX0" fmla="*/ 0 w 8986348"/>
              <a:gd name="connsiteY0" fmla="*/ 0 h 7057414"/>
              <a:gd name="connsiteX1" fmla="*/ 6751973 w 8986348"/>
              <a:gd name="connsiteY1" fmla="*/ 7057414 h 7057414"/>
              <a:gd name="connsiteX2" fmla="*/ 8986348 w 8986348"/>
              <a:gd name="connsiteY2" fmla="*/ 7003428 h 7057414"/>
              <a:gd name="connsiteX3" fmla="*/ 555378 w 8986348"/>
              <a:gd name="connsiteY3" fmla="*/ 30739 h 7057414"/>
              <a:gd name="connsiteX4" fmla="*/ 0 w 8986348"/>
              <a:gd name="connsiteY4" fmla="*/ 0 h 7057414"/>
              <a:gd name="connsiteX0" fmla="*/ 0 w 10032438"/>
              <a:gd name="connsiteY0" fmla="*/ 0 h 7233323"/>
              <a:gd name="connsiteX1" fmla="*/ 6751973 w 10032438"/>
              <a:gd name="connsiteY1" fmla="*/ 705741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10032438"/>
              <a:gd name="connsiteY0" fmla="*/ 0 h 7233323"/>
              <a:gd name="connsiteX1" fmla="*/ 6937944 w 10032438"/>
              <a:gd name="connsiteY1" fmla="*/ 703442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9916206"/>
              <a:gd name="connsiteY0" fmla="*/ 0 h 7118376"/>
              <a:gd name="connsiteX1" fmla="*/ 6937944 w 9916206"/>
              <a:gd name="connsiteY1" fmla="*/ 7034424 h 7118376"/>
              <a:gd name="connsiteX2" fmla="*/ 9916206 w 9916206"/>
              <a:gd name="connsiteY2" fmla="*/ 7118376 h 7118376"/>
              <a:gd name="connsiteX3" fmla="*/ 555378 w 9916206"/>
              <a:gd name="connsiteY3" fmla="*/ 30739 h 7118376"/>
              <a:gd name="connsiteX4" fmla="*/ 0 w 9916206"/>
              <a:gd name="connsiteY4" fmla="*/ 0 h 7118376"/>
              <a:gd name="connsiteX0" fmla="*/ 0 w 10171917"/>
              <a:gd name="connsiteY0" fmla="*/ 0 h 7034424"/>
              <a:gd name="connsiteX1" fmla="*/ 6937944 w 10171917"/>
              <a:gd name="connsiteY1" fmla="*/ 7034424 h 7034424"/>
              <a:gd name="connsiteX2" fmla="*/ 10171917 w 10171917"/>
              <a:gd name="connsiteY2" fmla="*/ 7003429 h 7034424"/>
              <a:gd name="connsiteX3" fmla="*/ 555378 w 10171917"/>
              <a:gd name="connsiteY3" fmla="*/ 30739 h 7034424"/>
              <a:gd name="connsiteX4" fmla="*/ 0 w 10171917"/>
              <a:gd name="connsiteY4" fmla="*/ 0 h 7034424"/>
              <a:gd name="connsiteX0" fmla="*/ 0 w 10171917"/>
              <a:gd name="connsiteY0" fmla="*/ 0 h 7003429"/>
              <a:gd name="connsiteX1" fmla="*/ 7612091 w 10171917"/>
              <a:gd name="connsiteY1" fmla="*/ 6988444 h 7003429"/>
              <a:gd name="connsiteX2" fmla="*/ 10171917 w 10171917"/>
              <a:gd name="connsiteY2" fmla="*/ 7003429 h 7003429"/>
              <a:gd name="connsiteX3" fmla="*/ 555378 w 10171917"/>
              <a:gd name="connsiteY3" fmla="*/ 30739 h 7003429"/>
              <a:gd name="connsiteX4" fmla="*/ 0 w 10171917"/>
              <a:gd name="connsiteY4" fmla="*/ 0 h 700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917" h="7003429">
                <a:moveTo>
                  <a:pt x="0" y="0"/>
                </a:moveTo>
                <a:lnTo>
                  <a:pt x="7612091" y="6988444"/>
                </a:lnTo>
                <a:lnTo>
                  <a:pt x="10171917" y="7003429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20F4FD8-7161-4025-B95A-D9B9BF2DBA54}"/>
              </a:ext>
            </a:extLst>
          </p:cNvPr>
          <p:cNvGrpSpPr/>
          <p:nvPr/>
        </p:nvGrpSpPr>
        <p:grpSpPr>
          <a:xfrm>
            <a:off x="12570712" y="4085505"/>
            <a:ext cx="2423605" cy="1784413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858B897A-FAAD-4848-810D-11670F467531}"/>
                </a:ext>
              </a:extLst>
            </p:cNvPr>
            <p:cNvSpPr/>
            <p:nvPr/>
          </p:nvSpPr>
          <p:spPr>
            <a:xfrm>
              <a:off x="1855433" y="1491448"/>
              <a:ext cx="3382391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7A5BC4E1-07F5-4D1F-8C15-9FE3DA9E0B6A}"/>
                </a:ext>
              </a:extLst>
            </p:cNvPr>
            <p:cNvSpPr/>
            <p:nvPr/>
          </p:nvSpPr>
          <p:spPr>
            <a:xfrm>
              <a:off x="1855432" y="1491447"/>
              <a:ext cx="3320247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CA7B95C9-1D57-4289-87AF-9420E2115B4F}"/>
                </a:ext>
              </a:extLst>
            </p:cNvPr>
            <p:cNvSpPr/>
            <p:nvPr/>
          </p:nvSpPr>
          <p:spPr>
            <a:xfrm>
              <a:off x="1855434" y="1491448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1D81A997-C7B4-41DF-9B52-847CDE98BA97}"/>
                </a:ext>
              </a:extLst>
            </p:cNvPr>
            <p:cNvSpPr/>
            <p:nvPr/>
          </p:nvSpPr>
          <p:spPr>
            <a:xfrm>
              <a:off x="1855435" y="1491448"/>
              <a:ext cx="4252403" cy="1890944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387CA9F-6BCB-4387-9C2D-6A58ED71DD3A}"/>
              </a:ext>
            </a:extLst>
          </p:cNvPr>
          <p:cNvGrpSpPr/>
          <p:nvPr/>
        </p:nvGrpSpPr>
        <p:grpSpPr>
          <a:xfrm flipH="1">
            <a:off x="-1877762" y="7479152"/>
            <a:ext cx="1994543" cy="1468510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596B2CE2-2799-42B5-B3BE-78E7B2D032AE}"/>
                </a:ext>
              </a:extLst>
            </p:cNvPr>
            <p:cNvSpPr/>
            <p:nvPr/>
          </p:nvSpPr>
          <p:spPr>
            <a:xfrm>
              <a:off x="1855433" y="1491448"/>
              <a:ext cx="3382391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A48A297D-7250-405A-8150-19C938C8FB43}"/>
                </a:ext>
              </a:extLst>
            </p:cNvPr>
            <p:cNvSpPr/>
            <p:nvPr/>
          </p:nvSpPr>
          <p:spPr>
            <a:xfrm>
              <a:off x="1855432" y="1491447"/>
              <a:ext cx="3320247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A96F4EF-56E3-4F15-A409-88378FBC12DE}"/>
                </a:ext>
              </a:extLst>
            </p:cNvPr>
            <p:cNvSpPr/>
            <p:nvPr/>
          </p:nvSpPr>
          <p:spPr>
            <a:xfrm>
              <a:off x="1855434" y="1491448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9E267E2F-8DFE-49CA-A6FB-38C5D01CE97A}"/>
                </a:ext>
              </a:extLst>
            </p:cNvPr>
            <p:cNvSpPr/>
            <p:nvPr/>
          </p:nvSpPr>
          <p:spPr>
            <a:xfrm>
              <a:off x="1855435" y="1491448"/>
              <a:ext cx="4252403" cy="1890944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98115ED-2A6D-4529-AD09-6FD2DA6F64F6}"/>
              </a:ext>
            </a:extLst>
          </p:cNvPr>
          <p:cNvSpPr txBox="1"/>
          <p:nvPr/>
        </p:nvSpPr>
        <p:spPr>
          <a:xfrm>
            <a:off x="5636180" y="3132352"/>
            <a:ext cx="4198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萊特 </a:t>
            </a:r>
            <a:r>
              <a:rPr lang="en-US" altLang="zh-TW" sz="60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Light</a:t>
            </a:r>
            <a:endParaRPr lang="zh-TW" altLang="en-US" sz="6000" dirty="0">
              <a:solidFill>
                <a:schemeClr val="accent5">
                  <a:lumMod val="50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7741A6E-2C08-4800-82FE-76440E10C093}"/>
              </a:ext>
            </a:extLst>
          </p:cNvPr>
          <p:cNvSpPr txBox="1"/>
          <p:nvPr/>
        </p:nvSpPr>
        <p:spPr>
          <a:xfrm>
            <a:off x="5250486" y="4214860"/>
            <a:ext cx="4583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2020 </a:t>
            </a:r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全國高中生大合唱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794AE6-821F-424D-88A4-E9BC43A967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74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6 L 0.06576 -0.1037 C 0.07943 -0.12523 0.10053 -0.15648 0.1224 -0.18773 C 0.1474 -0.22407 0.16797 -0.25301 0.18295 -0.27245 L 0.25339 -0.3662 " pathEditMode="fixed" rAng="19260000" ptsTypes="AAA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-1863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86 -0.45857 L -0.18306 -0.34723 C -0.16913 -0.32431 -0.14895 -0.28797 -0.12877 -0.24908 C -0.1052 -0.20394 -0.0871 -0.16783 -0.07512 -0.14144 L -0.01705 -0.01412 " pathEditMode="fixed" rAng="2820000" ptsTypes="AAAAA">
                                      <p:cBhvr>
                                        <p:cTn id="23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21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0" grpId="0" animBg="1"/>
      <p:bldP spid="31" grpId="0"/>
      <p:bldP spid="33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定位框" hidden="1">
            <a:extLst>
              <a:ext uri="{FF2B5EF4-FFF2-40B4-BE49-F238E27FC236}">
                <a16:creationId xmlns:a16="http://schemas.microsoft.com/office/drawing/2014/main" id="{D028D09B-D36C-468A-B9C3-1B6387E27E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4A3061E1-1371-49EA-A634-0A93A015BEDA}"/>
              </a:ext>
            </a:extLst>
          </p:cNvPr>
          <p:cNvSpPr/>
          <p:nvPr/>
        </p:nvSpPr>
        <p:spPr>
          <a:xfrm>
            <a:off x="-1167548" y="-1012742"/>
            <a:ext cx="5850038" cy="8564880"/>
          </a:xfrm>
          <a:custGeom>
            <a:avLst/>
            <a:gdLst>
              <a:gd name="connsiteX0" fmla="*/ 0 w 5850038"/>
              <a:gd name="connsiteY0" fmla="*/ 0 h 8564880"/>
              <a:gd name="connsiteX1" fmla="*/ 5850038 w 5850038"/>
              <a:gd name="connsiteY1" fmla="*/ 0 h 8564880"/>
              <a:gd name="connsiteX2" fmla="*/ 5850038 w 5850038"/>
              <a:gd name="connsiteY2" fmla="*/ 830580 h 8564880"/>
              <a:gd name="connsiteX3" fmla="*/ 5631180 w 5850038"/>
              <a:gd name="connsiteY3" fmla="*/ 830580 h 8564880"/>
              <a:gd name="connsiteX4" fmla="*/ 4145280 w 5850038"/>
              <a:gd name="connsiteY4" fmla="*/ 7947660 h 8564880"/>
              <a:gd name="connsiteX5" fmla="*/ 5850038 w 5850038"/>
              <a:gd name="connsiteY5" fmla="*/ 7947660 h 8564880"/>
              <a:gd name="connsiteX6" fmla="*/ 5850038 w 5850038"/>
              <a:gd name="connsiteY6" fmla="*/ 8564880 h 8564880"/>
              <a:gd name="connsiteX7" fmla="*/ 0 w 5850038"/>
              <a:gd name="connsiteY7" fmla="*/ 8564880 h 8564880"/>
              <a:gd name="connsiteX8" fmla="*/ 0 w 5850038"/>
              <a:gd name="connsiteY8" fmla="*/ 0 h 856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038" h="8564880">
                <a:moveTo>
                  <a:pt x="0" y="0"/>
                </a:moveTo>
                <a:lnTo>
                  <a:pt x="5850038" y="0"/>
                </a:lnTo>
                <a:lnTo>
                  <a:pt x="5850038" y="830580"/>
                </a:lnTo>
                <a:lnTo>
                  <a:pt x="5631180" y="830580"/>
                </a:lnTo>
                <a:lnTo>
                  <a:pt x="4145280" y="7947660"/>
                </a:lnTo>
                <a:lnTo>
                  <a:pt x="5850038" y="7947660"/>
                </a:lnTo>
                <a:lnTo>
                  <a:pt x="5850038" y="8564880"/>
                </a:lnTo>
                <a:lnTo>
                  <a:pt x="0" y="8564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C28B151-BCA3-4E62-A9DE-09B1CEC364E2}"/>
              </a:ext>
            </a:extLst>
          </p:cNvPr>
          <p:cNvSpPr/>
          <p:nvPr/>
        </p:nvSpPr>
        <p:spPr>
          <a:xfrm>
            <a:off x="453390" y="467919"/>
            <a:ext cx="1554480" cy="15544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雲朵形 3">
            <a:extLst>
              <a:ext uri="{FF2B5EF4-FFF2-40B4-BE49-F238E27FC236}">
                <a16:creationId xmlns:a16="http://schemas.microsoft.com/office/drawing/2014/main" id="{7CFB2C58-E6D7-4187-B0E0-3270E32219EA}"/>
              </a:ext>
            </a:extLst>
          </p:cNvPr>
          <p:cNvSpPr/>
          <p:nvPr/>
        </p:nvSpPr>
        <p:spPr>
          <a:xfrm>
            <a:off x="1630680" y="1245159"/>
            <a:ext cx="2164080" cy="1412154"/>
          </a:xfrm>
          <a:prstGeom prst="cloud">
            <a:avLst/>
          </a:prstGeom>
          <a:solidFill>
            <a:srgbClr val="FFFFE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16EABA-8620-4905-8B50-FF76F10572B9}"/>
              </a:ext>
            </a:extLst>
          </p:cNvPr>
          <p:cNvSpPr/>
          <p:nvPr/>
        </p:nvSpPr>
        <p:spPr>
          <a:xfrm>
            <a:off x="6812280" y="-327660"/>
            <a:ext cx="5516880" cy="75133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6556A48E-26D9-4DB1-870A-A239DB8051CC}"/>
              </a:ext>
            </a:extLst>
          </p:cNvPr>
          <p:cNvSpPr/>
          <p:nvPr/>
        </p:nvSpPr>
        <p:spPr>
          <a:xfrm>
            <a:off x="2941320" y="-129540"/>
            <a:ext cx="5943600" cy="711708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雲朵形 6">
            <a:extLst>
              <a:ext uri="{FF2B5EF4-FFF2-40B4-BE49-F238E27FC236}">
                <a16:creationId xmlns:a16="http://schemas.microsoft.com/office/drawing/2014/main" id="{CA3A7B2C-3FA8-4D57-9FD3-4F8F9D8423D6}"/>
              </a:ext>
            </a:extLst>
          </p:cNvPr>
          <p:cNvSpPr/>
          <p:nvPr/>
        </p:nvSpPr>
        <p:spPr>
          <a:xfrm>
            <a:off x="3505200" y="655320"/>
            <a:ext cx="2590800" cy="1690607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雲朵形 8">
            <a:extLst>
              <a:ext uri="{FF2B5EF4-FFF2-40B4-BE49-F238E27FC236}">
                <a16:creationId xmlns:a16="http://schemas.microsoft.com/office/drawing/2014/main" id="{E0180F39-8BD1-45D9-B5FA-729FABACD860}"/>
              </a:ext>
            </a:extLst>
          </p:cNvPr>
          <p:cNvSpPr/>
          <p:nvPr/>
        </p:nvSpPr>
        <p:spPr>
          <a:xfrm flipH="1">
            <a:off x="5425440" y="1105933"/>
            <a:ext cx="2590800" cy="1690607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2DE66E-CE34-46B1-A3FB-D947474B8D2E}"/>
              </a:ext>
            </a:extLst>
          </p:cNvPr>
          <p:cNvSpPr txBox="1"/>
          <p:nvPr/>
        </p:nvSpPr>
        <p:spPr>
          <a:xfrm>
            <a:off x="7855409" y="3329079"/>
            <a:ext cx="4826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rgbClr val="FFFF00"/>
                </a:solidFill>
                <a:latin typeface="清松手寫體1" pitchFamily="2" charset="-120"/>
                <a:ea typeface="清松手寫體1" pitchFamily="2" charset="-120"/>
              </a:rPr>
              <a:t>是雷陣雨</a:t>
            </a:r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856EAF8B-C7E4-4940-B524-0EEB073D02CC}"/>
              </a:ext>
            </a:extLst>
          </p:cNvPr>
          <p:cNvSpPr/>
          <p:nvPr/>
        </p:nvSpPr>
        <p:spPr>
          <a:xfrm>
            <a:off x="10000188" y="2495098"/>
            <a:ext cx="845194" cy="1961745"/>
          </a:xfrm>
          <a:custGeom>
            <a:avLst/>
            <a:gdLst>
              <a:gd name="connsiteX0" fmla="*/ 752355 w 1562583"/>
              <a:gd name="connsiteY0" fmla="*/ 0 h 2511707"/>
              <a:gd name="connsiteX1" fmla="*/ 23150 w 1562583"/>
              <a:gd name="connsiteY1" fmla="*/ 1006998 h 2511707"/>
              <a:gd name="connsiteX2" fmla="*/ 891251 w 1562583"/>
              <a:gd name="connsiteY2" fmla="*/ 1157469 h 2511707"/>
              <a:gd name="connsiteX3" fmla="*/ 0 w 1562583"/>
              <a:gd name="connsiteY3" fmla="*/ 2511707 h 2511707"/>
              <a:gd name="connsiteX4" fmla="*/ 1562583 w 1562583"/>
              <a:gd name="connsiteY4" fmla="*/ 1099595 h 2511707"/>
              <a:gd name="connsiteX5" fmla="*/ 405114 w 1562583"/>
              <a:gd name="connsiteY5" fmla="*/ 925975 h 2511707"/>
              <a:gd name="connsiteX6" fmla="*/ 1041722 w 1562583"/>
              <a:gd name="connsiteY6" fmla="*/ 173620 h 2511707"/>
              <a:gd name="connsiteX7" fmla="*/ 752355 w 1562583"/>
              <a:gd name="connsiteY7" fmla="*/ 0 h 251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2583" h="2511707">
                <a:moveTo>
                  <a:pt x="752355" y="0"/>
                </a:moveTo>
                <a:lnTo>
                  <a:pt x="23150" y="1006998"/>
                </a:lnTo>
                <a:lnTo>
                  <a:pt x="891251" y="1157469"/>
                </a:lnTo>
                <a:lnTo>
                  <a:pt x="0" y="2511707"/>
                </a:lnTo>
                <a:lnTo>
                  <a:pt x="1562583" y="1099595"/>
                </a:lnTo>
                <a:lnTo>
                  <a:pt x="405114" y="925975"/>
                </a:lnTo>
                <a:lnTo>
                  <a:pt x="1041722" y="173620"/>
                </a:lnTo>
                <a:lnTo>
                  <a:pt x="7523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雲朵形 13">
            <a:extLst>
              <a:ext uri="{FF2B5EF4-FFF2-40B4-BE49-F238E27FC236}">
                <a16:creationId xmlns:a16="http://schemas.microsoft.com/office/drawing/2014/main" id="{3BAFD7E6-8C36-4393-8E60-3BE82A359CDE}"/>
              </a:ext>
            </a:extLst>
          </p:cNvPr>
          <p:cNvSpPr/>
          <p:nvPr/>
        </p:nvSpPr>
        <p:spPr>
          <a:xfrm>
            <a:off x="8732520" y="1105932"/>
            <a:ext cx="2590800" cy="1690607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雲朵形 17">
            <a:extLst>
              <a:ext uri="{FF2B5EF4-FFF2-40B4-BE49-F238E27FC236}">
                <a16:creationId xmlns:a16="http://schemas.microsoft.com/office/drawing/2014/main" id="{11F53B96-1990-48A9-A347-05B0E49D9A7F}"/>
              </a:ext>
            </a:extLst>
          </p:cNvPr>
          <p:cNvSpPr/>
          <p:nvPr/>
        </p:nvSpPr>
        <p:spPr>
          <a:xfrm flipH="1" flipV="1">
            <a:off x="10530840" y="399855"/>
            <a:ext cx="2590800" cy="1690607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雲朵形 19">
            <a:extLst>
              <a:ext uri="{FF2B5EF4-FFF2-40B4-BE49-F238E27FC236}">
                <a16:creationId xmlns:a16="http://schemas.microsoft.com/office/drawing/2014/main" id="{A8BC78D8-80EB-4BE3-B566-464E94C12404}"/>
              </a:ext>
            </a:extLst>
          </p:cNvPr>
          <p:cNvSpPr/>
          <p:nvPr/>
        </p:nvSpPr>
        <p:spPr>
          <a:xfrm>
            <a:off x="7246620" y="467919"/>
            <a:ext cx="2590800" cy="1690607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49751D6-29AF-4706-BCE0-EF3C5CDBCA47}"/>
              </a:ext>
            </a:extLst>
          </p:cNvPr>
          <p:cNvCxnSpPr/>
          <p:nvPr/>
        </p:nvCxnSpPr>
        <p:spPr>
          <a:xfrm flipH="1">
            <a:off x="8772742" y="2951875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782714-B0BF-4F9B-A1F9-8372DEA0444B}"/>
              </a:ext>
            </a:extLst>
          </p:cNvPr>
          <p:cNvCxnSpPr/>
          <p:nvPr/>
        </p:nvCxnSpPr>
        <p:spPr>
          <a:xfrm flipH="1">
            <a:off x="9570720" y="3957359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3E98EC8-FEF6-4308-8D40-E11B62322580}"/>
              </a:ext>
            </a:extLst>
          </p:cNvPr>
          <p:cNvCxnSpPr/>
          <p:nvPr/>
        </p:nvCxnSpPr>
        <p:spPr>
          <a:xfrm flipH="1">
            <a:off x="10973330" y="3269698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9FD3C70-8E96-47E8-A189-9E99A475F560}"/>
              </a:ext>
            </a:extLst>
          </p:cNvPr>
          <p:cNvCxnSpPr/>
          <p:nvPr/>
        </p:nvCxnSpPr>
        <p:spPr>
          <a:xfrm flipH="1">
            <a:off x="10809259" y="5752068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BE969B8-C6CF-492B-B88E-72C73CF889AC}"/>
              </a:ext>
            </a:extLst>
          </p:cNvPr>
          <p:cNvCxnSpPr/>
          <p:nvPr/>
        </p:nvCxnSpPr>
        <p:spPr>
          <a:xfrm flipH="1">
            <a:off x="11826240" y="4883967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6C971E4-5DB1-4A77-B14B-B83D775907A3}"/>
              </a:ext>
            </a:extLst>
          </p:cNvPr>
          <p:cNvCxnSpPr/>
          <p:nvPr/>
        </p:nvCxnSpPr>
        <p:spPr>
          <a:xfrm flipH="1">
            <a:off x="9489022" y="5956030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133114-DBF0-4D12-97ED-4DAFDA710036}"/>
              </a:ext>
            </a:extLst>
          </p:cNvPr>
          <p:cNvSpPr txBox="1"/>
          <p:nvPr/>
        </p:nvSpPr>
        <p:spPr>
          <a:xfrm>
            <a:off x="124323" y="3162223"/>
            <a:ext cx="3012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是天晴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D0BC034-E3C8-47EA-8C6E-3B5F2546E7C2}"/>
              </a:ext>
            </a:extLst>
          </p:cNvPr>
          <p:cNvSpPr txBox="1"/>
          <p:nvPr/>
        </p:nvSpPr>
        <p:spPr>
          <a:xfrm>
            <a:off x="4325287" y="3298803"/>
            <a:ext cx="3012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是多雲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97AF4AA-ABC5-4F82-BC96-FCC81AF2B65E}"/>
              </a:ext>
            </a:extLst>
          </p:cNvPr>
          <p:cNvSpPr txBox="1"/>
          <p:nvPr/>
        </p:nvSpPr>
        <p:spPr>
          <a:xfrm>
            <a:off x="8248" y="5029666"/>
            <a:ext cx="3012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有期盼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8B052A5-A90D-4830-9797-0599A38D5799}"/>
              </a:ext>
            </a:extLst>
          </p:cNvPr>
          <p:cNvSpPr txBox="1"/>
          <p:nvPr/>
        </p:nvSpPr>
        <p:spPr>
          <a:xfrm>
            <a:off x="4210902" y="4770365"/>
            <a:ext cx="3012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有憧憬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81BC2F-B04F-459C-888C-687795AB4F35}"/>
              </a:ext>
            </a:extLst>
          </p:cNvPr>
          <p:cNvSpPr txBox="1"/>
          <p:nvPr/>
        </p:nvSpPr>
        <p:spPr>
          <a:xfrm>
            <a:off x="7898444" y="4780166"/>
            <a:ext cx="4826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rgbClr val="FFFF00"/>
                </a:solidFill>
                <a:latin typeface="清松手寫體1" pitchFamily="2" charset="-120"/>
                <a:ea typeface="清松手寫體1" pitchFamily="2" charset="-120"/>
              </a:rPr>
              <a:t>也有壓力</a:t>
            </a:r>
          </a:p>
        </p:txBody>
      </p:sp>
    </p:spTree>
    <p:extLst>
      <p:ext uri="{BB962C8B-B14F-4D97-AF65-F5344CB8AC3E}">
        <p14:creationId xmlns:p14="http://schemas.microsoft.com/office/powerpoint/2010/main" val="41023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4" grpId="0" animBg="1"/>
      <p:bldP spid="3" grpId="0" animBg="1"/>
      <p:bldP spid="4" grpId="0" animBg="1"/>
      <p:bldP spid="12" grpId="0" animBg="1"/>
      <p:bldP spid="5" grpId="0" animBg="1"/>
      <p:bldP spid="7" grpId="0" animBg="1"/>
      <p:bldP spid="9" grpId="0" animBg="1"/>
      <p:bldP spid="38" grpId="0"/>
      <p:bldP spid="28" grpId="0" animBg="1"/>
      <p:bldP spid="14" grpId="0" animBg="1"/>
      <p:bldP spid="18" grpId="0" animBg="1"/>
      <p:bldP spid="20" grpId="0" animBg="1"/>
      <p:bldP spid="36" grpId="0"/>
      <p:bldP spid="37" grpId="0"/>
      <p:bldP spid="40" grpId="0"/>
      <p:bldP spid="41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定位框" hidden="1">
            <a:extLst>
              <a:ext uri="{FF2B5EF4-FFF2-40B4-BE49-F238E27FC236}">
                <a16:creationId xmlns:a16="http://schemas.microsoft.com/office/drawing/2014/main" id="{D028D09B-D36C-468A-B9C3-1B6387E27E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4A3061E1-1371-49EA-A634-0A93A015BEDA}"/>
              </a:ext>
            </a:extLst>
          </p:cNvPr>
          <p:cNvSpPr/>
          <p:nvPr/>
        </p:nvSpPr>
        <p:spPr>
          <a:xfrm>
            <a:off x="-1167548" y="-1012742"/>
            <a:ext cx="5850038" cy="8564880"/>
          </a:xfrm>
          <a:custGeom>
            <a:avLst/>
            <a:gdLst>
              <a:gd name="connsiteX0" fmla="*/ 0 w 5850038"/>
              <a:gd name="connsiteY0" fmla="*/ 0 h 8564880"/>
              <a:gd name="connsiteX1" fmla="*/ 5850038 w 5850038"/>
              <a:gd name="connsiteY1" fmla="*/ 0 h 8564880"/>
              <a:gd name="connsiteX2" fmla="*/ 5850038 w 5850038"/>
              <a:gd name="connsiteY2" fmla="*/ 830580 h 8564880"/>
              <a:gd name="connsiteX3" fmla="*/ 5631180 w 5850038"/>
              <a:gd name="connsiteY3" fmla="*/ 830580 h 8564880"/>
              <a:gd name="connsiteX4" fmla="*/ 4145280 w 5850038"/>
              <a:gd name="connsiteY4" fmla="*/ 7947660 h 8564880"/>
              <a:gd name="connsiteX5" fmla="*/ 5850038 w 5850038"/>
              <a:gd name="connsiteY5" fmla="*/ 7947660 h 8564880"/>
              <a:gd name="connsiteX6" fmla="*/ 5850038 w 5850038"/>
              <a:gd name="connsiteY6" fmla="*/ 8564880 h 8564880"/>
              <a:gd name="connsiteX7" fmla="*/ 0 w 5850038"/>
              <a:gd name="connsiteY7" fmla="*/ 8564880 h 8564880"/>
              <a:gd name="connsiteX8" fmla="*/ 0 w 5850038"/>
              <a:gd name="connsiteY8" fmla="*/ 0 h 856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038" h="8564880">
                <a:moveTo>
                  <a:pt x="0" y="0"/>
                </a:moveTo>
                <a:lnTo>
                  <a:pt x="5850038" y="0"/>
                </a:lnTo>
                <a:lnTo>
                  <a:pt x="5850038" y="830580"/>
                </a:lnTo>
                <a:lnTo>
                  <a:pt x="5631180" y="830580"/>
                </a:lnTo>
                <a:lnTo>
                  <a:pt x="4145280" y="7947660"/>
                </a:lnTo>
                <a:lnTo>
                  <a:pt x="5850038" y="7947660"/>
                </a:lnTo>
                <a:lnTo>
                  <a:pt x="5850038" y="8564880"/>
                </a:lnTo>
                <a:lnTo>
                  <a:pt x="0" y="8564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C28B151-BCA3-4E62-A9DE-09B1CEC364E2}"/>
              </a:ext>
            </a:extLst>
          </p:cNvPr>
          <p:cNvSpPr/>
          <p:nvPr/>
        </p:nvSpPr>
        <p:spPr>
          <a:xfrm>
            <a:off x="453390" y="467919"/>
            <a:ext cx="1554480" cy="15544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雲朵形 3">
            <a:extLst>
              <a:ext uri="{FF2B5EF4-FFF2-40B4-BE49-F238E27FC236}">
                <a16:creationId xmlns:a16="http://schemas.microsoft.com/office/drawing/2014/main" id="{7CFB2C58-E6D7-4187-B0E0-3270E32219EA}"/>
              </a:ext>
            </a:extLst>
          </p:cNvPr>
          <p:cNvSpPr/>
          <p:nvPr/>
        </p:nvSpPr>
        <p:spPr>
          <a:xfrm>
            <a:off x="1630680" y="1245159"/>
            <a:ext cx="2164080" cy="1412154"/>
          </a:xfrm>
          <a:prstGeom prst="cloud">
            <a:avLst/>
          </a:prstGeom>
          <a:solidFill>
            <a:srgbClr val="FFFFE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0A6059FF-17A9-4C3D-B929-21E3F448D150}"/>
              </a:ext>
            </a:extLst>
          </p:cNvPr>
          <p:cNvSpPr/>
          <p:nvPr/>
        </p:nvSpPr>
        <p:spPr>
          <a:xfrm>
            <a:off x="2941320" y="-129540"/>
            <a:ext cx="5943600" cy="7117080"/>
          </a:xfrm>
          <a:custGeom>
            <a:avLst/>
            <a:gdLst>
              <a:gd name="connsiteX0" fmla="*/ 1485900 w 5943600"/>
              <a:gd name="connsiteY0" fmla="*/ 0 h 7117080"/>
              <a:gd name="connsiteX1" fmla="*/ 3870960 w 5943600"/>
              <a:gd name="connsiteY1" fmla="*/ 0 h 7117080"/>
              <a:gd name="connsiteX2" fmla="*/ 4457700 w 5943600"/>
              <a:gd name="connsiteY2" fmla="*/ 0 h 7117080"/>
              <a:gd name="connsiteX3" fmla="*/ 5943600 w 5943600"/>
              <a:gd name="connsiteY3" fmla="*/ 7117080 h 7117080"/>
              <a:gd name="connsiteX4" fmla="*/ 3870960 w 5943600"/>
              <a:gd name="connsiteY4" fmla="*/ 7117080 h 7117080"/>
              <a:gd name="connsiteX5" fmla="*/ 0 w 5943600"/>
              <a:gd name="connsiteY5" fmla="*/ 7117080 h 71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3600" h="7117080">
                <a:moveTo>
                  <a:pt x="1485900" y="0"/>
                </a:moveTo>
                <a:lnTo>
                  <a:pt x="3870960" y="0"/>
                </a:lnTo>
                <a:lnTo>
                  <a:pt x="4457700" y="0"/>
                </a:lnTo>
                <a:lnTo>
                  <a:pt x="5943600" y="7117080"/>
                </a:lnTo>
                <a:lnTo>
                  <a:pt x="3870960" y="7117080"/>
                </a:lnTo>
                <a:lnTo>
                  <a:pt x="0" y="71170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8F0305F8-54D6-432C-AF3F-B61B96B4EF23}"/>
              </a:ext>
            </a:extLst>
          </p:cNvPr>
          <p:cNvSpPr/>
          <p:nvPr/>
        </p:nvSpPr>
        <p:spPr>
          <a:xfrm>
            <a:off x="6812280" y="-327660"/>
            <a:ext cx="5516880" cy="7513320"/>
          </a:xfrm>
          <a:custGeom>
            <a:avLst/>
            <a:gdLst>
              <a:gd name="connsiteX0" fmla="*/ 0 w 5516880"/>
              <a:gd name="connsiteY0" fmla="*/ 0 h 7513320"/>
              <a:gd name="connsiteX1" fmla="*/ 5516880 w 5516880"/>
              <a:gd name="connsiteY1" fmla="*/ 0 h 7513320"/>
              <a:gd name="connsiteX2" fmla="*/ 5516880 w 5516880"/>
              <a:gd name="connsiteY2" fmla="*/ 7513320 h 7513320"/>
              <a:gd name="connsiteX3" fmla="*/ 0 w 5516880"/>
              <a:gd name="connsiteY3" fmla="*/ 7513320 h 7513320"/>
              <a:gd name="connsiteX4" fmla="*/ 0 w 5516880"/>
              <a:gd name="connsiteY4" fmla="*/ 7315200 h 7513320"/>
              <a:gd name="connsiteX5" fmla="*/ 2072640 w 5516880"/>
              <a:gd name="connsiteY5" fmla="*/ 7315200 h 7513320"/>
              <a:gd name="connsiteX6" fmla="*/ 586740 w 5516880"/>
              <a:gd name="connsiteY6" fmla="*/ 198120 h 7513320"/>
              <a:gd name="connsiteX7" fmla="*/ 0 w 5516880"/>
              <a:gd name="connsiteY7" fmla="*/ 198120 h 7513320"/>
              <a:gd name="connsiteX8" fmla="*/ 0 w 5516880"/>
              <a:gd name="connsiteY8" fmla="*/ 0 h 751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6880" h="7513320">
                <a:moveTo>
                  <a:pt x="0" y="0"/>
                </a:moveTo>
                <a:lnTo>
                  <a:pt x="5516880" y="0"/>
                </a:lnTo>
                <a:lnTo>
                  <a:pt x="5516880" y="7513320"/>
                </a:lnTo>
                <a:lnTo>
                  <a:pt x="0" y="7513320"/>
                </a:lnTo>
                <a:lnTo>
                  <a:pt x="0" y="7315200"/>
                </a:lnTo>
                <a:lnTo>
                  <a:pt x="2072640" y="7315200"/>
                </a:lnTo>
                <a:lnTo>
                  <a:pt x="586740" y="198120"/>
                </a:lnTo>
                <a:lnTo>
                  <a:pt x="0" y="1981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雲朵形 6">
            <a:extLst>
              <a:ext uri="{FF2B5EF4-FFF2-40B4-BE49-F238E27FC236}">
                <a16:creationId xmlns:a16="http://schemas.microsoft.com/office/drawing/2014/main" id="{CA3A7B2C-3FA8-4D57-9FD3-4F8F9D8423D6}"/>
              </a:ext>
            </a:extLst>
          </p:cNvPr>
          <p:cNvSpPr/>
          <p:nvPr/>
        </p:nvSpPr>
        <p:spPr>
          <a:xfrm>
            <a:off x="3505200" y="655320"/>
            <a:ext cx="2590800" cy="1690607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雲朵形 8">
            <a:extLst>
              <a:ext uri="{FF2B5EF4-FFF2-40B4-BE49-F238E27FC236}">
                <a16:creationId xmlns:a16="http://schemas.microsoft.com/office/drawing/2014/main" id="{E0180F39-8BD1-45D9-B5FA-729FABACD860}"/>
              </a:ext>
            </a:extLst>
          </p:cNvPr>
          <p:cNvSpPr/>
          <p:nvPr/>
        </p:nvSpPr>
        <p:spPr>
          <a:xfrm flipH="1">
            <a:off x="5425440" y="1105933"/>
            <a:ext cx="2590800" cy="1690607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856EAF8B-C7E4-4940-B524-0EEB073D02CC}"/>
              </a:ext>
            </a:extLst>
          </p:cNvPr>
          <p:cNvSpPr/>
          <p:nvPr/>
        </p:nvSpPr>
        <p:spPr>
          <a:xfrm>
            <a:off x="10000188" y="2495098"/>
            <a:ext cx="845194" cy="1961745"/>
          </a:xfrm>
          <a:custGeom>
            <a:avLst/>
            <a:gdLst>
              <a:gd name="connsiteX0" fmla="*/ 752355 w 1562583"/>
              <a:gd name="connsiteY0" fmla="*/ 0 h 2511707"/>
              <a:gd name="connsiteX1" fmla="*/ 23150 w 1562583"/>
              <a:gd name="connsiteY1" fmla="*/ 1006998 h 2511707"/>
              <a:gd name="connsiteX2" fmla="*/ 891251 w 1562583"/>
              <a:gd name="connsiteY2" fmla="*/ 1157469 h 2511707"/>
              <a:gd name="connsiteX3" fmla="*/ 0 w 1562583"/>
              <a:gd name="connsiteY3" fmla="*/ 2511707 h 2511707"/>
              <a:gd name="connsiteX4" fmla="*/ 1562583 w 1562583"/>
              <a:gd name="connsiteY4" fmla="*/ 1099595 h 2511707"/>
              <a:gd name="connsiteX5" fmla="*/ 405114 w 1562583"/>
              <a:gd name="connsiteY5" fmla="*/ 925975 h 2511707"/>
              <a:gd name="connsiteX6" fmla="*/ 1041722 w 1562583"/>
              <a:gd name="connsiteY6" fmla="*/ 173620 h 2511707"/>
              <a:gd name="connsiteX7" fmla="*/ 752355 w 1562583"/>
              <a:gd name="connsiteY7" fmla="*/ 0 h 251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2583" h="2511707">
                <a:moveTo>
                  <a:pt x="752355" y="0"/>
                </a:moveTo>
                <a:lnTo>
                  <a:pt x="23150" y="1006998"/>
                </a:lnTo>
                <a:lnTo>
                  <a:pt x="891251" y="1157469"/>
                </a:lnTo>
                <a:lnTo>
                  <a:pt x="0" y="2511707"/>
                </a:lnTo>
                <a:lnTo>
                  <a:pt x="1562583" y="1099595"/>
                </a:lnTo>
                <a:lnTo>
                  <a:pt x="405114" y="925975"/>
                </a:lnTo>
                <a:lnTo>
                  <a:pt x="1041722" y="173620"/>
                </a:lnTo>
                <a:lnTo>
                  <a:pt x="7523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雲朵形 13">
            <a:extLst>
              <a:ext uri="{FF2B5EF4-FFF2-40B4-BE49-F238E27FC236}">
                <a16:creationId xmlns:a16="http://schemas.microsoft.com/office/drawing/2014/main" id="{3BAFD7E6-8C36-4393-8E60-3BE82A359CDE}"/>
              </a:ext>
            </a:extLst>
          </p:cNvPr>
          <p:cNvSpPr/>
          <p:nvPr/>
        </p:nvSpPr>
        <p:spPr>
          <a:xfrm>
            <a:off x="8732520" y="1105932"/>
            <a:ext cx="2590800" cy="1690607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雲朵形 17">
            <a:extLst>
              <a:ext uri="{FF2B5EF4-FFF2-40B4-BE49-F238E27FC236}">
                <a16:creationId xmlns:a16="http://schemas.microsoft.com/office/drawing/2014/main" id="{11F53B96-1990-48A9-A347-05B0E49D9A7F}"/>
              </a:ext>
            </a:extLst>
          </p:cNvPr>
          <p:cNvSpPr/>
          <p:nvPr/>
        </p:nvSpPr>
        <p:spPr>
          <a:xfrm flipH="1" flipV="1">
            <a:off x="10530840" y="399855"/>
            <a:ext cx="2590800" cy="1690607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雲朵形 19">
            <a:extLst>
              <a:ext uri="{FF2B5EF4-FFF2-40B4-BE49-F238E27FC236}">
                <a16:creationId xmlns:a16="http://schemas.microsoft.com/office/drawing/2014/main" id="{A8BC78D8-80EB-4BE3-B566-464E94C12404}"/>
              </a:ext>
            </a:extLst>
          </p:cNvPr>
          <p:cNvSpPr/>
          <p:nvPr/>
        </p:nvSpPr>
        <p:spPr>
          <a:xfrm>
            <a:off x="7246620" y="467919"/>
            <a:ext cx="2590800" cy="1690607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49751D6-29AF-4706-BCE0-EF3C5CDBCA47}"/>
              </a:ext>
            </a:extLst>
          </p:cNvPr>
          <p:cNvCxnSpPr/>
          <p:nvPr/>
        </p:nvCxnSpPr>
        <p:spPr>
          <a:xfrm flipH="1">
            <a:off x="8772742" y="2951875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782714-B0BF-4F9B-A1F9-8372DEA0444B}"/>
              </a:ext>
            </a:extLst>
          </p:cNvPr>
          <p:cNvCxnSpPr/>
          <p:nvPr/>
        </p:nvCxnSpPr>
        <p:spPr>
          <a:xfrm flipH="1">
            <a:off x="9570720" y="3957359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3E98EC8-FEF6-4308-8D40-E11B62322580}"/>
              </a:ext>
            </a:extLst>
          </p:cNvPr>
          <p:cNvCxnSpPr/>
          <p:nvPr/>
        </p:nvCxnSpPr>
        <p:spPr>
          <a:xfrm flipH="1">
            <a:off x="10973330" y="3269698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9FD3C70-8E96-47E8-A189-9E99A475F560}"/>
              </a:ext>
            </a:extLst>
          </p:cNvPr>
          <p:cNvCxnSpPr/>
          <p:nvPr/>
        </p:nvCxnSpPr>
        <p:spPr>
          <a:xfrm flipH="1">
            <a:off x="10809259" y="5752068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BE969B8-C6CF-492B-B88E-72C73CF889AC}"/>
              </a:ext>
            </a:extLst>
          </p:cNvPr>
          <p:cNvCxnSpPr/>
          <p:nvPr/>
        </p:nvCxnSpPr>
        <p:spPr>
          <a:xfrm flipH="1">
            <a:off x="11826240" y="4883967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6C971E4-5DB1-4A77-B14B-B83D775907A3}"/>
              </a:ext>
            </a:extLst>
          </p:cNvPr>
          <p:cNvCxnSpPr/>
          <p:nvPr/>
        </p:nvCxnSpPr>
        <p:spPr>
          <a:xfrm flipH="1">
            <a:off x="9489022" y="5956030"/>
            <a:ext cx="224356" cy="86810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942795D-D6E4-4C17-BEFF-CACCE53922F8}"/>
              </a:ext>
            </a:extLst>
          </p:cNvPr>
          <p:cNvSpPr txBox="1"/>
          <p:nvPr/>
        </p:nvSpPr>
        <p:spPr>
          <a:xfrm>
            <a:off x="2034275" y="3132857"/>
            <a:ext cx="7616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哪怕雷達會失靈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FD9094-DB51-493E-8561-5AB95315A435}"/>
              </a:ext>
            </a:extLst>
          </p:cNvPr>
          <p:cNvSpPr txBox="1"/>
          <p:nvPr/>
        </p:nvSpPr>
        <p:spPr>
          <a:xfrm>
            <a:off x="3061624" y="4137799"/>
            <a:ext cx="5863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跟隨自己的聲音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B6FD1BA-CC51-4F91-9D63-867B2556FD70}"/>
              </a:ext>
            </a:extLst>
          </p:cNvPr>
          <p:cNvSpPr txBox="1"/>
          <p:nvPr/>
        </p:nvSpPr>
        <p:spPr>
          <a:xfrm>
            <a:off x="4110218" y="5060198"/>
            <a:ext cx="390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心的指引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00C89A2-6ABE-4EF5-9176-432EF28BF058}"/>
              </a:ext>
            </a:extLst>
          </p:cNvPr>
          <p:cNvSpPr txBox="1"/>
          <p:nvPr/>
        </p:nvSpPr>
        <p:spPr>
          <a:xfrm>
            <a:off x="4070503" y="5836683"/>
            <a:ext cx="390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喔</a:t>
            </a:r>
            <a: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~~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9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4" grpId="0" animBg="1"/>
      <p:bldP spid="34" grpId="1" animBg="1"/>
      <p:bldP spid="32" grpId="0" animBg="1"/>
      <p:bldP spid="32" grpId="1" animBg="1"/>
      <p:bldP spid="30" grpId="0" animBg="1"/>
      <p:bldP spid="30" grpId="1" animBg="1"/>
      <p:bldP spid="33" grpId="0"/>
      <p:bldP spid="35" grpId="0"/>
      <p:bldP spid="4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B220B1D-CE28-416D-B96D-D5EDCF3C3ACC}"/>
              </a:ext>
            </a:extLst>
          </p:cNvPr>
          <p:cNvCxnSpPr>
            <a:cxnSpLocks/>
          </p:cNvCxnSpPr>
          <p:nvPr/>
        </p:nvCxnSpPr>
        <p:spPr>
          <a:xfrm flipH="1">
            <a:off x="856527" y="72920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B189F49-7C37-48EE-8DB4-DD8A6CCA99D9}"/>
              </a:ext>
            </a:extLst>
          </p:cNvPr>
          <p:cNvCxnSpPr>
            <a:cxnSpLocks/>
          </p:cNvCxnSpPr>
          <p:nvPr/>
        </p:nvCxnSpPr>
        <p:spPr>
          <a:xfrm flipH="1">
            <a:off x="492696" y="356789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AFB656-8767-4875-A9CB-0A4306415022}"/>
              </a:ext>
            </a:extLst>
          </p:cNvPr>
          <p:cNvCxnSpPr>
            <a:cxnSpLocks/>
          </p:cNvCxnSpPr>
          <p:nvPr/>
        </p:nvCxnSpPr>
        <p:spPr>
          <a:xfrm flipH="1">
            <a:off x="2199576" y="2607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CB0D30-3139-4AB3-BAB3-10F336CABED0}"/>
              </a:ext>
            </a:extLst>
          </p:cNvPr>
          <p:cNvCxnSpPr>
            <a:cxnSpLocks/>
          </p:cNvCxnSpPr>
          <p:nvPr/>
        </p:nvCxnSpPr>
        <p:spPr>
          <a:xfrm flipH="1">
            <a:off x="2261886" y="5655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B54F4C-DC43-47CD-822F-2F588688A07F}"/>
              </a:ext>
            </a:extLst>
          </p:cNvPr>
          <p:cNvCxnSpPr>
            <a:cxnSpLocks/>
          </p:cNvCxnSpPr>
          <p:nvPr/>
        </p:nvCxnSpPr>
        <p:spPr>
          <a:xfrm flipH="1">
            <a:off x="4746006" y="774923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342891F-A677-4DD7-9E40-FDAA27BE25B8}"/>
              </a:ext>
            </a:extLst>
          </p:cNvPr>
          <p:cNvCxnSpPr>
            <a:cxnSpLocks/>
          </p:cNvCxnSpPr>
          <p:nvPr/>
        </p:nvCxnSpPr>
        <p:spPr>
          <a:xfrm flipH="1">
            <a:off x="5464407" y="311069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DCCD88D-E936-4118-92A7-4FED1F4A99BE}"/>
              </a:ext>
            </a:extLst>
          </p:cNvPr>
          <p:cNvCxnSpPr>
            <a:cxnSpLocks/>
          </p:cNvCxnSpPr>
          <p:nvPr/>
        </p:nvCxnSpPr>
        <p:spPr>
          <a:xfrm flipH="1">
            <a:off x="7603602" y="151818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6E6992-A384-4FC2-8442-23F024D15D5C}"/>
              </a:ext>
            </a:extLst>
          </p:cNvPr>
          <p:cNvCxnSpPr>
            <a:cxnSpLocks/>
          </p:cNvCxnSpPr>
          <p:nvPr/>
        </p:nvCxnSpPr>
        <p:spPr>
          <a:xfrm flipH="1">
            <a:off x="6506322" y="5655775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95DFEDC-1403-4DEC-81CD-E21658360645}"/>
              </a:ext>
            </a:extLst>
          </p:cNvPr>
          <p:cNvCxnSpPr>
            <a:cxnSpLocks/>
          </p:cNvCxnSpPr>
          <p:nvPr/>
        </p:nvCxnSpPr>
        <p:spPr>
          <a:xfrm flipH="1">
            <a:off x="8594202" y="279239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0B0900A-04DE-4945-97F4-01F02ACCE296}"/>
              </a:ext>
            </a:extLst>
          </p:cNvPr>
          <p:cNvCxnSpPr>
            <a:cxnSpLocks/>
          </p:cNvCxnSpPr>
          <p:nvPr/>
        </p:nvCxnSpPr>
        <p:spPr>
          <a:xfrm flipH="1">
            <a:off x="9617598" y="5447622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DDAC32D-3DB3-4836-8119-15BA9241E34D}"/>
              </a:ext>
            </a:extLst>
          </p:cNvPr>
          <p:cNvCxnSpPr>
            <a:cxnSpLocks/>
          </p:cNvCxnSpPr>
          <p:nvPr/>
        </p:nvCxnSpPr>
        <p:spPr>
          <a:xfrm flipH="1">
            <a:off x="11581242" y="1047507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85E874-5C66-454E-80D8-4AA788D264F4}"/>
              </a:ext>
            </a:extLst>
          </p:cNvPr>
          <p:cNvCxnSpPr>
            <a:cxnSpLocks/>
          </p:cNvCxnSpPr>
          <p:nvPr/>
        </p:nvCxnSpPr>
        <p:spPr>
          <a:xfrm flipH="1">
            <a:off x="11581242" y="374730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AC74307-277C-4693-85D6-5A403E27DECF}"/>
              </a:ext>
            </a:extLst>
          </p:cNvPr>
          <p:cNvSpPr txBox="1"/>
          <p:nvPr/>
        </p:nvSpPr>
        <p:spPr>
          <a:xfrm>
            <a:off x="1169043" y="1213057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披上大雨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02141E9-3164-4AF7-AC43-E7C17C09C64A}"/>
              </a:ext>
            </a:extLst>
          </p:cNvPr>
          <p:cNvSpPr/>
          <p:nvPr/>
        </p:nvSpPr>
        <p:spPr>
          <a:xfrm>
            <a:off x="0" y="-5212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2833225-CEAC-4DCC-B211-BA176CD8808E}"/>
              </a:ext>
            </a:extLst>
          </p:cNvPr>
          <p:cNvSpPr txBox="1"/>
          <p:nvPr/>
        </p:nvSpPr>
        <p:spPr>
          <a:xfrm>
            <a:off x="1184205" y="2068231"/>
            <a:ext cx="1945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破風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19BE59-6430-470A-A09F-CFBCD7A372DB}"/>
              </a:ext>
            </a:extLst>
          </p:cNvPr>
          <p:cNvSpPr txBox="1"/>
          <p:nvPr/>
        </p:nvSpPr>
        <p:spPr>
          <a:xfrm>
            <a:off x="1184205" y="3512915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穿越滂沱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D368E50-7644-432C-835F-A6CE0179681D}"/>
              </a:ext>
            </a:extLst>
          </p:cNvPr>
          <p:cNvSpPr txBox="1"/>
          <p:nvPr/>
        </p:nvSpPr>
        <p:spPr>
          <a:xfrm>
            <a:off x="1251723" y="4402828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面對無常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7DB5E6A-AB59-4840-9A65-58554E954364}"/>
              </a:ext>
            </a:extLst>
          </p:cNvPr>
          <p:cNvSpPr txBox="1"/>
          <p:nvPr/>
        </p:nvSpPr>
        <p:spPr>
          <a:xfrm>
            <a:off x="10547781" y="1047507"/>
            <a:ext cx="1107996" cy="5813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青春少不了碰撞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07A0D0E-8E58-44EB-81BE-F1416A6246A6}"/>
              </a:ext>
            </a:extLst>
          </p:cNvPr>
          <p:cNvSpPr txBox="1"/>
          <p:nvPr/>
        </p:nvSpPr>
        <p:spPr>
          <a:xfrm>
            <a:off x="9507867" y="2228720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朦朧的理想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D85592D-6C96-4EEF-BA9C-9A82BA34F42E}"/>
              </a:ext>
            </a:extLst>
          </p:cNvPr>
          <p:cNvSpPr txBox="1"/>
          <p:nvPr/>
        </p:nvSpPr>
        <p:spPr>
          <a:xfrm>
            <a:off x="8474406" y="2285336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依舊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DF92541-1F4F-48C7-A823-4B590A05C6C5}"/>
              </a:ext>
            </a:extLst>
          </p:cNvPr>
          <p:cNvSpPr txBox="1"/>
          <p:nvPr/>
        </p:nvSpPr>
        <p:spPr>
          <a:xfrm>
            <a:off x="7485591" y="2285336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遼闊而明朗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367FDD6-8139-4B81-B343-D5ABF9258EC3}"/>
              </a:ext>
            </a:extLst>
          </p:cNvPr>
          <p:cNvSpPr txBox="1"/>
          <p:nvPr/>
        </p:nvSpPr>
        <p:spPr>
          <a:xfrm rot="21165006">
            <a:off x="2839731" y="1972016"/>
            <a:ext cx="2711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出走吧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61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0.00278 L -0.02565 0.09004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0.00278 L -0.02566 0.09004 " pathEditMode="relative" rAng="0" ptsTypes="AA">
                                          <p:cBhvr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278 L -0.02565 0.09005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0.00277 L -0.02565 0.090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278 L -0.02565 0.09005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0.00278 L -0.02565 0.09005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4 " pathEditMode="relative" rAng="0" ptsTypes="AA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0277 L -0.02565 0.09005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5 " pathEditMode="relative" rAng="0" ptsTypes="AA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0.00278 L -0.02565 0.09005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3" grpId="0"/>
          <p:bldP spid="54" grpId="0"/>
          <p:bldP spid="55" grpId="0"/>
          <p:bldP spid="56" grpId="0"/>
          <p:bldP spid="58" grpId="0"/>
          <p:bldP spid="59" grpId="0"/>
          <p:bldP spid="60" grpId="0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0.00278 L -0.02565 0.09004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0.00278 L -0.02566 0.09004 " pathEditMode="relative" rAng="0" ptsTypes="AA">
                                          <p:cBhvr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278 L -0.02565 0.09005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0.00277 L -0.02565 0.090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278 L -0.02565 0.09005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0.00278 L -0.02565 0.09005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4 " pathEditMode="relative" rAng="0" ptsTypes="AA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0277 L -0.02565 0.09005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5 " pathEditMode="relative" rAng="0" ptsTypes="AA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0.00278 L -0.02565 0.09005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3" grpId="0"/>
          <p:bldP spid="54" grpId="0"/>
          <p:bldP spid="55" grpId="0"/>
          <p:bldP spid="56" grpId="0"/>
          <p:bldP spid="58" grpId="0"/>
          <p:bldP spid="59" grpId="0"/>
          <p:bldP spid="60" grpId="0"/>
          <p:bldP spid="23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B220B1D-CE28-416D-B96D-D5EDCF3C3ACC}"/>
              </a:ext>
            </a:extLst>
          </p:cNvPr>
          <p:cNvCxnSpPr>
            <a:cxnSpLocks/>
          </p:cNvCxnSpPr>
          <p:nvPr/>
        </p:nvCxnSpPr>
        <p:spPr>
          <a:xfrm flipH="1">
            <a:off x="856527" y="72920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B189F49-7C37-48EE-8DB4-DD8A6CCA99D9}"/>
              </a:ext>
            </a:extLst>
          </p:cNvPr>
          <p:cNvCxnSpPr>
            <a:cxnSpLocks/>
          </p:cNvCxnSpPr>
          <p:nvPr/>
        </p:nvCxnSpPr>
        <p:spPr>
          <a:xfrm flipH="1">
            <a:off x="492696" y="356789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AFB656-8767-4875-A9CB-0A4306415022}"/>
              </a:ext>
            </a:extLst>
          </p:cNvPr>
          <p:cNvCxnSpPr>
            <a:cxnSpLocks/>
          </p:cNvCxnSpPr>
          <p:nvPr/>
        </p:nvCxnSpPr>
        <p:spPr>
          <a:xfrm flipH="1">
            <a:off x="2199576" y="2607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CB0D30-3139-4AB3-BAB3-10F336CABED0}"/>
              </a:ext>
            </a:extLst>
          </p:cNvPr>
          <p:cNvCxnSpPr>
            <a:cxnSpLocks/>
          </p:cNvCxnSpPr>
          <p:nvPr/>
        </p:nvCxnSpPr>
        <p:spPr>
          <a:xfrm flipH="1">
            <a:off x="2261886" y="5655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B54F4C-DC43-47CD-822F-2F588688A07F}"/>
              </a:ext>
            </a:extLst>
          </p:cNvPr>
          <p:cNvCxnSpPr>
            <a:cxnSpLocks/>
          </p:cNvCxnSpPr>
          <p:nvPr/>
        </p:nvCxnSpPr>
        <p:spPr>
          <a:xfrm flipH="1">
            <a:off x="4746006" y="774923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342891F-A677-4DD7-9E40-FDAA27BE25B8}"/>
              </a:ext>
            </a:extLst>
          </p:cNvPr>
          <p:cNvCxnSpPr>
            <a:cxnSpLocks/>
          </p:cNvCxnSpPr>
          <p:nvPr/>
        </p:nvCxnSpPr>
        <p:spPr>
          <a:xfrm flipH="1">
            <a:off x="5464407" y="311069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DCCD88D-E936-4118-92A7-4FED1F4A99BE}"/>
              </a:ext>
            </a:extLst>
          </p:cNvPr>
          <p:cNvCxnSpPr>
            <a:cxnSpLocks/>
          </p:cNvCxnSpPr>
          <p:nvPr/>
        </p:nvCxnSpPr>
        <p:spPr>
          <a:xfrm flipH="1">
            <a:off x="7603602" y="151818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6E6992-A384-4FC2-8442-23F024D15D5C}"/>
              </a:ext>
            </a:extLst>
          </p:cNvPr>
          <p:cNvCxnSpPr>
            <a:cxnSpLocks/>
          </p:cNvCxnSpPr>
          <p:nvPr/>
        </p:nvCxnSpPr>
        <p:spPr>
          <a:xfrm flipH="1">
            <a:off x="6506322" y="5655775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95DFEDC-1403-4DEC-81CD-E21658360645}"/>
              </a:ext>
            </a:extLst>
          </p:cNvPr>
          <p:cNvCxnSpPr>
            <a:cxnSpLocks/>
          </p:cNvCxnSpPr>
          <p:nvPr/>
        </p:nvCxnSpPr>
        <p:spPr>
          <a:xfrm flipH="1">
            <a:off x="8594202" y="279239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0B0900A-04DE-4945-97F4-01F02ACCE296}"/>
              </a:ext>
            </a:extLst>
          </p:cNvPr>
          <p:cNvCxnSpPr>
            <a:cxnSpLocks/>
          </p:cNvCxnSpPr>
          <p:nvPr/>
        </p:nvCxnSpPr>
        <p:spPr>
          <a:xfrm flipH="1">
            <a:off x="9617598" y="5447622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DDAC32D-3DB3-4836-8119-15BA9241E34D}"/>
              </a:ext>
            </a:extLst>
          </p:cNvPr>
          <p:cNvCxnSpPr>
            <a:cxnSpLocks/>
          </p:cNvCxnSpPr>
          <p:nvPr/>
        </p:nvCxnSpPr>
        <p:spPr>
          <a:xfrm flipH="1">
            <a:off x="11581242" y="1047507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85E874-5C66-454E-80D8-4AA788D264F4}"/>
              </a:ext>
            </a:extLst>
          </p:cNvPr>
          <p:cNvCxnSpPr>
            <a:cxnSpLocks/>
          </p:cNvCxnSpPr>
          <p:nvPr/>
        </p:nvCxnSpPr>
        <p:spPr>
          <a:xfrm flipH="1">
            <a:off x="11581242" y="374730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AC74307-277C-4693-85D6-5A403E27DECF}"/>
              </a:ext>
            </a:extLst>
          </p:cNvPr>
          <p:cNvSpPr txBox="1"/>
          <p:nvPr/>
        </p:nvSpPr>
        <p:spPr>
          <a:xfrm>
            <a:off x="2293638" y="1663419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披上大雨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2833225-CEAC-4DCC-B211-BA176CD8808E}"/>
              </a:ext>
            </a:extLst>
          </p:cNvPr>
          <p:cNvSpPr txBox="1"/>
          <p:nvPr/>
        </p:nvSpPr>
        <p:spPr>
          <a:xfrm>
            <a:off x="6174579" y="1658415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破風出走吧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19BE59-6430-470A-A09F-CFBCD7A372DB}"/>
              </a:ext>
            </a:extLst>
          </p:cNvPr>
          <p:cNvSpPr txBox="1"/>
          <p:nvPr/>
        </p:nvSpPr>
        <p:spPr>
          <a:xfrm>
            <a:off x="2199576" y="4553570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無畏淋溼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D368E50-7644-432C-835F-A6CE0179681D}"/>
              </a:ext>
            </a:extLst>
          </p:cNvPr>
          <p:cNvSpPr txBox="1"/>
          <p:nvPr/>
        </p:nvSpPr>
        <p:spPr>
          <a:xfrm>
            <a:off x="6409731" y="4613596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拋開迷惘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7C8C4A1-849E-4CE8-9DA4-FAE294CB6AC5}"/>
              </a:ext>
            </a:extLst>
          </p:cNvPr>
          <p:cNvGrpSpPr/>
          <p:nvPr/>
        </p:nvGrpSpPr>
        <p:grpSpPr>
          <a:xfrm rot="590354">
            <a:off x="-3486258" y="3036589"/>
            <a:ext cx="2548385" cy="1347532"/>
            <a:chOff x="2657053" y="2033236"/>
            <a:chExt cx="2548385" cy="1347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AD75BEEB-07A5-43AD-A827-A13F8023B4D6}"/>
                </a:ext>
              </a:extLst>
            </p:cNvPr>
            <p:cNvSpPr/>
            <p:nvPr/>
          </p:nvSpPr>
          <p:spPr>
            <a:xfrm flipH="1">
              <a:off x="2797626" y="2033237"/>
              <a:ext cx="2407811" cy="134245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4224694"/>
                <a:gd name="connsiteY0" fmla="*/ 0 h 2698813"/>
                <a:gd name="connsiteX1" fmla="*/ 3320247 w 4224694"/>
                <a:gd name="connsiteY1" fmla="*/ 2698813 h 2698813"/>
                <a:gd name="connsiteX2" fmla="*/ 4224694 w 4224694"/>
                <a:gd name="connsiteY2" fmla="*/ 738465 h 2698813"/>
                <a:gd name="connsiteX3" fmla="*/ 0 w 4224694"/>
                <a:gd name="connsiteY3" fmla="*/ 0 h 2698813"/>
                <a:gd name="connsiteX0" fmla="*/ 0 w 4256140"/>
                <a:gd name="connsiteY0" fmla="*/ 0 h 1580909"/>
                <a:gd name="connsiteX1" fmla="*/ 4256140 w 4256140"/>
                <a:gd name="connsiteY1" fmla="*/ 1580909 h 1580909"/>
                <a:gd name="connsiteX2" fmla="*/ 4224694 w 4256140"/>
                <a:gd name="connsiteY2" fmla="*/ 738465 h 1580909"/>
                <a:gd name="connsiteX3" fmla="*/ 0 w 4256140"/>
                <a:gd name="connsiteY3" fmla="*/ 0 h 1580909"/>
                <a:gd name="connsiteX0" fmla="*/ 0 w 4224694"/>
                <a:gd name="connsiteY0" fmla="*/ 0 h 2030375"/>
                <a:gd name="connsiteX1" fmla="*/ 4082331 w 4224694"/>
                <a:gd name="connsiteY1" fmla="*/ 2030375 h 2030375"/>
                <a:gd name="connsiteX2" fmla="*/ 4224694 w 4224694"/>
                <a:gd name="connsiteY2" fmla="*/ 738465 h 2030375"/>
                <a:gd name="connsiteX3" fmla="*/ 0 w 4224694"/>
                <a:gd name="connsiteY3" fmla="*/ 0 h 203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694" h="2030375">
                  <a:moveTo>
                    <a:pt x="0" y="0"/>
                  </a:moveTo>
                  <a:lnTo>
                    <a:pt x="4082331" y="2030375"/>
                  </a:lnTo>
                  <a:lnTo>
                    <a:pt x="4224694" y="738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5F4FBA51-36FA-40E2-A480-6E54715F95DB}"/>
                </a:ext>
              </a:extLst>
            </p:cNvPr>
            <p:cNvSpPr/>
            <p:nvPr/>
          </p:nvSpPr>
          <p:spPr>
            <a:xfrm flipH="1">
              <a:off x="2794215" y="2033236"/>
              <a:ext cx="2411223" cy="134753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  <a:gd name="connsiteX0" fmla="*/ 0 w 4256139"/>
                <a:gd name="connsiteY0" fmla="*/ 0 h 2077373"/>
                <a:gd name="connsiteX1" fmla="*/ 4256139 w 4256139"/>
                <a:gd name="connsiteY1" fmla="*/ 1600117 h 2077373"/>
                <a:gd name="connsiteX2" fmla="*/ 3000651 w 4256139"/>
                <a:gd name="connsiteY2" fmla="*/ 2077373 h 2077373"/>
                <a:gd name="connsiteX3" fmla="*/ 0 w 4256139"/>
                <a:gd name="connsiteY3" fmla="*/ 0 h 2077373"/>
                <a:gd name="connsiteX0" fmla="*/ 0 w 4462425"/>
                <a:gd name="connsiteY0" fmla="*/ 0 h 1600117"/>
                <a:gd name="connsiteX1" fmla="*/ 4256139 w 4462425"/>
                <a:gd name="connsiteY1" fmla="*/ 1600117 h 1600117"/>
                <a:gd name="connsiteX2" fmla="*/ 4462425 w 4462425"/>
                <a:gd name="connsiteY2" fmla="*/ 1017093 h 1600117"/>
                <a:gd name="connsiteX3" fmla="*/ 0 w 4462425"/>
                <a:gd name="connsiteY3" fmla="*/ 0 h 1600117"/>
                <a:gd name="connsiteX0" fmla="*/ 0 w 4256139"/>
                <a:gd name="connsiteY0" fmla="*/ 0 h 1600117"/>
                <a:gd name="connsiteX1" fmla="*/ 4256139 w 4256139"/>
                <a:gd name="connsiteY1" fmla="*/ 1600117 h 1600117"/>
                <a:gd name="connsiteX2" fmla="*/ 4230680 w 4256139"/>
                <a:gd name="connsiteY2" fmla="*/ 1040143 h 1600117"/>
                <a:gd name="connsiteX3" fmla="*/ 0 w 4256139"/>
                <a:gd name="connsiteY3" fmla="*/ 0 h 1600117"/>
                <a:gd name="connsiteX0" fmla="*/ 0 w 4230680"/>
                <a:gd name="connsiteY0" fmla="*/ 0 h 2141782"/>
                <a:gd name="connsiteX1" fmla="*/ 3975371 w 4230680"/>
                <a:gd name="connsiteY1" fmla="*/ 2141782 h 2141782"/>
                <a:gd name="connsiteX2" fmla="*/ 4230680 w 4230680"/>
                <a:gd name="connsiteY2" fmla="*/ 1040143 h 2141782"/>
                <a:gd name="connsiteX3" fmla="*/ 0 w 4230680"/>
                <a:gd name="connsiteY3" fmla="*/ 0 h 2141782"/>
                <a:gd name="connsiteX0" fmla="*/ 0 w 4230680"/>
                <a:gd name="connsiteY0" fmla="*/ 0 h 2038059"/>
                <a:gd name="connsiteX1" fmla="*/ 4109070 w 4230680"/>
                <a:gd name="connsiteY1" fmla="*/ 2038059 h 2038059"/>
                <a:gd name="connsiteX2" fmla="*/ 4230680 w 4230680"/>
                <a:gd name="connsiteY2" fmla="*/ 1040143 h 2038059"/>
                <a:gd name="connsiteX3" fmla="*/ 0 w 4230680"/>
                <a:gd name="connsiteY3" fmla="*/ 0 h 203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680" h="2038059">
                  <a:moveTo>
                    <a:pt x="0" y="0"/>
                  </a:moveTo>
                  <a:lnTo>
                    <a:pt x="4109070" y="2038059"/>
                  </a:lnTo>
                  <a:lnTo>
                    <a:pt x="4230680" y="1040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CA4DDF8C-15D0-41E1-BA7C-A5EDA4F4DDA9}"/>
                </a:ext>
              </a:extLst>
            </p:cNvPr>
            <p:cNvSpPr/>
            <p:nvPr/>
          </p:nvSpPr>
          <p:spPr>
            <a:xfrm flipH="1">
              <a:off x="2657053" y="2033236"/>
              <a:ext cx="2548384" cy="1224457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248508"/>
                <a:gd name="connsiteY0" fmla="*/ 0 h 2530136"/>
                <a:gd name="connsiteX1" fmla="*/ 1802166 w 4248508"/>
                <a:gd name="connsiteY1" fmla="*/ 2530136 h 2530136"/>
                <a:gd name="connsiteX2" fmla="*/ 4248508 w 4248508"/>
                <a:gd name="connsiteY2" fmla="*/ 1609895 h 2530136"/>
                <a:gd name="connsiteX3" fmla="*/ 0 w 4248508"/>
                <a:gd name="connsiteY3" fmla="*/ 0 h 2530136"/>
                <a:gd name="connsiteX0" fmla="*/ 0 w 4280052"/>
                <a:gd name="connsiteY0" fmla="*/ 0 h 1609895"/>
                <a:gd name="connsiteX1" fmla="*/ 4280052 w 4280052"/>
                <a:gd name="connsiteY1" fmla="*/ 1431441 h 1609895"/>
                <a:gd name="connsiteX2" fmla="*/ 4248508 w 4280052"/>
                <a:gd name="connsiteY2" fmla="*/ 1609895 h 1609895"/>
                <a:gd name="connsiteX3" fmla="*/ 0 w 4280052"/>
                <a:gd name="connsiteY3" fmla="*/ 0 h 1609895"/>
                <a:gd name="connsiteX0" fmla="*/ 0 w 4280052"/>
                <a:gd name="connsiteY0" fmla="*/ 0 h 2093936"/>
                <a:gd name="connsiteX1" fmla="*/ 4280052 w 4280052"/>
                <a:gd name="connsiteY1" fmla="*/ 1431441 h 2093936"/>
                <a:gd name="connsiteX2" fmla="*/ 3669146 w 4280052"/>
                <a:gd name="connsiteY2" fmla="*/ 2093936 h 2093936"/>
                <a:gd name="connsiteX3" fmla="*/ 0 w 4280052"/>
                <a:gd name="connsiteY3" fmla="*/ 0 h 2093936"/>
                <a:gd name="connsiteX0" fmla="*/ 0 w 4235486"/>
                <a:gd name="connsiteY0" fmla="*/ 0 h 2093936"/>
                <a:gd name="connsiteX1" fmla="*/ 4235486 w 4235486"/>
                <a:gd name="connsiteY1" fmla="*/ 1047282 h 2093936"/>
                <a:gd name="connsiteX2" fmla="*/ 3669146 w 4235486"/>
                <a:gd name="connsiteY2" fmla="*/ 2093936 h 2093936"/>
                <a:gd name="connsiteX3" fmla="*/ 0 w 4235486"/>
                <a:gd name="connsiteY3" fmla="*/ 0 h 2093936"/>
                <a:gd name="connsiteX0" fmla="*/ 0 w 4605039"/>
                <a:gd name="connsiteY0" fmla="*/ 0 h 2209184"/>
                <a:gd name="connsiteX1" fmla="*/ 4235486 w 4605039"/>
                <a:gd name="connsiteY1" fmla="*/ 1047282 h 2209184"/>
                <a:gd name="connsiteX2" fmla="*/ 4605039 w 4605039"/>
                <a:gd name="connsiteY2" fmla="*/ 2209184 h 2209184"/>
                <a:gd name="connsiteX3" fmla="*/ 0 w 4605039"/>
                <a:gd name="connsiteY3" fmla="*/ 0 h 2209184"/>
                <a:gd name="connsiteX0" fmla="*/ 0 w 4235486"/>
                <a:gd name="connsiteY0" fmla="*/ 0 h 1782767"/>
                <a:gd name="connsiteX1" fmla="*/ 4235486 w 4235486"/>
                <a:gd name="connsiteY1" fmla="*/ 1047282 h 1782767"/>
                <a:gd name="connsiteX2" fmla="*/ 3695887 w 4235486"/>
                <a:gd name="connsiteY2" fmla="*/ 1782767 h 1782767"/>
                <a:gd name="connsiteX3" fmla="*/ 0 w 4235486"/>
                <a:gd name="connsiteY3" fmla="*/ 0 h 1782767"/>
                <a:gd name="connsiteX0" fmla="*/ 0 w 4671888"/>
                <a:gd name="connsiteY0" fmla="*/ 0 h 2243758"/>
                <a:gd name="connsiteX1" fmla="*/ 4235486 w 4671888"/>
                <a:gd name="connsiteY1" fmla="*/ 1047282 h 2243758"/>
                <a:gd name="connsiteX2" fmla="*/ 4671888 w 4671888"/>
                <a:gd name="connsiteY2" fmla="*/ 2243758 h 2243758"/>
                <a:gd name="connsiteX3" fmla="*/ 0 w 4671888"/>
                <a:gd name="connsiteY3" fmla="*/ 0 h 2243758"/>
                <a:gd name="connsiteX0" fmla="*/ 0 w 4471340"/>
                <a:gd name="connsiteY0" fmla="*/ 0 h 1851916"/>
                <a:gd name="connsiteX1" fmla="*/ 4235486 w 4471340"/>
                <a:gd name="connsiteY1" fmla="*/ 1047282 h 1851916"/>
                <a:gd name="connsiteX2" fmla="*/ 4471340 w 4471340"/>
                <a:gd name="connsiteY2" fmla="*/ 1851916 h 1851916"/>
                <a:gd name="connsiteX3" fmla="*/ 0 w 4471340"/>
                <a:gd name="connsiteY3" fmla="*/ 0 h 18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340" h="1851916">
                  <a:moveTo>
                    <a:pt x="0" y="0"/>
                  </a:moveTo>
                  <a:lnTo>
                    <a:pt x="4235486" y="1047282"/>
                  </a:lnTo>
                  <a:lnTo>
                    <a:pt x="4471340" y="1851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80C8EE3D-E704-487B-856B-0284BA49D023}"/>
                </a:ext>
              </a:extLst>
            </p:cNvPr>
            <p:cNvSpPr/>
            <p:nvPr/>
          </p:nvSpPr>
          <p:spPr>
            <a:xfrm flipH="1">
              <a:off x="2667533" y="2033237"/>
              <a:ext cx="2537903" cy="48826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  <a:gd name="connsiteX0" fmla="*/ 0 w 4145444"/>
                <a:gd name="connsiteY0" fmla="*/ 0 h 1890944"/>
                <a:gd name="connsiteX1" fmla="*/ 3382391 w 4145444"/>
                <a:gd name="connsiteY1" fmla="*/ 1890944 h 1890944"/>
                <a:gd name="connsiteX2" fmla="*/ 4145444 w 4145444"/>
                <a:gd name="connsiteY2" fmla="*/ 242415 h 1890944"/>
                <a:gd name="connsiteX3" fmla="*/ 0 w 4145444"/>
                <a:gd name="connsiteY3" fmla="*/ 0 h 1890944"/>
                <a:gd name="connsiteX0" fmla="*/ 0 w 4251435"/>
                <a:gd name="connsiteY0" fmla="*/ 0 h 738466"/>
                <a:gd name="connsiteX1" fmla="*/ 4251435 w 4251435"/>
                <a:gd name="connsiteY1" fmla="*/ 738466 h 738466"/>
                <a:gd name="connsiteX2" fmla="*/ 4145444 w 4251435"/>
                <a:gd name="connsiteY2" fmla="*/ 242415 h 738466"/>
                <a:gd name="connsiteX3" fmla="*/ 0 w 4251435"/>
                <a:gd name="connsiteY3" fmla="*/ 0 h 738466"/>
                <a:gd name="connsiteX0" fmla="*/ 0 w 4720350"/>
                <a:gd name="connsiteY0" fmla="*/ 0 h 738466"/>
                <a:gd name="connsiteX1" fmla="*/ 4251435 w 4720350"/>
                <a:gd name="connsiteY1" fmla="*/ 738466 h 738466"/>
                <a:gd name="connsiteX2" fmla="*/ 4720350 w 4720350"/>
                <a:gd name="connsiteY2" fmla="*/ 323089 h 738466"/>
                <a:gd name="connsiteX3" fmla="*/ 0 w 4720350"/>
                <a:gd name="connsiteY3" fmla="*/ 0 h 738466"/>
                <a:gd name="connsiteX0" fmla="*/ 0 w 5215036"/>
                <a:gd name="connsiteY0" fmla="*/ 0 h 738466"/>
                <a:gd name="connsiteX1" fmla="*/ 4251435 w 5215036"/>
                <a:gd name="connsiteY1" fmla="*/ 738466 h 738466"/>
                <a:gd name="connsiteX2" fmla="*/ 5215036 w 5215036"/>
                <a:gd name="connsiteY2" fmla="*/ 150217 h 738466"/>
                <a:gd name="connsiteX3" fmla="*/ 0 w 5215036"/>
                <a:gd name="connsiteY3" fmla="*/ 0 h 738466"/>
                <a:gd name="connsiteX0" fmla="*/ 0 w 5522544"/>
                <a:gd name="connsiteY0" fmla="*/ 0 h 738466"/>
                <a:gd name="connsiteX1" fmla="*/ 4251435 w 5522544"/>
                <a:gd name="connsiteY1" fmla="*/ 738466 h 738466"/>
                <a:gd name="connsiteX2" fmla="*/ 5522544 w 5522544"/>
                <a:gd name="connsiteY2" fmla="*/ 184791 h 738466"/>
                <a:gd name="connsiteX3" fmla="*/ 0 w 5522544"/>
                <a:gd name="connsiteY3" fmla="*/ 0 h 738466"/>
                <a:gd name="connsiteX0" fmla="*/ 0 w 4251435"/>
                <a:gd name="connsiteY0" fmla="*/ 184002 h 922468"/>
                <a:gd name="connsiteX1" fmla="*/ 4251435 w 4251435"/>
                <a:gd name="connsiteY1" fmla="*/ 922468 h 922468"/>
                <a:gd name="connsiteX2" fmla="*/ 3851307 w 4251435"/>
                <a:gd name="connsiteY2" fmla="*/ 0 h 922468"/>
                <a:gd name="connsiteX3" fmla="*/ 0 w 4251435"/>
                <a:gd name="connsiteY3" fmla="*/ 184002 h 922468"/>
                <a:gd name="connsiteX0" fmla="*/ 0 w 4251435"/>
                <a:gd name="connsiteY0" fmla="*/ 437547 h 1176013"/>
                <a:gd name="connsiteX1" fmla="*/ 4251435 w 4251435"/>
                <a:gd name="connsiteY1" fmla="*/ 1176013 h 1176013"/>
                <a:gd name="connsiteX2" fmla="*/ 4078595 w 4251435"/>
                <a:gd name="connsiteY2" fmla="*/ 0 h 1176013"/>
                <a:gd name="connsiteX3" fmla="*/ 0 w 4251435"/>
                <a:gd name="connsiteY3" fmla="*/ 437547 h 1176013"/>
                <a:gd name="connsiteX0" fmla="*/ 0 w 4452952"/>
                <a:gd name="connsiteY0" fmla="*/ 0 h 738466"/>
                <a:gd name="connsiteX1" fmla="*/ 4251435 w 4452952"/>
                <a:gd name="connsiteY1" fmla="*/ 738466 h 738466"/>
                <a:gd name="connsiteX2" fmla="*/ 4452952 w 4452952"/>
                <a:gd name="connsiteY2" fmla="*/ 127167 h 738466"/>
                <a:gd name="connsiteX3" fmla="*/ 0 w 4452952"/>
                <a:gd name="connsiteY3" fmla="*/ 0 h 7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2952" h="738466">
                  <a:moveTo>
                    <a:pt x="0" y="0"/>
                  </a:moveTo>
                  <a:lnTo>
                    <a:pt x="4251435" y="738466"/>
                  </a:lnTo>
                  <a:lnTo>
                    <a:pt x="4452952" y="127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02FA657-D67B-47EC-9893-444F18CC2E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12EC183-E157-4513-819E-6E6077ECC7E1}"/>
              </a:ext>
            </a:extLst>
          </p:cNvPr>
          <p:cNvSpPr txBox="1"/>
          <p:nvPr/>
        </p:nvSpPr>
        <p:spPr>
          <a:xfrm>
            <a:off x="3127401" y="1640061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生活誰不曾絕望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F6D894E-C5C6-489E-B8EC-B5BE5395FA3C}"/>
              </a:ext>
            </a:extLst>
          </p:cNvPr>
          <p:cNvSpPr txBox="1"/>
          <p:nvPr/>
        </p:nvSpPr>
        <p:spPr>
          <a:xfrm>
            <a:off x="3678859" y="4596841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等雨後的清爽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AD3D6C4-E6CB-4D50-BBAF-BE9E221E5C02}"/>
              </a:ext>
            </a:extLst>
          </p:cNvPr>
          <p:cNvSpPr txBox="1"/>
          <p:nvPr/>
        </p:nvSpPr>
        <p:spPr>
          <a:xfrm>
            <a:off x="3284920" y="710005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當個萊特少年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8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35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-6.2963E-6 L -0.0013 -6.2963E-6 " pathEditMode="fixed" rAng="0" ptsTypes="AA">
                                      <p:cBhvr>
                                        <p:cTn id="1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4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42" presetClass="pat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-6.2963E-6 L 0.68138 0.03426 " pathEditMode="fixed" rAng="0" ptsTypes="AA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28" grpId="0" animBg="1"/>
      <p:bldP spid="34" grpId="0"/>
      <p:bldP spid="34" grpId="1"/>
      <p:bldP spid="35" grpId="0"/>
      <p:bldP spid="35" grpId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F2599A41-33DC-47F9-91AA-1FD186BEB8A0}"/>
              </a:ext>
            </a:extLst>
          </p:cNvPr>
          <p:cNvSpPr/>
          <p:nvPr/>
        </p:nvSpPr>
        <p:spPr>
          <a:xfrm>
            <a:off x="558279" y="-29074"/>
            <a:ext cx="3741274" cy="715073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9406" h="7011435">
                <a:moveTo>
                  <a:pt x="0" y="0"/>
                </a:moveTo>
                <a:lnTo>
                  <a:pt x="1335552" y="7011435"/>
                </a:lnTo>
                <a:lnTo>
                  <a:pt x="3709406" y="7003428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C1510D8-8A11-4BA4-BBB3-E30C2C1EC8A0}"/>
              </a:ext>
            </a:extLst>
          </p:cNvPr>
          <p:cNvSpPr/>
          <p:nvPr/>
        </p:nvSpPr>
        <p:spPr>
          <a:xfrm>
            <a:off x="1067284" y="-87753"/>
            <a:ext cx="6929951" cy="703350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6824429"/>
              <a:gd name="connsiteY0" fmla="*/ 0 h 7011435"/>
              <a:gd name="connsiteX1" fmla="*/ 1335552 w 6824429"/>
              <a:gd name="connsiteY1" fmla="*/ 7011435 h 7011435"/>
              <a:gd name="connsiteX2" fmla="*/ 6824429 w 6824429"/>
              <a:gd name="connsiteY2" fmla="*/ 6796524 h 7011435"/>
              <a:gd name="connsiteX3" fmla="*/ 555378 w 6824429"/>
              <a:gd name="connsiteY3" fmla="*/ 30739 h 7011435"/>
              <a:gd name="connsiteX4" fmla="*/ 0 w 6824429"/>
              <a:gd name="connsiteY4" fmla="*/ 0 h 7011435"/>
              <a:gd name="connsiteX0" fmla="*/ 0 w 6870922"/>
              <a:gd name="connsiteY0" fmla="*/ 0 h 7011435"/>
              <a:gd name="connsiteX1" fmla="*/ 1335552 w 6870922"/>
              <a:gd name="connsiteY1" fmla="*/ 7011435 h 7011435"/>
              <a:gd name="connsiteX2" fmla="*/ 6870922 w 6870922"/>
              <a:gd name="connsiteY2" fmla="*/ 6865492 h 7011435"/>
              <a:gd name="connsiteX3" fmla="*/ 555378 w 6870922"/>
              <a:gd name="connsiteY3" fmla="*/ 30739 h 7011435"/>
              <a:gd name="connsiteX4" fmla="*/ 0 w 6870922"/>
              <a:gd name="connsiteY4" fmla="*/ 0 h 7011435"/>
              <a:gd name="connsiteX0" fmla="*/ 0 w 6870922"/>
              <a:gd name="connsiteY0" fmla="*/ 0 h 6896489"/>
              <a:gd name="connsiteX1" fmla="*/ 4008893 w 6870922"/>
              <a:gd name="connsiteY1" fmla="*/ 6896489 h 6896489"/>
              <a:gd name="connsiteX2" fmla="*/ 6870922 w 6870922"/>
              <a:gd name="connsiteY2" fmla="*/ 6865492 h 6896489"/>
              <a:gd name="connsiteX3" fmla="*/ 555378 w 6870922"/>
              <a:gd name="connsiteY3" fmla="*/ 30739 h 6896489"/>
              <a:gd name="connsiteX4" fmla="*/ 0 w 6870922"/>
              <a:gd name="connsiteY4" fmla="*/ 0 h 689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0922" h="6896489">
                <a:moveTo>
                  <a:pt x="0" y="0"/>
                </a:moveTo>
                <a:lnTo>
                  <a:pt x="4008893" y="6896489"/>
                </a:lnTo>
                <a:lnTo>
                  <a:pt x="6870922" y="6865492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0417FFB7-8E1D-46E4-8677-2CA97F79B8AB}"/>
              </a:ext>
            </a:extLst>
          </p:cNvPr>
          <p:cNvSpPr/>
          <p:nvPr/>
        </p:nvSpPr>
        <p:spPr>
          <a:xfrm>
            <a:off x="1580332" y="-87753"/>
            <a:ext cx="10259305" cy="7142569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8986348"/>
              <a:gd name="connsiteY0" fmla="*/ 0 h 7011435"/>
              <a:gd name="connsiteX1" fmla="*/ 1335552 w 8986348"/>
              <a:gd name="connsiteY1" fmla="*/ 7011435 h 7011435"/>
              <a:gd name="connsiteX2" fmla="*/ 8986348 w 8986348"/>
              <a:gd name="connsiteY2" fmla="*/ 7003428 h 7011435"/>
              <a:gd name="connsiteX3" fmla="*/ 555378 w 8986348"/>
              <a:gd name="connsiteY3" fmla="*/ 30739 h 7011435"/>
              <a:gd name="connsiteX4" fmla="*/ 0 w 8986348"/>
              <a:gd name="connsiteY4" fmla="*/ 0 h 7011435"/>
              <a:gd name="connsiteX0" fmla="*/ 0 w 8986348"/>
              <a:gd name="connsiteY0" fmla="*/ 0 h 7057414"/>
              <a:gd name="connsiteX1" fmla="*/ 6751973 w 8986348"/>
              <a:gd name="connsiteY1" fmla="*/ 7057414 h 7057414"/>
              <a:gd name="connsiteX2" fmla="*/ 8986348 w 8986348"/>
              <a:gd name="connsiteY2" fmla="*/ 7003428 h 7057414"/>
              <a:gd name="connsiteX3" fmla="*/ 555378 w 8986348"/>
              <a:gd name="connsiteY3" fmla="*/ 30739 h 7057414"/>
              <a:gd name="connsiteX4" fmla="*/ 0 w 8986348"/>
              <a:gd name="connsiteY4" fmla="*/ 0 h 7057414"/>
              <a:gd name="connsiteX0" fmla="*/ 0 w 10032438"/>
              <a:gd name="connsiteY0" fmla="*/ 0 h 7233323"/>
              <a:gd name="connsiteX1" fmla="*/ 6751973 w 10032438"/>
              <a:gd name="connsiteY1" fmla="*/ 705741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10032438"/>
              <a:gd name="connsiteY0" fmla="*/ 0 h 7233323"/>
              <a:gd name="connsiteX1" fmla="*/ 6937944 w 10032438"/>
              <a:gd name="connsiteY1" fmla="*/ 703442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9916206"/>
              <a:gd name="connsiteY0" fmla="*/ 0 h 7118376"/>
              <a:gd name="connsiteX1" fmla="*/ 6937944 w 9916206"/>
              <a:gd name="connsiteY1" fmla="*/ 7034424 h 7118376"/>
              <a:gd name="connsiteX2" fmla="*/ 9916206 w 9916206"/>
              <a:gd name="connsiteY2" fmla="*/ 7118376 h 7118376"/>
              <a:gd name="connsiteX3" fmla="*/ 555378 w 9916206"/>
              <a:gd name="connsiteY3" fmla="*/ 30739 h 7118376"/>
              <a:gd name="connsiteX4" fmla="*/ 0 w 9916206"/>
              <a:gd name="connsiteY4" fmla="*/ 0 h 7118376"/>
              <a:gd name="connsiteX0" fmla="*/ 0 w 10171917"/>
              <a:gd name="connsiteY0" fmla="*/ 0 h 7034424"/>
              <a:gd name="connsiteX1" fmla="*/ 6937944 w 10171917"/>
              <a:gd name="connsiteY1" fmla="*/ 7034424 h 7034424"/>
              <a:gd name="connsiteX2" fmla="*/ 10171917 w 10171917"/>
              <a:gd name="connsiteY2" fmla="*/ 7003429 h 7034424"/>
              <a:gd name="connsiteX3" fmla="*/ 555378 w 10171917"/>
              <a:gd name="connsiteY3" fmla="*/ 30739 h 7034424"/>
              <a:gd name="connsiteX4" fmla="*/ 0 w 10171917"/>
              <a:gd name="connsiteY4" fmla="*/ 0 h 7034424"/>
              <a:gd name="connsiteX0" fmla="*/ 0 w 10171917"/>
              <a:gd name="connsiteY0" fmla="*/ 0 h 7003429"/>
              <a:gd name="connsiteX1" fmla="*/ 7612091 w 10171917"/>
              <a:gd name="connsiteY1" fmla="*/ 6988444 h 7003429"/>
              <a:gd name="connsiteX2" fmla="*/ 10171917 w 10171917"/>
              <a:gd name="connsiteY2" fmla="*/ 7003429 h 7003429"/>
              <a:gd name="connsiteX3" fmla="*/ 555378 w 10171917"/>
              <a:gd name="connsiteY3" fmla="*/ 30739 h 7003429"/>
              <a:gd name="connsiteX4" fmla="*/ 0 w 10171917"/>
              <a:gd name="connsiteY4" fmla="*/ 0 h 700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917" h="7003429">
                <a:moveTo>
                  <a:pt x="0" y="0"/>
                </a:moveTo>
                <a:lnTo>
                  <a:pt x="7612091" y="6988444"/>
                </a:lnTo>
                <a:lnTo>
                  <a:pt x="10171917" y="7003429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96F5516-89F5-4608-A6C0-E57C54562053}"/>
              </a:ext>
            </a:extLst>
          </p:cNvPr>
          <p:cNvGrpSpPr/>
          <p:nvPr/>
        </p:nvGrpSpPr>
        <p:grpSpPr>
          <a:xfrm>
            <a:off x="11415293" y="7054816"/>
            <a:ext cx="2423605" cy="1784413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06205FB7-CC95-4DBD-B44D-5DB3DF1A632F}"/>
                </a:ext>
              </a:extLst>
            </p:cNvPr>
            <p:cNvSpPr/>
            <p:nvPr/>
          </p:nvSpPr>
          <p:spPr>
            <a:xfrm>
              <a:off x="1855433" y="1491448"/>
              <a:ext cx="3382391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E420C93B-4669-42FF-A119-972F4A3ECCC2}"/>
                </a:ext>
              </a:extLst>
            </p:cNvPr>
            <p:cNvSpPr/>
            <p:nvPr/>
          </p:nvSpPr>
          <p:spPr>
            <a:xfrm>
              <a:off x="1855432" y="1491447"/>
              <a:ext cx="3320247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8986F109-A6DF-453C-81BB-7ABBAD82E272}"/>
                </a:ext>
              </a:extLst>
            </p:cNvPr>
            <p:cNvSpPr/>
            <p:nvPr/>
          </p:nvSpPr>
          <p:spPr>
            <a:xfrm>
              <a:off x="1855434" y="1491448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EB60E5A-2C7B-4E35-9A1B-3A2860088708}"/>
                </a:ext>
              </a:extLst>
            </p:cNvPr>
            <p:cNvSpPr/>
            <p:nvPr/>
          </p:nvSpPr>
          <p:spPr>
            <a:xfrm>
              <a:off x="1855435" y="1491448"/>
              <a:ext cx="4252403" cy="1890944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81457CE-17BA-4909-9EF2-049316C35365}"/>
              </a:ext>
            </a:extLst>
          </p:cNvPr>
          <p:cNvSpPr txBox="1"/>
          <p:nvPr/>
        </p:nvSpPr>
        <p:spPr>
          <a:xfrm>
            <a:off x="6709984" y="944736"/>
            <a:ext cx="410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accent5">
                    <a:lumMod val="40000"/>
                    <a:lumOff val="6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黎明穿透</a:t>
            </a:r>
            <a:br>
              <a:rPr lang="en-US" altLang="zh-TW" sz="6000" dirty="0">
                <a:solidFill>
                  <a:schemeClr val="accent5">
                    <a:lumMod val="40000"/>
                    <a:lumOff val="60000"/>
                  </a:schemeClr>
                </a:solidFill>
                <a:latin typeface="清松手寫體1" pitchFamily="2" charset="-120"/>
                <a:ea typeface="清松手寫體1" pitchFamily="2" charset="-120"/>
              </a:rPr>
            </a:br>
            <a:r>
              <a:rPr lang="zh-TW" altLang="en-US" sz="6000" dirty="0">
                <a:solidFill>
                  <a:schemeClr val="accent5">
                    <a:lumMod val="40000"/>
                    <a:lumOff val="6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黑夜的高牆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ECE09F-4A57-4486-9A94-D55F104F2574}"/>
              </a:ext>
            </a:extLst>
          </p:cNvPr>
          <p:cNvSpPr txBox="1"/>
          <p:nvPr/>
        </p:nvSpPr>
        <p:spPr>
          <a:xfrm>
            <a:off x="412903" y="5193431"/>
            <a:ext cx="7493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accent5">
                    <a:lumMod val="40000"/>
                    <a:lumOff val="6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喚醒自己 飛翔的渴望</a:t>
            </a:r>
          </a:p>
        </p:txBody>
      </p:sp>
    </p:spTree>
    <p:extLst>
      <p:ext uri="{BB962C8B-B14F-4D97-AF65-F5344CB8AC3E}">
        <p14:creationId xmlns:p14="http://schemas.microsoft.com/office/powerpoint/2010/main" val="122917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87 -0.45857 L -0.18308 -0.34723 C -0.16914 -0.32431 -0.14896 -0.28797 -0.12878 -0.24908 C -0.10521 -0.20394 -0.08711 -0.16783 -0.07513 -0.14144 L -0.01706 -0.01412 " pathEditMode="relative" rAng="2820000" ptsTypes="AAAAA">
                                      <p:cBhvr>
                                        <p:cTn id="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2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B220B1D-CE28-416D-B96D-D5EDCF3C3ACC}"/>
              </a:ext>
            </a:extLst>
          </p:cNvPr>
          <p:cNvCxnSpPr>
            <a:cxnSpLocks/>
          </p:cNvCxnSpPr>
          <p:nvPr/>
        </p:nvCxnSpPr>
        <p:spPr>
          <a:xfrm flipH="1">
            <a:off x="856527" y="72920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B189F49-7C37-48EE-8DB4-DD8A6CCA99D9}"/>
              </a:ext>
            </a:extLst>
          </p:cNvPr>
          <p:cNvCxnSpPr>
            <a:cxnSpLocks/>
          </p:cNvCxnSpPr>
          <p:nvPr/>
        </p:nvCxnSpPr>
        <p:spPr>
          <a:xfrm flipH="1">
            <a:off x="492696" y="356789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AFB656-8767-4875-A9CB-0A4306415022}"/>
              </a:ext>
            </a:extLst>
          </p:cNvPr>
          <p:cNvCxnSpPr>
            <a:cxnSpLocks/>
          </p:cNvCxnSpPr>
          <p:nvPr/>
        </p:nvCxnSpPr>
        <p:spPr>
          <a:xfrm flipH="1">
            <a:off x="2199576" y="2607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CB0D30-3139-4AB3-BAB3-10F336CABED0}"/>
              </a:ext>
            </a:extLst>
          </p:cNvPr>
          <p:cNvCxnSpPr>
            <a:cxnSpLocks/>
          </p:cNvCxnSpPr>
          <p:nvPr/>
        </p:nvCxnSpPr>
        <p:spPr>
          <a:xfrm flipH="1">
            <a:off x="2261886" y="5655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B54F4C-DC43-47CD-822F-2F588688A07F}"/>
              </a:ext>
            </a:extLst>
          </p:cNvPr>
          <p:cNvCxnSpPr>
            <a:cxnSpLocks/>
          </p:cNvCxnSpPr>
          <p:nvPr/>
        </p:nvCxnSpPr>
        <p:spPr>
          <a:xfrm flipH="1">
            <a:off x="4746006" y="774923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342891F-A677-4DD7-9E40-FDAA27BE25B8}"/>
              </a:ext>
            </a:extLst>
          </p:cNvPr>
          <p:cNvCxnSpPr>
            <a:cxnSpLocks/>
          </p:cNvCxnSpPr>
          <p:nvPr/>
        </p:nvCxnSpPr>
        <p:spPr>
          <a:xfrm flipH="1">
            <a:off x="5464407" y="311069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DCCD88D-E936-4118-92A7-4FED1F4A99BE}"/>
              </a:ext>
            </a:extLst>
          </p:cNvPr>
          <p:cNvCxnSpPr>
            <a:cxnSpLocks/>
          </p:cNvCxnSpPr>
          <p:nvPr/>
        </p:nvCxnSpPr>
        <p:spPr>
          <a:xfrm flipH="1">
            <a:off x="7603602" y="151818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6E6992-A384-4FC2-8442-23F024D15D5C}"/>
              </a:ext>
            </a:extLst>
          </p:cNvPr>
          <p:cNvCxnSpPr>
            <a:cxnSpLocks/>
          </p:cNvCxnSpPr>
          <p:nvPr/>
        </p:nvCxnSpPr>
        <p:spPr>
          <a:xfrm flipH="1">
            <a:off x="6506322" y="5655775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95DFEDC-1403-4DEC-81CD-E21658360645}"/>
              </a:ext>
            </a:extLst>
          </p:cNvPr>
          <p:cNvCxnSpPr>
            <a:cxnSpLocks/>
          </p:cNvCxnSpPr>
          <p:nvPr/>
        </p:nvCxnSpPr>
        <p:spPr>
          <a:xfrm flipH="1">
            <a:off x="8594202" y="279239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0B0900A-04DE-4945-97F4-01F02ACCE296}"/>
              </a:ext>
            </a:extLst>
          </p:cNvPr>
          <p:cNvCxnSpPr>
            <a:cxnSpLocks/>
          </p:cNvCxnSpPr>
          <p:nvPr/>
        </p:nvCxnSpPr>
        <p:spPr>
          <a:xfrm flipH="1">
            <a:off x="9617598" y="5447622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DDAC32D-3DB3-4836-8119-15BA9241E34D}"/>
              </a:ext>
            </a:extLst>
          </p:cNvPr>
          <p:cNvCxnSpPr>
            <a:cxnSpLocks/>
          </p:cNvCxnSpPr>
          <p:nvPr/>
        </p:nvCxnSpPr>
        <p:spPr>
          <a:xfrm flipH="1">
            <a:off x="11581242" y="1047507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85E874-5C66-454E-80D8-4AA788D264F4}"/>
              </a:ext>
            </a:extLst>
          </p:cNvPr>
          <p:cNvCxnSpPr>
            <a:cxnSpLocks/>
          </p:cNvCxnSpPr>
          <p:nvPr/>
        </p:nvCxnSpPr>
        <p:spPr>
          <a:xfrm flipH="1">
            <a:off x="11581242" y="374730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AC74307-277C-4693-85D6-5A403E27DECF}"/>
              </a:ext>
            </a:extLst>
          </p:cNvPr>
          <p:cNvSpPr txBox="1"/>
          <p:nvPr/>
        </p:nvSpPr>
        <p:spPr>
          <a:xfrm>
            <a:off x="1169043" y="1213057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披上大雨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02141E9-3164-4AF7-AC43-E7C17C09C64A}"/>
              </a:ext>
            </a:extLst>
          </p:cNvPr>
          <p:cNvSpPr/>
          <p:nvPr/>
        </p:nvSpPr>
        <p:spPr>
          <a:xfrm>
            <a:off x="0" y="-3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2833225-CEAC-4DCC-B211-BA176CD8808E}"/>
              </a:ext>
            </a:extLst>
          </p:cNvPr>
          <p:cNvSpPr txBox="1"/>
          <p:nvPr/>
        </p:nvSpPr>
        <p:spPr>
          <a:xfrm>
            <a:off x="1184205" y="2068231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破風出走吧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19BE59-6430-470A-A09F-CFBCD7A372DB}"/>
              </a:ext>
            </a:extLst>
          </p:cNvPr>
          <p:cNvSpPr txBox="1"/>
          <p:nvPr/>
        </p:nvSpPr>
        <p:spPr>
          <a:xfrm>
            <a:off x="1184205" y="3512915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穿越滂沱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D368E50-7644-432C-835F-A6CE0179681D}"/>
              </a:ext>
            </a:extLst>
          </p:cNvPr>
          <p:cNvSpPr txBox="1"/>
          <p:nvPr/>
        </p:nvSpPr>
        <p:spPr>
          <a:xfrm>
            <a:off x="1251723" y="4402828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面對無常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7DB5E6A-AB59-4840-9A65-58554E954364}"/>
              </a:ext>
            </a:extLst>
          </p:cNvPr>
          <p:cNvSpPr txBox="1"/>
          <p:nvPr/>
        </p:nvSpPr>
        <p:spPr>
          <a:xfrm>
            <a:off x="10547781" y="1047507"/>
            <a:ext cx="1107996" cy="5813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青春少不了碰撞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07A0D0E-8E58-44EB-81BE-F1416A6246A6}"/>
              </a:ext>
            </a:extLst>
          </p:cNvPr>
          <p:cNvSpPr txBox="1"/>
          <p:nvPr/>
        </p:nvSpPr>
        <p:spPr>
          <a:xfrm>
            <a:off x="9507867" y="2228720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朦朧的理想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D85592D-6C96-4EEF-BA9C-9A82BA34F42E}"/>
              </a:ext>
            </a:extLst>
          </p:cNvPr>
          <p:cNvSpPr txBox="1"/>
          <p:nvPr/>
        </p:nvSpPr>
        <p:spPr>
          <a:xfrm>
            <a:off x="8474406" y="2285336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依舊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DF92541-1F4F-48C7-A823-4B590A05C6C5}"/>
              </a:ext>
            </a:extLst>
          </p:cNvPr>
          <p:cNvSpPr txBox="1"/>
          <p:nvPr/>
        </p:nvSpPr>
        <p:spPr>
          <a:xfrm>
            <a:off x="7485591" y="2285336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遼闊而明朗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336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0.00278 L -0.02565 0.09004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0.00278 L -0.02566 0.09004 " pathEditMode="relative" rAng="0" ptsTypes="AA">
                                          <p:cBhvr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278 L -0.02565 0.09005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0.00277 L -0.02565 0.090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278 L -0.02565 0.09005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0.00278 L -0.02565 0.09005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4 " pathEditMode="relative" rAng="0" ptsTypes="AA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0277 L -0.02565 0.09005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5 " pathEditMode="relative" rAng="0" ptsTypes="AA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0.00278 L -0.02565 0.09005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3" grpId="0"/>
          <p:bldP spid="54" grpId="0"/>
          <p:bldP spid="55" grpId="0"/>
          <p:bldP spid="56" grpId="0"/>
          <p:bldP spid="58" grpId="0"/>
          <p:bldP spid="59" grpId="0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0.00278 L -0.02565 0.09004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0.00278 L -0.02566 0.09004 " pathEditMode="relative" rAng="0" ptsTypes="AA">
                                          <p:cBhvr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278 L -0.02565 0.09005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0.00277 L -0.02565 0.090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278 L -0.02565 0.09005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0.00278 L -0.02565 0.09005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4 " pathEditMode="relative" rAng="0" ptsTypes="AA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0277 L -0.02565 0.09005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5 " pathEditMode="relative" rAng="0" ptsTypes="AA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0.00278 L -0.02565 0.09005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3" grpId="0"/>
          <p:bldP spid="54" grpId="0"/>
          <p:bldP spid="55" grpId="0"/>
          <p:bldP spid="56" grpId="0"/>
          <p:bldP spid="58" grpId="0"/>
          <p:bldP spid="59" grpId="0"/>
          <p:bldP spid="60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B220B1D-CE28-416D-B96D-D5EDCF3C3ACC}"/>
              </a:ext>
            </a:extLst>
          </p:cNvPr>
          <p:cNvCxnSpPr>
            <a:cxnSpLocks/>
          </p:cNvCxnSpPr>
          <p:nvPr/>
        </p:nvCxnSpPr>
        <p:spPr>
          <a:xfrm flipH="1">
            <a:off x="856527" y="72920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B189F49-7C37-48EE-8DB4-DD8A6CCA99D9}"/>
              </a:ext>
            </a:extLst>
          </p:cNvPr>
          <p:cNvCxnSpPr>
            <a:cxnSpLocks/>
          </p:cNvCxnSpPr>
          <p:nvPr/>
        </p:nvCxnSpPr>
        <p:spPr>
          <a:xfrm flipH="1">
            <a:off x="492696" y="356789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AFB656-8767-4875-A9CB-0A4306415022}"/>
              </a:ext>
            </a:extLst>
          </p:cNvPr>
          <p:cNvCxnSpPr>
            <a:cxnSpLocks/>
          </p:cNvCxnSpPr>
          <p:nvPr/>
        </p:nvCxnSpPr>
        <p:spPr>
          <a:xfrm flipH="1">
            <a:off x="2199576" y="2607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CB0D30-3139-4AB3-BAB3-10F336CABED0}"/>
              </a:ext>
            </a:extLst>
          </p:cNvPr>
          <p:cNvCxnSpPr>
            <a:cxnSpLocks/>
          </p:cNvCxnSpPr>
          <p:nvPr/>
        </p:nvCxnSpPr>
        <p:spPr>
          <a:xfrm flipH="1">
            <a:off x="2261886" y="5655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B54F4C-DC43-47CD-822F-2F588688A07F}"/>
              </a:ext>
            </a:extLst>
          </p:cNvPr>
          <p:cNvCxnSpPr>
            <a:cxnSpLocks/>
          </p:cNvCxnSpPr>
          <p:nvPr/>
        </p:nvCxnSpPr>
        <p:spPr>
          <a:xfrm flipH="1">
            <a:off x="4746006" y="774923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342891F-A677-4DD7-9E40-FDAA27BE25B8}"/>
              </a:ext>
            </a:extLst>
          </p:cNvPr>
          <p:cNvCxnSpPr>
            <a:cxnSpLocks/>
          </p:cNvCxnSpPr>
          <p:nvPr/>
        </p:nvCxnSpPr>
        <p:spPr>
          <a:xfrm flipH="1">
            <a:off x="5464407" y="311069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DCCD88D-E936-4118-92A7-4FED1F4A99BE}"/>
              </a:ext>
            </a:extLst>
          </p:cNvPr>
          <p:cNvCxnSpPr>
            <a:cxnSpLocks/>
          </p:cNvCxnSpPr>
          <p:nvPr/>
        </p:nvCxnSpPr>
        <p:spPr>
          <a:xfrm flipH="1">
            <a:off x="7603602" y="151818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6E6992-A384-4FC2-8442-23F024D15D5C}"/>
              </a:ext>
            </a:extLst>
          </p:cNvPr>
          <p:cNvCxnSpPr>
            <a:cxnSpLocks/>
          </p:cNvCxnSpPr>
          <p:nvPr/>
        </p:nvCxnSpPr>
        <p:spPr>
          <a:xfrm flipH="1">
            <a:off x="6506322" y="5655775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95DFEDC-1403-4DEC-81CD-E21658360645}"/>
              </a:ext>
            </a:extLst>
          </p:cNvPr>
          <p:cNvCxnSpPr>
            <a:cxnSpLocks/>
          </p:cNvCxnSpPr>
          <p:nvPr/>
        </p:nvCxnSpPr>
        <p:spPr>
          <a:xfrm flipH="1">
            <a:off x="8594202" y="279239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0B0900A-04DE-4945-97F4-01F02ACCE296}"/>
              </a:ext>
            </a:extLst>
          </p:cNvPr>
          <p:cNvCxnSpPr>
            <a:cxnSpLocks/>
          </p:cNvCxnSpPr>
          <p:nvPr/>
        </p:nvCxnSpPr>
        <p:spPr>
          <a:xfrm flipH="1">
            <a:off x="9617598" y="5447622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DDAC32D-3DB3-4836-8119-15BA9241E34D}"/>
              </a:ext>
            </a:extLst>
          </p:cNvPr>
          <p:cNvCxnSpPr>
            <a:cxnSpLocks/>
          </p:cNvCxnSpPr>
          <p:nvPr/>
        </p:nvCxnSpPr>
        <p:spPr>
          <a:xfrm flipH="1">
            <a:off x="11581242" y="1047507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85E874-5C66-454E-80D8-4AA788D264F4}"/>
              </a:ext>
            </a:extLst>
          </p:cNvPr>
          <p:cNvCxnSpPr>
            <a:cxnSpLocks/>
          </p:cNvCxnSpPr>
          <p:nvPr/>
        </p:nvCxnSpPr>
        <p:spPr>
          <a:xfrm flipH="1">
            <a:off x="11581242" y="374730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AC74307-277C-4693-85D6-5A403E27DECF}"/>
              </a:ext>
            </a:extLst>
          </p:cNvPr>
          <p:cNvSpPr txBox="1"/>
          <p:nvPr/>
        </p:nvSpPr>
        <p:spPr>
          <a:xfrm>
            <a:off x="2293638" y="1663419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披上大雨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2833225-CEAC-4DCC-B211-BA176CD8808E}"/>
              </a:ext>
            </a:extLst>
          </p:cNvPr>
          <p:cNvSpPr txBox="1"/>
          <p:nvPr/>
        </p:nvSpPr>
        <p:spPr>
          <a:xfrm>
            <a:off x="6174579" y="1658415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破風出走吧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19BE59-6430-470A-A09F-CFBCD7A372DB}"/>
              </a:ext>
            </a:extLst>
          </p:cNvPr>
          <p:cNvSpPr txBox="1"/>
          <p:nvPr/>
        </p:nvSpPr>
        <p:spPr>
          <a:xfrm>
            <a:off x="2199576" y="4553570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無畏淋溼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D368E50-7644-432C-835F-A6CE0179681D}"/>
              </a:ext>
            </a:extLst>
          </p:cNvPr>
          <p:cNvSpPr txBox="1"/>
          <p:nvPr/>
        </p:nvSpPr>
        <p:spPr>
          <a:xfrm>
            <a:off x="6409731" y="4613596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拋開迷惘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7C8C4A1-849E-4CE8-9DA4-FAE294CB6AC5}"/>
              </a:ext>
            </a:extLst>
          </p:cNvPr>
          <p:cNvGrpSpPr/>
          <p:nvPr/>
        </p:nvGrpSpPr>
        <p:grpSpPr>
          <a:xfrm rot="590354">
            <a:off x="-3486258" y="3036589"/>
            <a:ext cx="2548385" cy="1347532"/>
            <a:chOff x="2657053" y="2033236"/>
            <a:chExt cx="2548385" cy="1347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AD75BEEB-07A5-43AD-A827-A13F8023B4D6}"/>
                </a:ext>
              </a:extLst>
            </p:cNvPr>
            <p:cNvSpPr/>
            <p:nvPr/>
          </p:nvSpPr>
          <p:spPr>
            <a:xfrm flipH="1">
              <a:off x="2797626" y="2033237"/>
              <a:ext cx="2407811" cy="134245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4224694"/>
                <a:gd name="connsiteY0" fmla="*/ 0 h 2698813"/>
                <a:gd name="connsiteX1" fmla="*/ 3320247 w 4224694"/>
                <a:gd name="connsiteY1" fmla="*/ 2698813 h 2698813"/>
                <a:gd name="connsiteX2" fmla="*/ 4224694 w 4224694"/>
                <a:gd name="connsiteY2" fmla="*/ 738465 h 2698813"/>
                <a:gd name="connsiteX3" fmla="*/ 0 w 4224694"/>
                <a:gd name="connsiteY3" fmla="*/ 0 h 2698813"/>
                <a:gd name="connsiteX0" fmla="*/ 0 w 4256140"/>
                <a:gd name="connsiteY0" fmla="*/ 0 h 1580909"/>
                <a:gd name="connsiteX1" fmla="*/ 4256140 w 4256140"/>
                <a:gd name="connsiteY1" fmla="*/ 1580909 h 1580909"/>
                <a:gd name="connsiteX2" fmla="*/ 4224694 w 4256140"/>
                <a:gd name="connsiteY2" fmla="*/ 738465 h 1580909"/>
                <a:gd name="connsiteX3" fmla="*/ 0 w 4256140"/>
                <a:gd name="connsiteY3" fmla="*/ 0 h 1580909"/>
                <a:gd name="connsiteX0" fmla="*/ 0 w 4224694"/>
                <a:gd name="connsiteY0" fmla="*/ 0 h 2030375"/>
                <a:gd name="connsiteX1" fmla="*/ 4082331 w 4224694"/>
                <a:gd name="connsiteY1" fmla="*/ 2030375 h 2030375"/>
                <a:gd name="connsiteX2" fmla="*/ 4224694 w 4224694"/>
                <a:gd name="connsiteY2" fmla="*/ 738465 h 2030375"/>
                <a:gd name="connsiteX3" fmla="*/ 0 w 4224694"/>
                <a:gd name="connsiteY3" fmla="*/ 0 h 203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694" h="2030375">
                  <a:moveTo>
                    <a:pt x="0" y="0"/>
                  </a:moveTo>
                  <a:lnTo>
                    <a:pt x="4082331" y="2030375"/>
                  </a:lnTo>
                  <a:lnTo>
                    <a:pt x="4224694" y="738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5F4FBA51-36FA-40E2-A480-6E54715F95DB}"/>
                </a:ext>
              </a:extLst>
            </p:cNvPr>
            <p:cNvSpPr/>
            <p:nvPr/>
          </p:nvSpPr>
          <p:spPr>
            <a:xfrm flipH="1">
              <a:off x="2794215" y="2033236"/>
              <a:ext cx="2411223" cy="134753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  <a:gd name="connsiteX0" fmla="*/ 0 w 4256139"/>
                <a:gd name="connsiteY0" fmla="*/ 0 h 2077373"/>
                <a:gd name="connsiteX1" fmla="*/ 4256139 w 4256139"/>
                <a:gd name="connsiteY1" fmla="*/ 1600117 h 2077373"/>
                <a:gd name="connsiteX2" fmla="*/ 3000651 w 4256139"/>
                <a:gd name="connsiteY2" fmla="*/ 2077373 h 2077373"/>
                <a:gd name="connsiteX3" fmla="*/ 0 w 4256139"/>
                <a:gd name="connsiteY3" fmla="*/ 0 h 2077373"/>
                <a:gd name="connsiteX0" fmla="*/ 0 w 4462425"/>
                <a:gd name="connsiteY0" fmla="*/ 0 h 1600117"/>
                <a:gd name="connsiteX1" fmla="*/ 4256139 w 4462425"/>
                <a:gd name="connsiteY1" fmla="*/ 1600117 h 1600117"/>
                <a:gd name="connsiteX2" fmla="*/ 4462425 w 4462425"/>
                <a:gd name="connsiteY2" fmla="*/ 1017093 h 1600117"/>
                <a:gd name="connsiteX3" fmla="*/ 0 w 4462425"/>
                <a:gd name="connsiteY3" fmla="*/ 0 h 1600117"/>
                <a:gd name="connsiteX0" fmla="*/ 0 w 4256139"/>
                <a:gd name="connsiteY0" fmla="*/ 0 h 1600117"/>
                <a:gd name="connsiteX1" fmla="*/ 4256139 w 4256139"/>
                <a:gd name="connsiteY1" fmla="*/ 1600117 h 1600117"/>
                <a:gd name="connsiteX2" fmla="*/ 4230680 w 4256139"/>
                <a:gd name="connsiteY2" fmla="*/ 1040143 h 1600117"/>
                <a:gd name="connsiteX3" fmla="*/ 0 w 4256139"/>
                <a:gd name="connsiteY3" fmla="*/ 0 h 1600117"/>
                <a:gd name="connsiteX0" fmla="*/ 0 w 4230680"/>
                <a:gd name="connsiteY0" fmla="*/ 0 h 2141782"/>
                <a:gd name="connsiteX1" fmla="*/ 3975371 w 4230680"/>
                <a:gd name="connsiteY1" fmla="*/ 2141782 h 2141782"/>
                <a:gd name="connsiteX2" fmla="*/ 4230680 w 4230680"/>
                <a:gd name="connsiteY2" fmla="*/ 1040143 h 2141782"/>
                <a:gd name="connsiteX3" fmla="*/ 0 w 4230680"/>
                <a:gd name="connsiteY3" fmla="*/ 0 h 2141782"/>
                <a:gd name="connsiteX0" fmla="*/ 0 w 4230680"/>
                <a:gd name="connsiteY0" fmla="*/ 0 h 2038059"/>
                <a:gd name="connsiteX1" fmla="*/ 4109070 w 4230680"/>
                <a:gd name="connsiteY1" fmla="*/ 2038059 h 2038059"/>
                <a:gd name="connsiteX2" fmla="*/ 4230680 w 4230680"/>
                <a:gd name="connsiteY2" fmla="*/ 1040143 h 2038059"/>
                <a:gd name="connsiteX3" fmla="*/ 0 w 4230680"/>
                <a:gd name="connsiteY3" fmla="*/ 0 h 203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680" h="2038059">
                  <a:moveTo>
                    <a:pt x="0" y="0"/>
                  </a:moveTo>
                  <a:lnTo>
                    <a:pt x="4109070" y="2038059"/>
                  </a:lnTo>
                  <a:lnTo>
                    <a:pt x="4230680" y="1040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CA4DDF8C-15D0-41E1-BA7C-A5EDA4F4DDA9}"/>
                </a:ext>
              </a:extLst>
            </p:cNvPr>
            <p:cNvSpPr/>
            <p:nvPr/>
          </p:nvSpPr>
          <p:spPr>
            <a:xfrm flipH="1">
              <a:off x="2657053" y="2033236"/>
              <a:ext cx="2548384" cy="1224457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248508"/>
                <a:gd name="connsiteY0" fmla="*/ 0 h 2530136"/>
                <a:gd name="connsiteX1" fmla="*/ 1802166 w 4248508"/>
                <a:gd name="connsiteY1" fmla="*/ 2530136 h 2530136"/>
                <a:gd name="connsiteX2" fmla="*/ 4248508 w 4248508"/>
                <a:gd name="connsiteY2" fmla="*/ 1609895 h 2530136"/>
                <a:gd name="connsiteX3" fmla="*/ 0 w 4248508"/>
                <a:gd name="connsiteY3" fmla="*/ 0 h 2530136"/>
                <a:gd name="connsiteX0" fmla="*/ 0 w 4280052"/>
                <a:gd name="connsiteY0" fmla="*/ 0 h 1609895"/>
                <a:gd name="connsiteX1" fmla="*/ 4280052 w 4280052"/>
                <a:gd name="connsiteY1" fmla="*/ 1431441 h 1609895"/>
                <a:gd name="connsiteX2" fmla="*/ 4248508 w 4280052"/>
                <a:gd name="connsiteY2" fmla="*/ 1609895 h 1609895"/>
                <a:gd name="connsiteX3" fmla="*/ 0 w 4280052"/>
                <a:gd name="connsiteY3" fmla="*/ 0 h 1609895"/>
                <a:gd name="connsiteX0" fmla="*/ 0 w 4280052"/>
                <a:gd name="connsiteY0" fmla="*/ 0 h 2093936"/>
                <a:gd name="connsiteX1" fmla="*/ 4280052 w 4280052"/>
                <a:gd name="connsiteY1" fmla="*/ 1431441 h 2093936"/>
                <a:gd name="connsiteX2" fmla="*/ 3669146 w 4280052"/>
                <a:gd name="connsiteY2" fmla="*/ 2093936 h 2093936"/>
                <a:gd name="connsiteX3" fmla="*/ 0 w 4280052"/>
                <a:gd name="connsiteY3" fmla="*/ 0 h 2093936"/>
                <a:gd name="connsiteX0" fmla="*/ 0 w 4235486"/>
                <a:gd name="connsiteY0" fmla="*/ 0 h 2093936"/>
                <a:gd name="connsiteX1" fmla="*/ 4235486 w 4235486"/>
                <a:gd name="connsiteY1" fmla="*/ 1047282 h 2093936"/>
                <a:gd name="connsiteX2" fmla="*/ 3669146 w 4235486"/>
                <a:gd name="connsiteY2" fmla="*/ 2093936 h 2093936"/>
                <a:gd name="connsiteX3" fmla="*/ 0 w 4235486"/>
                <a:gd name="connsiteY3" fmla="*/ 0 h 2093936"/>
                <a:gd name="connsiteX0" fmla="*/ 0 w 4605039"/>
                <a:gd name="connsiteY0" fmla="*/ 0 h 2209184"/>
                <a:gd name="connsiteX1" fmla="*/ 4235486 w 4605039"/>
                <a:gd name="connsiteY1" fmla="*/ 1047282 h 2209184"/>
                <a:gd name="connsiteX2" fmla="*/ 4605039 w 4605039"/>
                <a:gd name="connsiteY2" fmla="*/ 2209184 h 2209184"/>
                <a:gd name="connsiteX3" fmla="*/ 0 w 4605039"/>
                <a:gd name="connsiteY3" fmla="*/ 0 h 2209184"/>
                <a:gd name="connsiteX0" fmla="*/ 0 w 4235486"/>
                <a:gd name="connsiteY0" fmla="*/ 0 h 1782767"/>
                <a:gd name="connsiteX1" fmla="*/ 4235486 w 4235486"/>
                <a:gd name="connsiteY1" fmla="*/ 1047282 h 1782767"/>
                <a:gd name="connsiteX2" fmla="*/ 3695887 w 4235486"/>
                <a:gd name="connsiteY2" fmla="*/ 1782767 h 1782767"/>
                <a:gd name="connsiteX3" fmla="*/ 0 w 4235486"/>
                <a:gd name="connsiteY3" fmla="*/ 0 h 1782767"/>
                <a:gd name="connsiteX0" fmla="*/ 0 w 4671888"/>
                <a:gd name="connsiteY0" fmla="*/ 0 h 2243758"/>
                <a:gd name="connsiteX1" fmla="*/ 4235486 w 4671888"/>
                <a:gd name="connsiteY1" fmla="*/ 1047282 h 2243758"/>
                <a:gd name="connsiteX2" fmla="*/ 4671888 w 4671888"/>
                <a:gd name="connsiteY2" fmla="*/ 2243758 h 2243758"/>
                <a:gd name="connsiteX3" fmla="*/ 0 w 4671888"/>
                <a:gd name="connsiteY3" fmla="*/ 0 h 2243758"/>
                <a:gd name="connsiteX0" fmla="*/ 0 w 4471340"/>
                <a:gd name="connsiteY0" fmla="*/ 0 h 1851916"/>
                <a:gd name="connsiteX1" fmla="*/ 4235486 w 4471340"/>
                <a:gd name="connsiteY1" fmla="*/ 1047282 h 1851916"/>
                <a:gd name="connsiteX2" fmla="*/ 4471340 w 4471340"/>
                <a:gd name="connsiteY2" fmla="*/ 1851916 h 1851916"/>
                <a:gd name="connsiteX3" fmla="*/ 0 w 4471340"/>
                <a:gd name="connsiteY3" fmla="*/ 0 h 18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340" h="1851916">
                  <a:moveTo>
                    <a:pt x="0" y="0"/>
                  </a:moveTo>
                  <a:lnTo>
                    <a:pt x="4235486" y="1047282"/>
                  </a:lnTo>
                  <a:lnTo>
                    <a:pt x="4471340" y="1851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80C8EE3D-E704-487B-856B-0284BA49D023}"/>
                </a:ext>
              </a:extLst>
            </p:cNvPr>
            <p:cNvSpPr/>
            <p:nvPr/>
          </p:nvSpPr>
          <p:spPr>
            <a:xfrm flipH="1">
              <a:off x="2667533" y="2033237"/>
              <a:ext cx="2537903" cy="48826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  <a:gd name="connsiteX0" fmla="*/ 0 w 4145444"/>
                <a:gd name="connsiteY0" fmla="*/ 0 h 1890944"/>
                <a:gd name="connsiteX1" fmla="*/ 3382391 w 4145444"/>
                <a:gd name="connsiteY1" fmla="*/ 1890944 h 1890944"/>
                <a:gd name="connsiteX2" fmla="*/ 4145444 w 4145444"/>
                <a:gd name="connsiteY2" fmla="*/ 242415 h 1890944"/>
                <a:gd name="connsiteX3" fmla="*/ 0 w 4145444"/>
                <a:gd name="connsiteY3" fmla="*/ 0 h 1890944"/>
                <a:gd name="connsiteX0" fmla="*/ 0 w 4251435"/>
                <a:gd name="connsiteY0" fmla="*/ 0 h 738466"/>
                <a:gd name="connsiteX1" fmla="*/ 4251435 w 4251435"/>
                <a:gd name="connsiteY1" fmla="*/ 738466 h 738466"/>
                <a:gd name="connsiteX2" fmla="*/ 4145444 w 4251435"/>
                <a:gd name="connsiteY2" fmla="*/ 242415 h 738466"/>
                <a:gd name="connsiteX3" fmla="*/ 0 w 4251435"/>
                <a:gd name="connsiteY3" fmla="*/ 0 h 738466"/>
                <a:gd name="connsiteX0" fmla="*/ 0 w 4720350"/>
                <a:gd name="connsiteY0" fmla="*/ 0 h 738466"/>
                <a:gd name="connsiteX1" fmla="*/ 4251435 w 4720350"/>
                <a:gd name="connsiteY1" fmla="*/ 738466 h 738466"/>
                <a:gd name="connsiteX2" fmla="*/ 4720350 w 4720350"/>
                <a:gd name="connsiteY2" fmla="*/ 323089 h 738466"/>
                <a:gd name="connsiteX3" fmla="*/ 0 w 4720350"/>
                <a:gd name="connsiteY3" fmla="*/ 0 h 738466"/>
                <a:gd name="connsiteX0" fmla="*/ 0 w 5215036"/>
                <a:gd name="connsiteY0" fmla="*/ 0 h 738466"/>
                <a:gd name="connsiteX1" fmla="*/ 4251435 w 5215036"/>
                <a:gd name="connsiteY1" fmla="*/ 738466 h 738466"/>
                <a:gd name="connsiteX2" fmla="*/ 5215036 w 5215036"/>
                <a:gd name="connsiteY2" fmla="*/ 150217 h 738466"/>
                <a:gd name="connsiteX3" fmla="*/ 0 w 5215036"/>
                <a:gd name="connsiteY3" fmla="*/ 0 h 738466"/>
                <a:gd name="connsiteX0" fmla="*/ 0 w 5522544"/>
                <a:gd name="connsiteY0" fmla="*/ 0 h 738466"/>
                <a:gd name="connsiteX1" fmla="*/ 4251435 w 5522544"/>
                <a:gd name="connsiteY1" fmla="*/ 738466 h 738466"/>
                <a:gd name="connsiteX2" fmla="*/ 5522544 w 5522544"/>
                <a:gd name="connsiteY2" fmla="*/ 184791 h 738466"/>
                <a:gd name="connsiteX3" fmla="*/ 0 w 5522544"/>
                <a:gd name="connsiteY3" fmla="*/ 0 h 738466"/>
                <a:gd name="connsiteX0" fmla="*/ 0 w 4251435"/>
                <a:gd name="connsiteY0" fmla="*/ 184002 h 922468"/>
                <a:gd name="connsiteX1" fmla="*/ 4251435 w 4251435"/>
                <a:gd name="connsiteY1" fmla="*/ 922468 h 922468"/>
                <a:gd name="connsiteX2" fmla="*/ 3851307 w 4251435"/>
                <a:gd name="connsiteY2" fmla="*/ 0 h 922468"/>
                <a:gd name="connsiteX3" fmla="*/ 0 w 4251435"/>
                <a:gd name="connsiteY3" fmla="*/ 184002 h 922468"/>
                <a:gd name="connsiteX0" fmla="*/ 0 w 4251435"/>
                <a:gd name="connsiteY0" fmla="*/ 437547 h 1176013"/>
                <a:gd name="connsiteX1" fmla="*/ 4251435 w 4251435"/>
                <a:gd name="connsiteY1" fmla="*/ 1176013 h 1176013"/>
                <a:gd name="connsiteX2" fmla="*/ 4078595 w 4251435"/>
                <a:gd name="connsiteY2" fmla="*/ 0 h 1176013"/>
                <a:gd name="connsiteX3" fmla="*/ 0 w 4251435"/>
                <a:gd name="connsiteY3" fmla="*/ 437547 h 1176013"/>
                <a:gd name="connsiteX0" fmla="*/ 0 w 4452952"/>
                <a:gd name="connsiteY0" fmla="*/ 0 h 738466"/>
                <a:gd name="connsiteX1" fmla="*/ 4251435 w 4452952"/>
                <a:gd name="connsiteY1" fmla="*/ 738466 h 738466"/>
                <a:gd name="connsiteX2" fmla="*/ 4452952 w 4452952"/>
                <a:gd name="connsiteY2" fmla="*/ 127167 h 738466"/>
                <a:gd name="connsiteX3" fmla="*/ 0 w 4452952"/>
                <a:gd name="connsiteY3" fmla="*/ 0 h 7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2952" h="738466">
                  <a:moveTo>
                    <a:pt x="0" y="0"/>
                  </a:moveTo>
                  <a:lnTo>
                    <a:pt x="4251435" y="738466"/>
                  </a:lnTo>
                  <a:lnTo>
                    <a:pt x="4452952" y="127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02FA657-D67B-47EC-9893-444F18CC2E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12EC183-E157-4513-819E-6E6077ECC7E1}"/>
              </a:ext>
            </a:extLst>
          </p:cNvPr>
          <p:cNvSpPr txBox="1"/>
          <p:nvPr/>
        </p:nvSpPr>
        <p:spPr>
          <a:xfrm>
            <a:off x="3127401" y="1640061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生活誰不曾絕望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F6D894E-C5C6-489E-B8EC-B5BE5395FA3C}"/>
              </a:ext>
            </a:extLst>
          </p:cNvPr>
          <p:cNvSpPr txBox="1"/>
          <p:nvPr/>
        </p:nvSpPr>
        <p:spPr>
          <a:xfrm>
            <a:off x="3678859" y="4596841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等雨後的清爽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AD3D6C4-E6CB-4D50-BBAF-BE9E221E5C02}"/>
              </a:ext>
            </a:extLst>
          </p:cNvPr>
          <p:cNvSpPr txBox="1"/>
          <p:nvPr/>
        </p:nvSpPr>
        <p:spPr>
          <a:xfrm>
            <a:off x="3284920" y="710005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當個萊特少年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7F89803-FA02-455F-90DD-AD737E455E1A}"/>
              </a:ext>
            </a:extLst>
          </p:cNvPr>
          <p:cNvSpPr txBox="1"/>
          <p:nvPr/>
        </p:nvSpPr>
        <p:spPr>
          <a:xfrm>
            <a:off x="3186513" y="5303486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面向光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7567246F-378C-43E1-8349-2335A0B298C7}"/>
              </a:ext>
            </a:extLst>
          </p:cNvPr>
          <p:cNvSpPr/>
          <p:nvPr/>
        </p:nvSpPr>
        <p:spPr>
          <a:xfrm rot="5179072">
            <a:off x="4650520" y="-2778629"/>
            <a:ext cx="2890960" cy="1263085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1721921 w 5431327"/>
              <a:gd name="connsiteY0" fmla="*/ 0 h 12829497"/>
              <a:gd name="connsiteX1" fmla="*/ 0 w 5431327"/>
              <a:gd name="connsiteY1" fmla="*/ 12829497 h 12829497"/>
              <a:gd name="connsiteX2" fmla="*/ 5431327 w 5431327"/>
              <a:gd name="connsiteY2" fmla="*/ 7003428 h 12829497"/>
              <a:gd name="connsiteX3" fmla="*/ 2277299 w 5431327"/>
              <a:gd name="connsiteY3" fmla="*/ 30739 h 12829497"/>
              <a:gd name="connsiteX4" fmla="*/ 1721921 w 5431327"/>
              <a:gd name="connsiteY4" fmla="*/ 0 h 12829497"/>
              <a:gd name="connsiteX0" fmla="*/ 1721921 w 2751690"/>
              <a:gd name="connsiteY0" fmla="*/ 0 h 12829497"/>
              <a:gd name="connsiteX1" fmla="*/ 0 w 2751690"/>
              <a:gd name="connsiteY1" fmla="*/ 12829497 h 12829497"/>
              <a:gd name="connsiteX2" fmla="*/ 2751690 w 2751690"/>
              <a:gd name="connsiteY2" fmla="*/ 12384799 h 12829497"/>
              <a:gd name="connsiteX3" fmla="*/ 2277299 w 2751690"/>
              <a:gd name="connsiteY3" fmla="*/ 30739 h 12829497"/>
              <a:gd name="connsiteX4" fmla="*/ 1721921 w 2751690"/>
              <a:gd name="connsiteY4" fmla="*/ 0 h 12829497"/>
              <a:gd name="connsiteX0" fmla="*/ 1372567 w 2402336"/>
              <a:gd name="connsiteY0" fmla="*/ 0 h 12384799"/>
              <a:gd name="connsiteX1" fmla="*/ 0 w 2402336"/>
              <a:gd name="connsiteY1" fmla="*/ 12114547 h 12384799"/>
              <a:gd name="connsiteX2" fmla="*/ 2402336 w 2402336"/>
              <a:gd name="connsiteY2" fmla="*/ 12384799 h 12384799"/>
              <a:gd name="connsiteX3" fmla="*/ 1927945 w 2402336"/>
              <a:gd name="connsiteY3" fmla="*/ 30739 h 12384799"/>
              <a:gd name="connsiteX4" fmla="*/ 1372567 w 2402336"/>
              <a:gd name="connsiteY4" fmla="*/ 0 h 12384799"/>
              <a:gd name="connsiteX0" fmla="*/ 1499010 w 2528779"/>
              <a:gd name="connsiteY0" fmla="*/ 0 h 12384799"/>
              <a:gd name="connsiteX1" fmla="*/ 0 w 2528779"/>
              <a:gd name="connsiteY1" fmla="*/ 12267760 h 12384799"/>
              <a:gd name="connsiteX2" fmla="*/ 2528779 w 2528779"/>
              <a:gd name="connsiteY2" fmla="*/ 12384799 h 12384799"/>
              <a:gd name="connsiteX3" fmla="*/ 2054388 w 2528779"/>
              <a:gd name="connsiteY3" fmla="*/ 30739 h 12384799"/>
              <a:gd name="connsiteX4" fmla="*/ 1499010 w 2528779"/>
              <a:gd name="connsiteY4" fmla="*/ 0 h 12384799"/>
              <a:gd name="connsiteX0" fmla="*/ 1499010 w 2866335"/>
              <a:gd name="connsiteY0" fmla="*/ 0 h 12384799"/>
              <a:gd name="connsiteX1" fmla="*/ 0 w 2866335"/>
              <a:gd name="connsiteY1" fmla="*/ 12267760 h 12384799"/>
              <a:gd name="connsiteX2" fmla="*/ 2528779 w 2866335"/>
              <a:gd name="connsiteY2" fmla="*/ 12384799 h 12384799"/>
              <a:gd name="connsiteX3" fmla="*/ 2866335 w 2866335"/>
              <a:gd name="connsiteY3" fmla="*/ 82413 h 12384799"/>
              <a:gd name="connsiteX4" fmla="*/ 1499010 w 2866335"/>
              <a:gd name="connsiteY4" fmla="*/ 0 h 1238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6335" h="12384799">
                <a:moveTo>
                  <a:pt x="1499010" y="0"/>
                </a:moveTo>
                <a:lnTo>
                  <a:pt x="0" y="12267760"/>
                </a:lnTo>
                <a:lnTo>
                  <a:pt x="2528779" y="12384799"/>
                </a:lnTo>
                <a:lnTo>
                  <a:pt x="2866335" y="82413"/>
                </a:lnTo>
                <a:lnTo>
                  <a:pt x="149901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7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35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-6.2963E-6 L -0.0013 -6.2963E-6 " pathEditMode="fixed" rAng="0" ptsTypes="AA">
                                      <p:cBhvr>
                                        <p:cTn id="1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4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42" presetClass="pat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-6.2963E-6 L 0.68138 0.03426 " pathEditMode="fixed" rAng="0" ptsTypes="AA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0.03425 L 1.37643 0.03425 " pathEditMode="fixed" rAng="0" ptsTypes="AA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28" grpId="0" animBg="1"/>
      <p:bldP spid="34" grpId="0"/>
      <p:bldP spid="34" grpId="1"/>
      <p:bldP spid="35" grpId="0"/>
      <p:bldP spid="35" grpId="1"/>
      <p:bldP spid="36" grpId="0"/>
      <p:bldP spid="37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609CD-C73A-48E4-A447-8F57F15B5DAE}"/>
              </a:ext>
            </a:extLst>
          </p:cNvPr>
          <p:cNvGrpSpPr/>
          <p:nvPr/>
        </p:nvGrpSpPr>
        <p:grpSpPr>
          <a:xfrm rot="590354">
            <a:off x="-2981073" y="3036589"/>
            <a:ext cx="2548385" cy="1347532"/>
            <a:chOff x="2657053" y="2033236"/>
            <a:chExt cx="2548385" cy="1347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88A1C6DE-EA50-43B1-A33E-DFB90C85A9D8}"/>
                </a:ext>
              </a:extLst>
            </p:cNvPr>
            <p:cNvSpPr/>
            <p:nvPr/>
          </p:nvSpPr>
          <p:spPr>
            <a:xfrm flipH="1">
              <a:off x="2797626" y="2033237"/>
              <a:ext cx="2407811" cy="134245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4224694"/>
                <a:gd name="connsiteY0" fmla="*/ 0 h 2698813"/>
                <a:gd name="connsiteX1" fmla="*/ 3320247 w 4224694"/>
                <a:gd name="connsiteY1" fmla="*/ 2698813 h 2698813"/>
                <a:gd name="connsiteX2" fmla="*/ 4224694 w 4224694"/>
                <a:gd name="connsiteY2" fmla="*/ 738465 h 2698813"/>
                <a:gd name="connsiteX3" fmla="*/ 0 w 4224694"/>
                <a:gd name="connsiteY3" fmla="*/ 0 h 2698813"/>
                <a:gd name="connsiteX0" fmla="*/ 0 w 4256140"/>
                <a:gd name="connsiteY0" fmla="*/ 0 h 1580909"/>
                <a:gd name="connsiteX1" fmla="*/ 4256140 w 4256140"/>
                <a:gd name="connsiteY1" fmla="*/ 1580909 h 1580909"/>
                <a:gd name="connsiteX2" fmla="*/ 4224694 w 4256140"/>
                <a:gd name="connsiteY2" fmla="*/ 738465 h 1580909"/>
                <a:gd name="connsiteX3" fmla="*/ 0 w 4256140"/>
                <a:gd name="connsiteY3" fmla="*/ 0 h 1580909"/>
                <a:gd name="connsiteX0" fmla="*/ 0 w 4224694"/>
                <a:gd name="connsiteY0" fmla="*/ 0 h 2030375"/>
                <a:gd name="connsiteX1" fmla="*/ 4082331 w 4224694"/>
                <a:gd name="connsiteY1" fmla="*/ 2030375 h 2030375"/>
                <a:gd name="connsiteX2" fmla="*/ 4224694 w 4224694"/>
                <a:gd name="connsiteY2" fmla="*/ 738465 h 2030375"/>
                <a:gd name="connsiteX3" fmla="*/ 0 w 4224694"/>
                <a:gd name="connsiteY3" fmla="*/ 0 h 203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694" h="2030375">
                  <a:moveTo>
                    <a:pt x="0" y="0"/>
                  </a:moveTo>
                  <a:lnTo>
                    <a:pt x="4082331" y="2030375"/>
                  </a:lnTo>
                  <a:lnTo>
                    <a:pt x="4224694" y="738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EC477E1-C965-4BE5-ADB9-CB17582A8CDB}"/>
                </a:ext>
              </a:extLst>
            </p:cNvPr>
            <p:cNvSpPr/>
            <p:nvPr/>
          </p:nvSpPr>
          <p:spPr>
            <a:xfrm flipH="1">
              <a:off x="2794215" y="2033236"/>
              <a:ext cx="2411223" cy="134753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  <a:gd name="connsiteX0" fmla="*/ 0 w 4256139"/>
                <a:gd name="connsiteY0" fmla="*/ 0 h 2077373"/>
                <a:gd name="connsiteX1" fmla="*/ 4256139 w 4256139"/>
                <a:gd name="connsiteY1" fmla="*/ 1600117 h 2077373"/>
                <a:gd name="connsiteX2" fmla="*/ 3000651 w 4256139"/>
                <a:gd name="connsiteY2" fmla="*/ 2077373 h 2077373"/>
                <a:gd name="connsiteX3" fmla="*/ 0 w 4256139"/>
                <a:gd name="connsiteY3" fmla="*/ 0 h 2077373"/>
                <a:gd name="connsiteX0" fmla="*/ 0 w 4462425"/>
                <a:gd name="connsiteY0" fmla="*/ 0 h 1600117"/>
                <a:gd name="connsiteX1" fmla="*/ 4256139 w 4462425"/>
                <a:gd name="connsiteY1" fmla="*/ 1600117 h 1600117"/>
                <a:gd name="connsiteX2" fmla="*/ 4462425 w 4462425"/>
                <a:gd name="connsiteY2" fmla="*/ 1017093 h 1600117"/>
                <a:gd name="connsiteX3" fmla="*/ 0 w 4462425"/>
                <a:gd name="connsiteY3" fmla="*/ 0 h 1600117"/>
                <a:gd name="connsiteX0" fmla="*/ 0 w 4256139"/>
                <a:gd name="connsiteY0" fmla="*/ 0 h 1600117"/>
                <a:gd name="connsiteX1" fmla="*/ 4256139 w 4256139"/>
                <a:gd name="connsiteY1" fmla="*/ 1600117 h 1600117"/>
                <a:gd name="connsiteX2" fmla="*/ 4230680 w 4256139"/>
                <a:gd name="connsiteY2" fmla="*/ 1040143 h 1600117"/>
                <a:gd name="connsiteX3" fmla="*/ 0 w 4256139"/>
                <a:gd name="connsiteY3" fmla="*/ 0 h 1600117"/>
                <a:gd name="connsiteX0" fmla="*/ 0 w 4230680"/>
                <a:gd name="connsiteY0" fmla="*/ 0 h 2141782"/>
                <a:gd name="connsiteX1" fmla="*/ 3975371 w 4230680"/>
                <a:gd name="connsiteY1" fmla="*/ 2141782 h 2141782"/>
                <a:gd name="connsiteX2" fmla="*/ 4230680 w 4230680"/>
                <a:gd name="connsiteY2" fmla="*/ 1040143 h 2141782"/>
                <a:gd name="connsiteX3" fmla="*/ 0 w 4230680"/>
                <a:gd name="connsiteY3" fmla="*/ 0 h 2141782"/>
                <a:gd name="connsiteX0" fmla="*/ 0 w 4230680"/>
                <a:gd name="connsiteY0" fmla="*/ 0 h 2038059"/>
                <a:gd name="connsiteX1" fmla="*/ 4109070 w 4230680"/>
                <a:gd name="connsiteY1" fmla="*/ 2038059 h 2038059"/>
                <a:gd name="connsiteX2" fmla="*/ 4230680 w 4230680"/>
                <a:gd name="connsiteY2" fmla="*/ 1040143 h 2038059"/>
                <a:gd name="connsiteX3" fmla="*/ 0 w 4230680"/>
                <a:gd name="connsiteY3" fmla="*/ 0 h 203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680" h="2038059">
                  <a:moveTo>
                    <a:pt x="0" y="0"/>
                  </a:moveTo>
                  <a:lnTo>
                    <a:pt x="4109070" y="2038059"/>
                  </a:lnTo>
                  <a:lnTo>
                    <a:pt x="4230680" y="1040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50F235DB-2413-441B-A4C5-E9F0A4D92F32}"/>
                </a:ext>
              </a:extLst>
            </p:cNvPr>
            <p:cNvSpPr/>
            <p:nvPr/>
          </p:nvSpPr>
          <p:spPr>
            <a:xfrm flipH="1">
              <a:off x="2657053" y="2033236"/>
              <a:ext cx="2548384" cy="1224457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248508"/>
                <a:gd name="connsiteY0" fmla="*/ 0 h 2530136"/>
                <a:gd name="connsiteX1" fmla="*/ 1802166 w 4248508"/>
                <a:gd name="connsiteY1" fmla="*/ 2530136 h 2530136"/>
                <a:gd name="connsiteX2" fmla="*/ 4248508 w 4248508"/>
                <a:gd name="connsiteY2" fmla="*/ 1609895 h 2530136"/>
                <a:gd name="connsiteX3" fmla="*/ 0 w 4248508"/>
                <a:gd name="connsiteY3" fmla="*/ 0 h 2530136"/>
                <a:gd name="connsiteX0" fmla="*/ 0 w 4280052"/>
                <a:gd name="connsiteY0" fmla="*/ 0 h 1609895"/>
                <a:gd name="connsiteX1" fmla="*/ 4280052 w 4280052"/>
                <a:gd name="connsiteY1" fmla="*/ 1431441 h 1609895"/>
                <a:gd name="connsiteX2" fmla="*/ 4248508 w 4280052"/>
                <a:gd name="connsiteY2" fmla="*/ 1609895 h 1609895"/>
                <a:gd name="connsiteX3" fmla="*/ 0 w 4280052"/>
                <a:gd name="connsiteY3" fmla="*/ 0 h 1609895"/>
                <a:gd name="connsiteX0" fmla="*/ 0 w 4280052"/>
                <a:gd name="connsiteY0" fmla="*/ 0 h 2093936"/>
                <a:gd name="connsiteX1" fmla="*/ 4280052 w 4280052"/>
                <a:gd name="connsiteY1" fmla="*/ 1431441 h 2093936"/>
                <a:gd name="connsiteX2" fmla="*/ 3669146 w 4280052"/>
                <a:gd name="connsiteY2" fmla="*/ 2093936 h 2093936"/>
                <a:gd name="connsiteX3" fmla="*/ 0 w 4280052"/>
                <a:gd name="connsiteY3" fmla="*/ 0 h 2093936"/>
                <a:gd name="connsiteX0" fmla="*/ 0 w 4235486"/>
                <a:gd name="connsiteY0" fmla="*/ 0 h 2093936"/>
                <a:gd name="connsiteX1" fmla="*/ 4235486 w 4235486"/>
                <a:gd name="connsiteY1" fmla="*/ 1047282 h 2093936"/>
                <a:gd name="connsiteX2" fmla="*/ 3669146 w 4235486"/>
                <a:gd name="connsiteY2" fmla="*/ 2093936 h 2093936"/>
                <a:gd name="connsiteX3" fmla="*/ 0 w 4235486"/>
                <a:gd name="connsiteY3" fmla="*/ 0 h 2093936"/>
                <a:gd name="connsiteX0" fmla="*/ 0 w 4605039"/>
                <a:gd name="connsiteY0" fmla="*/ 0 h 2209184"/>
                <a:gd name="connsiteX1" fmla="*/ 4235486 w 4605039"/>
                <a:gd name="connsiteY1" fmla="*/ 1047282 h 2209184"/>
                <a:gd name="connsiteX2" fmla="*/ 4605039 w 4605039"/>
                <a:gd name="connsiteY2" fmla="*/ 2209184 h 2209184"/>
                <a:gd name="connsiteX3" fmla="*/ 0 w 4605039"/>
                <a:gd name="connsiteY3" fmla="*/ 0 h 2209184"/>
                <a:gd name="connsiteX0" fmla="*/ 0 w 4235486"/>
                <a:gd name="connsiteY0" fmla="*/ 0 h 1782767"/>
                <a:gd name="connsiteX1" fmla="*/ 4235486 w 4235486"/>
                <a:gd name="connsiteY1" fmla="*/ 1047282 h 1782767"/>
                <a:gd name="connsiteX2" fmla="*/ 3695887 w 4235486"/>
                <a:gd name="connsiteY2" fmla="*/ 1782767 h 1782767"/>
                <a:gd name="connsiteX3" fmla="*/ 0 w 4235486"/>
                <a:gd name="connsiteY3" fmla="*/ 0 h 1782767"/>
                <a:gd name="connsiteX0" fmla="*/ 0 w 4671888"/>
                <a:gd name="connsiteY0" fmla="*/ 0 h 2243758"/>
                <a:gd name="connsiteX1" fmla="*/ 4235486 w 4671888"/>
                <a:gd name="connsiteY1" fmla="*/ 1047282 h 2243758"/>
                <a:gd name="connsiteX2" fmla="*/ 4671888 w 4671888"/>
                <a:gd name="connsiteY2" fmla="*/ 2243758 h 2243758"/>
                <a:gd name="connsiteX3" fmla="*/ 0 w 4671888"/>
                <a:gd name="connsiteY3" fmla="*/ 0 h 2243758"/>
                <a:gd name="connsiteX0" fmla="*/ 0 w 4471340"/>
                <a:gd name="connsiteY0" fmla="*/ 0 h 1851916"/>
                <a:gd name="connsiteX1" fmla="*/ 4235486 w 4471340"/>
                <a:gd name="connsiteY1" fmla="*/ 1047282 h 1851916"/>
                <a:gd name="connsiteX2" fmla="*/ 4471340 w 4471340"/>
                <a:gd name="connsiteY2" fmla="*/ 1851916 h 1851916"/>
                <a:gd name="connsiteX3" fmla="*/ 0 w 4471340"/>
                <a:gd name="connsiteY3" fmla="*/ 0 h 18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340" h="1851916">
                  <a:moveTo>
                    <a:pt x="0" y="0"/>
                  </a:moveTo>
                  <a:lnTo>
                    <a:pt x="4235486" y="1047282"/>
                  </a:lnTo>
                  <a:lnTo>
                    <a:pt x="4471340" y="1851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403B3949-731F-4C1A-B200-76B5BA7CD0E1}"/>
                </a:ext>
              </a:extLst>
            </p:cNvPr>
            <p:cNvSpPr/>
            <p:nvPr/>
          </p:nvSpPr>
          <p:spPr>
            <a:xfrm flipH="1">
              <a:off x="2667533" y="2033237"/>
              <a:ext cx="2537903" cy="48826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  <a:gd name="connsiteX0" fmla="*/ 0 w 4145444"/>
                <a:gd name="connsiteY0" fmla="*/ 0 h 1890944"/>
                <a:gd name="connsiteX1" fmla="*/ 3382391 w 4145444"/>
                <a:gd name="connsiteY1" fmla="*/ 1890944 h 1890944"/>
                <a:gd name="connsiteX2" fmla="*/ 4145444 w 4145444"/>
                <a:gd name="connsiteY2" fmla="*/ 242415 h 1890944"/>
                <a:gd name="connsiteX3" fmla="*/ 0 w 4145444"/>
                <a:gd name="connsiteY3" fmla="*/ 0 h 1890944"/>
                <a:gd name="connsiteX0" fmla="*/ 0 w 4251435"/>
                <a:gd name="connsiteY0" fmla="*/ 0 h 738466"/>
                <a:gd name="connsiteX1" fmla="*/ 4251435 w 4251435"/>
                <a:gd name="connsiteY1" fmla="*/ 738466 h 738466"/>
                <a:gd name="connsiteX2" fmla="*/ 4145444 w 4251435"/>
                <a:gd name="connsiteY2" fmla="*/ 242415 h 738466"/>
                <a:gd name="connsiteX3" fmla="*/ 0 w 4251435"/>
                <a:gd name="connsiteY3" fmla="*/ 0 h 738466"/>
                <a:gd name="connsiteX0" fmla="*/ 0 w 4720350"/>
                <a:gd name="connsiteY0" fmla="*/ 0 h 738466"/>
                <a:gd name="connsiteX1" fmla="*/ 4251435 w 4720350"/>
                <a:gd name="connsiteY1" fmla="*/ 738466 h 738466"/>
                <a:gd name="connsiteX2" fmla="*/ 4720350 w 4720350"/>
                <a:gd name="connsiteY2" fmla="*/ 323089 h 738466"/>
                <a:gd name="connsiteX3" fmla="*/ 0 w 4720350"/>
                <a:gd name="connsiteY3" fmla="*/ 0 h 738466"/>
                <a:gd name="connsiteX0" fmla="*/ 0 w 5215036"/>
                <a:gd name="connsiteY0" fmla="*/ 0 h 738466"/>
                <a:gd name="connsiteX1" fmla="*/ 4251435 w 5215036"/>
                <a:gd name="connsiteY1" fmla="*/ 738466 h 738466"/>
                <a:gd name="connsiteX2" fmla="*/ 5215036 w 5215036"/>
                <a:gd name="connsiteY2" fmla="*/ 150217 h 738466"/>
                <a:gd name="connsiteX3" fmla="*/ 0 w 5215036"/>
                <a:gd name="connsiteY3" fmla="*/ 0 h 738466"/>
                <a:gd name="connsiteX0" fmla="*/ 0 w 5522544"/>
                <a:gd name="connsiteY0" fmla="*/ 0 h 738466"/>
                <a:gd name="connsiteX1" fmla="*/ 4251435 w 5522544"/>
                <a:gd name="connsiteY1" fmla="*/ 738466 h 738466"/>
                <a:gd name="connsiteX2" fmla="*/ 5522544 w 5522544"/>
                <a:gd name="connsiteY2" fmla="*/ 184791 h 738466"/>
                <a:gd name="connsiteX3" fmla="*/ 0 w 5522544"/>
                <a:gd name="connsiteY3" fmla="*/ 0 h 738466"/>
                <a:gd name="connsiteX0" fmla="*/ 0 w 4251435"/>
                <a:gd name="connsiteY0" fmla="*/ 184002 h 922468"/>
                <a:gd name="connsiteX1" fmla="*/ 4251435 w 4251435"/>
                <a:gd name="connsiteY1" fmla="*/ 922468 h 922468"/>
                <a:gd name="connsiteX2" fmla="*/ 3851307 w 4251435"/>
                <a:gd name="connsiteY2" fmla="*/ 0 h 922468"/>
                <a:gd name="connsiteX3" fmla="*/ 0 w 4251435"/>
                <a:gd name="connsiteY3" fmla="*/ 184002 h 922468"/>
                <a:gd name="connsiteX0" fmla="*/ 0 w 4251435"/>
                <a:gd name="connsiteY0" fmla="*/ 437547 h 1176013"/>
                <a:gd name="connsiteX1" fmla="*/ 4251435 w 4251435"/>
                <a:gd name="connsiteY1" fmla="*/ 1176013 h 1176013"/>
                <a:gd name="connsiteX2" fmla="*/ 4078595 w 4251435"/>
                <a:gd name="connsiteY2" fmla="*/ 0 h 1176013"/>
                <a:gd name="connsiteX3" fmla="*/ 0 w 4251435"/>
                <a:gd name="connsiteY3" fmla="*/ 437547 h 1176013"/>
                <a:gd name="connsiteX0" fmla="*/ 0 w 4452952"/>
                <a:gd name="connsiteY0" fmla="*/ 0 h 738466"/>
                <a:gd name="connsiteX1" fmla="*/ 4251435 w 4452952"/>
                <a:gd name="connsiteY1" fmla="*/ 738466 h 738466"/>
                <a:gd name="connsiteX2" fmla="*/ 4452952 w 4452952"/>
                <a:gd name="connsiteY2" fmla="*/ 127167 h 738466"/>
                <a:gd name="connsiteX3" fmla="*/ 0 w 4452952"/>
                <a:gd name="connsiteY3" fmla="*/ 0 h 7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2952" h="738466">
                  <a:moveTo>
                    <a:pt x="0" y="0"/>
                  </a:moveTo>
                  <a:lnTo>
                    <a:pt x="4251435" y="738466"/>
                  </a:lnTo>
                  <a:lnTo>
                    <a:pt x="4452952" y="127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8C5E0A-4C69-4CA2-BBA4-CF83A7955A71}"/>
              </a:ext>
            </a:extLst>
          </p:cNvPr>
          <p:cNvSpPr txBox="1"/>
          <p:nvPr/>
        </p:nvSpPr>
        <p:spPr>
          <a:xfrm>
            <a:off x="3206341" y="1263160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The End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867E414-0921-402A-977A-BD3CC7D8FE26}"/>
              </a:ext>
            </a:extLst>
          </p:cNvPr>
          <p:cNvSpPr txBox="1"/>
          <p:nvPr/>
        </p:nvSpPr>
        <p:spPr>
          <a:xfrm>
            <a:off x="1529644" y="4810010"/>
            <a:ext cx="9132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簡報插圖、動畫安排：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Bob Pan</a:t>
            </a:r>
          </a:p>
          <a:p>
            <a:pPr algn="ctr"/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音樂來源：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YouTube 2020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高中生大合唱 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MV</a:t>
            </a:r>
          </a:p>
          <a:p>
            <a:pPr algn="ctr"/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字體：清松手寫體 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1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 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(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開源字型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)</a:t>
            </a:r>
          </a:p>
          <a:p>
            <a:pPr algn="ctr"/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錄製：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OBS Studio</a:t>
            </a:r>
          </a:p>
        </p:txBody>
      </p:sp>
    </p:spTree>
    <p:extLst>
      <p:ext uri="{BB962C8B-B14F-4D97-AF65-F5344CB8AC3E}">
        <p14:creationId xmlns:p14="http://schemas.microsoft.com/office/powerpoint/2010/main" val="20263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997 -2.22222E-6 L -0.04271 -2.22222E-6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997 -2.22222E-6 L 0.63997 0.03426 " pathEditMode="fixed" rAng="0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4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609CD-C73A-48E4-A447-8F57F15B5DAE}"/>
              </a:ext>
            </a:extLst>
          </p:cNvPr>
          <p:cNvGrpSpPr/>
          <p:nvPr/>
        </p:nvGrpSpPr>
        <p:grpSpPr>
          <a:xfrm rot="590354">
            <a:off x="4821807" y="3036589"/>
            <a:ext cx="2548385" cy="1347532"/>
            <a:chOff x="2657053" y="2033236"/>
            <a:chExt cx="2548385" cy="1347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88A1C6DE-EA50-43B1-A33E-DFB90C85A9D8}"/>
                </a:ext>
              </a:extLst>
            </p:cNvPr>
            <p:cNvSpPr/>
            <p:nvPr/>
          </p:nvSpPr>
          <p:spPr>
            <a:xfrm flipH="1">
              <a:off x="2797626" y="2033237"/>
              <a:ext cx="2407811" cy="134245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4224694"/>
                <a:gd name="connsiteY0" fmla="*/ 0 h 2698813"/>
                <a:gd name="connsiteX1" fmla="*/ 3320247 w 4224694"/>
                <a:gd name="connsiteY1" fmla="*/ 2698813 h 2698813"/>
                <a:gd name="connsiteX2" fmla="*/ 4224694 w 4224694"/>
                <a:gd name="connsiteY2" fmla="*/ 738465 h 2698813"/>
                <a:gd name="connsiteX3" fmla="*/ 0 w 4224694"/>
                <a:gd name="connsiteY3" fmla="*/ 0 h 2698813"/>
                <a:gd name="connsiteX0" fmla="*/ 0 w 4256140"/>
                <a:gd name="connsiteY0" fmla="*/ 0 h 1580909"/>
                <a:gd name="connsiteX1" fmla="*/ 4256140 w 4256140"/>
                <a:gd name="connsiteY1" fmla="*/ 1580909 h 1580909"/>
                <a:gd name="connsiteX2" fmla="*/ 4224694 w 4256140"/>
                <a:gd name="connsiteY2" fmla="*/ 738465 h 1580909"/>
                <a:gd name="connsiteX3" fmla="*/ 0 w 4256140"/>
                <a:gd name="connsiteY3" fmla="*/ 0 h 1580909"/>
                <a:gd name="connsiteX0" fmla="*/ 0 w 4224694"/>
                <a:gd name="connsiteY0" fmla="*/ 0 h 2030375"/>
                <a:gd name="connsiteX1" fmla="*/ 4082331 w 4224694"/>
                <a:gd name="connsiteY1" fmla="*/ 2030375 h 2030375"/>
                <a:gd name="connsiteX2" fmla="*/ 4224694 w 4224694"/>
                <a:gd name="connsiteY2" fmla="*/ 738465 h 2030375"/>
                <a:gd name="connsiteX3" fmla="*/ 0 w 4224694"/>
                <a:gd name="connsiteY3" fmla="*/ 0 h 203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694" h="2030375">
                  <a:moveTo>
                    <a:pt x="0" y="0"/>
                  </a:moveTo>
                  <a:lnTo>
                    <a:pt x="4082331" y="2030375"/>
                  </a:lnTo>
                  <a:lnTo>
                    <a:pt x="4224694" y="738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EC477E1-C965-4BE5-ADB9-CB17582A8CDB}"/>
                </a:ext>
              </a:extLst>
            </p:cNvPr>
            <p:cNvSpPr/>
            <p:nvPr/>
          </p:nvSpPr>
          <p:spPr>
            <a:xfrm flipH="1">
              <a:off x="2794215" y="2033236"/>
              <a:ext cx="2411223" cy="134753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  <a:gd name="connsiteX0" fmla="*/ 0 w 4256139"/>
                <a:gd name="connsiteY0" fmla="*/ 0 h 2077373"/>
                <a:gd name="connsiteX1" fmla="*/ 4256139 w 4256139"/>
                <a:gd name="connsiteY1" fmla="*/ 1600117 h 2077373"/>
                <a:gd name="connsiteX2" fmla="*/ 3000651 w 4256139"/>
                <a:gd name="connsiteY2" fmla="*/ 2077373 h 2077373"/>
                <a:gd name="connsiteX3" fmla="*/ 0 w 4256139"/>
                <a:gd name="connsiteY3" fmla="*/ 0 h 2077373"/>
                <a:gd name="connsiteX0" fmla="*/ 0 w 4462425"/>
                <a:gd name="connsiteY0" fmla="*/ 0 h 1600117"/>
                <a:gd name="connsiteX1" fmla="*/ 4256139 w 4462425"/>
                <a:gd name="connsiteY1" fmla="*/ 1600117 h 1600117"/>
                <a:gd name="connsiteX2" fmla="*/ 4462425 w 4462425"/>
                <a:gd name="connsiteY2" fmla="*/ 1017093 h 1600117"/>
                <a:gd name="connsiteX3" fmla="*/ 0 w 4462425"/>
                <a:gd name="connsiteY3" fmla="*/ 0 h 1600117"/>
                <a:gd name="connsiteX0" fmla="*/ 0 w 4256139"/>
                <a:gd name="connsiteY0" fmla="*/ 0 h 1600117"/>
                <a:gd name="connsiteX1" fmla="*/ 4256139 w 4256139"/>
                <a:gd name="connsiteY1" fmla="*/ 1600117 h 1600117"/>
                <a:gd name="connsiteX2" fmla="*/ 4230680 w 4256139"/>
                <a:gd name="connsiteY2" fmla="*/ 1040143 h 1600117"/>
                <a:gd name="connsiteX3" fmla="*/ 0 w 4256139"/>
                <a:gd name="connsiteY3" fmla="*/ 0 h 1600117"/>
                <a:gd name="connsiteX0" fmla="*/ 0 w 4230680"/>
                <a:gd name="connsiteY0" fmla="*/ 0 h 2141782"/>
                <a:gd name="connsiteX1" fmla="*/ 3975371 w 4230680"/>
                <a:gd name="connsiteY1" fmla="*/ 2141782 h 2141782"/>
                <a:gd name="connsiteX2" fmla="*/ 4230680 w 4230680"/>
                <a:gd name="connsiteY2" fmla="*/ 1040143 h 2141782"/>
                <a:gd name="connsiteX3" fmla="*/ 0 w 4230680"/>
                <a:gd name="connsiteY3" fmla="*/ 0 h 2141782"/>
                <a:gd name="connsiteX0" fmla="*/ 0 w 4230680"/>
                <a:gd name="connsiteY0" fmla="*/ 0 h 2038059"/>
                <a:gd name="connsiteX1" fmla="*/ 4109070 w 4230680"/>
                <a:gd name="connsiteY1" fmla="*/ 2038059 h 2038059"/>
                <a:gd name="connsiteX2" fmla="*/ 4230680 w 4230680"/>
                <a:gd name="connsiteY2" fmla="*/ 1040143 h 2038059"/>
                <a:gd name="connsiteX3" fmla="*/ 0 w 4230680"/>
                <a:gd name="connsiteY3" fmla="*/ 0 h 203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680" h="2038059">
                  <a:moveTo>
                    <a:pt x="0" y="0"/>
                  </a:moveTo>
                  <a:lnTo>
                    <a:pt x="4109070" y="2038059"/>
                  </a:lnTo>
                  <a:lnTo>
                    <a:pt x="4230680" y="1040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50F235DB-2413-441B-A4C5-E9F0A4D92F32}"/>
                </a:ext>
              </a:extLst>
            </p:cNvPr>
            <p:cNvSpPr/>
            <p:nvPr/>
          </p:nvSpPr>
          <p:spPr>
            <a:xfrm flipH="1">
              <a:off x="2657053" y="2033236"/>
              <a:ext cx="2548384" cy="1224457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248508"/>
                <a:gd name="connsiteY0" fmla="*/ 0 h 2530136"/>
                <a:gd name="connsiteX1" fmla="*/ 1802166 w 4248508"/>
                <a:gd name="connsiteY1" fmla="*/ 2530136 h 2530136"/>
                <a:gd name="connsiteX2" fmla="*/ 4248508 w 4248508"/>
                <a:gd name="connsiteY2" fmla="*/ 1609895 h 2530136"/>
                <a:gd name="connsiteX3" fmla="*/ 0 w 4248508"/>
                <a:gd name="connsiteY3" fmla="*/ 0 h 2530136"/>
                <a:gd name="connsiteX0" fmla="*/ 0 w 4280052"/>
                <a:gd name="connsiteY0" fmla="*/ 0 h 1609895"/>
                <a:gd name="connsiteX1" fmla="*/ 4280052 w 4280052"/>
                <a:gd name="connsiteY1" fmla="*/ 1431441 h 1609895"/>
                <a:gd name="connsiteX2" fmla="*/ 4248508 w 4280052"/>
                <a:gd name="connsiteY2" fmla="*/ 1609895 h 1609895"/>
                <a:gd name="connsiteX3" fmla="*/ 0 w 4280052"/>
                <a:gd name="connsiteY3" fmla="*/ 0 h 1609895"/>
                <a:gd name="connsiteX0" fmla="*/ 0 w 4280052"/>
                <a:gd name="connsiteY0" fmla="*/ 0 h 2093936"/>
                <a:gd name="connsiteX1" fmla="*/ 4280052 w 4280052"/>
                <a:gd name="connsiteY1" fmla="*/ 1431441 h 2093936"/>
                <a:gd name="connsiteX2" fmla="*/ 3669146 w 4280052"/>
                <a:gd name="connsiteY2" fmla="*/ 2093936 h 2093936"/>
                <a:gd name="connsiteX3" fmla="*/ 0 w 4280052"/>
                <a:gd name="connsiteY3" fmla="*/ 0 h 2093936"/>
                <a:gd name="connsiteX0" fmla="*/ 0 w 4235486"/>
                <a:gd name="connsiteY0" fmla="*/ 0 h 2093936"/>
                <a:gd name="connsiteX1" fmla="*/ 4235486 w 4235486"/>
                <a:gd name="connsiteY1" fmla="*/ 1047282 h 2093936"/>
                <a:gd name="connsiteX2" fmla="*/ 3669146 w 4235486"/>
                <a:gd name="connsiteY2" fmla="*/ 2093936 h 2093936"/>
                <a:gd name="connsiteX3" fmla="*/ 0 w 4235486"/>
                <a:gd name="connsiteY3" fmla="*/ 0 h 2093936"/>
                <a:gd name="connsiteX0" fmla="*/ 0 w 4605039"/>
                <a:gd name="connsiteY0" fmla="*/ 0 h 2209184"/>
                <a:gd name="connsiteX1" fmla="*/ 4235486 w 4605039"/>
                <a:gd name="connsiteY1" fmla="*/ 1047282 h 2209184"/>
                <a:gd name="connsiteX2" fmla="*/ 4605039 w 4605039"/>
                <a:gd name="connsiteY2" fmla="*/ 2209184 h 2209184"/>
                <a:gd name="connsiteX3" fmla="*/ 0 w 4605039"/>
                <a:gd name="connsiteY3" fmla="*/ 0 h 2209184"/>
                <a:gd name="connsiteX0" fmla="*/ 0 w 4235486"/>
                <a:gd name="connsiteY0" fmla="*/ 0 h 1782767"/>
                <a:gd name="connsiteX1" fmla="*/ 4235486 w 4235486"/>
                <a:gd name="connsiteY1" fmla="*/ 1047282 h 1782767"/>
                <a:gd name="connsiteX2" fmla="*/ 3695887 w 4235486"/>
                <a:gd name="connsiteY2" fmla="*/ 1782767 h 1782767"/>
                <a:gd name="connsiteX3" fmla="*/ 0 w 4235486"/>
                <a:gd name="connsiteY3" fmla="*/ 0 h 1782767"/>
                <a:gd name="connsiteX0" fmla="*/ 0 w 4671888"/>
                <a:gd name="connsiteY0" fmla="*/ 0 h 2243758"/>
                <a:gd name="connsiteX1" fmla="*/ 4235486 w 4671888"/>
                <a:gd name="connsiteY1" fmla="*/ 1047282 h 2243758"/>
                <a:gd name="connsiteX2" fmla="*/ 4671888 w 4671888"/>
                <a:gd name="connsiteY2" fmla="*/ 2243758 h 2243758"/>
                <a:gd name="connsiteX3" fmla="*/ 0 w 4671888"/>
                <a:gd name="connsiteY3" fmla="*/ 0 h 2243758"/>
                <a:gd name="connsiteX0" fmla="*/ 0 w 4471340"/>
                <a:gd name="connsiteY0" fmla="*/ 0 h 1851916"/>
                <a:gd name="connsiteX1" fmla="*/ 4235486 w 4471340"/>
                <a:gd name="connsiteY1" fmla="*/ 1047282 h 1851916"/>
                <a:gd name="connsiteX2" fmla="*/ 4471340 w 4471340"/>
                <a:gd name="connsiteY2" fmla="*/ 1851916 h 1851916"/>
                <a:gd name="connsiteX3" fmla="*/ 0 w 4471340"/>
                <a:gd name="connsiteY3" fmla="*/ 0 h 18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340" h="1851916">
                  <a:moveTo>
                    <a:pt x="0" y="0"/>
                  </a:moveTo>
                  <a:lnTo>
                    <a:pt x="4235486" y="1047282"/>
                  </a:lnTo>
                  <a:lnTo>
                    <a:pt x="4471340" y="1851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403B3949-731F-4C1A-B200-76B5BA7CD0E1}"/>
                </a:ext>
              </a:extLst>
            </p:cNvPr>
            <p:cNvSpPr/>
            <p:nvPr/>
          </p:nvSpPr>
          <p:spPr>
            <a:xfrm flipH="1">
              <a:off x="2667533" y="2033237"/>
              <a:ext cx="2537903" cy="48826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  <a:gd name="connsiteX0" fmla="*/ 0 w 4145444"/>
                <a:gd name="connsiteY0" fmla="*/ 0 h 1890944"/>
                <a:gd name="connsiteX1" fmla="*/ 3382391 w 4145444"/>
                <a:gd name="connsiteY1" fmla="*/ 1890944 h 1890944"/>
                <a:gd name="connsiteX2" fmla="*/ 4145444 w 4145444"/>
                <a:gd name="connsiteY2" fmla="*/ 242415 h 1890944"/>
                <a:gd name="connsiteX3" fmla="*/ 0 w 4145444"/>
                <a:gd name="connsiteY3" fmla="*/ 0 h 1890944"/>
                <a:gd name="connsiteX0" fmla="*/ 0 w 4251435"/>
                <a:gd name="connsiteY0" fmla="*/ 0 h 738466"/>
                <a:gd name="connsiteX1" fmla="*/ 4251435 w 4251435"/>
                <a:gd name="connsiteY1" fmla="*/ 738466 h 738466"/>
                <a:gd name="connsiteX2" fmla="*/ 4145444 w 4251435"/>
                <a:gd name="connsiteY2" fmla="*/ 242415 h 738466"/>
                <a:gd name="connsiteX3" fmla="*/ 0 w 4251435"/>
                <a:gd name="connsiteY3" fmla="*/ 0 h 738466"/>
                <a:gd name="connsiteX0" fmla="*/ 0 w 4720350"/>
                <a:gd name="connsiteY0" fmla="*/ 0 h 738466"/>
                <a:gd name="connsiteX1" fmla="*/ 4251435 w 4720350"/>
                <a:gd name="connsiteY1" fmla="*/ 738466 h 738466"/>
                <a:gd name="connsiteX2" fmla="*/ 4720350 w 4720350"/>
                <a:gd name="connsiteY2" fmla="*/ 323089 h 738466"/>
                <a:gd name="connsiteX3" fmla="*/ 0 w 4720350"/>
                <a:gd name="connsiteY3" fmla="*/ 0 h 738466"/>
                <a:gd name="connsiteX0" fmla="*/ 0 w 5215036"/>
                <a:gd name="connsiteY0" fmla="*/ 0 h 738466"/>
                <a:gd name="connsiteX1" fmla="*/ 4251435 w 5215036"/>
                <a:gd name="connsiteY1" fmla="*/ 738466 h 738466"/>
                <a:gd name="connsiteX2" fmla="*/ 5215036 w 5215036"/>
                <a:gd name="connsiteY2" fmla="*/ 150217 h 738466"/>
                <a:gd name="connsiteX3" fmla="*/ 0 w 5215036"/>
                <a:gd name="connsiteY3" fmla="*/ 0 h 738466"/>
                <a:gd name="connsiteX0" fmla="*/ 0 w 5522544"/>
                <a:gd name="connsiteY0" fmla="*/ 0 h 738466"/>
                <a:gd name="connsiteX1" fmla="*/ 4251435 w 5522544"/>
                <a:gd name="connsiteY1" fmla="*/ 738466 h 738466"/>
                <a:gd name="connsiteX2" fmla="*/ 5522544 w 5522544"/>
                <a:gd name="connsiteY2" fmla="*/ 184791 h 738466"/>
                <a:gd name="connsiteX3" fmla="*/ 0 w 5522544"/>
                <a:gd name="connsiteY3" fmla="*/ 0 h 738466"/>
                <a:gd name="connsiteX0" fmla="*/ 0 w 4251435"/>
                <a:gd name="connsiteY0" fmla="*/ 184002 h 922468"/>
                <a:gd name="connsiteX1" fmla="*/ 4251435 w 4251435"/>
                <a:gd name="connsiteY1" fmla="*/ 922468 h 922468"/>
                <a:gd name="connsiteX2" fmla="*/ 3851307 w 4251435"/>
                <a:gd name="connsiteY2" fmla="*/ 0 h 922468"/>
                <a:gd name="connsiteX3" fmla="*/ 0 w 4251435"/>
                <a:gd name="connsiteY3" fmla="*/ 184002 h 922468"/>
                <a:gd name="connsiteX0" fmla="*/ 0 w 4251435"/>
                <a:gd name="connsiteY0" fmla="*/ 437547 h 1176013"/>
                <a:gd name="connsiteX1" fmla="*/ 4251435 w 4251435"/>
                <a:gd name="connsiteY1" fmla="*/ 1176013 h 1176013"/>
                <a:gd name="connsiteX2" fmla="*/ 4078595 w 4251435"/>
                <a:gd name="connsiteY2" fmla="*/ 0 h 1176013"/>
                <a:gd name="connsiteX3" fmla="*/ 0 w 4251435"/>
                <a:gd name="connsiteY3" fmla="*/ 437547 h 1176013"/>
                <a:gd name="connsiteX0" fmla="*/ 0 w 4452952"/>
                <a:gd name="connsiteY0" fmla="*/ 0 h 738466"/>
                <a:gd name="connsiteX1" fmla="*/ 4251435 w 4452952"/>
                <a:gd name="connsiteY1" fmla="*/ 738466 h 738466"/>
                <a:gd name="connsiteX2" fmla="*/ 4452952 w 4452952"/>
                <a:gd name="connsiteY2" fmla="*/ 127167 h 738466"/>
                <a:gd name="connsiteX3" fmla="*/ 0 w 4452952"/>
                <a:gd name="connsiteY3" fmla="*/ 0 h 7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2952" h="738466">
                  <a:moveTo>
                    <a:pt x="0" y="0"/>
                  </a:moveTo>
                  <a:lnTo>
                    <a:pt x="4251435" y="738466"/>
                  </a:lnTo>
                  <a:lnTo>
                    <a:pt x="4452952" y="127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5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F2599A41-33DC-47F9-91AA-1FD186BEB8A0}"/>
              </a:ext>
            </a:extLst>
          </p:cNvPr>
          <p:cNvSpPr/>
          <p:nvPr/>
        </p:nvSpPr>
        <p:spPr>
          <a:xfrm>
            <a:off x="558279" y="-29074"/>
            <a:ext cx="3741274" cy="715073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9406" h="7011435">
                <a:moveTo>
                  <a:pt x="0" y="0"/>
                </a:moveTo>
                <a:lnTo>
                  <a:pt x="1335552" y="7011435"/>
                </a:lnTo>
                <a:lnTo>
                  <a:pt x="3709406" y="7003428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C1510D8-8A11-4BA4-BBB3-E30C2C1EC8A0}"/>
              </a:ext>
            </a:extLst>
          </p:cNvPr>
          <p:cNvSpPr/>
          <p:nvPr/>
        </p:nvSpPr>
        <p:spPr>
          <a:xfrm>
            <a:off x="1067284" y="-87753"/>
            <a:ext cx="6929951" cy="703350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6824429"/>
              <a:gd name="connsiteY0" fmla="*/ 0 h 7011435"/>
              <a:gd name="connsiteX1" fmla="*/ 1335552 w 6824429"/>
              <a:gd name="connsiteY1" fmla="*/ 7011435 h 7011435"/>
              <a:gd name="connsiteX2" fmla="*/ 6824429 w 6824429"/>
              <a:gd name="connsiteY2" fmla="*/ 6796524 h 7011435"/>
              <a:gd name="connsiteX3" fmla="*/ 555378 w 6824429"/>
              <a:gd name="connsiteY3" fmla="*/ 30739 h 7011435"/>
              <a:gd name="connsiteX4" fmla="*/ 0 w 6824429"/>
              <a:gd name="connsiteY4" fmla="*/ 0 h 7011435"/>
              <a:gd name="connsiteX0" fmla="*/ 0 w 6870922"/>
              <a:gd name="connsiteY0" fmla="*/ 0 h 7011435"/>
              <a:gd name="connsiteX1" fmla="*/ 1335552 w 6870922"/>
              <a:gd name="connsiteY1" fmla="*/ 7011435 h 7011435"/>
              <a:gd name="connsiteX2" fmla="*/ 6870922 w 6870922"/>
              <a:gd name="connsiteY2" fmla="*/ 6865492 h 7011435"/>
              <a:gd name="connsiteX3" fmla="*/ 555378 w 6870922"/>
              <a:gd name="connsiteY3" fmla="*/ 30739 h 7011435"/>
              <a:gd name="connsiteX4" fmla="*/ 0 w 6870922"/>
              <a:gd name="connsiteY4" fmla="*/ 0 h 7011435"/>
              <a:gd name="connsiteX0" fmla="*/ 0 w 6870922"/>
              <a:gd name="connsiteY0" fmla="*/ 0 h 6896489"/>
              <a:gd name="connsiteX1" fmla="*/ 4008893 w 6870922"/>
              <a:gd name="connsiteY1" fmla="*/ 6896489 h 6896489"/>
              <a:gd name="connsiteX2" fmla="*/ 6870922 w 6870922"/>
              <a:gd name="connsiteY2" fmla="*/ 6865492 h 6896489"/>
              <a:gd name="connsiteX3" fmla="*/ 555378 w 6870922"/>
              <a:gd name="connsiteY3" fmla="*/ 30739 h 6896489"/>
              <a:gd name="connsiteX4" fmla="*/ 0 w 6870922"/>
              <a:gd name="connsiteY4" fmla="*/ 0 h 689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0922" h="6896489">
                <a:moveTo>
                  <a:pt x="0" y="0"/>
                </a:moveTo>
                <a:lnTo>
                  <a:pt x="4008893" y="6896489"/>
                </a:lnTo>
                <a:lnTo>
                  <a:pt x="6870922" y="6865492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0417FFB7-8E1D-46E4-8677-2CA97F79B8AB}"/>
              </a:ext>
            </a:extLst>
          </p:cNvPr>
          <p:cNvSpPr/>
          <p:nvPr/>
        </p:nvSpPr>
        <p:spPr>
          <a:xfrm>
            <a:off x="1580332" y="-87753"/>
            <a:ext cx="10259305" cy="7142569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8986348"/>
              <a:gd name="connsiteY0" fmla="*/ 0 h 7011435"/>
              <a:gd name="connsiteX1" fmla="*/ 1335552 w 8986348"/>
              <a:gd name="connsiteY1" fmla="*/ 7011435 h 7011435"/>
              <a:gd name="connsiteX2" fmla="*/ 8986348 w 8986348"/>
              <a:gd name="connsiteY2" fmla="*/ 7003428 h 7011435"/>
              <a:gd name="connsiteX3" fmla="*/ 555378 w 8986348"/>
              <a:gd name="connsiteY3" fmla="*/ 30739 h 7011435"/>
              <a:gd name="connsiteX4" fmla="*/ 0 w 8986348"/>
              <a:gd name="connsiteY4" fmla="*/ 0 h 7011435"/>
              <a:gd name="connsiteX0" fmla="*/ 0 w 8986348"/>
              <a:gd name="connsiteY0" fmla="*/ 0 h 7057414"/>
              <a:gd name="connsiteX1" fmla="*/ 6751973 w 8986348"/>
              <a:gd name="connsiteY1" fmla="*/ 7057414 h 7057414"/>
              <a:gd name="connsiteX2" fmla="*/ 8986348 w 8986348"/>
              <a:gd name="connsiteY2" fmla="*/ 7003428 h 7057414"/>
              <a:gd name="connsiteX3" fmla="*/ 555378 w 8986348"/>
              <a:gd name="connsiteY3" fmla="*/ 30739 h 7057414"/>
              <a:gd name="connsiteX4" fmla="*/ 0 w 8986348"/>
              <a:gd name="connsiteY4" fmla="*/ 0 h 7057414"/>
              <a:gd name="connsiteX0" fmla="*/ 0 w 10032438"/>
              <a:gd name="connsiteY0" fmla="*/ 0 h 7233323"/>
              <a:gd name="connsiteX1" fmla="*/ 6751973 w 10032438"/>
              <a:gd name="connsiteY1" fmla="*/ 705741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10032438"/>
              <a:gd name="connsiteY0" fmla="*/ 0 h 7233323"/>
              <a:gd name="connsiteX1" fmla="*/ 6937944 w 10032438"/>
              <a:gd name="connsiteY1" fmla="*/ 703442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9916206"/>
              <a:gd name="connsiteY0" fmla="*/ 0 h 7118376"/>
              <a:gd name="connsiteX1" fmla="*/ 6937944 w 9916206"/>
              <a:gd name="connsiteY1" fmla="*/ 7034424 h 7118376"/>
              <a:gd name="connsiteX2" fmla="*/ 9916206 w 9916206"/>
              <a:gd name="connsiteY2" fmla="*/ 7118376 h 7118376"/>
              <a:gd name="connsiteX3" fmla="*/ 555378 w 9916206"/>
              <a:gd name="connsiteY3" fmla="*/ 30739 h 7118376"/>
              <a:gd name="connsiteX4" fmla="*/ 0 w 9916206"/>
              <a:gd name="connsiteY4" fmla="*/ 0 h 7118376"/>
              <a:gd name="connsiteX0" fmla="*/ 0 w 10171917"/>
              <a:gd name="connsiteY0" fmla="*/ 0 h 7034424"/>
              <a:gd name="connsiteX1" fmla="*/ 6937944 w 10171917"/>
              <a:gd name="connsiteY1" fmla="*/ 7034424 h 7034424"/>
              <a:gd name="connsiteX2" fmla="*/ 10171917 w 10171917"/>
              <a:gd name="connsiteY2" fmla="*/ 7003429 h 7034424"/>
              <a:gd name="connsiteX3" fmla="*/ 555378 w 10171917"/>
              <a:gd name="connsiteY3" fmla="*/ 30739 h 7034424"/>
              <a:gd name="connsiteX4" fmla="*/ 0 w 10171917"/>
              <a:gd name="connsiteY4" fmla="*/ 0 h 7034424"/>
              <a:gd name="connsiteX0" fmla="*/ 0 w 10171917"/>
              <a:gd name="connsiteY0" fmla="*/ 0 h 7003429"/>
              <a:gd name="connsiteX1" fmla="*/ 7612091 w 10171917"/>
              <a:gd name="connsiteY1" fmla="*/ 6988444 h 7003429"/>
              <a:gd name="connsiteX2" fmla="*/ 10171917 w 10171917"/>
              <a:gd name="connsiteY2" fmla="*/ 7003429 h 7003429"/>
              <a:gd name="connsiteX3" fmla="*/ 555378 w 10171917"/>
              <a:gd name="connsiteY3" fmla="*/ 30739 h 7003429"/>
              <a:gd name="connsiteX4" fmla="*/ 0 w 10171917"/>
              <a:gd name="connsiteY4" fmla="*/ 0 h 700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917" h="7003429">
                <a:moveTo>
                  <a:pt x="0" y="0"/>
                </a:moveTo>
                <a:lnTo>
                  <a:pt x="7612091" y="6988444"/>
                </a:lnTo>
                <a:lnTo>
                  <a:pt x="10171917" y="7003429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96F5516-89F5-4608-A6C0-E57C54562053}"/>
              </a:ext>
            </a:extLst>
          </p:cNvPr>
          <p:cNvGrpSpPr/>
          <p:nvPr/>
        </p:nvGrpSpPr>
        <p:grpSpPr>
          <a:xfrm>
            <a:off x="8344433" y="3892516"/>
            <a:ext cx="2423605" cy="1784413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06205FB7-CC95-4DBD-B44D-5DB3DF1A632F}"/>
                </a:ext>
              </a:extLst>
            </p:cNvPr>
            <p:cNvSpPr/>
            <p:nvPr/>
          </p:nvSpPr>
          <p:spPr>
            <a:xfrm>
              <a:off x="1855433" y="1491448"/>
              <a:ext cx="3382391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E420C93B-4669-42FF-A119-972F4A3ECCC2}"/>
                </a:ext>
              </a:extLst>
            </p:cNvPr>
            <p:cNvSpPr/>
            <p:nvPr/>
          </p:nvSpPr>
          <p:spPr>
            <a:xfrm>
              <a:off x="1855432" y="1491447"/>
              <a:ext cx="3320247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8986F109-A6DF-453C-81BB-7ABBAD82E272}"/>
                </a:ext>
              </a:extLst>
            </p:cNvPr>
            <p:cNvSpPr/>
            <p:nvPr/>
          </p:nvSpPr>
          <p:spPr>
            <a:xfrm>
              <a:off x="1855434" y="1491448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EB60E5A-2C7B-4E35-9A1B-3A2860088708}"/>
                </a:ext>
              </a:extLst>
            </p:cNvPr>
            <p:cNvSpPr/>
            <p:nvPr/>
          </p:nvSpPr>
          <p:spPr>
            <a:xfrm>
              <a:off x="1855435" y="1491448"/>
              <a:ext cx="4252403" cy="1890944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6A1AF6-E7AF-4D67-B3E2-2ED2BC6FAFDC}"/>
              </a:ext>
            </a:extLst>
          </p:cNvPr>
          <p:cNvSpPr txBox="1"/>
          <p:nvPr/>
        </p:nvSpPr>
        <p:spPr>
          <a:xfrm>
            <a:off x="6468361" y="556445"/>
            <a:ext cx="4656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天空 </a:t>
            </a:r>
            <a:b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一望無際的</a:t>
            </a:r>
            <a:b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藍白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FB9722-3EFC-4C7F-9AFF-2558E0A3EBBE}"/>
              </a:ext>
            </a:extLst>
          </p:cNvPr>
          <p:cNvSpPr txBox="1"/>
          <p:nvPr/>
        </p:nvSpPr>
        <p:spPr>
          <a:xfrm>
            <a:off x="643841" y="4728960"/>
            <a:ext cx="7493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創造無與倫比的存在</a:t>
            </a:r>
          </a:p>
        </p:txBody>
      </p:sp>
    </p:spTree>
    <p:extLst>
      <p:ext uri="{BB962C8B-B14F-4D97-AF65-F5344CB8AC3E}">
        <p14:creationId xmlns:p14="http://schemas.microsoft.com/office/powerpoint/2010/main" val="15935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F2599A41-33DC-47F9-91AA-1FD186BEB8A0}"/>
              </a:ext>
            </a:extLst>
          </p:cNvPr>
          <p:cNvSpPr/>
          <p:nvPr/>
        </p:nvSpPr>
        <p:spPr>
          <a:xfrm>
            <a:off x="558279" y="-29074"/>
            <a:ext cx="3741274" cy="715073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9406" h="7011435">
                <a:moveTo>
                  <a:pt x="0" y="0"/>
                </a:moveTo>
                <a:lnTo>
                  <a:pt x="1335552" y="7011435"/>
                </a:lnTo>
                <a:lnTo>
                  <a:pt x="3709406" y="7003428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C1510D8-8A11-4BA4-BBB3-E30C2C1EC8A0}"/>
              </a:ext>
            </a:extLst>
          </p:cNvPr>
          <p:cNvSpPr/>
          <p:nvPr/>
        </p:nvSpPr>
        <p:spPr>
          <a:xfrm>
            <a:off x="1067284" y="-87753"/>
            <a:ext cx="6929951" cy="703350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6824429"/>
              <a:gd name="connsiteY0" fmla="*/ 0 h 7011435"/>
              <a:gd name="connsiteX1" fmla="*/ 1335552 w 6824429"/>
              <a:gd name="connsiteY1" fmla="*/ 7011435 h 7011435"/>
              <a:gd name="connsiteX2" fmla="*/ 6824429 w 6824429"/>
              <a:gd name="connsiteY2" fmla="*/ 6796524 h 7011435"/>
              <a:gd name="connsiteX3" fmla="*/ 555378 w 6824429"/>
              <a:gd name="connsiteY3" fmla="*/ 30739 h 7011435"/>
              <a:gd name="connsiteX4" fmla="*/ 0 w 6824429"/>
              <a:gd name="connsiteY4" fmla="*/ 0 h 7011435"/>
              <a:gd name="connsiteX0" fmla="*/ 0 w 6870922"/>
              <a:gd name="connsiteY0" fmla="*/ 0 h 7011435"/>
              <a:gd name="connsiteX1" fmla="*/ 1335552 w 6870922"/>
              <a:gd name="connsiteY1" fmla="*/ 7011435 h 7011435"/>
              <a:gd name="connsiteX2" fmla="*/ 6870922 w 6870922"/>
              <a:gd name="connsiteY2" fmla="*/ 6865492 h 7011435"/>
              <a:gd name="connsiteX3" fmla="*/ 555378 w 6870922"/>
              <a:gd name="connsiteY3" fmla="*/ 30739 h 7011435"/>
              <a:gd name="connsiteX4" fmla="*/ 0 w 6870922"/>
              <a:gd name="connsiteY4" fmla="*/ 0 h 7011435"/>
              <a:gd name="connsiteX0" fmla="*/ 0 w 6870922"/>
              <a:gd name="connsiteY0" fmla="*/ 0 h 6896489"/>
              <a:gd name="connsiteX1" fmla="*/ 4008893 w 6870922"/>
              <a:gd name="connsiteY1" fmla="*/ 6896489 h 6896489"/>
              <a:gd name="connsiteX2" fmla="*/ 6870922 w 6870922"/>
              <a:gd name="connsiteY2" fmla="*/ 6865492 h 6896489"/>
              <a:gd name="connsiteX3" fmla="*/ 555378 w 6870922"/>
              <a:gd name="connsiteY3" fmla="*/ 30739 h 6896489"/>
              <a:gd name="connsiteX4" fmla="*/ 0 w 6870922"/>
              <a:gd name="connsiteY4" fmla="*/ 0 h 689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0922" h="6896489">
                <a:moveTo>
                  <a:pt x="0" y="0"/>
                </a:moveTo>
                <a:lnTo>
                  <a:pt x="4008893" y="6896489"/>
                </a:lnTo>
                <a:lnTo>
                  <a:pt x="6870922" y="6865492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0417FFB7-8E1D-46E4-8677-2CA97F79B8AB}"/>
              </a:ext>
            </a:extLst>
          </p:cNvPr>
          <p:cNvSpPr/>
          <p:nvPr/>
        </p:nvSpPr>
        <p:spPr>
          <a:xfrm>
            <a:off x="1580332" y="-87753"/>
            <a:ext cx="10259305" cy="7142569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8986348"/>
              <a:gd name="connsiteY0" fmla="*/ 0 h 7011435"/>
              <a:gd name="connsiteX1" fmla="*/ 1335552 w 8986348"/>
              <a:gd name="connsiteY1" fmla="*/ 7011435 h 7011435"/>
              <a:gd name="connsiteX2" fmla="*/ 8986348 w 8986348"/>
              <a:gd name="connsiteY2" fmla="*/ 7003428 h 7011435"/>
              <a:gd name="connsiteX3" fmla="*/ 555378 w 8986348"/>
              <a:gd name="connsiteY3" fmla="*/ 30739 h 7011435"/>
              <a:gd name="connsiteX4" fmla="*/ 0 w 8986348"/>
              <a:gd name="connsiteY4" fmla="*/ 0 h 7011435"/>
              <a:gd name="connsiteX0" fmla="*/ 0 w 8986348"/>
              <a:gd name="connsiteY0" fmla="*/ 0 h 7057414"/>
              <a:gd name="connsiteX1" fmla="*/ 6751973 w 8986348"/>
              <a:gd name="connsiteY1" fmla="*/ 7057414 h 7057414"/>
              <a:gd name="connsiteX2" fmla="*/ 8986348 w 8986348"/>
              <a:gd name="connsiteY2" fmla="*/ 7003428 h 7057414"/>
              <a:gd name="connsiteX3" fmla="*/ 555378 w 8986348"/>
              <a:gd name="connsiteY3" fmla="*/ 30739 h 7057414"/>
              <a:gd name="connsiteX4" fmla="*/ 0 w 8986348"/>
              <a:gd name="connsiteY4" fmla="*/ 0 h 7057414"/>
              <a:gd name="connsiteX0" fmla="*/ 0 w 10032438"/>
              <a:gd name="connsiteY0" fmla="*/ 0 h 7233323"/>
              <a:gd name="connsiteX1" fmla="*/ 6751973 w 10032438"/>
              <a:gd name="connsiteY1" fmla="*/ 705741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10032438"/>
              <a:gd name="connsiteY0" fmla="*/ 0 h 7233323"/>
              <a:gd name="connsiteX1" fmla="*/ 6937944 w 10032438"/>
              <a:gd name="connsiteY1" fmla="*/ 703442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9916206"/>
              <a:gd name="connsiteY0" fmla="*/ 0 h 7118376"/>
              <a:gd name="connsiteX1" fmla="*/ 6937944 w 9916206"/>
              <a:gd name="connsiteY1" fmla="*/ 7034424 h 7118376"/>
              <a:gd name="connsiteX2" fmla="*/ 9916206 w 9916206"/>
              <a:gd name="connsiteY2" fmla="*/ 7118376 h 7118376"/>
              <a:gd name="connsiteX3" fmla="*/ 555378 w 9916206"/>
              <a:gd name="connsiteY3" fmla="*/ 30739 h 7118376"/>
              <a:gd name="connsiteX4" fmla="*/ 0 w 9916206"/>
              <a:gd name="connsiteY4" fmla="*/ 0 h 7118376"/>
              <a:gd name="connsiteX0" fmla="*/ 0 w 10171917"/>
              <a:gd name="connsiteY0" fmla="*/ 0 h 7034424"/>
              <a:gd name="connsiteX1" fmla="*/ 6937944 w 10171917"/>
              <a:gd name="connsiteY1" fmla="*/ 7034424 h 7034424"/>
              <a:gd name="connsiteX2" fmla="*/ 10171917 w 10171917"/>
              <a:gd name="connsiteY2" fmla="*/ 7003429 h 7034424"/>
              <a:gd name="connsiteX3" fmla="*/ 555378 w 10171917"/>
              <a:gd name="connsiteY3" fmla="*/ 30739 h 7034424"/>
              <a:gd name="connsiteX4" fmla="*/ 0 w 10171917"/>
              <a:gd name="connsiteY4" fmla="*/ 0 h 7034424"/>
              <a:gd name="connsiteX0" fmla="*/ 0 w 10171917"/>
              <a:gd name="connsiteY0" fmla="*/ 0 h 7003429"/>
              <a:gd name="connsiteX1" fmla="*/ 7612091 w 10171917"/>
              <a:gd name="connsiteY1" fmla="*/ 6988444 h 7003429"/>
              <a:gd name="connsiteX2" fmla="*/ 10171917 w 10171917"/>
              <a:gd name="connsiteY2" fmla="*/ 7003429 h 7003429"/>
              <a:gd name="connsiteX3" fmla="*/ 555378 w 10171917"/>
              <a:gd name="connsiteY3" fmla="*/ 30739 h 7003429"/>
              <a:gd name="connsiteX4" fmla="*/ 0 w 10171917"/>
              <a:gd name="connsiteY4" fmla="*/ 0 h 700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917" h="7003429">
                <a:moveTo>
                  <a:pt x="0" y="0"/>
                </a:moveTo>
                <a:lnTo>
                  <a:pt x="7612091" y="6988444"/>
                </a:lnTo>
                <a:lnTo>
                  <a:pt x="10171917" y="7003429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96F5516-89F5-4608-A6C0-E57C54562053}"/>
              </a:ext>
            </a:extLst>
          </p:cNvPr>
          <p:cNvGrpSpPr/>
          <p:nvPr/>
        </p:nvGrpSpPr>
        <p:grpSpPr>
          <a:xfrm>
            <a:off x="8344433" y="3892516"/>
            <a:ext cx="2423605" cy="1784413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06205FB7-CC95-4DBD-B44D-5DB3DF1A632F}"/>
                </a:ext>
              </a:extLst>
            </p:cNvPr>
            <p:cNvSpPr/>
            <p:nvPr/>
          </p:nvSpPr>
          <p:spPr>
            <a:xfrm>
              <a:off x="1855433" y="1491448"/>
              <a:ext cx="3382391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E420C93B-4669-42FF-A119-972F4A3ECCC2}"/>
                </a:ext>
              </a:extLst>
            </p:cNvPr>
            <p:cNvSpPr/>
            <p:nvPr/>
          </p:nvSpPr>
          <p:spPr>
            <a:xfrm>
              <a:off x="1855432" y="1491447"/>
              <a:ext cx="3320247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8986F109-A6DF-453C-81BB-7ABBAD82E272}"/>
                </a:ext>
              </a:extLst>
            </p:cNvPr>
            <p:cNvSpPr/>
            <p:nvPr/>
          </p:nvSpPr>
          <p:spPr>
            <a:xfrm>
              <a:off x="1855434" y="1491448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EB60E5A-2C7B-4E35-9A1B-3A2860088708}"/>
                </a:ext>
              </a:extLst>
            </p:cNvPr>
            <p:cNvSpPr/>
            <p:nvPr/>
          </p:nvSpPr>
          <p:spPr>
            <a:xfrm>
              <a:off x="1855435" y="1491448"/>
              <a:ext cx="4252403" cy="1890944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B2F882A-C976-43DD-BE11-328FC92ECCD7}"/>
              </a:ext>
            </a:extLst>
          </p:cNvPr>
          <p:cNvGrpSpPr/>
          <p:nvPr/>
        </p:nvGrpSpPr>
        <p:grpSpPr>
          <a:xfrm flipH="1">
            <a:off x="326537" y="790867"/>
            <a:ext cx="1994543" cy="1468510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914D921D-7889-445B-8E42-DA2C86FE311C}"/>
                </a:ext>
              </a:extLst>
            </p:cNvPr>
            <p:cNvSpPr/>
            <p:nvPr/>
          </p:nvSpPr>
          <p:spPr>
            <a:xfrm>
              <a:off x="1855434" y="1491449"/>
              <a:ext cx="3382390" cy="269881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19D888B5-0C88-47F6-9F25-DC8A7A6A61C7}"/>
                </a:ext>
              </a:extLst>
            </p:cNvPr>
            <p:cNvSpPr/>
            <p:nvPr/>
          </p:nvSpPr>
          <p:spPr>
            <a:xfrm>
              <a:off x="1855432" y="1491447"/>
              <a:ext cx="3320246" cy="269881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652D742A-0B50-49B2-BD79-5A4F5B191811}"/>
                </a:ext>
              </a:extLst>
            </p:cNvPr>
            <p:cNvSpPr/>
            <p:nvPr/>
          </p:nvSpPr>
          <p:spPr>
            <a:xfrm>
              <a:off x="1855434" y="1491449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C30EF74D-524D-4CC0-8A76-AA51F54B6E5F}"/>
                </a:ext>
              </a:extLst>
            </p:cNvPr>
            <p:cNvSpPr/>
            <p:nvPr/>
          </p:nvSpPr>
          <p:spPr>
            <a:xfrm>
              <a:off x="1855434" y="1491449"/>
              <a:ext cx="4252404" cy="189094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C6087484-26AD-4AC0-9F92-B6AED1B21A80}"/>
              </a:ext>
            </a:extLst>
          </p:cNvPr>
          <p:cNvSpPr/>
          <p:nvPr/>
        </p:nvSpPr>
        <p:spPr>
          <a:xfrm flipH="1">
            <a:off x="734606" y="790867"/>
            <a:ext cx="1586472" cy="1468509"/>
          </a:xfrm>
          <a:custGeom>
            <a:avLst/>
            <a:gdLst>
              <a:gd name="connsiteX0" fmla="*/ 0 w 2867487"/>
              <a:gd name="connsiteY0" fmla="*/ 0 h 2530136"/>
              <a:gd name="connsiteX1" fmla="*/ 1802166 w 2867487"/>
              <a:gd name="connsiteY1" fmla="*/ 2530136 h 2530136"/>
              <a:gd name="connsiteX2" fmla="*/ 2867487 w 2867487"/>
              <a:gd name="connsiteY2" fmla="*/ 1393794 h 2530136"/>
              <a:gd name="connsiteX3" fmla="*/ 0 w 2867487"/>
              <a:gd name="connsiteY3" fmla="*/ 0 h 2530136"/>
              <a:gd name="connsiteX0" fmla="*/ 0 w 3000652"/>
              <a:gd name="connsiteY0" fmla="*/ 0 h 2530136"/>
              <a:gd name="connsiteX1" fmla="*/ 1802166 w 3000652"/>
              <a:gd name="connsiteY1" fmla="*/ 2530136 h 2530136"/>
              <a:gd name="connsiteX2" fmla="*/ 3000652 w 3000652"/>
              <a:gd name="connsiteY2" fmla="*/ 2086252 h 2530136"/>
              <a:gd name="connsiteX3" fmla="*/ 0 w 3000652"/>
              <a:gd name="connsiteY3" fmla="*/ 0 h 2530136"/>
              <a:gd name="connsiteX0" fmla="*/ 0 w 4305669"/>
              <a:gd name="connsiteY0" fmla="*/ 0 h 1935332"/>
              <a:gd name="connsiteX1" fmla="*/ 3107183 w 4305669"/>
              <a:gd name="connsiteY1" fmla="*/ 1935332 h 1935332"/>
              <a:gd name="connsiteX2" fmla="*/ 4305669 w 4305669"/>
              <a:gd name="connsiteY2" fmla="*/ 1491448 h 1935332"/>
              <a:gd name="connsiteX3" fmla="*/ 0 w 4305669"/>
              <a:gd name="connsiteY3" fmla="*/ 0 h 1935332"/>
              <a:gd name="connsiteX0" fmla="*/ 0 w 4305669"/>
              <a:gd name="connsiteY0" fmla="*/ 0 h 1890944"/>
              <a:gd name="connsiteX1" fmla="*/ 3382391 w 4305669"/>
              <a:gd name="connsiteY1" fmla="*/ 1890944 h 1890944"/>
              <a:gd name="connsiteX2" fmla="*/ 4305669 w 4305669"/>
              <a:gd name="connsiteY2" fmla="*/ 1491448 h 1890944"/>
              <a:gd name="connsiteX3" fmla="*/ 0 w 4305669"/>
              <a:gd name="connsiteY3" fmla="*/ 0 h 1890944"/>
              <a:gd name="connsiteX0" fmla="*/ 0 w 4545366"/>
              <a:gd name="connsiteY0" fmla="*/ 0 h 1890944"/>
              <a:gd name="connsiteX1" fmla="*/ 3382391 w 4545366"/>
              <a:gd name="connsiteY1" fmla="*/ 1890944 h 1890944"/>
              <a:gd name="connsiteX2" fmla="*/ 4545366 w 4545366"/>
              <a:gd name="connsiteY2" fmla="*/ 1429304 h 1890944"/>
              <a:gd name="connsiteX3" fmla="*/ 0 w 4545366"/>
              <a:gd name="connsiteY3" fmla="*/ 0 h 1890944"/>
              <a:gd name="connsiteX0" fmla="*/ 0 w 4545366"/>
              <a:gd name="connsiteY0" fmla="*/ 0 h 2681057"/>
              <a:gd name="connsiteX1" fmla="*/ 3027284 w 4545366"/>
              <a:gd name="connsiteY1" fmla="*/ 2681057 h 2681057"/>
              <a:gd name="connsiteX2" fmla="*/ 4545366 w 4545366"/>
              <a:gd name="connsiteY2" fmla="*/ 1429304 h 2681057"/>
              <a:gd name="connsiteX3" fmla="*/ 0 w 4545366"/>
              <a:gd name="connsiteY3" fmla="*/ 0 h 2681057"/>
              <a:gd name="connsiteX0" fmla="*/ 0 w 3808519"/>
              <a:gd name="connsiteY0" fmla="*/ 0 h 2681057"/>
              <a:gd name="connsiteX1" fmla="*/ 3027284 w 3808519"/>
              <a:gd name="connsiteY1" fmla="*/ 2681057 h 2681057"/>
              <a:gd name="connsiteX2" fmla="*/ 3808519 w 3808519"/>
              <a:gd name="connsiteY2" fmla="*/ 1846555 h 2681057"/>
              <a:gd name="connsiteX3" fmla="*/ 0 w 3808519"/>
              <a:gd name="connsiteY3" fmla="*/ 0 h 2681057"/>
              <a:gd name="connsiteX0" fmla="*/ 0 w 3471168"/>
              <a:gd name="connsiteY0" fmla="*/ 0 h 2681057"/>
              <a:gd name="connsiteX1" fmla="*/ 3027284 w 3471168"/>
              <a:gd name="connsiteY1" fmla="*/ 2681057 h 2681057"/>
              <a:gd name="connsiteX2" fmla="*/ 3471168 w 3471168"/>
              <a:gd name="connsiteY2" fmla="*/ 1935331 h 2681057"/>
              <a:gd name="connsiteX3" fmla="*/ 0 w 3471168"/>
              <a:gd name="connsiteY3" fmla="*/ 0 h 2681057"/>
              <a:gd name="connsiteX0" fmla="*/ 0 w 3098305"/>
              <a:gd name="connsiteY0" fmla="*/ 0 h 2681057"/>
              <a:gd name="connsiteX1" fmla="*/ 3027284 w 3098305"/>
              <a:gd name="connsiteY1" fmla="*/ 2681057 h 2681057"/>
              <a:gd name="connsiteX2" fmla="*/ 3098305 w 3098305"/>
              <a:gd name="connsiteY2" fmla="*/ 2041863 h 2681057"/>
              <a:gd name="connsiteX3" fmla="*/ 0 w 3098305"/>
              <a:gd name="connsiteY3" fmla="*/ 0 h 2681057"/>
              <a:gd name="connsiteX0" fmla="*/ 0 w 3382391"/>
              <a:gd name="connsiteY0" fmla="*/ 0 h 2681057"/>
              <a:gd name="connsiteX1" fmla="*/ 3027284 w 3382391"/>
              <a:gd name="connsiteY1" fmla="*/ 2681057 h 2681057"/>
              <a:gd name="connsiteX2" fmla="*/ 3382391 w 3382391"/>
              <a:gd name="connsiteY2" fmla="*/ 1890943 h 2681057"/>
              <a:gd name="connsiteX3" fmla="*/ 0 w 3382391"/>
              <a:gd name="connsiteY3" fmla="*/ 0 h 2681057"/>
              <a:gd name="connsiteX0" fmla="*/ 0 w 3382391"/>
              <a:gd name="connsiteY0" fmla="*/ 0 h 2698813"/>
              <a:gd name="connsiteX1" fmla="*/ 3320247 w 3382391"/>
              <a:gd name="connsiteY1" fmla="*/ 2698813 h 2698813"/>
              <a:gd name="connsiteX2" fmla="*/ 3382391 w 3382391"/>
              <a:gd name="connsiteY2" fmla="*/ 1890943 h 2698813"/>
              <a:gd name="connsiteX3" fmla="*/ 0 w 3382391"/>
              <a:gd name="connsiteY3" fmla="*/ 0 h 269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2391" h="2698813">
                <a:moveTo>
                  <a:pt x="0" y="0"/>
                </a:moveTo>
                <a:lnTo>
                  <a:pt x="3320247" y="2698813"/>
                </a:lnTo>
                <a:lnTo>
                  <a:pt x="3382391" y="18909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201B7C92-C8FE-4813-8E51-50D1E82BB027}"/>
              </a:ext>
            </a:extLst>
          </p:cNvPr>
          <p:cNvSpPr/>
          <p:nvPr/>
        </p:nvSpPr>
        <p:spPr>
          <a:xfrm flipH="1">
            <a:off x="763755" y="790866"/>
            <a:ext cx="1557324" cy="1468509"/>
          </a:xfrm>
          <a:custGeom>
            <a:avLst/>
            <a:gdLst>
              <a:gd name="connsiteX0" fmla="*/ 0 w 2867487"/>
              <a:gd name="connsiteY0" fmla="*/ 0 h 2530136"/>
              <a:gd name="connsiteX1" fmla="*/ 1802166 w 2867487"/>
              <a:gd name="connsiteY1" fmla="*/ 2530136 h 2530136"/>
              <a:gd name="connsiteX2" fmla="*/ 2867487 w 2867487"/>
              <a:gd name="connsiteY2" fmla="*/ 1393794 h 2530136"/>
              <a:gd name="connsiteX3" fmla="*/ 0 w 2867487"/>
              <a:gd name="connsiteY3" fmla="*/ 0 h 2530136"/>
              <a:gd name="connsiteX0" fmla="*/ 0 w 3000652"/>
              <a:gd name="connsiteY0" fmla="*/ 0 h 2530136"/>
              <a:gd name="connsiteX1" fmla="*/ 1802166 w 3000652"/>
              <a:gd name="connsiteY1" fmla="*/ 2530136 h 2530136"/>
              <a:gd name="connsiteX2" fmla="*/ 3000652 w 3000652"/>
              <a:gd name="connsiteY2" fmla="*/ 2086252 h 2530136"/>
              <a:gd name="connsiteX3" fmla="*/ 0 w 3000652"/>
              <a:gd name="connsiteY3" fmla="*/ 0 h 2530136"/>
              <a:gd name="connsiteX0" fmla="*/ 0 w 4305669"/>
              <a:gd name="connsiteY0" fmla="*/ 0 h 1935332"/>
              <a:gd name="connsiteX1" fmla="*/ 3107183 w 4305669"/>
              <a:gd name="connsiteY1" fmla="*/ 1935332 h 1935332"/>
              <a:gd name="connsiteX2" fmla="*/ 4305669 w 4305669"/>
              <a:gd name="connsiteY2" fmla="*/ 1491448 h 1935332"/>
              <a:gd name="connsiteX3" fmla="*/ 0 w 4305669"/>
              <a:gd name="connsiteY3" fmla="*/ 0 h 1935332"/>
              <a:gd name="connsiteX0" fmla="*/ 0 w 4305669"/>
              <a:gd name="connsiteY0" fmla="*/ 0 h 1890944"/>
              <a:gd name="connsiteX1" fmla="*/ 3382391 w 4305669"/>
              <a:gd name="connsiteY1" fmla="*/ 1890944 h 1890944"/>
              <a:gd name="connsiteX2" fmla="*/ 4305669 w 4305669"/>
              <a:gd name="connsiteY2" fmla="*/ 1491448 h 1890944"/>
              <a:gd name="connsiteX3" fmla="*/ 0 w 4305669"/>
              <a:gd name="connsiteY3" fmla="*/ 0 h 1890944"/>
              <a:gd name="connsiteX0" fmla="*/ 0 w 4545366"/>
              <a:gd name="connsiteY0" fmla="*/ 0 h 1890944"/>
              <a:gd name="connsiteX1" fmla="*/ 3382391 w 4545366"/>
              <a:gd name="connsiteY1" fmla="*/ 1890944 h 1890944"/>
              <a:gd name="connsiteX2" fmla="*/ 4545366 w 4545366"/>
              <a:gd name="connsiteY2" fmla="*/ 1429304 h 1890944"/>
              <a:gd name="connsiteX3" fmla="*/ 0 w 4545366"/>
              <a:gd name="connsiteY3" fmla="*/ 0 h 1890944"/>
              <a:gd name="connsiteX0" fmla="*/ 0 w 4545366"/>
              <a:gd name="connsiteY0" fmla="*/ 0 h 2681057"/>
              <a:gd name="connsiteX1" fmla="*/ 3027284 w 4545366"/>
              <a:gd name="connsiteY1" fmla="*/ 2681057 h 2681057"/>
              <a:gd name="connsiteX2" fmla="*/ 4545366 w 4545366"/>
              <a:gd name="connsiteY2" fmla="*/ 1429304 h 2681057"/>
              <a:gd name="connsiteX3" fmla="*/ 0 w 4545366"/>
              <a:gd name="connsiteY3" fmla="*/ 0 h 2681057"/>
              <a:gd name="connsiteX0" fmla="*/ 0 w 3808519"/>
              <a:gd name="connsiteY0" fmla="*/ 0 h 2681057"/>
              <a:gd name="connsiteX1" fmla="*/ 3027284 w 3808519"/>
              <a:gd name="connsiteY1" fmla="*/ 2681057 h 2681057"/>
              <a:gd name="connsiteX2" fmla="*/ 3808519 w 3808519"/>
              <a:gd name="connsiteY2" fmla="*/ 1846555 h 2681057"/>
              <a:gd name="connsiteX3" fmla="*/ 0 w 3808519"/>
              <a:gd name="connsiteY3" fmla="*/ 0 h 2681057"/>
              <a:gd name="connsiteX0" fmla="*/ 0 w 3471168"/>
              <a:gd name="connsiteY0" fmla="*/ 0 h 2681057"/>
              <a:gd name="connsiteX1" fmla="*/ 3027284 w 3471168"/>
              <a:gd name="connsiteY1" fmla="*/ 2681057 h 2681057"/>
              <a:gd name="connsiteX2" fmla="*/ 3471168 w 3471168"/>
              <a:gd name="connsiteY2" fmla="*/ 1935331 h 2681057"/>
              <a:gd name="connsiteX3" fmla="*/ 0 w 3471168"/>
              <a:gd name="connsiteY3" fmla="*/ 0 h 2681057"/>
              <a:gd name="connsiteX0" fmla="*/ 0 w 3098305"/>
              <a:gd name="connsiteY0" fmla="*/ 0 h 2681057"/>
              <a:gd name="connsiteX1" fmla="*/ 3027284 w 3098305"/>
              <a:gd name="connsiteY1" fmla="*/ 2681057 h 2681057"/>
              <a:gd name="connsiteX2" fmla="*/ 3098305 w 3098305"/>
              <a:gd name="connsiteY2" fmla="*/ 2041863 h 2681057"/>
              <a:gd name="connsiteX3" fmla="*/ 0 w 3098305"/>
              <a:gd name="connsiteY3" fmla="*/ 0 h 2681057"/>
              <a:gd name="connsiteX0" fmla="*/ 0 w 3382391"/>
              <a:gd name="connsiteY0" fmla="*/ 0 h 2681057"/>
              <a:gd name="connsiteX1" fmla="*/ 3027284 w 3382391"/>
              <a:gd name="connsiteY1" fmla="*/ 2681057 h 2681057"/>
              <a:gd name="connsiteX2" fmla="*/ 3382391 w 3382391"/>
              <a:gd name="connsiteY2" fmla="*/ 1890943 h 2681057"/>
              <a:gd name="connsiteX3" fmla="*/ 0 w 3382391"/>
              <a:gd name="connsiteY3" fmla="*/ 0 h 2681057"/>
              <a:gd name="connsiteX0" fmla="*/ 0 w 3382391"/>
              <a:gd name="connsiteY0" fmla="*/ 0 h 2698813"/>
              <a:gd name="connsiteX1" fmla="*/ 3320247 w 3382391"/>
              <a:gd name="connsiteY1" fmla="*/ 2698813 h 2698813"/>
              <a:gd name="connsiteX2" fmla="*/ 3382391 w 3382391"/>
              <a:gd name="connsiteY2" fmla="*/ 1890943 h 2698813"/>
              <a:gd name="connsiteX3" fmla="*/ 0 w 3382391"/>
              <a:gd name="connsiteY3" fmla="*/ 0 h 2698813"/>
              <a:gd name="connsiteX0" fmla="*/ 0 w 3320247"/>
              <a:gd name="connsiteY0" fmla="*/ 0 h 2698813"/>
              <a:gd name="connsiteX1" fmla="*/ 3320247 w 3320247"/>
              <a:gd name="connsiteY1" fmla="*/ 2698813 h 2698813"/>
              <a:gd name="connsiteX2" fmla="*/ 2467991 w 3320247"/>
              <a:gd name="connsiteY2" fmla="*/ 2601156 h 2698813"/>
              <a:gd name="connsiteX3" fmla="*/ 0 w 3320247"/>
              <a:gd name="connsiteY3" fmla="*/ 0 h 2698813"/>
              <a:gd name="connsiteX0" fmla="*/ 0 w 3320247"/>
              <a:gd name="connsiteY0" fmla="*/ 0 h 2698813"/>
              <a:gd name="connsiteX1" fmla="*/ 3320247 w 3320247"/>
              <a:gd name="connsiteY1" fmla="*/ 2698813 h 2698813"/>
              <a:gd name="connsiteX2" fmla="*/ 3000651 w 3320247"/>
              <a:gd name="connsiteY2" fmla="*/ 2077373 h 2698813"/>
              <a:gd name="connsiteX3" fmla="*/ 0 w 3320247"/>
              <a:gd name="connsiteY3" fmla="*/ 0 h 269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0247" h="2698813">
                <a:moveTo>
                  <a:pt x="0" y="0"/>
                </a:moveTo>
                <a:lnTo>
                  <a:pt x="3320247" y="2698813"/>
                </a:lnTo>
                <a:lnTo>
                  <a:pt x="3000651" y="20773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A1038E59-12FF-44A5-BE12-B4A4E7E2ED1C}"/>
              </a:ext>
            </a:extLst>
          </p:cNvPr>
          <p:cNvSpPr/>
          <p:nvPr/>
        </p:nvSpPr>
        <p:spPr>
          <a:xfrm flipH="1">
            <a:off x="913656" y="790867"/>
            <a:ext cx="1407422" cy="1376727"/>
          </a:xfrm>
          <a:custGeom>
            <a:avLst/>
            <a:gdLst>
              <a:gd name="connsiteX0" fmla="*/ 0 w 2867487"/>
              <a:gd name="connsiteY0" fmla="*/ 0 h 2530136"/>
              <a:gd name="connsiteX1" fmla="*/ 1802166 w 2867487"/>
              <a:gd name="connsiteY1" fmla="*/ 2530136 h 2530136"/>
              <a:gd name="connsiteX2" fmla="*/ 2867487 w 2867487"/>
              <a:gd name="connsiteY2" fmla="*/ 1393794 h 2530136"/>
              <a:gd name="connsiteX3" fmla="*/ 0 w 2867487"/>
              <a:gd name="connsiteY3" fmla="*/ 0 h 2530136"/>
              <a:gd name="connsiteX0" fmla="*/ 0 w 3000652"/>
              <a:gd name="connsiteY0" fmla="*/ 0 h 2530136"/>
              <a:gd name="connsiteX1" fmla="*/ 1802166 w 3000652"/>
              <a:gd name="connsiteY1" fmla="*/ 2530136 h 2530136"/>
              <a:gd name="connsiteX2" fmla="*/ 3000652 w 3000652"/>
              <a:gd name="connsiteY2" fmla="*/ 2086252 h 2530136"/>
              <a:gd name="connsiteX3" fmla="*/ 0 w 3000652"/>
              <a:gd name="connsiteY3" fmla="*/ 0 h 253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2530136">
                <a:moveTo>
                  <a:pt x="0" y="0"/>
                </a:moveTo>
                <a:lnTo>
                  <a:pt x="1802166" y="2530136"/>
                </a:lnTo>
                <a:lnTo>
                  <a:pt x="3000652" y="2086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7ABD6251-60C1-4A84-B575-B93E613D6D4B}"/>
              </a:ext>
            </a:extLst>
          </p:cNvPr>
          <p:cNvSpPr/>
          <p:nvPr/>
        </p:nvSpPr>
        <p:spPr>
          <a:xfrm flipH="1">
            <a:off x="326536" y="790867"/>
            <a:ext cx="1994542" cy="1028922"/>
          </a:xfrm>
          <a:custGeom>
            <a:avLst/>
            <a:gdLst>
              <a:gd name="connsiteX0" fmla="*/ 0 w 2867487"/>
              <a:gd name="connsiteY0" fmla="*/ 0 h 2530136"/>
              <a:gd name="connsiteX1" fmla="*/ 1802166 w 2867487"/>
              <a:gd name="connsiteY1" fmla="*/ 2530136 h 2530136"/>
              <a:gd name="connsiteX2" fmla="*/ 2867487 w 2867487"/>
              <a:gd name="connsiteY2" fmla="*/ 1393794 h 2530136"/>
              <a:gd name="connsiteX3" fmla="*/ 0 w 2867487"/>
              <a:gd name="connsiteY3" fmla="*/ 0 h 2530136"/>
              <a:gd name="connsiteX0" fmla="*/ 0 w 3000652"/>
              <a:gd name="connsiteY0" fmla="*/ 0 h 2530136"/>
              <a:gd name="connsiteX1" fmla="*/ 1802166 w 3000652"/>
              <a:gd name="connsiteY1" fmla="*/ 2530136 h 2530136"/>
              <a:gd name="connsiteX2" fmla="*/ 3000652 w 3000652"/>
              <a:gd name="connsiteY2" fmla="*/ 2086252 h 2530136"/>
              <a:gd name="connsiteX3" fmla="*/ 0 w 3000652"/>
              <a:gd name="connsiteY3" fmla="*/ 0 h 2530136"/>
              <a:gd name="connsiteX0" fmla="*/ 0 w 4305669"/>
              <a:gd name="connsiteY0" fmla="*/ 0 h 1935332"/>
              <a:gd name="connsiteX1" fmla="*/ 3107183 w 4305669"/>
              <a:gd name="connsiteY1" fmla="*/ 1935332 h 1935332"/>
              <a:gd name="connsiteX2" fmla="*/ 4305669 w 4305669"/>
              <a:gd name="connsiteY2" fmla="*/ 1491448 h 1935332"/>
              <a:gd name="connsiteX3" fmla="*/ 0 w 4305669"/>
              <a:gd name="connsiteY3" fmla="*/ 0 h 1935332"/>
              <a:gd name="connsiteX0" fmla="*/ 0 w 4305669"/>
              <a:gd name="connsiteY0" fmla="*/ 0 h 1890944"/>
              <a:gd name="connsiteX1" fmla="*/ 3382391 w 4305669"/>
              <a:gd name="connsiteY1" fmla="*/ 1890944 h 1890944"/>
              <a:gd name="connsiteX2" fmla="*/ 4305669 w 4305669"/>
              <a:gd name="connsiteY2" fmla="*/ 1491448 h 1890944"/>
              <a:gd name="connsiteX3" fmla="*/ 0 w 4305669"/>
              <a:gd name="connsiteY3" fmla="*/ 0 h 1890944"/>
              <a:gd name="connsiteX0" fmla="*/ 0 w 4545366"/>
              <a:gd name="connsiteY0" fmla="*/ 0 h 1890944"/>
              <a:gd name="connsiteX1" fmla="*/ 3382391 w 4545366"/>
              <a:gd name="connsiteY1" fmla="*/ 1890944 h 1890944"/>
              <a:gd name="connsiteX2" fmla="*/ 4545366 w 4545366"/>
              <a:gd name="connsiteY2" fmla="*/ 1429304 h 1890944"/>
              <a:gd name="connsiteX3" fmla="*/ 0 w 4545366"/>
              <a:gd name="connsiteY3" fmla="*/ 0 h 1890944"/>
              <a:gd name="connsiteX0" fmla="*/ 0 w 4119238"/>
              <a:gd name="connsiteY0" fmla="*/ 0 h 1890944"/>
              <a:gd name="connsiteX1" fmla="*/ 3382391 w 4119238"/>
              <a:gd name="connsiteY1" fmla="*/ 1890944 h 1890944"/>
              <a:gd name="connsiteX2" fmla="*/ 4119238 w 4119238"/>
              <a:gd name="connsiteY2" fmla="*/ 1606858 h 1890944"/>
              <a:gd name="connsiteX3" fmla="*/ 0 w 4119238"/>
              <a:gd name="connsiteY3" fmla="*/ 0 h 1890944"/>
              <a:gd name="connsiteX0" fmla="*/ 0 w 4252403"/>
              <a:gd name="connsiteY0" fmla="*/ 0 h 1890944"/>
              <a:gd name="connsiteX1" fmla="*/ 3382391 w 4252403"/>
              <a:gd name="connsiteY1" fmla="*/ 1890944 h 1890944"/>
              <a:gd name="connsiteX2" fmla="*/ 4252403 w 4252403"/>
              <a:gd name="connsiteY2" fmla="*/ 1544715 h 1890944"/>
              <a:gd name="connsiteX3" fmla="*/ 0 w 4252403"/>
              <a:gd name="connsiteY3" fmla="*/ 0 h 18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2403" h="1890944">
                <a:moveTo>
                  <a:pt x="0" y="0"/>
                </a:moveTo>
                <a:lnTo>
                  <a:pt x="3382391" y="1890944"/>
                </a:lnTo>
                <a:lnTo>
                  <a:pt x="4252403" y="15447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2CEAC2-341E-41E8-9CD4-038A2404F8BE}"/>
              </a:ext>
            </a:extLst>
          </p:cNvPr>
          <p:cNvSpPr txBox="1"/>
          <p:nvPr/>
        </p:nvSpPr>
        <p:spPr>
          <a:xfrm>
            <a:off x="437020" y="2859592"/>
            <a:ext cx="4656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拼湊回憶</a:t>
            </a:r>
            <a:b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組裝成機翼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80A5FD-98FA-411E-A976-2FB7E334BE61}"/>
              </a:ext>
            </a:extLst>
          </p:cNvPr>
          <p:cNvSpPr txBox="1"/>
          <p:nvPr/>
        </p:nvSpPr>
        <p:spPr>
          <a:xfrm>
            <a:off x="437020" y="4733575"/>
            <a:ext cx="6593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征服重力</a:t>
            </a:r>
            <a:b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發動夢的引擎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370CEA-2A0B-40A8-8BA1-5CE56F6300F7}"/>
              </a:ext>
            </a:extLst>
          </p:cNvPr>
          <p:cNvSpPr txBox="1"/>
          <p:nvPr/>
        </p:nvSpPr>
        <p:spPr>
          <a:xfrm>
            <a:off x="6468361" y="566677"/>
            <a:ext cx="4656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質疑</a:t>
            </a:r>
            <a:b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煞不住</a:t>
            </a:r>
            <a:b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我的衝勁</a:t>
            </a:r>
          </a:p>
        </p:txBody>
      </p:sp>
    </p:spTree>
    <p:extLst>
      <p:ext uri="{BB962C8B-B14F-4D97-AF65-F5344CB8AC3E}">
        <p14:creationId xmlns:p14="http://schemas.microsoft.com/office/powerpoint/2010/main" val="1133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5.55556E-6 L -0.2073 -0.25833 C -0.25014 -0.31203 -0.31667 -0.38958 -0.38764 -0.46782 C -0.46719 -0.55763 -0.53217 -0.62546 -0.57904 -0.67222 L -0.80105 -0.88865 " pathEditMode="fixed" rAng="1920000" ptsTypes="AAA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648" y="-4574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0.00232 L 0.12135 -0.15555 C 0.14661 -0.18819 0.18749 -0.22893 0.23033 -0.26643 C 0.27877 -0.31412 0.31979 -0.3456 0.35012 -0.36296 L 0.49309 -0.45278 " pathEditMode="relative" rAng="19980000" ptsTypes="AAA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1" y="-2483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FB9722-3EFC-4C7F-9AFF-2558E0A3EBBE}"/>
              </a:ext>
            </a:extLst>
          </p:cNvPr>
          <p:cNvSpPr txBox="1"/>
          <p:nvPr/>
        </p:nvSpPr>
        <p:spPr>
          <a:xfrm>
            <a:off x="2473968" y="2576797"/>
            <a:ext cx="7493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刷新</a:t>
            </a:r>
            <a:b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世界對我的定義</a:t>
            </a:r>
          </a:p>
        </p:txBody>
      </p:sp>
    </p:spTree>
    <p:extLst>
      <p:ext uri="{BB962C8B-B14F-4D97-AF65-F5344CB8AC3E}">
        <p14:creationId xmlns:p14="http://schemas.microsoft.com/office/powerpoint/2010/main" val="6496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FB9722-3EFC-4C7F-9AFF-2558E0A3EBBE}"/>
              </a:ext>
            </a:extLst>
          </p:cNvPr>
          <p:cNvSpPr txBox="1"/>
          <p:nvPr/>
        </p:nvSpPr>
        <p:spPr>
          <a:xfrm>
            <a:off x="2349213" y="2413337"/>
            <a:ext cx="7493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風 揚起了別緒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DD4811-7AFB-492F-8717-11588E01A9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C72E77-97CF-44A1-AB99-64AD3301A881}"/>
              </a:ext>
            </a:extLst>
          </p:cNvPr>
          <p:cNvSpPr txBox="1"/>
          <p:nvPr/>
        </p:nvSpPr>
        <p:spPr>
          <a:xfrm>
            <a:off x="3492213" y="3277105"/>
            <a:ext cx="1498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E11E2D-B74C-4772-A205-C7EE704A3F53}"/>
              </a:ext>
            </a:extLst>
          </p:cNvPr>
          <p:cNvSpPr txBox="1"/>
          <p:nvPr/>
        </p:nvSpPr>
        <p:spPr>
          <a:xfrm>
            <a:off x="4679808" y="3271091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告別了曾經</a:t>
            </a:r>
          </a:p>
        </p:txBody>
      </p:sp>
    </p:spTree>
    <p:extLst>
      <p:ext uri="{BB962C8B-B14F-4D97-AF65-F5344CB8AC3E}">
        <p14:creationId xmlns:p14="http://schemas.microsoft.com/office/powerpoint/2010/main" val="38259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B220B1D-CE28-416D-B96D-D5EDCF3C3ACC}"/>
              </a:ext>
            </a:extLst>
          </p:cNvPr>
          <p:cNvCxnSpPr>
            <a:cxnSpLocks/>
          </p:cNvCxnSpPr>
          <p:nvPr/>
        </p:nvCxnSpPr>
        <p:spPr>
          <a:xfrm flipH="1">
            <a:off x="856527" y="72920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B189F49-7C37-48EE-8DB4-DD8A6CCA99D9}"/>
              </a:ext>
            </a:extLst>
          </p:cNvPr>
          <p:cNvCxnSpPr>
            <a:cxnSpLocks/>
          </p:cNvCxnSpPr>
          <p:nvPr/>
        </p:nvCxnSpPr>
        <p:spPr>
          <a:xfrm flipH="1">
            <a:off x="492696" y="356789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AFB656-8767-4875-A9CB-0A4306415022}"/>
              </a:ext>
            </a:extLst>
          </p:cNvPr>
          <p:cNvCxnSpPr>
            <a:cxnSpLocks/>
          </p:cNvCxnSpPr>
          <p:nvPr/>
        </p:nvCxnSpPr>
        <p:spPr>
          <a:xfrm flipH="1">
            <a:off x="2199576" y="2607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CB0D30-3139-4AB3-BAB3-10F336CABED0}"/>
              </a:ext>
            </a:extLst>
          </p:cNvPr>
          <p:cNvCxnSpPr>
            <a:cxnSpLocks/>
          </p:cNvCxnSpPr>
          <p:nvPr/>
        </p:nvCxnSpPr>
        <p:spPr>
          <a:xfrm flipH="1">
            <a:off x="2261886" y="5655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B54F4C-DC43-47CD-822F-2F588688A07F}"/>
              </a:ext>
            </a:extLst>
          </p:cNvPr>
          <p:cNvCxnSpPr>
            <a:cxnSpLocks/>
          </p:cNvCxnSpPr>
          <p:nvPr/>
        </p:nvCxnSpPr>
        <p:spPr>
          <a:xfrm flipH="1">
            <a:off x="4746006" y="774923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342891F-A677-4DD7-9E40-FDAA27BE25B8}"/>
              </a:ext>
            </a:extLst>
          </p:cNvPr>
          <p:cNvCxnSpPr>
            <a:cxnSpLocks/>
          </p:cNvCxnSpPr>
          <p:nvPr/>
        </p:nvCxnSpPr>
        <p:spPr>
          <a:xfrm flipH="1">
            <a:off x="5464407" y="311069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DCCD88D-E936-4118-92A7-4FED1F4A99BE}"/>
              </a:ext>
            </a:extLst>
          </p:cNvPr>
          <p:cNvCxnSpPr>
            <a:cxnSpLocks/>
          </p:cNvCxnSpPr>
          <p:nvPr/>
        </p:nvCxnSpPr>
        <p:spPr>
          <a:xfrm flipH="1">
            <a:off x="7603602" y="151818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6E6992-A384-4FC2-8442-23F024D15D5C}"/>
              </a:ext>
            </a:extLst>
          </p:cNvPr>
          <p:cNvCxnSpPr>
            <a:cxnSpLocks/>
          </p:cNvCxnSpPr>
          <p:nvPr/>
        </p:nvCxnSpPr>
        <p:spPr>
          <a:xfrm flipH="1">
            <a:off x="6506322" y="5655775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95DFEDC-1403-4DEC-81CD-E21658360645}"/>
              </a:ext>
            </a:extLst>
          </p:cNvPr>
          <p:cNvCxnSpPr>
            <a:cxnSpLocks/>
          </p:cNvCxnSpPr>
          <p:nvPr/>
        </p:nvCxnSpPr>
        <p:spPr>
          <a:xfrm flipH="1">
            <a:off x="8594202" y="279239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0B0900A-04DE-4945-97F4-01F02ACCE296}"/>
              </a:ext>
            </a:extLst>
          </p:cNvPr>
          <p:cNvCxnSpPr>
            <a:cxnSpLocks/>
          </p:cNvCxnSpPr>
          <p:nvPr/>
        </p:nvCxnSpPr>
        <p:spPr>
          <a:xfrm flipH="1">
            <a:off x="9617598" y="5447622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DDAC32D-3DB3-4836-8119-15BA9241E34D}"/>
              </a:ext>
            </a:extLst>
          </p:cNvPr>
          <p:cNvCxnSpPr>
            <a:cxnSpLocks/>
          </p:cNvCxnSpPr>
          <p:nvPr/>
        </p:nvCxnSpPr>
        <p:spPr>
          <a:xfrm flipH="1">
            <a:off x="11581242" y="1047507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85E874-5C66-454E-80D8-4AA788D264F4}"/>
              </a:ext>
            </a:extLst>
          </p:cNvPr>
          <p:cNvCxnSpPr>
            <a:cxnSpLocks/>
          </p:cNvCxnSpPr>
          <p:nvPr/>
        </p:nvCxnSpPr>
        <p:spPr>
          <a:xfrm flipH="1">
            <a:off x="11581242" y="374730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AC74307-277C-4693-85D6-5A403E27DECF}"/>
              </a:ext>
            </a:extLst>
          </p:cNvPr>
          <p:cNvSpPr txBox="1"/>
          <p:nvPr/>
        </p:nvSpPr>
        <p:spPr>
          <a:xfrm>
            <a:off x="1169043" y="1213057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披上大雨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02141E9-3164-4AF7-AC43-E7C17C09C64A}"/>
              </a:ext>
            </a:extLst>
          </p:cNvPr>
          <p:cNvSpPr/>
          <p:nvPr/>
        </p:nvSpPr>
        <p:spPr>
          <a:xfrm>
            <a:off x="0" y="-3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2833225-CEAC-4DCC-B211-BA176CD8808E}"/>
              </a:ext>
            </a:extLst>
          </p:cNvPr>
          <p:cNvSpPr txBox="1"/>
          <p:nvPr/>
        </p:nvSpPr>
        <p:spPr>
          <a:xfrm>
            <a:off x="1184205" y="2068231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破風出走吧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19BE59-6430-470A-A09F-CFBCD7A372DB}"/>
              </a:ext>
            </a:extLst>
          </p:cNvPr>
          <p:cNvSpPr txBox="1"/>
          <p:nvPr/>
        </p:nvSpPr>
        <p:spPr>
          <a:xfrm>
            <a:off x="1184205" y="3512915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穿越滂沱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D368E50-7644-432C-835F-A6CE0179681D}"/>
              </a:ext>
            </a:extLst>
          </p:cNvPr>
          <p:cNvSpPr txBox="1"/>
          <p:nvPr/>
        </p:nvSpPr>
        <p:spPr>
          <a:xfrm>
            <a:off x="1251723" y="4402828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面對無常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7DB5E6A-AB59-4840-9A65-58554E954364}"/>
              </a:ext>
            </a:extLst>
          </p:cNvPr>
          <p:cNvSpPr txBox="1"/>
          <p:nvPr/>
        </p:nvSpPr>
        <p:spPr>
          <a:xfrm>
            <a:off x="10547781" y="1047507"/>
            <a:ext cx="1107996" cy="5813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青春少不了碰撞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07A0D0E-8E58-44EB-81BE-F1416A6246A6}"/>
              </a:ext>
            </a:extLst>
          </p:cNvPr>
          <p:cNvSpPr txBox="1"/>
          <p:nvPr/>
        </p:nvSpPr>
        <p:spPr>
          <a:xfrm>
            <a:off x="9507867" y="2228720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朦朧的理想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D85592D-6C96-4EEF-BA9C-9A82BA34F42E}"/>
              </a:ext>
            </a:extLst>
          </p:cNvPr>
          <p:cNvSpPr txBox="1"/>
          <p:nvPr/>
        </p:nvSpPr>
        <p:spPr>
          <a:xfrm>
            <a:off x="8474406" y="2285336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依舊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DF92541-1F4F-48C7-A823-4B590A05C6C5}"/>
              </a:ext>
            </a:extLst>
          </p:cNvPr>
          <p:cNvSpPr txBox="1"/>
          <p:nvPr/>
        </p:nvSpPr>
        <p:spPr>
          <a:xfrm>
            <a:off x="7485591" y="2285336"/>
            <a:ext cx="1107996" cy="4234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遼闊而明朗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0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0.00278 L -0.02565 0.09004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0.00278 L -0.02566 0.09004 " pathEditMode="relative" rAng="0" ptsTypes="AA">
                                          <p:cBhvr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278 L -0.02565 0.09005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0.00277 L -0.02565 0.090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278 L -0.02565 0.09005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0.00278 L -0.02565 0.09005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4 " pathEditMode="relative" rAng="0" ptsTypes="AA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0277 L -0.02565 0.09005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5 " pathEditMode="relative" rAng="0" ptsTypes="AA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0.00278 L -0.02565 0.09005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3" grpId="0"/>
          <p:bldP spid="54" grpId="0"/>
          <p:bldP spid="55" grpId="0"/>
          <p:bldP spid="56" grpId="0"/>
          <p:bldP spid="58" grpId="0"/>
          <p:bldP spid="59" grpId="0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0.00278 L -0.02565 0.09004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0.00278 L -0.02566 0.09004 " pathEditMode="relative" rAng="0" ptsTypes="AA">
                                          <p:cBhvr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278 L -0.02565 0.09005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0.00277 L -0.02565 0.090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278 L -0.02565 0.09005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0.00278 L -0.02565 0.09005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4 " pathEditMode="relative" rAng="0" ptsTypes="AA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0277 L -0.02565 0.09005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0.00278 L -0.02565 0.09005 " pathEditMode="relative" rAng="0" ptsTypes="AA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0.00278 L -0.02565 0.09005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utoRev="1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0.00277 L -0.02565 0.09005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9" y="4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3" grpId="0"/>
          <p:bldP spid="54" grpId="0"/>
          <p:bldP spid="55" grpId="0"/>
          <p:bldP spid="56" grpId="0"/>
          <p:bldP spid="58" grpId="0"/>
          <p:bldP spid="59" grpId="0"/>
          <p:bldP spid="6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B220B1D-CE28-416D-B96D-D5EDCF3C3ACC}"/>
              </a:ext>
            </a:extLst>
          </p:cNvPr>
          <p:cNvCxnSpPr>
            <a:cxnSpLocks/>
          </p:cNvCxnSpPr>
          <p:nvPr/>
        </p:nvCxnSpPr>
        <p:spPr>
          <a:xfrm flipH="1">
            <a:off x="856527" y="72920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B189F49-7C37-48EE-8DB4-DD8A6CCA99D9}"/>
              </a:ext>
            </a:extLst>
          </p:cNvPr>
          <p:cNvCxnSpPr>
            <a:cxnSpLocks/>
          </p:cNvCxnSpPr>
          <p:nvPr/>
        </p:nvCxnSpPr>
        <p:spPr>
          <a:xfrm flipH="1">
            <a:off x="492696" y="356789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AFB656-8767-4875-A9CB-0A4306415022}"/>
              </a:ext>
            </a:extLst>
          </p:cNvPr>
          <p:cNvCxnSpPr>
            <a:cxnSpLocks/>
          </p:cNvCxnSpPr>
          <p:nvPr/>
        </p:nvCxnSpPr>
        <p:spPr>
          <a:xfrm flipH="1">
            <a:off x="2199576" y="2607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CB0D30-3139-4AB3-BAB3-10F336CABED0}"/>
              </a:ext>
            </a:extLst>
          </p:cNvPr>
          <p:cNvCxnSpPr>
            <a:cxnSpLocks/>
          </p:cNvCxnSpPr>
          <p:nvPr/>
        </p:nvCxnSpPr>
        <p:spPr>
          <a:xfrm flipH="1">
            <a:off x="2261886" y="5655776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B54F4C-DC43-47CD-822F-2F588688A07F}"/>
              </a:ext>
            </a:extLst>
          </p:cNvPr>
          <p:cNvCxnSpPr>
            <a:cxnSpLocks/>
          </p:cNvCxnSpPr>
          <p:nvPr/>
        </p:nvCxnSpPr>
        <p:spPr>
          <a:xfrm flipH="1">
            <a:off x="4746006" y="774923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342891F-A677-4DD7-9E40-FDAA27BE25B8}"/>
              </a:ext>
            </a:extLst>
          </p:cNvPr>
          <p:cNvCxnSpPr>
            <a:cxnSpLocks/>
          </p:cNvCxnSpPr>
          <p:nvPr/>
        </p:nvCxnSpPr>
        <p:spPr>
          <a:xfrm flipH="1">
            <a:off x="5464407" y="3110694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DCCD88D-E936-4118-92A7-4FED1F4A99BE}"/>
              </a:ext>
            </a:extLst>
          </p:cNvPr>
          <p:cNvCxnSpPr>
            <a:cxnSpLocks/>
          </p:cNvCxnSpPr>
          <p:nvPr/>
        </p:nvCxnSpPr>
        <p:spPr>
          <a:xfrm flipH="1">
            <a:off x="7603602" y="151818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6E6992-A384-4FC2-8442-23F024D15D5C}"/>
              </a:ext>
            </a:extLst>
          </p:cNvPr>
          <p:cNvCxnSpPr>
            <a:cxnSpLocks/>
          </p:cNvCxnSpPr>
          <p:nvPr/>
        </p:nvCxnSpPr>
        <p:spPr>
          <a:xfrm flipH="1">
            <a:off x="6506322" y="5655775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95DFEDC-1403-4DEC-81CD-E21658360645}"/>
              </a:ext>
            </a:extLst>
          </p:cNvPr>
          <p:cNvCxnSpPr>
            <a:cxnSpLocks/>
          </p:cNvCxnSpPr>
          <p:nvPr/>
        </p:nvCxnSpPr>
        <p:spPr>
          <a:xfrm flipH="1">
            <a:off x="8594202" y="279239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0B0900A-04DE-4945-97F4-01F02ACCE296}"/>
              </a:ext>
            </a:extLst>
          </p:cNvPr>
          <p:cNvCxnSpPr>
            <a:cxnSpLocks/>
          </p:cNvCxnSpPr>
          <p:nvPr/>
        </p:nvCxnSpPr>
        <p:spPr>
          <a:xfrm flipH="1">
            <a:off x="9617598" y="5447622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DDAC32D-3DB3-4836-8119-15BA9241E34D}"/>
              </a:ext>
            </a:extLst>
          </p:cNvPr>
          <p:cNvCxnSpPr>
            <a:cxnSpLocks/>
          </p:cNvCxnSpPr>
          <p:nvPr/>
        </p:nvCxnSpPr>
        <p:spPr>
          <a:xfrm flipH="1">
            <a:off x="11581242" y="1047507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85E874-5C66-454E-80D8-4AA788D264F4}"/>
              </a:ext>
            </a:extLst>
          </p:cNvPr>
          <p:cNvCxnSpPr>
            <a:cxnSpLocks/>
          </p:cNvCxnSpPr>
          <p:nvPr/>
        </p:nvCxnSpPr>
        <p:spPr>
          <a:xfrm flipH="1">
            <a:off x="11581242" y="3747301"/>
            <a:ext cx="312516" cy="63660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AC74307-277C-4693-85D6-5A403E27DECF}"/>
              </a:ext>
            </a:extLst>
          </p:cNvPr>
          <p:cNvSpPr txBox="1"/>
          <p:nvPr/>
        </p:nvSpPr>
        <p:spPr>
          <a:xfrm>
            <a:off x="2293638" y="1663419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披上大雨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2833225-CEAC-4DCC-B211-BA176CD8808E}"/>
              </a:ext>
            </a:extLst>
          </p:cNvPr>
          <p:cNvSpPr txBox="1"/>
          <p:nvPr/>
        </p:nvSpPr>
        <p:spPr>
          <a:xfrm>
            <a:off x="6174579" y="1658415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破風出走吧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919BE59-6430-470A-A09F-CFBCD7A372DB}"/>
              </a:ext>
            </a:extLst>
          </p:cNvPr>
          <p:cNvSpPr txBox="1"/>
          <p:nvPr/>
        </p:nvSpPr>
        <p:spPr>
          <a:xfrm>
            <a:off x="2199576" y="4553570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無畏淋溼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D368E50-7644-432C-835F-A6CE0179681D}"/>
              </a:ext>
            </a:extLst>
          </p:cNvPr>
          <p:cNvSpPr txBox="1"/>
          <p:nvPr/>
        </p:nvSpPr>
        <p:spPr>
          <a:xfrm>
            <a:off x="6409731" y="4613596"/>
            <a:ext cx="4368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拋開迷惘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7C8C4A1-849E-4CE8-9DA4-FAE294CB6AC5}"/>
              </a:ext>
            </a:extLst>
          </p:cNvPr>
          <p:cNvGrpSpPr/>
          <p:nvPr/>
        </p:nvGrpSpPr>
        <p:grpSpPr>
          <a:xfrm rot="590354">
            <a:off x="-3486258" y="3036589"/>
            <a:ext cx="2548385" cy="1347532"/>
            <a:chOff x="2657053" y="2033236"/>
            <a:chExt cx="2548385" cy="1347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AD75BEEB-07A5-43AD-A827-A13F8023B4D6}"/>
                </a:ext>
              </a:extLst>
            </p:cNvPr>
            <p:cNvSpPr/>
            <p:nvPr/>
          </p:nvSpPr>
          <p:spPr>
            <a:xfrm flipH="1">
              <a:off x="2797626" y="2033237"/>
              <a:ext cx="2407811" cy="134245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4224694"/>
                <a:gd name="connsiteY0" fmla="*/ 0 h 2698813"/>
                <a:gd name="connsiteX1" fmla="*/ 3320247 w 4224694"/>
                <a:gd name="connsiteY1" fmla="*/ 2698813 h 2698813"/>
                <a:gd name="connsiteX2" fmla="*/ 4224694 w 4224694"/>
                <a:gd name="connsiteY2" fmla="*/ 738465 h 2698813"/>
                <a:gd name="connsiteX3" fmla="*/ 0 w 4224694"/>
                <a:gd name="connsiteY3" fmla="*/ 0 h 2698813"/>
                <a:gd name="connsiteX0" fmla="*/ 0 w 4256140"/>
                <a:gd name="connsiteY0" fmla="*/ 0 h 1580909"/>
                <a:gd name="connsiteX1" fmla="*/ 4256140 w 4256140"/>
                <a:gd name="connsiteY1" fmla="*/ 1580909 h 1580909"/>
                <a:gd name="connsiteX2" fmla="*/ 4224694 w 4256140"/>
                <a:gd name="connsiteY2" fmla="*/ 738465 h 1580909"/>
                <a:gd name="connsiteX3" fmla="*/ 0 w 4256140"/>
                <a:gd name="connsiteY3" fmla="*/ 0 h 1580909"/>
                <a:gd name="connsiteX0" fmla="*/ 0 w 4224694"/>
                <a:gd name="connsiteY0" fmla="*/ 0 h 2030375"/>
                <a:gd name="connsiteX1" fmla="*/ 4082331 w 4224694"/>
                <a:gd name="connsiteY1" fmla="*/ 2030375 h 2030375"/>
                <a:gd name="connsiteX2" fmla="*/ 4224694 w 4224694"/>
                <a:gd name="connsiteY2" fmla="*/ 738465 h 2030375"/>
                <a:gd name="connsiteX3" fmla="*/ 0 w 4224694"/>
                <a:gd name="connsiteY3" fmla="*/ 0 h 203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694" h="2030375">
                  <a:moveTo>
                    <a:pt x="0" y="0"/>
                  </a:moveTo>
                  <a:lnTo>
                    <a:pt x="4082331" y="2030375"/>
                  </a:lnTo>
                  <a:lnTo>
                    <a:pt x="4224694" y="738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5F4FBA51-36FA-40E2-A480-6E54715F95DB}"/>
                </a:ext>
              </a:extLst>
            </p:cNvPr>
            <p:cNvSpPr/>
            <p:nvPr/>
          </p:nvSpPr>
          <p:spPr>
            <a:xfrm flipH="1">
              <a:off x="2794215" y="2033236"/>
              <a:ext cx="2411223" cy="134753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  <a:gd name="connsiteX0" fmla="*/ 0 w 4256139"/>
                <a:gd name="connsiteY0" fmla="*/ 0 h 2077373"/>
                <a:gd name="connsiteX1" fmla="*/ 4256139 w 4256139"/>
                <a:gd name="connsiteY1" fmla="*/ 1600117 h 2077373"/>
                <a:gd name="connsiteX2" fmla="*/ 3000651 w 4256139"/>
                <a:gd name="connsiteY2" fmla="*/ 2077373 h 2077373"/>
                <a:gd name="connsiteX3" fmla="*/ 0 w 4256139"/>
                <a:gd name="connsiteY3" fmla="*/ 0 h 2077373"/>
                <a:gd name="connsiteX0" fmla="*/ 0 w 4462425"/>
                <a:gd name="connsiteY0" fmla="*/ 0 h 1600117"/>
                <a:gd name="connsiteX1" fmla="*/ 4256139 w 4462425"/>
                <a:gd name="connsiteY1" fmla="*/ 1600117 h 1600117"/>
                <a:gd name="connsiteX2" fmla="*/ 4462425 w 4462425"/>
                <a:gd name="connsiteY2" fmla="*/ 1017093 h 1600117"/>
                <a:gd name="connsiteX3" fmla="*/ 0 w 4462425"/>
                <a:gd name="connsiteY3" fmla="*/ 0 h 1600117"/>
                <a:gd name="connsiteX0" fmla="*/ 0 w 4256139"/>
                <a:gd name="connsiteY0" fmla="*/ 0 h 1600117"/>
                <a:gd name="connsiteX1" fmla="*/ 4256139 w 4256139"/>
                <a:gd name="connsiteY1" fmla="*/ 1600117 h 1600117"/>
                <a:gd name="connsiteX2" fmla="*/ 4230680 w 4256139"/>
                <a:gd name="connsiteY2" fmla="*/ 1040143 h 1600117"/>
                <a:gd name="connsiteX3" fmla="*/ 0 w 4256139"/>
                <a:gd name="connsiteY3" fmla="*/ 0 h 1600117"/>
                <a:gd name="connsiteX0" fmla="*/ 0 w 4230680"/>
                <a:gd name="connsiteY0" fmla="*/ 0 h 2141782"/>
                <a:gd name="connsiteX1" fmla="*/ 3975371 w 4230680"/>
                <a:gd name="connsiteY1" fmla="*/ 2141782 h 2141782"/>
                <a:gd name="connsiteX2" fmla="*/ 4230680 w 4230680"/>
                <a:gd name="connsiteY2" fmla="*/ 1040143 h 2141782"/>
                <a:gd name="connsiteX3" fmla="*/ 0 w 4230680"/>
                <a:gd name="connsiteY3" fmla="*/ 0 h 2141782"/>
                <a:gd name="connsiteX0" fmla="*/ 0 w 4230680"/>
                <a:gd name="connsiteY0" fmla="*/ 0 h 2038059"/>
                <a:gd name="connsiteX1" fmla="*/ 4109070 w 4230680"/>
                <a:gd name="connsiteY1" fmla="*/ 2038059 h 2038059"/>
                <a:gd name="connsiteX2" fmla="*/ 4230680 w 4230680"/>
                <a:gd name="connsiteY2" fmla="*/ 1040143 h 2038059"/>
                <a:gd name="connsiteX3" fmla="*/ 0 w 4230680"/>
                <a:gd name="connsiteY3" fmla="*/ 0 h 203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680" h="2038059">
                  <a:moveTo>
                    <a:pt x="0" y="0"/>
                  </a:moveTo>
                  <a:lnTo>
                    <a:pt x="4109070" y="2038059"/>
                  </a:lnTo>
                  <a:lnTo>
                    <a:pt x="4230680" y="1040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CA4DDF8C-15D0-41E1-BA7C-A5EDA4F4DDA9}"/>
                </a:ext>
              </a:extLst>
            </p:cNvPr>
            <p:cNvSpPr/>
            <p:nvPr/>
          </p:nvSpPr>
          <p:spPr>
            <a:xfrm flipH="1">
              <a:off x="2657053" y="2033236"/>
              <a:ext cx="2548384" cy="1224457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248508"/>
                <a:gd name="connsiteY0" fmla="*/ 0 h 2530136"/>
                <a:gd name="connsiteX1" fmla="*/ 1802166 w 4248508"/>
                <a:gd name="connsiteY1" fmla="*/ 2530136 h 2530136"/>
                <a:gd name="connsiteX2" fmla="*/ 4248508 w 4248508"/>
                <a:gd name="connsiteY2" fmla="*/ 1609895 h 2530136"/>
                <a:gd name="connsiteX3" fmla="*/ 0 w 4248508"/>
                <a:gd name="connsiteY3" fmla="*/ 0 h 2530136"/>
                <a:gd name="connsiteX0" fmla="*/ 0 w 4280052"/>
                <a:gd name="connsiteY0" fmla="*/ 0 h 1609895"/>
                <a:gd name="connsiteX1" fmla="*/ 4280052 w 4280052"/>
                <a:gd name="connsiteY1" fmla="*/ 1431441 h 1609895"/>
                <a:gd name="connsiteX2" fmla="*/ 4248508 w 4280052"/>
                <a:gd name="connsiteY2" fmla="*/ 1609895 h 1609895"/>
                <a:gd name="connsiteX3" fmla="*/ 0 w 4280052"/>
                <a:gd name="connsiteY3" fmla="*/ 0 h 1609895"/>
                <a:gd name="connsiteX0" fmla="*/ 0 w 4280052"/>
                <a:gd name="connsiteY0" fmla="*/ 0 h 2093936"/>
                <a:gd name="connsiteX1" fmla="*/ 4280052 w 4280052"/>
                <a:gd name="connsiteY1" fmla="*/ 1431441 h 2093936"/>
                <a:gd name="connsiteX2" fmla="*/ 3669146 w 4280052"/>
                <a:gd name="connsiteY2" fmla="*/ 2093936 h 2093936"/>
                <a:gd name="connsiteX3" fmla="*/ 0 w 4280052"/>
                <a:gd name="connsiteY3" fmla="*/ 0 h 2093936"/>
                <a:gd name="connsiteX0" fmla="*/ 0 w 4235486"/>
                <a:gd name="connsiteY0" fmla="*/ 0 h 2093936"/>
                <a:gd name="connsiteX1" fmla="*/ 4235486 w 4235486"/>
                <a:gd name="connsiteY1" fmla="*/ 1047282 h 2093936"/>
                <a:gd name="connsiteX2" fmla="*/ 3669146 w 4235486"/>
                <a:gd name="connsiteY2" fmla="*/ 2093936 h 2093936"/>
                <a:gd name="connsiteX3" fmla="*/ 0 w 4235486"/>
                <a:gd name="connsiteY3" fmla="*/ 0 h 2093936"/>
                <a:gd name="connsiteX0" fmla="*/ 0 w 4605039"/>
                <a:gd name="connsiteY0" fmla="*/ 0 h 2209184"/>
                <a:gd name="connsiteX1" fmla="*/ 4235486 w 4605039"/>
                <a:gd name="connsiteY1" fmla="*/ 1047282 h 2209184"/>
                <a:gd name="connsiteX2" fmla="*/ 4605039 w 4605039"/>
                <a:gd name="connsiteY2" fmla="*/ 2209184 h 2209184"/>
                <a:gd name="connsiteX3" fmla="*/ 0 w 4605039"/>
                <a:gd name="connsiteY3" fmla="*/ 0 h 2209184"/>
                <a:gd name="connsiteX0" fmla="*/ 0 w 4235486"/>
                <a:gd name="connsiteY0" fmla="*/ 0 h 1782767"/>
                <a:gd name="connsiteX1" fmla="*/ 4235486 w 4235486"/>
                <a:gd name="connsiteY1" fmla="*/ 1047282 h 1782767"/>
                <a:gd name="connsiteX2" fmla="*/ 3695887 w 4235486"/>
                <a:gd name="connsiteY2" fmla="*/ 1782767 h 1782767"/>
                <a:gd name="connsiteX3" fmla="*/ 0 w 4235486"/>
                <a:gd name="connsiteY3" fmla="*/ 0 h 1782767"/>
                <a:gd name="connsiteX0" fmla="*/ 0 w 4671888"/>
                <a:gd name="connsiteY0" fmla="*/ 0 h 2243758"/>
                <a:gd name="connsiteX1" fmla="*/ 4235486 w 4671888"/>
                <a:gd name="connsiteY1" fmla="*/ 1047282 h 2243758"/>
                <a:gd name="connsiteX2" fmla="*/ 4671888 w 4671888"/>
                <a:gd name="connsiteY2" fmla="*/ 2243758 h 2243758"/>
                <a:gd name="connsiteX3" fmla="*/ 0 w 4671888"/>
                <a:gd name="connsiteY3" fmla="*/ 0 h 2243758"/>
                <a:gd name="connsiteX0" fmla="*/ 0 w 4471340"/>
                <a:gd name="connsiteY0" fmla="*/ 0 h 1851916"/>
                <a:gd name="connsiteX1" fmla="*/ 4235486 w 4471340"/>
                <a:gd name="connsiteY1" fmla="*/ 1047282 h 1851916"/>
                <a:gd name="connsiteX2" fmla="*/ 4471340 w 4471340"/>
                <a:gd name="connsiteY2" fmla="*/ 1851916 h 1851916"/>
                <a:gd name="connsiteX3" fmla="*/ 0 w 4471340"/>
                <a:gd name="connsiteY3" fmla="*/ 0 h 18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1340" h="1851916">
                  <a:moveTo>
                    <a:pt x="0" y="0"/>
                  </a:moveTo>
                  <a:lnTo>
                    <a:pt x="4235486" y="1047282"/>
                  </a:lnTo>
                  <a:lnTo>
                    <a:pt x="4471340" y="1851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80C8EE3D-E704-487B-856B-0284BA49D023}"/>
                </a:ext>
              </a:extLst>
            </p:cNvPr>
            <p:cNvSpPr/>
            <p:nvPr/>
          </p:nvSpPr>
          <p:spPr>
            <a:xfrm flipH="1">
              <a:off x="2667533" y="2033237"/>
              <a:ext cx="2537903" cy="488262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  <a:gd name="connsiteX0" fmla="*/ 0 w 4145444"/>
                <a:gd name="connsiteY0" fmla="*/ 0 h 1890944"/>
                <a:gd name="connsiteX1" fmla="*/ 3382391 w 4145444"/>
                <a:gd name="connsiteY1" fmla="*/ 1890944 h 1890944"/>
                <a:gd name="connsiteX2" fmla="*/ 4145444 w 4145444"/>
                <a:gd name="connsiteY2" fmla="*/ 242415 h 1890944"/>
                <a:gd name="connsiteX3" fmla="*/ 0 w 4145444"/>
                <a:gd name="connsiteY3" fmla="*/ 0 h 1890944"/>
                <a:gd name="connsiteX0" fmla="*/ 0 w 4251435"/>
                <a:gd name="connsiteY0" fmla="*/ 0 h 738466"/>
                <a:gd name="connsiteX1" fmla="*/ 4251435 w 4251435"/>
                <a:gd name="connsiteY1" fmla="*/ 738466 h 738466"/>
                <a:gd name="connsiteX2" fmla="*/ 4145444 w 4251435"/>
                <a:gd name="connsiteY2" fmla="*/ 242415 h 738466"/>
                <a:gd name="connsiteX3" fmla="*/ 0 w 4251435"/>
                <a:gd name="connsiteY3" fmla="*/ 0 h 738466"/>
                <a:gd name="connsiteX0" fmla="*/ 0 w 4720350"/>
                <a:gd name="connsiteY0" fmla="*/ 0 h 738466"/>
                <a:gd name="connsiteX1" fmla="*/ 4251435 w 4720350"/>
                <a:gd name="connsiteY1" fmla="*/ 738466 h 738466"/>
                <a:gd name="connsiteX2" fmla="*/ 4720350 w 4720350"/>
                <a:gd name="connsiteY2" fmla="*/ 323089 h 738466"/>
                <a:gd name="connsiteX3" fmla="*/ 0 w 4720350"/>
                <a:gd name="connsiteY3" fmla="*/ 0 h 738466"/>
                <a:gd name="connsiteX0" fmla="*/ 0 w 5215036"/>
                <a:gd name="connsiteY0" fmla="*/ 0 h 738466"/>
                <a:gd name="connsiteX1" fmla="*/ 4251435 w 5215036"/>
                <a:gd name="connsiteY1" fmla="*/ 738466 h 738466"/>
                <a:gd name="connsiteX2" fmla="*/ 5215036 w 5215036"/>
                <a:gd name="connsiteY2" fmla="*/ 150217 h 738466"/>
                <a:gd name="connsiteX3" fmla="*/ 0 w 5215036"/>
                <a:gd name="connsiteY3" fmla="*/ 0 h 738466"/>
                <a:gd name="connsiteX0" fmla="*/ 0 w 5522544"/>
                <a:gd name="connsiteY0" fmla="*/ 0 h 738466"/>
                <a:gd name="connsiteX1" fmla="*/ 4251435 w 5522544"/>
                <a:gd name="connsiteY1" fmla="*/ 738466 h 738466"/>
                <a:gd name="connsiteX2" fmla="*/ 5522544 w 5522544"/>
                <a:gd name="connsiteY2" fmla="*/ 184791 h 738466"/>
                <a:gd name="connsiteX3" fmla="*/ 0 w 5522544"/>
                <a:gd name="connsiteY3" fmla="*/ 0 h 738466"/>
                <a:gd name="connsiteX0" fmla="*/ 0 w 4251435"/>
                <a:gd name="connsiteY0" fmla="*/ 184002 h 922468"/>
                <a:gd name="connsiteX1" fmla="*/ 4251435 w 4251435"/>
                <a:gd name="connsiteY1" fmla="*/ 922468 h 922468"/>
                <a:gd name="connsiteX2" fmla="*/ 3851307 w 4251435"/>
                <a:gd name="connsiteY2" fmla="*/ 0 h 922468"/>
                <a:gd name="connsiteX3" fmla="*/ 0 w 4251435"/>
                <a:gd name="connsiteY3" fmla="*/ 184002 h 922468"/>
                <a:gd name="connsiteX0" fmla="*/ 0 w 4251435"/>
                <a:gd name="connsiteY0" fmla="*/ 437547 h 1176013"/>
                <a:gd name="connsiteX1" fmla="*/ 4251435 w 4251435"/>
                <a:gd name="connsiteY1" fmla="*/ 1176013 h 1176013"/>
                <a:gd name="connsiteX2" fmla="*/ 4078595 w 4251435"/>
                <a:gd name="connsiteY2" fmla="*/ 0 h 1176013"/>
                <a:gd name="connsiteX3" fmla="*/ 0 w 4251435"/>
                <a:gd name="connsiteY3" fmla="*/ 437547 h 1176013"/>
                <a:gd name="connsiteX0" fmla="*/ 0 w 4452952"/>
                <a:gd name="connsiteY0" fmla="*/ 0 h 738466"/>
                <a:gd name="connsiteX1" fmla="*/ 4251435 w 4452952"/>
                <a:gd name="connsiteY1" fmla="*/ 738466 h 738466"/>
                <a:gd name="connsiteX2" fmla="*/ 4452952 w 4452952"/>
                <a:gd name="connsiteY2" fmla="*/ 127167 h 738466"/>
                <a:gd name="connsiteX3" fmla="*/ 0 w 4452952"/>
                <a:gd name="connsiteY3" fmla="*/ 0 h 7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2952" h="738466">
                  <a:moveTo>
                    <a:pt x="0" y="0"/>
                  </a:moveTo>
                  <a:lnTo>
                    <a:pt x="4251435" y="738466"/>
                  </a:lnTo>
                  <a:lnTo>
                    <a:pt x="4452952" y="127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02FA657-D67B-47EC-9893-444F18CC2E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12EC183-E157-4513-819E-6E6077ECC7E1}"/>
              </a:ext>
            </a:extLst>
          </p:cNvPr>
          <p:cNvSpPr txBox="1"/>
          <p:nvPr/>
        </p:nvSpPr>
        <p:spPr>
          <a:xfrm>
            <a:off x="3127401" y="1640061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生活誰不曾絕望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F6D894E-C5C6-489E-B8EC-B5BE5395FA3C}"/>
              </a:ext>
            </a:extLst>
          </p:cNvPr>
          <p:cNvSpPr txBox="1"/>
          <p:nvPr/>
        </p:nvSpPr>
        <p:spPr>
          <a:xfrm>
            <a:off x="3678859" y="4596841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等雨後的清爽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AD3D6C4-E6CB-4D50-BBAF-BE9E221E5C02}"/>
              </a:ext>
            </a:extLst>
          </p:cNvPr>
          <p:cNvSpPr txBox="1"/>
          <p:nvPr/>
        </p:nvSpPr>
        <p:spPr>
          <a:xfrm>
            <a:off x="3284920" y="710005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當個萊特少年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7F89803-FA02-455F-90DD-AD737E455E1A}"/>
              </a:ext>
            </a:extLst>
          </p:cNvPr>
          <p:cNvSpPr txBox="1"/>
          <p:nvPr/>
        </p:nvSpPr>
        <p:spPr>
          <a:xfrm>
            <a:off x="3186513" y="5303486"/>
            <a:ext cx="577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面向光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7567246F-378C-43E1-8349-2335A0B298C7}"/>
              </a:ext>
            </a:extLst>
          </p:cNvPr>
          <p:cNvSpPr/>
          <p:nvPr/>
        </p:nvSpPr>
        <p:spPr>
          <a:xfrm rot="5179072">
            <a:off x="4650520" y="-2778629"/>
            <a:ext cx="2890960" cy="1263085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1721921 w 5431327"/>
              <a:gd name="connsiteY0" fmla="*/ 0 h 12829497"/>
              <a:gd name="connsiteX1" fmla="*/ 0 w 5431327"/>
              <a:gd name="connsiteY1" fmla="*/ 12829497 h 12829497"/>
              <a:gd name="connsiteX2" fmla="*/ 5431327 w 5431327"/>
              <a:gd name="connsiteY2" fmla="*/ 7003428 h 12829497"/>
              <a:gd name="connsiteX3" fmla="*/ 2277299 w 5431327"/>
              <a:gd name="connsiteY3" fmla="*/ 30739 h 12829497"/>
              <a:gd name="connsiteX4" fmla="*/ 1721921 w 5431327"/>
              <a:gd name="connsiteY4" fmla="*/ 0 h 12829497"/>
              <a:gd name="connsiteX0" fmla="*/ 1721921 w 2751690"/>
              <a:gd name="connsiteY0" fmla="*/ 0 h 12829497"/>
              <a:gd name="connsiteX1" fmla="*/ 0 w 2751690"/>
              <a:gd name="connsiteY1" fmla="*/ 12829497 h 12829497"/>
              <a:gd name="connsiteX2" fmla="*/ 2751690 w 2751690"/>
              <a:gd name="connsiteY2" fmla="*/ 12384799 h 12829497"/>
              <a:gd name="connsiteX3" fmla="*/ 2277299 w 2751690"/>
              <a:gd name="connsiteY3" fmla="*/ 30739 h 12829497"/>
              <a:gd name="connsiteX4" fmla="*/ 1721921 w 2751690"/>
              <a:gd name="connsiteY4" fmla="*/ 0 h 12829497"/>
              <a:gd name="connsiteX0" fmla="*/ 1372567 w 2402336"/>
              <a:gd name="connsiteY0" fmla="*/ 0 h 12384799"/>
              <a:gd name="connsiteX1" fmla="*/ 0 w 2402336"/>
              <a:gd name="connsiteY1" fmla="*/ 12114547 h 12384799"/>
              <a:gd name="connsiteX2" fmla="*/ 2402336 w 2402336"/>
              <a:gd name="connsiteY2" fmla="*/ 12384799 h 12384799"/>
              <a:gd name="connsiteX3" fmla="*/ 1927945 w 2402336"/>
              <a:gd name="connsiteY3" fmla="*/ 30739 h 12384799"/>
              <a:gd name="connsiteX4" fmla="*/ 1372567 w 2402336"/>
              <a:gd name="connsiteY4" fmla="*/ 0 h 12384799"/>
              <a:gd name="connsiteX0" fmla="*/ 1499010 w 2528779"/>
              <a:gd name="connsiteY0" fmla="*/ 0 h 12384799"/>
              <a:gd name="connsiteX1" fmla="*/ 0 w 2528779"/>
              <a:gd name="connsiteY1" fmla="*/ 12267760 h 12384799"/>
              <a:gd name="connsiteX2" fmla="*/ 2528779 w 2528779"/>
              <a:gd name="connsiteY2" fmla="*/ 12384799 h 12384799"/>
              <a:gd name="connsiteX3" fmla="*/ 2054388 w 2528779"/>
              <a:gd name="connsiteY3" fmla="*/ 30739 h 12384799"/>
              <a:gd name="connsiteX4" fmla="*/ 1499010 w 2528779"/>
              <a:gd name="connsiteY4" fmla="*/ 0 h 12384799"/>
              <a:gd name="connsiteX0" fmla="*/ 1499010 w 2866335"/>
              <a:gd name="connsiteY0" fmla="*/ 0 h 12384799"/>
              <a:gd name="connsiteX1" fmla="*/ 0 w 2866335"/>
              <a:gd name="connsiteY1" fmla="*/ 12267760 h 12384799"/>
              <a:gd name="connsiteX2" fmla="*/ 2528779 w 2866335"/>
              <a:gd name="connsiteY2" fmla="*/ 12384799 h 12384799"/>
              <a:gd name="connsiteX3" fmla="*/ 2866335 w 2866335"/>
              <a:gd name="connsiteY3" fmla="*/ 82413 h 12384799"/>
              <a:gd name="connsiteX4" fmla="*/ 1499010 w 2866335"/>
              <a:gd name="connsiteY4" fmla="*/ 0 h 1238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6335" h="12384799">
                <a:moveTo>
                  <a:pt x="1499010" y="0"/>
                </a:moveTo>
                <a:lnTo>
                  <a:pt x="0" y="12267760"/>
                </a:lnTo>
                <a:lnTo>
                  <a:pt x="2528779" y="12384799"/>
                </a:lnTo>
                <a:lnTo>
                  <a:pt x="2866335" y="82413"/>
                </a:lnTo>
                <a:lnTo>
                  <a:pt x="149901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0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35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-6.2963E-6 L -0.0013 -6.2963E-6 " pathEditMode="fixed" rAng="0" ptsTypes="AA">
                                      <p:cBhvr>
                                        <p:cTn id="10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4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42" presetClass="pat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-6.2963E-6 L 0.68138 0.03426 " pathEditMode="fixed" rAng="0" ptsTypes="AA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138 0.03425 L 1.37643 0.03425 " pathEditMode="fixed" rAng="0" ptsTypes="AA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28" grpId="0" animBg="1"/>
      <p:bldP spid="34" grpId="0"/>
      <p:bldP spid="34" grpId="1"/>
      <p:bldP spid="35" grpId="0"/>
      <p:bldP spid="35" grpId="1"/>
      <p:bldP spid="36" grpId="0"/>
      <p:bldP spid="37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F2599A41-33DC-47F9-91AA-1FD186BEB8A0}"/>
              </a:ext>
            </a:extLst>
          </p:cNvPr>
          <p:cNvSpPr/>
          <p:nvPr/>
        </p:nvSpPr>
        <p:spPr>
          <a:xfrm>
            <a:off x="558279" y="-29074"/>
            <a:ext cx="3741274" cy="715073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9406" h="7011435">
                <a:moveTo>
                  <a:pt x="0" y="0"/>
                </a:moveTo>
                <a:lnTo>
                  <a:pt x="1335552" y="7011435"/>
                </a:lnTo>
                <a:lnTo>
                  <a:pt x="3709406" y="7003428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C1510D8-8A11-4BA4-BBB3-E30C2C1EC8A0}"/>
              </a:ext>
            </a:extLst>
          </p:cNvPr>
          <p:cNvSpPr/>
          <p:nvPr/>
        </p:nvSpPr>
        <p:spPr>
          <a:xfrm>
            <a:off x="1067284" y="-87753"/>
            <a:ext cx="6929951" cy="7033505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6824429"/>
              <a:gd name="connsiteY0" fmla="*/ 0 h 7011435"/>
              <a:gd name="connsiteX1" fmla="*/ 1335552 w 6824429"/>
              <a:gd name="connsiteY1" fmla="*/ 7011435 h 7011435"/>
              <a:gd name="connsiteX2" fmla="*/ 6824429 w 6824429"/>
              <a:gd name="connsiteY2" fmla="*/ 6796524 h 7011435"/>
              <a:gd name="connsiteX3" fmla="*/ 555378 w 6824429"/>
              <a:gd name="connsiteY3" fmla="*/ 30739 h 7011435"/>
              <a:gd name="connsiteX4" fmla="*/ 0 w 6824429"/>
              <a:gd name="connsiteY4" fmla="*/ 0 h 7011435"/>
              <a:gd name="connsiteX0" fmla="*/ 0 w 6870922"/>
              <a:gd name="connsiteY0" fmla="*/ 0 h 7011435"/>
              <a:gd name="connsiteX1" fmla="*/ 1335552 w 6870922"/>
              <a:gd name="connsiteY1" fmla="*/ 7011435 h 7011435"/>
              <a:gd name="connsiteX2" fmla="*/ 6870922 w 6870922"/>
              <a:gd name="connsiteY2" fmla="*/ 6865492 h 7011435"/>
              <a:gd name="connsiteX3" fmla="*/ 555378 w 6870922"/>
              <a:gd name="connsiteY3" fmla="*/ 30739 h 7011435"/>
              <a:gd name="connsiteX4" fmla="*/ 0 w 6870922"/>
              <a:gd name="connsiteY4" fmla="*/ 0 h 7011435"/>
              <a:gd name="connsiteX0" fmla="*/ 0 w 6870922"/>
              <a:gd name="connsiteY0" fmla="*/ 0 h 6896489"/>
              <a:gd name="connsiteX1" fmla="*/ 4008893 w 6870922"/>
              <a:gd name="connsiteY1" fmla="*/ 6896489 h 6896489"/>
              <a:gd name="connsiteX2" fmla="*/ 6870922 w 6870922"/>
              <a:gd name="connsiteY2" fmla="*/ 6865492 h 6896489"/>
              <a:gd name="connsiteX3" fmla="*/ 555378 w 6870922"/>
              <a:gd name="connsiteY3" fmla="*/ 30739 h 6896489"/>
              <a:gd name="connsiteX4" fmla="*/ 0 w 6870922"/>
              <a:gd name="connsiteY4" fmla="*/ 0 h 689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0922" h="6896489">
                <a:moveTo>
                  <a:pt x="0" y="0"/>
                </a:moveTo>
                <a:lnTo>
                  <a:pt x="4008893" y="6896489"/>
                </a:lnTo>
                <a:lnTo>
                  <a:pt x="6870922" y="6865492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0417FFB7-8E1D-46E4-8677-2CA97F79B8AB}"/>
              </a:ext>
            </a:extLst>
          </p:cNvPr>
          <p:cNvSpPr/>
          <p:nvPr/>
        </p:nvSpPr>
        <p:spPr>
          <a:xfrm>
            <a:off x="1580332" y="-87753"/>
            <a:ext cx="10259305" cy="7142569"/>
          </a:xfrm>
          <a:custGeom>
            <a:avLst/>
            <a:gdLst>
              <a:gd name="connsiteX0" fmla="*/ 0 w 7117080"/>
              <a:gd name="connsiteY0" fmla="*/ 152400 h 7086600"/>
              <a:gd name="connsiteX1" fmla="*/ 3962400 w 7117080"/>
              <a:gd name="connsiteY1" fmla="*/ 6979920 h 7086600"/>
              <a:gd name="connsiteX2" fmla="*/ 7117080 w 7117080"/>
              <a:gd name="connsiteY2" fmla="*/ 7086600 h 7086600"/>
              <a:gd name="connsiteX3" fmla="*/ 838200 w 7117080"/>
              <a:gd name="connsiteY3" fmla="*/ 0 h 7086600"/>
              <a:gd name="connsiteX4" fmla="*/ 0 w 7117080"/>
              <a:gd name="connsiteY4" fmla="*/ 152400 h 7086600"/>
              <a:gd name="connsiteX0" fmla="*/ 0 w 7117080"/>
              <a:gd name="connsiteY0" fmla="*/ 15240 h 6949440"/>
              <a:gd name="connsiteX1" fmla="*/ 3962400 w 7117080"/>
              <a:gd name="connsiteY1" fmla="*/ 6842760 h 6949440"/>
              <a:gd name="connsiteX2" fmla="*/ 7117080 w 7117080"/>
              <a:gd name="connsiteY2" fmla="*/ 6949440 h 6949440"/>
              <a:gd name="connsiteX3" fmla="*/ 1066800 w 7117080"/>
              <a:gd name="connsiteY3" fmla="*/ 0 h 6949440"/>
              <a:gd name="connsiteX4" fmla="*/ 0 w 7117080"/>
              <a:gd name="connsiteY4" fmla="*/ 15240 h 6949440"/>
              <a:gd name="connsiteX0" fmla="*/ 0 w 7010400"/>
              <a:gd name="connsiteY0" fmla="*/ 15240 h 6903720"/>
              <a:gd name="connsiteX1" fmla="*/ 3962400 w 7010400"/>
              <a:gd name="connsiteY1" fmla="*/ 6842760 h 6903720"/>
              <a:gd name="connsiteX2" fmla="*/ 7010400 w 7010400"/>
              <a:gd name="connsiteY2" fmla="*/ 6903720 h 6903720"/>
              <a:gd name="connsiteX3" fmla="*/ 1066800 w 7010400"/>
              <a:gd name="connsiteY3" fmla="*/ 0 h 6903720"/>
              <a:gd name="connsiteX4" fmla="*/ 0 w 7010400"/>
              <a:gd name="connsiteY4" fmla="*/ 15240 h 6903720"/>
              <a:gd name="connsiteX0" fmla="*/ 0 w 7010400"/>
              <a:gd name="connsiteY0" fmla="*/ 15240 h 7026675"/>
              <a:gd name="connsiteX1" fmla="*/ 2102684 w 7010400"/>
              <a:gd name="connsiteY1" fmla="*/ 7026675 h 7026675"/>
              <a:gd name="connsiteX2" fmla="*/ 7010400 w 7010400"/>
              <a:gd name="connsiteY2" fmla="*/ 6903720 h 7026675"/>
              <a:gd name="connsiteX3" fmla="*/ 1066800 w 7010400"/>
              <a:gd name="connsiteY3" fmla="*/ 0 h 7026675"/>
              <a:gd name="connsiteX4" fmla="*/ 0 w 7010400"/>
              <a:gd name="connsiteY4" fmla="*/ 15240 h 7026675"/>
              <a:gd name="connsiteX0" fmla="*/ 0 w 4127842"/>
              <a:gd name="connsiteY0" fmla="*/ 15240 h 7026675"/>
              <a:gd name="connsiteX1" fmla="*/ 2102684 w 4127842"/>
              <a:gd name="connsiteY1" fmla="*/ 7026675 h 7026675"/>
              <a:gd name="connsiteX2" fmla="*/ 4127842 w 4127842"/>
              <a:gd name="connsiteY2" fmla="*/ 6972689 h 7026675"/>
              <a:gd name="connsiteX3" fmla="*/ 1066800 w 4127842"/>
              <a:gd name="connsiteY3" fmla="*/ 0 h 7026675"/>
              <a:gd name="connsiteX4" fmla="*/ 0 w 4127842"/>
              <a:gd name="connsiteY4" fmla="*/ 15240 h 7026675"/>
              <a:gd name="connsiteX0" fmla="*/ 0 w 4127842"/>
              <a:gd name="connsiteY0" fmla="*/ 0 h 7011435"/>
              <a:gd name="connsiteX1" fmla="*/ 2102684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4127842"/>
              <a:gd name="connsiteY0" fmla="*/ 0 h 7011435"/>
              <a:gd name="connsiteX1" fmla="*/ 1335552 w 4127842"/>
              <a:gd name="connsiteY1" fmla="*/ 7011435 h 7011435"/>
              <a:gd name="connsiteX2" fmla="*/ 4127842 w 4127842"/>
              <a:gd name="connsiteY2" fmla="*/ 6957449 h 7011435"/>
              <a:gd name="connsiteX3" fmla="*/ 555378 w 4127842"/>
              <a:gd name="connsiteY3" fmla="*/ 30739 h 7011435"/>
              <a:gd name="connsiteX4" fmla="*/ 0 w 4127842"/>
              <a:gd name="connsiteY4" fmla="*/ 0 h 7011435"/>
              <a:gd name="connsiteX0" fmla="*/ 0 w 3709406"/>
              <a:gd name="connsiteY0" fmla="*/ 0 h 7011435"/>
              <a:gd name="connsiteX1" fmla="*/ 1335552 w 3709406"/>
              <a:gd name="connsiteY1" fmla="*/ 7011435 h 7011435"/>
              <a:gd name="connsiteX2" fmla="*/ 3709406 w 3709406"/>
              <a:gd name="connsiteY2" fmla="*/ 7003428 h 7011435"/>
              <a:gd name="connsiteX3" fmla="*/ 555378 w 3709406"/>
              <a:gd name="connsiteY3" fmla="*/ 30739 h 7011435"/>
              <a:gd name="connsiteX4" fmla="*/ 0 w 3709406"/>
              <a:gd name="connsiteY4" fmla="*/ 0 h 7011435"/>
              <a:gd name="connsiteX0" fmla="*/ 0 w 8986348"/>
              <a:gd name="connsiteY0" fmla="*/ 0 h 7011435"/>
              <a:gd name="connsiteX1" fmla="*/ 1335552 w 8986348"/>
              <a:gd name="connsiteY1" fmla="*/ 7011435 h 7011435"/>
              <a:gd name="connsiteX2" fmla="*/ 8986348 w 8986348"/>
              <a:gd name="connsiteY2" fmla="*/ 7003428 h 7011435"/>
              <a:gd name="connsiteX3" fmla="*/ 555378 w 8986348"/>
              <a:gd name="connsiteY3" fmla="*/ 30739 h 7011435"/>
              <a:gd name="connsiteX4" fmla="*/ 0 w 8986348"/>
              <a:gd name="connsiteY4" fmla="*/ 0 h 7011435"/>
              <a:gd name="connsiteX0" fmla="*/ 0 w 8986348"/>
              <a:gd name="connsiteY0" fmla="*/ 0 h 7057414"/>
              <a:gd name="connsiteX1" fmla="*/ 6751973 w 8986348"/>
              <a:gd name="connsiteY1" fmla="*/ 7057414 h 7057414"/>
              <a:gd name="connsiteX2" fmla="*/ 8986348 w 8986348"/>
              <a:gd name="connsiteY2" fmla="*/ 7003428 h 7057414"/>
              <a:gd name="connsiteX3" fmla="*/ 555378 w 8986348"/>
              <a:gd name="connsiteY3" fmla="*/ 30739 h 7057414"/>
              <a:gd name="connsiteX4" fmla="*/ 0 w 8986348"/>
              <a:gd name="connsiteY4" fmla="*/ 0 h 7057414"/>
              <a:gd name="connsiteX0" fmla="*/ 0 w 10032438"/>
              <a:gd name="connsiteY0" fmla="*/ 0 h 7233323"/>
              <a:gd name="connsiteX1" fmla="*/ 6751973 w 10032438"/>
              <a:gd name="connsiteY1" fmla="*/ 705741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10032438"/>
              <a:gd name="connsiteY0" fmla="*/ 0 h 7233323"/>
              <a:gd name="connsiteX1" fmla="*/ 6937944 w 10032438"/>
              <a:gd name="connsiteY1" fmla="*/ 7034424 h 7233323"/>
              <a:gd name="connsiteX2" fmla="*/ 10032438 w 10032438"/>
              <a:gd name="connsiteY2" fmla="*/ 7233323 h 7233323"/>
              <a:gd name="connsiteX3" fmla="*/ 555378 w 10032438"/>
              <a:gd name="connsiteY3" fmla="*/ 30739 h 7233323"/>
              <a:gd name="connsiteX4" fmla="*/ 0 w 10032438"/>
              <a:gd name="connsiteY4" fmla="*/ 0 h 7233323"/>
              <a:gd name="connsiteX0" fmla="*/ 0 w 9916206"/>
              <a:gd name="connsiteY0" fmla="*/ 0 h 7118376"/>
              <a:gd name="connsiteX1" fmla="*/ 6937944 w 9916206"/>
              <a:gd name="connsiteY1" fmla="*/ 7034424 h 7118376"/>
              <a:gd name="connsiteX2" fmla="*/ 9916206 w 9916206"/>
              <a:gd name="connsiteY2" fmla="*/ 7118376 h 7118376"/>
              <a:gd name="connsiteX3" fmla="*/ 555378 w 9916206"/>
              <a:gd name="connsiteY3" fmla="*/ 30739 h 7118376"/>
              <a:gd name="connsiteX4" fmla="*/ 0 w 9916206"/>
              <a:gd name="connsiteY4" fmla="*/ 0 h 7118376"/>
              <a:gd name="connsiteX0" fmla="*/ 0 w 10171917"/>
              <a:gd name="connsiteY0" fmla="*/ 0 h 7034424"/>
              <a:gd name="connsiteX1" fmla="*/ 6937944 w 10171917"/>
              <a:gd name="connsiteY1" fmla="*/ 7034424 h 7034424"/>
              <a:gd name="connsiteX2" fmla="*/ 10171917 w 10171917"/>
              <a:gd name="connsiteY2" fmla="*/ 7003429 h 7034424"/>
              <a:gd name="connsiteX3" fmla="*/ 555378 w 10171917"/>
              <a:gd name="connsiteY3" fmla="*/ 30739 h 7034424"/>
              <a:gd name="connsiteX4" fmla="*/ 0 w 10171917"/>
              <a:gd name="connsiteY4" fmla="*/ 0 h 7034424"/>
              <a:gd name="connsiteX0" fmla="*/ 0 w 10171917"/>
              <a:gd name="connsiteY0" fmla="*/ 0 h 7003429"/>
              <a:gd name="connsiteX1" fmla="*/ 7612091 w 10171917"/>
              <a:gd name="connsiteY1" fmla="*/ 6988444 h 7003429"/>
              <a:gd name="connsiteX2" fmla="*/ 10171917 w 10171917"/>
              <a:gd name="connsiteY2" fmla="*/ 7003429 h 7003429"/>
              <a:gd name="connsiteX3" fmla="*/ 555378 w 10171917"/>
              <a:gd name="connsiteY3" fmla="*/ 30739 h 7003429"/>
              <a:gd name="connsiteX4" fmla="*/ 0 w 10171917"/>
              <a:gd name="connsiteY4" fmla="*/ 0 h 700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917" h="7003429">
                <a:moveTo>
                  <a:pt x="0" y="0"/>
                </a:moveTo>
                <a:lnTo>
                  <a:pt x="7612091" y="6988444"/>
                </a:lnTo>
                <a:lnTo>
                  <a:pt x="10171917" y="7003429"/>
                </a:lnTo>
                <a:lnTo>
                  <a:pt x="555378" y="30739"/>
                </a:lnTo>
                <a:lnTo>
                  <a:pt x="0" y="0"/>
                </a:lnTo>
                <a:close/>
              </a:path>
            </a:pathLst>
          </a:custGeom>
          <a:solidFill>
            <a:srgbClr val="FFFFE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20F4FD8-7161-4025-B95A-D9B9BF2DBA54}"/>
              </a:ext>
            </a:extLst>
          </p:cNvPr>
          <p:cNvGrpSpPr/>
          <p:nvPr/>
        </p:nvGrpSpPr>
        <p:grpSpPr>
          <a:xfrm>
            <a:off x="12570712" y="4085505"/>
            <a:ext cx="2423605" cy="1784413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858B897A-FAAD-4848-810D-11670F467531}"/>
                </a:ext>
              </a:extLst>
            </p:cNvPr>
            <p:cNvSpPr/>
            <p:nvPr/>
          </p:nvSpPr>
          <p:spPr>
            <a:xfrm>
              <a:off x="1855433" y="1491448"/>
              <a:ext cx="3382391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7A5BC4E1-07F5-4D1F-8C15-9FE3DA9E0B6A}"/>
                </a:ext>
              </a:extLst>
            </p:cNvPr>
            <p:cNvSpPr/>
            <p:nvPr/>
          </p:nvSpPr>
          <p:spPr>
            <a:xfrm>
              <a:off x="1855432" y="1491447"/>
              <a:ext cx="3320247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CA7B95C9-1D57-4289-87AF-9420E2115B4F}"/>
                </a:ext>
              </a:extLst>
            </p:cNvPr>
            <p:cNvSpPr/>
            <p:nvPr/>
          </p:nvSpPr>
          <p:spPr>
            <a:xfrm>
              <a:off x="1855434" y="1491448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1D81A997-C7B4-41DF-9B52-847CDE98BA97}"/>
                </a:ext>
              </a:extLst>
            </p:cNvPr>
            <p:cNvSpPr/>
            <p:nvPr/>
          </p:nvSpPr>
          <p:spPr>
            <a:xfrm>
              <a:off x="1855435" y="1491448"/>
              <a:ext cx="4252403" cy="1890944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387CA9F-6BCB-4387-9C2D-6A58ED71DD3A}"/>
              </a:ext>
            </a:extLst>
          </p:cNvPr>
          <p:cNvGrpSpPr/>
          <p:nvPr/>
        </p:nvGrpSpPr>
        <p:grpSpPr>
          <a:xfrm flipH="1">
            <a:off x="-1877762" y="7479152"/>
            <a:ext cx="1994543" cy="1468510"/>
            <a:chOff x="1855432" y="1491447"/>
            <a:chExt cx="4252406" cy="2698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596B2CE2-2799-42B5-B3BE-78E7B2D032AE}"/>
                </a:ext>
              </a:extLst>
            </p:cNvPr>
            <p:cNvSpPr/>
            <p:nvPr/>
          </p:nvSpPr>
          <p:spPr>
            <a:xfrm>
              <a:off x="1855433" y="1491448"/>
              <a:ext cx="3382391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91" h="2698813">
                  <a:moveTo>
                    <a:pt x="0" y="0"/>
                  </a:moveTo>
                  <a:lnTo>
                    <a:pt x="3320247" y="2698813"/>
                  </a:lnTo>
                  <a:lnTo>
                    <a:pt x="3382391" y="1890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A48A297D-7250-405A-8150-19C938C8FB43}"/>
                </a:ext>
              </a:extLst>
            </p:cNvPr>
            <p:cNvSpPr/>
            <p:nvPr/>
          </p:nvSpPr>
          <p:spPr>
            <a:xfrm>
              <a:off x="1855432" y="1491447"/>
              <a:ext cx="3320247" cy="2698813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545366"/>
                <a:gd name="connsiteY0" fmla="*/ 0 h 2681057"/>
                <a:gd name="connsiteX1" fmla="*/ 3027284 w 4545366"/>
                <a:gd name="connsiteY1" fmla="*/ 2681057 h 2681057"/>
                <a:gd name="connsiteX2" fmla="*/ 4545366 w 4545366"/>
                <a:gd name="connsiteY2" fmla="*/ 1429304 h 2681057"/>
                <a:gd name="connsiteX3" fmla="*/ 0 w 4545366"/>
                <a:gd name="connsiteY3" fmla="*/ 0 h 2681057"/>
                <a:gd name="connsiteX0" fmla="*/ 0 w 3808519"/>
                <a:gd name="connsiteY0" fmla="*/ 0 h 2681057"/>
                <a:gd name="connsiteX1" fmla="*/ 3027284 w 3808519"/>
                <a:gd name="connsiteY1" fmla="*/ 2681057 h 2681057"/>
                <a:gd name="connsiteX2" fmla="*/ 3808519 w 3808519"/>
                <a:gd name="connsiteY2" fmla="*/ 1846555 h 2681057"/>
                <a:gd name="connsiteX3" fmla="*/ 0 w 3808519"/>
                <a:gd name="connsiteY3" fmla="*/ 0 h 2681057"/>
                <a:gd name="connsiteX0" fmla="*/ 0 w 3471168"/>
                <a:gd name="connsiteY0" fmla="*/ 0 h 2681057"/>
                <a:gd name="connsiteX1" fmla="*/ 3027284 w 3471168"/>
                <a:gd name="connsiteY1" fmla="*/ 2681057 h 2681057"/>
                <a:gd name="connsiteX2" fmla="*/ 3471168 w 3471168"/>
                <a:gd name="connsiteY2" fmla="*/ 1935331 h 2681057"/>
                <a:gd name="connsiteX3" fmla="*/ 0 w 3471168"/>
                <a:gd name="connsiteY3" fmla="*/ 0 h 2681057"/>
                <a:gd name="connsiteX0" fmla="*/ 0 w 3098305"/>
                <a:gd name="connsiteY0" fmla="*/ 0 h 2681057"/>
                <a:gd name="connsiteX1" fmla="*/ 3027284 w 3098305"/>
                <a:gd name="connsiteY1" fmla="*/ 2681057 h 2681057"/>
                <a:gd name="connsiteX2" fmla="*/ 3098305 w 3098305"/>
                <a:gd name="connsiteY2" fmla="*/ 2041863 h 2681057"/>
                <a:gd name="connsiteX3" fmla="*/ 0 w 3098305"/>
                <a:gd name="connsiteY3" fmla="*/ 0 h 2681057"/>
                <a:gd name="connsiteX0" fmla="*/ 0 w 3382391"/>
                <a:gd name="connsiteY0" fmla="*/ 0 h 2681057"/>
                <a:gd name="connsiteX1" fmla="*/ 3027284 w 3382391"/>
                <a:gd name="connsiteY1" fmla="*/ 2681057 h 2681057"/>
                <a:gd name="connsiteX2" fmla="*/ 3382391 w 3382391"/>
                <a:gd name="connsiteY2" fmla="*/ 1890943 h 2681057"/>
                <a:gd name="connsiteX3" fmla="*/ 0 w 3382391"/>
                <a:gd name="connsiteY3" fmla="*/ 0 h 2681057"/>
                <a:gd name="connsiteX0" fmla="*/ 0 w 3382391"/>
                <a:gd name="connsiteY0" fmla="*/ 0 h 2698813"/>
                <a:gd name="connsiteX1" fmla="*/ 3320247 w 3382391"/>
                <a:gd name="connsiteY1" fmla="*/ 2698813 h 2698813"/>
                <a:gd name="connsiteX2" fmla="*/ 3382391 w 3382391"/>
                <a:gd name="connsiteY2" fmla="*/ 1890943 h 2698813"/>
                <a:gd name="connsiteX3" fmla="*/ 0 w 3382391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2467991 w 3320247"/>
                <a:gd name="connsiteY2" fmla="*/ 2601156 h 2698813"/>
                <a:gd name="connsiteX3" fmla="*/ 0 w 3320247"/>
                <a:gd name="connsiteY3" fmla="*/ 0 h 2698813"/>
                <a:gd name="connsiteX0" fmla="*/ 0 w 3320247"/>
                <a:gd name="connsiteY0" fmla="*/ 0 h 2698813"/>
                <a:gd name="connsiteX1" fmla="*/ 3320247 w 3320247"/>
                <a:gd name="connsiteY1" fmla="*/ 2698813 h 2698813"/>
                <a:gd name="connsiteX2" fmla="*/ 3000651 w 3320247"/>
                <a:gd name="connsiteY2" fmla="*/ 2077373 h 2698813"/>
                <a:gd name="connsiteX3" fmla="*/ 0 w 3320247"/>
                <a:gd name="connsiteY3" fmla="*/ 0 h 269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47" h="2698813">
                  <a:moveTo>
                    <a:pt x="0" y="0"/>
                  </a:moveTo>
                  <a:lnTo>
                    <a:pt x="3320247" y="2698813"/>
                  </a:lnTo>
                  <a:lnTo>
                    <a:pt x="3000651" y="207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A96F4EF-56E3-4F15-A409-88378FBC12DE}"/>
                </a:ext>
              </a:extLst>
            </p:cNvPr>
            <p:cNvSpPr/>
            <p:nvPr/>
          </p:nvSpPr>
          <p:spPr>
            <a:xfrm>
              <a:off x="1855434" y="1491448"/>
              <a:ext cx="3000652" cy="2530136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652" h="2530136">
                  <a:moveTo>
                    <a:pt x="0" y="0"/>
                  </a:moveTo>
                  <a:lnTo>
                    <a:pt x="1802166" y="2530136"/>
                  </a:lnTo>
                  <a:lnTo>
                    <a:pt x="3000652" y="2086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9E267E2F-8DFE-49CA-A6FB-38C5D01CE97A}"/>
                </a:ext>
              </a:extLst>
            </p:cNvPr>
            <p:cNvSpPr/>
            <p:nvPr/>
          </p:nvSpPr>
          <p:spPr>
            <a:xfrm>
              <a:off x="1855435" y="1491448"/>
              <a:ext cx="4252403" cy="1890944"/>
            </a:xfrm>
            <a:custGeom>
              <a:avLst/>
              <a:gdLst>
                <a:gd name="connsiteX0" fmla="*/ 0 w 2867487"/>
                <a:gd name="connsiteY0" fmla="*/ 0 h 2530136"/>
                <a:gd name="connsiteX1" fmla="*/ 1802166 w 2867487"/>
                <a:gd name="connsiteY1" fmla="*/ 2530136 h 2530136"/>
                <a:gd name="connsiteX2" fmla="*/ 2867487 w 2867487"/>
                <a:gd name="connsiteY2" fmla="*/ 1393794 h 2530136"/>
                <a:gd name="connsiteX3" fmla="*/ 0 w 2867487"/>
                <a:gd name="connsiteY3" fmla="*/ 0 h 2530136"/>
                <a:gd name="connsiteX0" fmla="*/ 0 w 3000652"/>
                <a:gd name="connsiteY0" fmla="*/ 0 h 2530136"/>
                <a:gd name="connsiteX1" fmla="*/ 1802166 w 3000652"/>
                <a:gd name="connsiteY1" fmla="*/ 2530136 h 2530136"/>
                <a:gd name="connsiteX2" fmla="*/ 3000652 w 3000652"/>
                <a:gd name="connsiteY2" fmla="*/ 2086252 h 2530136"/>
                <a:gd name="connsiteX3" fmla="*/ 0 w 3000652"/>
                <a:gd name="connsiteY3" fmla="*/ 0 h 2530136"/>
                <a:gd name="connsiteX0" fmla="*/ 0 w 4305669"/>
                <a:gd name="connsiteY0" fmla="*/ 0 h 1935332"/>
                <a:gd name="connsiteX1" fmla="*/ 3107183 w 4305669"/>
                <a:gd name="connsiteY1" fmla="*/ 1935332 h 1935332"/>
                <a:gd name="connsiteX2" fmla="*/ 4305669 w 4305669"/>
                <a:gd name="connsiteY2" fmla="*/ 1491448 h 1935332"/>
                <a:gd name="connsiteX3" fmla="*/ 0 w 4305669"/>
                <a:gd name="connsiteY3" fmla="*/ 0 h 1935332"/>
                <a:gd name="connsiteX0" fmla="*/ 0 w 4305669"/>
                <a:gd name="connsiteY0" fmla="*/ 0 h 1890944"/>
                <a:gd name="connsiteX1" fmla="*/ 3382391 w 4305669"/>
                <a:gd name="connsiteY1" fmla="*/ 1890944 h 1890944"/>
                <a:gd name="connsiteX2" fmla="*/ 4305669 w 4305669"/>
                <a:gd name="connsiteY2" fmla="*/ 1491448 h 1890944"/>
                <a:gd name="connsiteX3" fmla="*/ 0 w 4305669"/>
                <a:gd name="connsiteY3" fmla="*/ 0 h 1890944"/>
                <a:gd name="connsiteX0" fmla="*/ 0 w 4545366"/>
                <a:gd name="connsiteY0" fmla="*/ 0 h 1890944"/>
                <a:gd name="connsiteX1" fmla="*/ 3382391 w 4545366"/>
                <a:gd name="connsiteY1" fmla="*/ 1890944 h 1890944"/>
                <a:gd name="connsiteX2" fmla="*/ 4545366 w 4545366"/>
                <a:gd name="connsiteY2" fmla="*/ 1429304 h 1890944"/>
                <a:gd name="connsiteX3" fmla="*/ 0 w 4545366"/>
                <a:gd name="connsiteY3" fmla="*/ 0 h 1890944"/>
                <a:gd name="connsiteX0" fmla="*/ 0 w 4119238"/>
                <a:gd name="connsiteY0" fmla="*/ 0 h 1890944"/>
                <a:gd name="connsiteX1" fmla="*/ 3382391 w 4119238"/>
                <a:gd name="connsiteY1" fmla="*/ 1890944 h 1890944"/>
                <a:gd name="connsiteX2" fmla="*/ 4119238 w 4119238"/>
                <a:gd name="connsiteY2" fmla="*/ 1606858 h 1890944"/>
                <a:gd name="connsiteX3" fmla="*/ 0 w 4119238"/>
                <a:gd name="connsiteY3" fmla="*/ 0 h 1890944"/>
                <a:gd name="connsiteX0" fmla="*/ 0 w 4252403"/>
                <a:gd name="connsiteY0" fmla="*/ 0 h 1890944"/>
                <a:gd name="connsiteX1" fmla="*/ 3382391 w 4252403"/>
                <a:gd name="connsiteY1" fmla="*/ 1890944 h 1890944"/>
                <a:gd name="connsiteX2" fmla="*/ 4252403 w 4252403"/>
                <a:gd name="connsiteY2" fmla="*/ 1544715 h 1890944"/>
                <a:gd name="connsiteX3" fmla="*/ 0 w 4252403"/>
                <a:gd name="connsiteY3" fmla="*/ 0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403" h="1890944">
                  <a:moveTo>
                    <a:pt x="0" y="0"/>
                  </a:moveTo>
                  <a:lnTo>
                    <a:pt x="3382391" y="1890944"/>
                  </a:lnTo>
                  <a:lnTo>
                    <a:pt x="4252403" y="1544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98115ED-2A6D-4529-AD09-6FD2DA6F64F6}"/>
              </a:ext>
            </a:extLst>
          </p:cNvPr>
          <p:cNvSpPr txBox="1"/>
          <p:nvPr/>
        </p:nvSpPr>
        <p:spPr>
          <a:xfrm>
            <a:off x="5636180" y="3132352"/>
            <a:ext cx="4198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0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萊特 </a:t>
            </a:r>
            <a:r>
              <a:rPr lang="en-US" altLang="zh-TW" sz="60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Light</a:t>
            </a:r>
            <a:endParaRPr lang="zh-TW" altLang="en-US" sz="6000" dirty="0">
              <a:solidFill>
                <a:schemeClr val="accent5">
                  <a:lumMod val="50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7741A6E-2C08-4800-82FE-76440E10C093}"/>
              </a:ext>
            </a:extLst>
          </p:cNvPr>
          <p:cNvSpPr txBox="1"/>
          <p:nvPr/>
        </p:nvSpPr>
        <p:spPr>
          <a:xfrm>
            <a:off x="5250486" y="4214860"/>
            <a:ext cx="4583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2020 </a:t>
            </a:r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全國高中生大合唱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794AE6-821F-424D-88A4-E9BC43A967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9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6 L 0.06576 -0.1037 C 0.07943 -0.12523 0.10053 -0.15648 0.1224 -0.18773 C 0.1474 -0.22407 0.16797 -0.25301 0.18295 -0.27245 L 0.25339 -0.3662 " pathEditMode="fixed" rAng="19260000" ptsTypes="AAA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-1863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86 -0.45857 L -0.18306 -0.34723 C -0.16913 -0.32431 -0.14895 -0.28797 -0.12877 -0.24908 C -0.1052 -0.20394 -0.0871 -0.16783 -0.07512 -0.14144 L -0.01705 -0.01412 " pathEditMode="fixed" rAng="2820000" ptsTypes="AAAAA">
                                      <p:cBhvr>
                                        <p:cTn id="23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21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0" grpId="0" animBg="1"/>
      <p:bldP spid="31" grpId="0"/>
      <p:bldP spid="33" grpId="0"/>
      <p:bldP spid="2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366</Words>
  <Application>Microsoft Office PowerPoint</Application>
  <PresentationFormat>寬螢幕</PresentationFormat>
  <Paragraphs>110</Paragraphs>
  <Slides>24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Calibri</vt:lpstr>
      <vt:lpstr>清松手寫體1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ys pan</dc:creator>
  <cp:lastModifiedBy>ys pan</cp:lastModifiedBy>
  <cp:revision>34</cp:revision>
  <dcterms:created xsi:type="dcterms:W3CDTF">2020-08-19T11:47:07Z</dcterms:created>
  <dcterms:modified xsi:type="dcterms:W3CDTF">2020-08-20T13:10:06Z</dcterms:modified>
</cp:coreProperties>
</file>