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4"/>
  </p:sldMasterIdLst>
  <p:notesMasterIdLst>
    <p:notesMasterId r:id="rId8"/>
  </p:notesMasterIdLst>
  <p:handoutMasterIdLst>
    <p:handoutMasterId r:id="rId9"/>
  </p:handoutMasterIdLst>
  <p:sldIdLst>
    <p:sldId id="259" r:id="rId5"/>
    <p:sldId id="260" r:id="rId6"/>
    <p:sldId id="258" r:id="rId7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54C2D"/>
    <a:srgbClr val="DDA147"/>
    <a:srgbClr val="B66952"/>
    <a:srgbClr val="B56D45"/>
    <a:srgbClr val="DF98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3B648ED-E3C3-4E9A-8142-9347DDB4A368}" v="433" dt="2023-09-12T14:27:08.3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96" d="100"/>
          <a:sy n="96" d="100"/>
        </p:scale>
        <p:origin x="61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35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A20905-3954-474B-A606-562BCA026DC1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" csCatId="colorful" phldr="1"/>
      <dgm:spPr/>
      <dgm:t>
        <a:bodyPr rtlCol="0"/>
        <a:lstStyle/>
        <a:p>
          <a:pPr rtl="0"/>
          <a:endParaRPr lang="en-US"/>
        </a:p>
      </dgm:t>
    </dgm:pt>
    <dgm:pt modelId="{DC13AB6D-DEA2-4CBB-AC69-1EF1A6AD1512}">
      <dgm:prSet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gradFill rotWithShape="0">
          <a:gsLst>
            <a:gs pos="0">
              <a:schemeClr val="accent1">
                <a:tint val="60000"/>
                <a:lumMod val="110000"/>
                <a:alpha val="20000"/>
              </a:schemeClr>
            </a:gs>
            <a:gs pos="100000">
              <a:schemeClr val="accent1">
                <a:tint val="88000"/>
              </a:schemeClr>
            </a:gs>
          </a:gsLst>
        </a:gradFill>
      </dgm:spPr>
      <dgm:t>
        <a:bodyPr rtlCol="0"/>
        <a:lstStyle/>
        <a:p>
          <a:pPr rtl="0">
            <a:defRPr cap="all"/>
          </a:pPr>
          <a:endParaRPr lang="zh-cn" dirty="0">
            <a:latin typeface="新宋体" panose="02010609030101010101" pitchFamily="49" charset="-122"/>
            <a:ea typeface="新宋体" panose="02010609030101010101" pitchFamily="49" charset="-122"/>
          </a:endParaRPr>
        </a:p>
      </dgm:t>
    </dgm:pt>
    <dgm:pt modelId="{2C752582-D9FF-4E04-A92F-827DB4BB5C48}" type="parTrans" cxnId="{4B888393-351D-4489-90C9-5A68061AB236}">
      <dgm:prSet/>
      <dgm:spPr/>
      <dgm:t>
        <a:bodyPr rtlCol="0"/>
        <a:lstStyle/>
        <a:p>
          <a:pPr rtl="0"/>
          <a:endParaRPr lang="en-US">
            <a:latin typeface="新宋体" panose="02010609030101010101" pitchFamily="49" charset="-122"/>
            <a:ea typeface="新宋体" panose="02010609030101010101" pitchFamily="49" charset="-122"/>
          </a:endParaRPr>
        </a:p>
      </dgm:t>
    </dgm:pt>
    <dgm:pt modelId="{9C64CC83-643C-4E12-8F97-BC19DC031190}" type="sibTrans" cxnId="{4B888393-351D-4489-90C9-5A68061AB236}">
      <dgm:prSet phldrT="01" phldr="0"/>
      <dgm:spPr/>
      <dgm:t>
        <a:bodyPr rtlCol="0"/>
        <a:lstStyle/>
        <a:p>
          <a:pPr rtl="0"/>
          <a:r>
            <a:rPr lang="zh-cn">
              <a:latin typeface="新宋体" panose="02010609030101010101" pitchFamily="49" charset="-122"/>
              <a:ea typeface="新宋体" panose="02010609030101010101" pitchFamily="49" charset="-122"/>
            </a:rPr>
            <a:t>01</a:t>
          </a:r>
          <a:endParaRPr lang="zh-cn" dirty="0">
            <a:latin typeface="新宋体" panose="02010609030101010101" pitchFamily="49" charset="-122"/>
            <a:ea typeface="新宋体" panose="02010609030101010101" pitchFamily="49" charset="-122"/>
          </a:endParaRPr>
        </a:p>
      </dgm:t>
    </dgm:pt>
    <dgm:pt modelId="{53742231-981F-480A-940F-203EC2F7423F}">
      <dgm:prSet/>
      <dgm:spPr>
        <a:solidFill>
          <a:schemeClr val="accent3">
            <a:hueOff val="0"/>
            <a:satOff val="0"/>
            <a:lumOff val="0"/>
            <a:alpha val="20000"/>
          </a:schemeClr>
        </a:solidFill>
      </dgm:spPr>
      <dgm:t>
        <a:bodyPr rtlCol="0"/>
        <a:lstStyle/>
        <a:p>
          <a:pPr rtl="0">
            <a:defRPr cap="all"/>
          </a:pPr>
          <a:r>
            <a:rPr lang="zh-cn" dirty="0">
              <a:latin typeface="新宋体" panose="02010609030101010101" pitchFamily="49" charset="-122"/>
              <a:ea typeface="新宋体" panose="02010609030101010101" pitchFamily="49" charset="-122"/>
            </a:rPr>
            <a:t>.</a:t>
          </a:r>
        </a:p>
      </dgm:t>
    </dgm:pt>
    <dgm:pt modelId="{2FC75195-FBA1-43DE-85DD-40B4B3A2F1F3}" type="parTrans" cxnId="{F226B1C2-5D99-403A-8240-EAD6BD4D8534}">
      <dgm:prSet/>
      <dgm:spPr/>
      <dgm:t>
        <a:bodyPr rtlCol="0"/>
        <a:lstStyle/>
        <a:p>
          <a:pPr rtl="0"/>
          <a:endParaRPr lang="en-US">
            <a:latin typeface="新宋体" panose="02010609030101010101" pitchFamily="49" charset="-122"/>
            <a:ea typeface="新宋体" panose="02010609030101010101" pitchFamily="49" charset="-122"/>
          </a:endParaRPr>
        </a:p>
      </dgm:t>
    </dgm:pt>
    <dgm:pt modelId="{EF449C32-A7AE-4099-9E9B-9E2F736A89CE}" type="sibTrans" cxnId="{F226B1C2-5D99-403A-8240-EAD6BD4D8534}">
      <dgm:prSet phldrT="02" phldr="0"/>
      <dgm:spPr/>
      <dgm:t>
        <a:bodyPr rtlCol="0"/>
        <a:lstStyle/>
        <a:p>
          <a:pPr rtl="0"/>
          <a:r>
            <a:rPr lang="zh-cn">
              <a:latin typeface="新宋体" panose="02010609030101010101" pitchFamily="49" charset="-122"/>
              <a:ea typeface="新宋体" panose="02010609030101010101" pitchFamily="49" charset="-122"/>
            </a:rPr>
            <a:t>02</a:t>
          </a:r>
        </a:p>
      </dgm:t>
    </dgm:pt>
    <dgm:pt modelId="{579698BD-D232-4926-8D7B-29A69B90858B}" type="pres">
      <dgm:prSet presAssocID="{8AA20905-3954-474B-A606-562BCA026DC1}" presName="Name0" presStyleCnt="0">
        <dgm:presLayoutVars>
          <dgm:animLvl val="lvl"/>
          <dgm:resizeHandles val="exact"/>
        </dgm:presLayoutVars>
      </dgm:prSet>
      <dgm:spPr/>
    </dgm:pt>
    <dgm:pt modelId="{3DD5B223-886E-4FC7-BDA1-ECA869A474EC}" type="pres">
      <dgm:prSet presAssocID="{DC13AB6D-DEA2-4CBB-AC69-1EF1A6AD1512}" presName="compositeNode" presStyleCnt="0">
        <dgm:presLayoutVars>
          <dgm:bulletEnabled val="1"/>
        </dgm:presLayoutVars>
      </dgm:prSet>
      <dgm:spPr/>
    </dgm:pt>
    <dgm:pt modelId="{DA3A6BD4-857F-4C66-97FA-B1E1C180A950}" type="pres">
      <dgm:prSet presAssocID="{DC13AB6D-DEA2-4CBB-AC69-1EF1A6AD1512}" presName="bgRect" presStyleLbl="alignNode1" presStyleIdx="0" presStyleCnt="2" custLinFactNeighborX="-67" custLinFactNeighborY="-535"/>
      <dgm:spPr/>
    </dgm:pt>
    <dgm:pt modelId="{BBA91679-4684-4A04-8AEB-03038C78A75C}" type="pres">
      <dgm:prSet presAssocID="{9C64CC83-643C-4E12-8F97-BC19DC031190}" presName="sibTransNodeRect" presStyleLbl="alignNode1" presStyleIdx="0" presStyleCnt="2">
        <dgm:presLayoutVars>
          <dgm:chMax val="0"/>
          <dgm:bulletEnabled val="1"/>
        </dgm:presLayoutVars>
      </dgm:prSet>
      <dgm:spPr/>
    </dgm:pt>
    <dgm:pt modelId="{5F398AEE-BC0F-4F30-99FA-92D67A176C2D}" type="pres">
      <dgm:prSet presAssocID="{DC13AB6D-DEA2-4CBB-AC69-1EF1A6AD1512}" presName="nodeRect" presStyleLbl="alignNode1" presStyleIdx="0" presStyleCnt="2">
        <dgm:presLayoutVars>
          <dgm:bulletEnabled val="1"/>
        </dgm:presLayoutVars>
      </dgm:prSet>
      <dgm:spPr/>
    </dgm:pt>
    <dgm:pt modelId="{3C27A223-AC17-40BD-B7C5-0447661C2934}" type="pres">
      <dgm:prSet presAssocID="{9C64CC83-643C-4E12-8F97-BC19DC031190}" presName="sibTrans" presStyleCnt="0"/>
      <dgm:spPr/>
    </dgm:pt>
    <dgm:pt modelId="{0864151C-845B-4A50-9755-7EE613694D81}" type="pres">
      <dgm:prSet presAssocID="{53742231-981F-480A-940F-203EC2F7423F}" presName="compositeNode" presStyleCnt="0">
        <dgm:presLayoutVars>
          <dgm:bulletEnabled val="1"/>
        </dgm:presLayoutVars>
      </dgm:prSet>
      <dgm:spPr/>
    </dgm:pt>
    <dgm:pt modelId="{00AE7F27-0E5D-4AFB-ACD6-B5A19E79EA42}" type="pres">
      <dgm:prSet presAssocID="{53742231-981F-480A-940F-203EC2F7423F}" presName="bgRect" presStyleLbl="alignNode1" presStyleIdx="1" presStyleCnt="2"/>
      <dgm:spPr/>
    </dgm:pt>
    <dgm:pt modelId="{975C752B-C37A-4BA6-A3AE-2202A141404A}" type="pres">
      <dgm:prSet presAssocID="{EF449C32-A7AE-4099-9E9B-9E2F736A89CE}" presName="sibTransNodeRect" presStyleLbl="alignNode1" presStyleIdx="1" presStyleCnt="2">
        <dgm:presLayoutVars>
          <dgm:chMax val="0"/>
          <dgm:bulletEnabled val="1"/>
        </dgm:presLayoutVars>
      </dgm:prSet>
      <dgm:spPr/>
    </dgm:pt>
    <dgm:pt modelId="{C5BDCA19-B754-421E-A6CC-628F80FC74CB}" type="pres">
      <dgm:prSet presAssocID="{53742231-981F-480A-940F-203EC2F7423F}" presName="nodeRect" presStyleLbl="alignNode1" presStyleIdx="1" presStyleCnt="2">
        <dgm:presLayoutVars>
          <dgm:bulletEnabled val="1"/>
        </dgm:presLayoutVars>
      </dgm:prSet>
      <dgm:spPr/>
    </dgm:pt>
  </dgm:ptLst>
  <dgm:cxnLst>
    <dgm:cxn modelId="{0439566F-A180-439C-8FAE-14E400EF2DCF}" type="presOf" srcId="{8AA20905-3954-474B-A606-562BCA026DC1}" destId="{579698BD-D232-4926-8D7B-29A69B90858B}" srcOrd="0" destOrd="0" presId="urn:microsoft.com/office/officeart/2016/7/layout/LinearBlockProcessNumbered"/>
    <dgm:cxn modelId="{F6B1598F-1951-460F-BB68-54B32A798437}" type="presOf" srcId="{DC13AB6D-DEA2-4CBB-AC69-1EF1A6AD1512}" destId="{5F398AEE-BC0F-4F30-99FA-92D67A176C2D}" srcOrd="1" destOrd="0" presId="urn:microsoft.com/office/officeart/2016/7/layout/LinearBlockProcessNumbered"/>
    <dgm:cxn modelId="{4B888393-351D-4489-90C9-5A68061AB236}" srcId="{8AA20905-3954-474B-A606-562BCA026DC1}" destId="{DC13AB6D-DEA2-4CBB-AC69-1EF1A6AD1512}" srcOrd="0" destOrd="0" parTransId="{2C752582-D9FF-4E04-A92F-827DB4BB5C48}" sibTransId="{9C64CC83-643C-4E12-8F97-BC19DC031190}"/>
    <dgm:cxn modelId="{BA068B95-2DA2-453B-8162-90B6AB26C20F}" type="presOf" srcId="{DC13AB6D-DEA2-4CBB-AC69-1EF1A6AD1512}" destId="{DA3A6BD4-857F-4C66-97FA-B1E1C180A950}" srcOrd="0" destOrd="0" presId="urn:microsoft.com/office/officeart/2016/7/layout/LinearBlockProcessNumbered"/>
    <dgm:cxn modelId="{07D44DA2-D4CF-4582-A029-20843D5E0F23}" type="presOf" srcId="{53742231-981F-480A-940F-203EC2F7423F}" destId="{C5BDCA19-B754-421E-A6CC-628F80FC74CB}" srcOrd="1" destOrd="0" presId="urn:microsoft.com/office/officeart/2016/7/layout/LinearBlockProcessNumbered"/>
    <dgm:cxn modelId="{FDD130C2-CD74-4EFB-A226-A939177EE674}" type="presOf" srcId="{53742231-981F-480A-940F-203EC2F7423F}" destId="{00AE7F27-0E5D-4AFB-ACD6-B5A19E79EA42}" srcOrd="0" destOrd="0" presId="urn:microsoft.com/office/officeart/2016/7/layout/LinearBlockProcessNumbered"/>
    <dgm:cxn modelId="{F226B1C2-5D99-403A-8240-EAD6BD4D8534}" srcId="{8AA20905-3954-474B-A606-562BCA026DC1}" destId="{53742231-981F-480A-940F-203EC2F7423F}" srcOrd="1" destOrd="0" parTransId="{2FC75195-FBA1-43DE-85DD-40B4B3A2F1F3}" sibTransId="{EF449C32-A7AE-4099-9E9B-9E2F736A89CE}"/>
    <dgm:cxn modelId="{714928C7-F07E-48C4-BE9E-4842896AB09C}" type="presOf" srcId="{9C64CC83-643C-4E12-8F97-BC19DC031190}" destId="{BBA91679-4684-4A04-8AEB-03038C78A75C}" srcOrd="0" destOrd="0" presId="urn:microsoft.com/office/officeart/2016/7/layout/LinearBlockProcessNumbered"/>
    <dgm:cxn modelId="{B9FDDAF6-ABE3-43D5-A54F-4A0002D3FD47}" type="presOf" srcId="{EF449C32-A7AE-4099-9E9B-9E2F736A89CE}" destId="{975C752B-C37A-4BA6-A3AE-2202A141404A}" srcOrd="0" destOrd="0" presId="urn:microsoft.com/office/officeart/2016/7/layout/LinearBlockProcessNumbered"/>
    <dgm:cxn modelId="{6A5BED3A-71F8-4A71-9E51-1F50D58497B5}" type="presParOf" srcId="{579698BD-D232-4926-8D7B-29A69B90858B}" destId="{3DD5B223-886E-4FC7-BDA1-ECA869A474EC}" srcOrd="0" destOrd="0" presId="urn:microsoft.com/office/officeart/2016/7/layout/LinearBlockProcessNumbered"/>
    <dgm:cxn modelId="{50ED9B3F-B939-4662-8866-7D833C2E0794}" type="presParOf" srcId="{3DD5B223-886E-4FC7-BDA1-ECA869A474EC}" destId="{DA3A6BD4-857F-4C66-97FA-B1E1C180A950}" srcOrd="0" destOrd="0" presId="urn:microsoft.com/office/officeart/2016/7/layout/LinearBlockProcessNumbered"/>
    <dgm:cxn modelId="{0D013F25-1B82-4F7B-AEF4-E93C2E95B0C3}" type="presParOf" srcId="{3DD5B223-886E-4FC7-BDA1-ECA869A474EC}" destId="{BBA91679-4684-4A04-8AEB-03038C78A75C}" srcOrd="1" destOrd="0" presId="urn:microsoft.com/office/officeart/2016/7/layout/LinearBlockProcessNumbered"/>
    <dgm:cxn modelId="{1E713196-E09A-42B0-BC2D-5294D0D9C36F}" type="presParOf" srcId="{3DD5B223-886E-4FC7-BDA1-ECA869A474EC}" destId="{5F398AEE-BC0F-4F30-99FA-92D67A176C2D}" srcOrd="2" destOrd="0" presId="urn:microsoft.com/office/officeart/2016/7/layout/LinearBlockProcessNumbered"/>
    <dgm:cxn modelId="{F8935481-B234-48A2-8E9B-6F423817537E}" type="presParOf" srcId="{579698BD-D232-4926-8D7B-29A69B90858B}" destId="{3C27A223-AC17-40BD-B7C5-0447661C2934}" srcOrd="1" destOrd="0" presId="urn:microsoft.com/office/officeart/2016/7/layout/LinearBlockProcessNumbered"/>
    <dgm:cxn modelId="{2A71550B-14EE-4B95-A40C-E132F64E84DB}" type="presParOf" srcId="{579698BD-D232-4926-8D7B-29A69B90858B}" destId="{0864151C-845B-4A50-9755-7EE613694D81}" srcOrd="2" destOrd="0" presId="urn:microsoft.com/office/officeart/2016/7/layout/LinearBlockProcessNumbered"/>
    <dgm:cxn modelId="{819F34FD-11F2-459D-B90D-FA1539737ADA}" type="presParOf" srcId="{0864151C-845B-4A50-9755-7EE613694D81}" destId="{00AE7F27-0E5D-4AFB-ACD6-B5A19E79EA42}" srcOrd="0" destOrd="0" presId="urn:microsoft.com/office/officeart/2016/7/layout/LinearBlockProcessNumbered"/>
    <dgm:cxn modelId="{FAA4A22E-63A9-40D7-AF37-15573F3C350A}" type="presParOf" srcId="{0864151C-845B-4A50-9755-7EE613694D81}" destId="{975C752B-C37A-4BA6-A3AE-2202A141404A}" srcOrd="1" destOrd="0" presId="urn:microsoft.com/office/officeart/2016/7/layout/LinearBlockProcessNumbered"/>
    <dgm:cxn modelId="{ABA4B620-C848-4944-B91E-2E492EED893C}" type="presParOf" srcId="{0864151C-845B-4A50-9755-7EE613694D81}" destId="{C5BDCA19-B754-421E-A6CC-628F80FC74CB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3A6BD4-857F-4C66-97FA-B1E1C180A950}">
      <dsp:nvSpPr>
        <dsp:cNvPr id="0" name=""/>
        <dsp:cNvSpPr/>
      </dsp:nvSpPr>
      <dsp:spPr>
        <a:xfrm>
          <a:off x="0" y="0"/>
          <a:ext cx="4974617" cy="3714750"/>
        </a:xfrm>
        <a:prstGeom prst="rect">
          <a:avLst/>
        </a:prstGeom>
        <a:gradFill rotWithShape="0">
          <a:gsLst>
            <a:gs pos="0">
              <a:schemeClr val="accent1">
                <a:tint val="60000"/>
                <a:lumMod val="110000"/>
                <a:alpha val="20000"/>
              </a:schemeClr>
            </a:gs>
            <a:gs pos="100000">
              <a:schemeClr val="accent1">
                <a:tint val="88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shade val="90000"/>
            </a:schemeClr>
          </a:solidFill>
          <a:prstDash val="solid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491382" tIns="0" rIns="491382" bIns="330200" numCol="1" spcCol="1270" rtlCol="0" anchor="t" anchorCtr="0">
          <a:noAutofit/>
        </a:bodyPr>
        <a:lstStyle/>
        <a:p>
          <a:pPr marL="0" lvl="0" indent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zh-cn" sz="2600" kern="1200" dirty="0">
            <a:latin typeface="新宋体" panose="02010609030101010101" pitchFamily="49" charset="-122"/>
            <a:ea typeface="新宋体" panose="02010609030101010101" pitchFamily="49" charset="-122"/>
          </a:endParaRPr>
        </a:p>
      </dsp:txBody>
      <dsp:txXfrm>
        <a:off x="0" y="1485900"/>
        <a:ext cx="4974617" cy="2228850"/>
      </dsp:txXfrm>
    </dsp:sp>
    <dsp:sp modelId="{BBA91679-4684-4A04-8AEB-03038C78A75C}">
      <dsp:nvSpPr>
        <dsp:cNvPr id="0" name=""/>
        <dsp:cNvSpPr/>
      </dsp:nvSpPr>
      <dsp:spPr>
        <a:xfrm>
          <a:off x="3235" y="0"/>
          <a:ext cx="4974617" cy="1485900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1382" tIns="165100" rIns="491382" bIns="165100" numCol="1" spcCol="1270" rtlCol="0" anchor="ctr" anchorCtr="0">
          <a:noAutofit/>
        </a:bodyPr>
        <a:lstStyle/>
        <a:p>
          <a:pPr marL="0" lvl="0" indent="0" algn="l" defTabSz="2933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6600" kern="1200">
              <a:latin typeface="新宋体" panose="02010609030101010101" pitchFamily="49" charset="-122"/>
              <a:ea typeface="新宋体" panose="02010609030101010101" pitchFamily="49" charset="-122"/>
            </a:rPr>
            <a:t>01</a:t>
          </a:r>
          <a:endParaRPr lang="zh-cn" sz="6600" kern="1200" dirty="0">
            <a:latin typeface="新宋体" panose="02010609030101010101" pitchFamily="49" charset="-122"/>
            <a:ea typeface="新宋体" panose="02010609030101010101" pitchFamily="49" charset="-122"/>
          </a:endParaRPr>
        </a:p>
      </dsp:txBody>
      <dsp:txXfrm>
        <a:off x="3235" y="0"/>
        <a:ext cx="4974617" cy="1485900"/>
      </dsp:txXfrm>
    </dsp:sp>
    <dsp:sp modelId="{00AE7F27-0E5D-4AFB-ACD6-B5A19E79EA42}">
      <dsp:nvSpPr>
        <dsp:cNvPr id="0" name=""/>
        <dsp:cNvSpPr/>
      </dsp:nvSpPr>
      <dsp:spPr>
        <a:xfrm>
          <a:off x="5375822" y="0"/>
          <a:ext cx="4974617" cy="3714750"/>
        </a:xfrm>
        <a:prstGeom prst="rect">
          <a:avLst/>
        </a:prstGeom>
        <a:solidFill>
          <a:schemeClr val="accent3">
            <a:hueOff val="0"/>
            <a:satOff val="0"/>
            <a:lumOff val="0"/>
            <a:alpha val="20000"/>
          </a:schemeClr>
        </a:solidFill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1382" tIns="0" rIns="491382" bIns="330200" numCol="1" spcCol="1270" rtlCol="0" anchor="t" anchorCtr="0">
          <a:noAutofit/>
        </a:bodyPr>
        <a:lstStyle/>
        <a:p>
          <a:pPr marL="0" lvl="0" indent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zh-cn" sz="2600" kern="1200" dirty="0">
              <a:latin typeface="新宋体" panose="02010609030101010101" pitchFamily="49" charset="-122"/>
              <a:ea typeface="新宋体" panose="02010609030101010101" pitchFamily="49" charset="-122"/>
            </a:rPr>
            <a:t>.</a:t>
          </a:r>
        </a:p>
      </dsp:txBody>
      <dsp:txXfrm>
        <a:off x="5375822" y="1485900"/>
        <a:ext cx="4974617" cy="2228850"/>
      </dsp:txXfrm>
    </dsp:sp>
    <dsp:sp modelId="{975C752B-C37A-4BA6-A3AE-2202A141404A}">
      <dsp:nvSpPr>
        <dsp:cNvPr id="0" name=""/>
        <dsp:cNvSpPr/>
      </dsp:nvSpPr>
      <dsp:spPr>
        <a:xfrm>
          <a:off x="5375822" y="0"/>
          <a:ext cx="4974617" cy="1485900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1382" tIns="165100" rIns="491382" bIns="165100" numCol="1" spcCol="1270" rtlCol="0" anchor="ctr" anchorCtr="0">
          <a:noAutofit/>
        </a:bodyPr>
        <a:lstStyle/>
        <a:p>
          <a:pPr marL="0" lvl="0" indent="0" algn="l" defTabSz="2933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6600" kern="1200">
              <a:latin typeface="新宋体" panose="02010609030101010101" pitchFamily="49" charset="-122"/>
              <a:ea typeface="新宋体" panose="02010609030101010101" pitchFamily="49" charset="-122"/>
            </a:rPr>
            <a:t>02</a:t>
          </a:r>
        </a:p>
      </dsp:txBody>
      <dsp:txXfrm>
        <a:off x="5375822" y="0"/>
        <a:ext cx="4974617" cy="14859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 rtlCol="0"/>
            <a:lstStyle/>
            <a:p>
              <a:pPr rtl="0"/>
              <a:r>
                <a:t>01</a:t>
              </a:r>
            </a:p>
          </dgm:t>
        </dgm:pt>
        <dgm:pt modelId="201" type="sibTrans" cxnId="5">
          <dgm:prSet phldrT="2"/>
          <dgm:t>
            <a:bodyPr rtlCol="0"/>
            <a:lstStyle/>
            <a:p>
              <a:pPr rtl="0"/>
              <a:r>
                <a:t>02</a:t>
              </a:r>
            </a:p>
          </dgm:t>
        </dgm:pt>
        <dgm:pt modelId="301" type="sibTrans" cxnId="6">
          <dgm:prSet phldrT="3"/>
          <dgm:t>
            <a:bodyPr rtlCol="0"/>
            <a:lstStyle/>
            <a:p>
              <a:pPr rtl="0"/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90098C1-0776-4557-9D46-1B787E688456}" type="datetime1">
              <a:rPr lang="zh-CN" altLang="en-US" smtClean="0"/>
              <a:t>2023/9/11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1E602E8-7778-4840-9C52-CF866E2E7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60039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FF446B9-0BA7-440C-9491-EFEE44B7DCB7}" type="datetime1">
              <a:rPr lang="zh-CN" altLang="en-US" smtClean="0"/>
              <a:t>2023/9/11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/>
              <a:t>单击此处编辑母版文本样式</a:t>
            </a:r>
            <a:endParaRPr lang="en-US"/>
          </a:p>
          <a:p>
            <a:pPr lvl="1" rtl="0"/>
            <a:r>
              <a:rPr lang="zh-cn"/>
              <a:t>第二级</a:t>
            </a:r>
          </a:p>
          <a:p>
            <a:pPr lvl="2" rtl="0"/>
            <a:r>
              <a:rPr lang="zh-cn"/>
              <a:t>第三级</a:t>
            </a:r>
          </a:p>
          <a:p>
            <a:pPr lvl="3" rtl="0"/>
            <a:r>
              <a:rPr lang="zh-cn"/>
              <a:t>第四级</a:t>
            </a:r>
          </a:p>
          <a:p>
            <a:pPr lvl="4" rtl="0"/>
            <a:r>
              <a:rPr lang="zh-cn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E86D5CD-F53C-40AA-8F25-6C53AFF44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398133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rtlCol="0" anchor="b">
            <a:normAutofit/>
          </a:bodyPr>
          <a:lstStyle>
            <a:lvl1pPr algn="ctr">
              <a:defRPr sz="5400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rtlCol="0"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D8E8BE3-72DE-4BA9-940E-B3214E2A4FBC}" type="datetime1">
              <a:rPr lang="zh-CN" altLang="en-US" smtClean="0"/>
              <a:t>2023/9/11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525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​​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rtlCol="0" anchor="b">
            <a:normAutofit/>
          </a:bodyPr>
          <a:lstStyle>
            <a:lvl1pPr algn="ctr">
              <a:defRPr sz="2800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rtlCol="0"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5A75C24-54DF-4A37-B566-5D4504915616}" type="datetime1">
              <a:rPr lang="zh-CN" altLang="en-US" smtClean="0"/>
              <a:t>2023/9/11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665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rtlCol="0" anchor="ctr">
            <a:normAutofit/>
          </a:bodyPr>
          <a:lstStyle>
            <a:lvl1pPr>
              <a:defRPr sz="4000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rtlCol="0"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3DB8EFA-D326-482A-835B-35244CC8D335}" type="datetime1">
              <a:rPr lang="zh-CN" altLang="en-US" smtClean="0"/>
              <a:t>2023/9/11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205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题注的引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文本占位符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E4DE457-3CDB-46E6-BCC2-0DB87A7AB97D}" type="datetime1">
              <a:rPr lang="zh-CN" altLang="en-US" smtClean="0"/>
              <a:t>2023/9/11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zh-cn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zh-cn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05943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rtlCol="0"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C5E2E9F-6F2A-4603-A42F-23C3B9EC2542}" type="datetime1">
              <a:rPr lang="zh-CN" altLang="en-US" smtClean="0"/>
              <a:t>2023/9/11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836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标题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文本占位符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8" name="文本占位符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9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10" name="文本占位符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11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12" name="文本占位符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8AAD336-3C25-4874-9EA7-D9A8F29C3DE6}" type="datetime1">
              <a:rPr lang="zh-CN" altLang="en-US" smtClean="0"/>
              <a:t>2023/9/11</a:t>
            </a:fld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406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图片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图片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标题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文本占位符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20" name="图片占位符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文本占位符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22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23" name="图片占位符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文本占位符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25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26" name="图片占位符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文本占位符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85ADDF4-C7DF-4425-A02C-99D8158E8998}" type="datetime1">
              <a:rPr lang="zh-CN" altLang="en-US" smtClean="0"/>
              <a:t>2023/9/11</a:t>
            </a:fld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302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EE115FF-7F57-454B-BC07-3D5B5B3B2E36}" type="datetime1">
              <a:rPr lang="zh-CN" altLang="en-US" smtClean="0"/>
              <a:t>2023/9/11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1586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 rtlCol="0"/>
          <a:lstStyle>
            <a:lvl1pPr algn="l">
              <a:defRPr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rtlCol="0" anchor="t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CC76A30-68C3-4742-871E-C4BFB5BF037D}" type="datetime1">
              <a:rPr lang="zh-CN" altLang="en-US" smtClean="0"/>
              <a:t>2023/9/11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527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4761884-1233-44DE-95EA-687917CD0720}" type="datetime1">
              <a:rPr lang="zh-CN" altLang="en-US" smtClean="0"/>
              <a:t>2023/9/11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865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rtlCol="0" anchor="b"/>
          <a:lstStyle>
            <a:lvl1pPr algn="ctr">
              <a:defRPr sz="4000" b="0" cap="none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rtlCol="0"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DDD9908-788A-4C9F-9B82-38760DCE99A2}" type="datetime1">
              <a:rPr lang="zh-CN" altLang="en-US" smtClean="0"/>
              <a:t>2023/9/11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486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rtlCol="0" anchor="t">
            <a:normAutofit/>
          </a:bodyPr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rtlCol="0" anchor="t">
            <a:normAutofit/>
          </a:bodyPr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B8F8C3A-E456-4019-B9D3-D27A657A074F}" type="datetime1">
              <a:rPr lang="zh-CN" altLang="en-US" smtClean="0"/>
              <a:t>2023/9/11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175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图片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65907AA-E66F-456D-8ABA-1CC838498840}" type="datetime1">
              <a:rPr lang="zh-CN" altLang="en-US" smtClean="0"/>
              <a:t>2023/9/11</a:t>
            </a:fld>
            <a:endParaRPr 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887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4C15656-9C52-4530-B9B0-471CBD4A032C}" type="datetime1">
              <a:rPr lang="zh-CN" altLang="en-US" smtClean="0"/>
              <a:t>2023/9/11</a:t>
            </a:fld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888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73893B8-6395-4039-AAC4-F8E54DB39C70}" type="datetime1">
              <a:rPr lang="zh-CN" altLang="en-US" smtClean="0"/>
              <a:t>2023/9/11</a:t>
            </a:fld>
            <a:endParaRPr 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916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rtlCol="0" anchor="b">
            <a:normAutofit/>
          </a:bodyPr>
          <a:lstStyle>
            <a:lvl1pPr algn="ctr">
              <a:defRPr sz="2800" b="0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 rtlCol="0">
            <a:normAutofit/>
          </a:bodyPr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B1F0827-5F6F-49F9-9E39-E700438688FE}" type="datetime1">
              <a:rPr lang="zh-CN" altLang="en-US" smtClean="0"/>
              <a:t>2023/9/11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479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标题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图片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rtlCol="0" anchor="b">
            <a:noAutofit/>
          </a:bodyPr>
          <a:lstStyle>
            <a:lvl1pPr algn="ctr">
              <a:defRPr sz="3200" b="0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4D902FE-1817-4BA0-AB93-2732E2F941ED}" type="datetime1">
              <a:rPr lang="zh-CN" altLang="en-US" smtClean="0"/>
              <a:t>2023/9/11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378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cn" dirty="0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 rtl="0"/>
            <a:r>
              <a:rPr lang="zh-cn"/>
              <a:t>单击此处编辑母版文本样式</a:t>
            </a:r>
          </a:p>
          <a:p>
            <a:pPr lvl="1" rtl="0"/>
            <a:r>
              <a:rPr lang="zh-cn"/>
              <a:t>第二级</a:t>
            </a:r>
          </a:p>
          <a:p>
            <a:pPr lvl="2" rtl="0"/>
            <a:r>
              <a:rPr lang="zh-cn"/>
              <a:t>第三级</a:t>
            </a:r>
          </a:p>
          <a:p>
            <a:pPr lvl="3" rtl="0"/>
            <a:r>
              <a:rPr lang="zh-cn"/>
              <a:t>第四级</a:t>
            </a:r>
          </a:p>
          <a:p>
            <a:pPr lvl="4" rtl="0"/>
            <a:r>
              <a:rPr lang="zh-cn"/>
              <a:t>第五级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新宋体" panose="02010609030101010101" pitchFamily="49" charset="-122"/>
                <a:ea typeface="新宋体" panose="02010609030101010101" pitchFamily="49" charset="-122"/>
              </a:defRPr>
            </a:lvl1pPr>
          </a:lstStyle>
          <a:p>
            <a:fld id="{B4EFF9AB-85BE-4B1F-BA1B-A157C8C43628}" type="datetime1">
              <a:rPr lang="zh-CN" altLang="en-US" smtClean="0"/>
              <a:t>2023/9/11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新宋体" panose="02010609030101010101" pitchFamily="49" charset="-122"/>
                <a:ea typeface="新宋体" panose="02010609030101010101" pitchFamily="49" charset="-122"/>
              </a:defRPr>
            </a:lvl1pPr>
          </a:lstStyle>
          <a:p>
            <a:endParaRPr 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新宋体" panose="02010609030101010101" pitchFamily="49" charset="-122"/>
                <a:ea typeface="新宋体" panose="02010609030101010101" pitchFamily="49" charset="-122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8027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5" r:id="rId2"/>
    <p:sldLayoutId id="2147483716" r:id="rId3"/>
    <p:sldLayoutId id="2147483714" r:id="rId4"/>
    <p:sldLayoutId id="2147483710" r:id="rId5"/>
    <p:sldLayoutId id="2147483694" r:id="rId6"/>
    <p:sldLayoutId id="2147483695" r:id="rId7"/>
    <p:sldLayoutId id="2147483696" r:id="rId8"/>
    <p:sldLayoutId id="2147483697" r:id="rId9"/>
    <p:sldLayoutId id="2147483699" r:id="rId10"/>
    <p:sldLayoutId id="2147483693" r:id="rId11"/>
    <p:sldLayoutId id="2147483700" r:id="rId12"/>
    <p:sldLayoutId id="2147483701" r:id="rId13"/>
    <p:sldLayoutId id="2147483703" r:id="rId14"/>
    <p:sldLayoutId id="2147483704" r:id="rId15"/>
    <p:sldLayoutId id="2147483702" r:id="rId16"/>
    <p:sldLayoutId id="2147483698" r:id="rId17"/>
  </p:sldLayoutIdLst>
  <p:hf sldNum="0" hdr="0" ftr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新宋体" panose="02010609030101010101" pitchFamily="49" charset="-122"/>
          <a:ea typeface="新宋体" panose="02010609030101010101" pitchFamily="49" charset="-122"/>
          <a:cs typeface="新宋体" panose="02010609030101010101" pitchFamily="49" charset="-122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新宋体" panose="02010609030101010101" pitchFamily="49" charset="-122"/>
          <a:ea typeface="新宋体" panose="02010609030101010101" pitchFamily="49" charset="-122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新宋体" panose="02010609030101010101" pitchFamily="49" charset="-122"/>
          <a:ea typeface="新宋体" panose="02010609030101010101" pitchFamily="49" charset="-122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新宋体" panose="02010609030101010101" pitchFamily="49" charset="-122"/>
          <a:ea typeface="新宋体" panose="02010609030101010101" pitchFamily="49" charset="-122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新宋体" panose="02010609030101010101" pitchFamily="49" charset="-122"/>
          <a:ea typeface="新宋体" panose="02010609030101010101" pitchFamily="49" charset="-122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新宋体" panose="02010609030101010101" pitchFamily="49" charset="-122"/>
          <a:ea typeface="新宋体" panose="02010609030101010101" pitchFamily="49" charset="-122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6" Type="http://schemas.openxmlformats.org/officeDocument/2006/relationships/hyperlink" Target="#ref057"/><Relationship Id="rId5" Type="http://schemas.openxmlformats.org/officeDocument/2006/relationships/hyperlink" Target="#ref107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91BC5572-FC33-4C1C-8DEE-C2CF75A75641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9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445"/>
                    </a14:imgEffect>
                    <a14:imgEffect>
                      <a14:saturation sat="43000"/>
                    </a14:imgEffect>
                    <a14:imgEffect>
                      <a14:brightnessContrast bright="-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18877" y="1903114"/>
            <a:ext cx="6275158" cy="4164606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7408" y="566282"/>
            <a:ext cx="9440034" cy="1274129"/>
          </a:xfrm>
        </p:spPr>
        <p:txBody>
          <a:bodyPr rtlCol="0">
            <a:noAutofit/>
          </a:bodyPr>
          <a:lstStyle/>
          <a:p>
            <a:pPr rtl="0"/>
            <a:r>
              <a:rPr lang="en-US" altLang="zh-CN" sz="6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badi Extra Light" panose="020F0502020204030204" pitchFamily="34" charset="0"/>
                <a:ea typeface="+mn-ea"/>
                <a:cs typeface="+mn-cs"/>
              </a:rPr>
              <a:t>Food Supply Chain Management(FSCM)</a:t>
            </a:r>
            <a:endParaRPr lang="zh-cn" altLang="en-US" sz="60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Abadi Extra Light" panose="020F0502020204030204" pitchFamily="34" charset="0"/>
              <a:ea typeface="+mn-ea"/>
              <a:cs typeface="+mn-cs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ADF0354-C7D9-FE06-4D5F-4BB95F08EF3B}"/>
              </a:ext>
            </a:extLst>
          </p:cNvPr>
          <p:cNvSpPr/>
          <p:nvPr/>
        </p:nvSpPr>
        <p:spPr>
          <a:xfrm>
            <a:off x="6003634" y="2967335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zh-CN" alt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3A1E575-6608-6ABD-B155-7C89FF992F09}"/>
              </a:ext>
            </a:extLst>
          </p:cNvPr>
          <p:cNvSpPr/>
          <p:nvPr/>
        </p:nvSpPr>
        <p:spPr>
          <a:xfrm>
            <a:off x="6003631" y="3378557"/>
            <a:ext cx="257565" cy="51210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 prst="relaxedInset"/>
            </a:sp3d>
          </a:bodyPr>
          <a:lstStyle/>
          <a:p>
            <a:pPr algn="ctr"/>
            <a:endParaRPr lang="zh-CN" alt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E994DF1-B0EC-4299-1B7D-8595C444231F}"/>
              </a:ext>
            </a:extLst>
          </p:cNvPr>
          <p:cNvSpPr/>
          <p:nvPr/>
        </p:nvSpPr>
        <p:spPr>
          <a:xfrm>
            <a:off x="6003634" y="2967335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zh-CN" alt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E699CC7-E117-C1E2-AE9A-250C1071E000}"/>
              </a:ext>
            </a:extLst>
          </p:cNvPr>
          <p:cNvSpPr txBox="1"/>
          <p:nvPr/>
        </p:nvSpPr>
        <p:spPr>
          <a:xfrm>
            <a:off x="2254590" y="2226253"/>
            <a:ext cx="98629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kern="100" dirty="0">
                <a:effectLst/>
                <a:latin typeface="Blackadder ITC" panose="04020505051007020D02" pitchFamily="82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zh-CN" altLang="en-US" dirty="0">
              <a:latin typeface="Abadi" panose="020F0502020204030204" pitchFamily="34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24B31FE-02BF-A719-5853-C619EC09ADF5}"/>
              </a:ext>
            </a:extLst>
          </p:cNvPr>
          <p:cNvSpPr txBox="1"/>
          <p:nvPr/>
        </p:nvSpPr>
        <p:spPr>
          <a:xfrm>
            <a:off x="282756" y="2321004"/>
            <a:ext cx="466617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·</a:t>
            </a:r>
            <a:r>
              <a:rPr lang="en-US" altLang="zh-CN" sz="24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one-third</a:t>
            </a:r>
            <a:r>
              <a:rPr lang="zh-CN" altLang="en-US" sz="24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4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1.3 billion</a:t>
            </a:r>
            <a:r>
              <a:rPr lang="zh-CN" altLang="en-US" sz="24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2400" kern="100" dirty="0">
                <a:solidFill>
                  <a:schemeClr val="accent2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kern="100" dirty="0">
                <a:solidFill>
                  <a:schemeClr val="accent2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Manning </a:t>
            </a:r>
            <a:r>
              <a:rPr lang="en-US" altLang="zh-CN" sz="2400" kern="100" dirty="0">
                <a:solidFill>
                  <a:schemeClr val="accent2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et al., 2006</a:t>
            </a:r>
            <a:r>
              <a:rPr lang="en-US" altLang="zh-CN" sz="2400" kern="100" dirty="0">
                <a:solidFill>
                  <a:schemeClr val="accent2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endParaRPr lang="en-US" altLang="zh-CN" sz="2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·Two-third</a:t>
            </a:r>
            <a:r>
              <a:rPr lang="zh-CN" altLang="en-US" sz="24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4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1billion</a:t>
            </a:r>
            <a:r>
              <a:rPr lang="zh-CN" altLang="en-US" sz="24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en-US" sz="2400" kern="100" dirty="0">
                <a:solidFill>
                  <a:schemeClr val="accent2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400" kern="100" dirty="0">
                <a:solidFill>
                  <a:schemeClr val="accent2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Fritz and Schiefer, 2008</a:t>
            </a:r>
            <a:r>
              <a:rPr lang="en-US" altLang="zh-CN" sz="2400" kern="100" dirty="0">
                <a:solidFill>
                  <a:schemeClr val="accent2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).</a:t>
            </a:r>
          </a:p>
          <a:p>
            <a:endParaRPr lang="en-US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2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3738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D3A44A-E395-2986-EDDA-EF150C291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210" y="3009998"/>
            <a:ext cx="10353762" cy="1257300"/>
          </a:xfrm>
        </p:spPr>
        <p:txBody>
          <a:bodyPr>
            <a:noAutofit/>
          </a:bodyPr>
          <a:lstStyle/>
          <a:p>
            <a:r>
              <a:rPr lang="en-US" altLang="zh-CN" sz="9600" b="1" i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What it is</a:t>
            </a:r>
            <a:br>
              <a:rPr lang="en-US" altLang="zh-CN" sz="41300" dirty="0">
                <a:effectLst>
                  <a:glow rad="127000">
                    <a:schemeClr val="accent1">
                      <a:alpha val="40000"/>
                    </a:schemeClr>
                  </a:glow>
                </a:effectLst>
              </a:rPr>
            </a:br>
            <a:endParaRPr lang="zh-CN" altLang="en-US" sz="41300" dirty="0">
              <a:effectLst>
                <a:glow rad="1270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D02FCB-44E7-1B7E-587C-AFBDA863C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4761884-1233-44DE-95EA-687917CD0720}" type="datetime1">
              <a:rPr lang="zh-CN" altLang="en-US" smtClean="0"/>
              <a:t>2023/9/11</a:t>
            </a:fld>
            <a:endParaRPr 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4F16A1E-3DCF-44C0-7C3B-6CA6B9BB2CC0}"/>
              </a:ext>
            </a:extLst>
          </p:cNvPr>
          <p:cNvSpPr txBox="1"/>
          <p:nvPr/>
        </p:nvSpPr>
        <p:spPr>
          <a:xfrm>
            <a:off x="1421028" y="3608424"/>
            <a:ext cx="7566486" cy="1793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912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0"/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6A748D-BEEC-43A4-BFF3-B31C0275A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effectLst>
            <a:glow rad="1346200">
              <a:schemeClr val="accent1">
                <a:alpha val="39000"/>
              </a:schemeClr>
            </a:glow>
            <a:outerShdw blurRad="25400" dir="17880000">
              <a:srgbClr val="000000">
                <a:alpha val="53000"/>
              </a:srgbClr>
            </a:outerShdw>
          </a:effectLst>
        </p:spPr>
        <p:txBody>
          <a:bodyPr rtlCol="0">
            <a:normAutofit/>
            <a:scene3d>
              <a:camera prst="orthographicFront"/>
              <a:lightRig rig="threePt" dir="t"/>
            </a:scene3d>
            <a:sp3d>
              <a:bevelT w="101600" h="101600"/>
            </a:sp3d>
          </a:bodyPr>
          <a:lstStyle/>
          <a:p>
            <a:pPr rtl="0"/>
            <a:r>
              <a:rPr lang="en-US" altLang="zh-CN" sz="7200" dirty="0">
                <a:gradFill>
                  <a:gsLst>
                    <a:gs pos="5000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effectLst>
                  <a:glow>
                    <a:schemeClr val="accent1">
                      <a:alpha val="40000"/>
                    </a:schemeClr>
                  </a:glow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The sustainable way</a:t>
            </a:r>
            <a:endParaRPr lang="zh-cn" sz="7200" dirty="0">
              <a:gradFill>
                <a:gsLst>
                  <a:gs pos="5000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effectLst>
                <a:glow>
                  <a:schemeClr val="accent1">
                    <a:alpha val="40000"/>
                  </a:schemeClr>
                </a:glow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graphicFrame>
        <p:nvGraphicFramePr>
          <p:cNvPr id="4" name="内容占位符 2">
            <a:extLst>
              <a:ext uri="{FF2B5EF4-FFF2-40B4-BE49-F238E27FC236}">
                <a16:creationId xmlns:a16="http://schemas.microsoft.com/office/drawing/2014/main" id="{AED04DAF-1E3F-4397-8834-E64118E9B2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0017219"/>
              </p:ext>
            </p:extLst>
          </p:nvPr>
        </p:nvGraphicFramePr>
        <p:xfrm>
          <a:off x="913882" y="2036694"/>
          <a:ext cx="10353675" cy="3714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297A6E71-DA44-DB9E-7190-1736E84C40B2}"/>
              </a:ext>
            </a:extLst>
          </p:cNvPr>
          <p:cNvSpPr txBox="1"/>
          <p:nvPr/>
        </p:nvSpPr>
        <p:spPr>
          <a:xfrm>
            <a:off x="2224993" y="3429000"/>
            <a:ext cx="25686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i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Packaging and storage</a:t>
            </a:r>
            <a:endParaRPr lang="zh-CN" altLang="en-US" sz="3600" b="1" i="1" dirty="0">
              <a:solidFill>
                <a:schemeClr val="bg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3B40B7F-9678-1BDF-D9AB-EB53E506621A}"/>
              </a:ext>
            </a:extLst>
          </p:cNvPr>
          <p:cNvSpPr txBox="1"/>
          <p:nvPr/>
        </p:nvSpPr>
        <p:spPr>
          <a:xfrm>
            <a:off x="7552367" y="3446604"/>
            <a:ext cx="24146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3600" b="1" i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Traceability systems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90897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offee">
      <a:dk1>
        <a:sysClr val="windowText" lastClr="000000"/>
      </a:dk1>
      <a:lt1>
        <a:sysClr val="window" lastClr="FFFFFF"/>
      </a:lt1>
      <a:dk2>
        <a:srgbClr val="4E3B30"/>
      </a:dk2>
      <a:lt2>
        <a:srgbClr val="F4EEDC"/>
      </a:lt2>
      <a:accent1>
        <a:srgbClr val="CC830E"/>
      </a:accent1>
      <a:accent2>
        <a:srgbClr val="B54C2D"/>
      </a:accent2>
      <a:accent3>
        <a:srgbClr val="99570C"/>
      </a:accent3>
      <a:accent4>
        <a:srgbClr val="C17529"/>
      </a:accent4>
      <a:accent5>
        <a:srgbClr val="A19574"/>
      </a:accent5>
      <a:accent6>
        <a:srgbClr val="A49518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656_TF12214701.potx" id="{11CCF850-A106-4C83-9778-04C2F532D32F}" vid="{0B8A0E20-82B4-435B-92AB-957BEAB02422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5D52C6E12EBA9469057E9F20AFDDD6A" ma:contentTypeVersion="0" ma:contentTypeDescription="Create a new document." ma:contentTypeScope="" ma:versionID="2ab1846d6df90b53c10599c3e6f7392b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d531d35c28bf255c6278d51d2fd305ae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10783EA-D5F5-44D8-9FD9-530E08DC947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7C972EB6-B953-483D-B8AA-C0762E047AD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27CB5A4-974F-4A74-9717-878642443FA5}">
  <ds:schemaRefs>
    <ds:schemaRef ds:uri="http://schemas.openxmlformats.org/package/2006/metadata/core-properties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http://purl.org/dc/terms/"/>
    <ds:schemaRef ds:uri="http://www.w3.org/XML/1998/namespace"/>
    <ds:schemaRef ds:uri="http://purl.org/dc/dcmitype/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{82CDD520-E39B-4374-8FF4-6EAFDC31AF5D}tf12214701_win32</Template>
  <TotalTime>2747</TotalTime>
  <Words>48</Words>
  <Application>Microsoft Office PowerPoint</Application>
  <PresentationFormat>宽屏</PresentationFormat>
  <Paragraphs>15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2" baseType="lpstr">
      <vt:lpstr>华文中宋</vt:lpstr>
      <vt:lpstr>新宋体</vt:lpstr>
      <vt:lpstr>Abadi</vt:lpstr>
      <vt:lpstr>Abadi Extra Light</vt:lpstr>
      <vt:lpstr>Blackadder ITC</vt:lpstr>
      <vt:lpstr>Calibri</vt:lpstr>
      <vt:lpstr>Goudy Old Style</vt:lpstr>
      <vt:lpstr>Wingdings 2</vt:lpstr>
      <vt:lpstr>SlateVTI</vt:lpstr>
      <vt:lpstr>Food Supply Chain Management(FSCM)</vt:lpstr>
      <vt:lpstr>What it is </vt:lpstr>
      <vt:lpstr>The sustainable way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Food Supply Chain Management(FSCM)</dc:title>
  <dc:creator>HeWentao</dc:creator>
  <cp:lastModifiedBy>HeWentao</cp:lastModifiedBy>
  <cp:revision>2</cp:revision>
  <dcterms:created xsi:type="dcterms:W3CDTF">2023-09-10T04:54:45Z</dcterms:created>
  <dcterms:modified xsi:type="dcterms:W3CDTF">2023-09-13T03:20:03Z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0x010100D5D52C6E12EBA9469057E9F20AFDDD6A</vt:lpwstr>
  </property>
</Properties>
</file>