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E56A855-B809-4849-8466-3F955A84324B}" v="67" dt="2022-01-10T10:19:10.9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99" d="100"/>
          <a:sy n="99" d="100"/>
        </p:scale>
        <p:origin x="509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ob Aaldering" userId="13482f050acb118a" providerId="LiveId" clId="{4E56A855-B809-4849-8466-3F955A84324B}"/>
    <pc:docChg chg="undo custSel addSld modSld">
      <pc:chgData name="Bob Aaldering" userId="13482f050acb118a" providerId="LiveId" clId="{4E56A855-B809-4849-8466-3F955A84324B}" dt="2022-01-10T10:22:19.315" v="1863" actId="20577"/>
      <pc:docMkLst>
        <pc:docMk/>
      </pc:docMkLst>
      <pc:sldChg chg="addSp delSp modSp mod modTransition">
        <pc:chgData name="Bob Aaldering" userId="13482f050acb118a" providerId="LiveId" clId="{4E56A855-B809-4849-8466-3F955A84324B}" dt="2022-01-10T10:19:10.966" v="1776"/>
        <pc:sldMkLst>
          <pc:docMk/>
          <pc:sldMk cId="863402683" sldId="256"/>
        </pc:sldMkLst>
        <pc:spChg chg="mod">
          <ac:chgData name="Bob Aaldering" userId="13482f050acb118a" providerId="LiveId" clId="{4E56A855-B809-4849-8466-3F955A84324B}" dt="2022-01-10T08:16:50.351" v="19" actId="1076"/>
          <ac:spMkLst>
            <pc:docMk/>
            <pc:sldMk cId="863402683" sldId="256"/>
            <ac:spMk id="2" creationId="{C1F6C3A5-CC9C-4C08-AE0A-6BD832657DCE}"/>
          </ac:spMkLst>
        </pc:spChg>
        <pc:spChg chg="mod">
          <ac:chgData name="Bob Aaldering" userId="13482f050acb118a" providerId="LiveId" clId="{4E56A855-B809-4849-8466-3F955A84324B}" dt="2022-01-10T08:17:27.498" v="45" actId="20577"/>
          <ac:spMkLst>
            <pc:docMk/>
            <pc:sldMk cId="863402683" sldId="256"/>
            <ac:spMk id="3" creationId="{2280F3A6-74EF-4B25-8AB6-47C729DC3E52}"/>
          </ac:spMkLst>
        </pc:spChg>
        <pc:picChg chg="add del mod">
          <ac:chgData name="Bob Aaldering" userId="13482f050acb118a" providerId="LiveId" clId="{4E56A855-B809-4849-8466-3F955A84324B}" dt="2022-01-10T08:35:32.018" v="406" actId="478"/>
          <ac:picMkLst>
            <pc:docMk/>
            <pc:sldMk cId="863402683" sldId="256"/>
            <ac:picMk id="4" creationId="{3F675CC4-AC54-4F64-99D0-7C464E4F812E}"/>
          </ac:picMkLst>
        </pc:picChg>
        <pc:picChg chg="add mod">
          <ac:chgData name="Bob Aaldering" userId="13482f050acb118a" providerId="LiveId" clId="{4E56A855-B809-4849-8466-3F955A84324B}" dt="2022-01-10T08:17:09.973" v="21"/>
          <ac:picMkLst>
            <pc:docMk/>
            <pc:sldMk cId="863402683" sldId="256"/>
            <ac:picMk id="5" creationId="{FD012D21-AE3E-40FF-A27B-04475B7AC8E7}"/>
          </ac:picMkLst>
        </pc:picChg>
        <pc:picChg chg="add mod">
          <ac:chgData name="Bob Aaldering" userId="13482f050acb118a" providerId="LiveId" clId="{4E56A855-B809-4849-8466-3F955A84324B}" dt="2022-01-10T08:35:45.280" v="412" actId="1076"/>
          <ac:picMkLst>
            <pc:docMk/>
            <pc:sldMk cId="863402683" sldId="256"/>
            <ac:picMk id="1026" creationId="{397757EF-A129-40B4-B844-7688B7EE6F4A}"/>
          </ac:picMkLst>
        </pc:picChg>
      </pc:sldChg>
      <pc:sldChg chg="addSp delSp modSp new mod modTransition">
        <pc:chgData name="Bob Aaldering" userId="13482f050acb118a" providerId="LiveId" clId="{4E56A855-B809-4849-8466-3F955A84324B}" dt="2022-01-10T10:22:19.315" v="1863" actId="20577"/>
        <pc:sldMkLst>
          <pc:docMk/>
          <pc:sldMk cId="4227639164" sldId="257"/>
        </pc:sldMkLst>
        <pc:spChg chg="mod">
          <ac:chgData name="Bob Aaldering" userId="13482f050acb118a" providerId="LiveId" clId="{4E56A855-B809-4849-8466-3F955A84324B}" dt="2022-01-10T08:17:36.916" v="53" actId="20577"/>
          <ac:spMkLst>
            <pc:docMk/>
            <pc:sldMk cId="4227639164" sldId="257"/>
            <ac:spMk id="2" creationId="{35BECF5C-2051-4DFA-AB1B-01B864F0F28C}"/>
          </ac:spMkLst>
        </pc:spChg>
        <pc:spChg chg="mod">
          <ac:chgData name="Bob Aaldering" userId="13482f050acb118a" providerId="LiveId" clId="{4E56A855-B809-4849-8466-3F955A84324B}" dt="2022-01-10T10:22:19.315" v="1863" actId="20577"/>
          <ac:spMkLst>
            <pc:docMk/>
            <pc:sldMk cId="4227639164" sldId="257"/>
            <ac:spMk id="3" creationId="{427C1DAE-8A81-4C70-B3DD-F43730A917E5}"/>
          </ac:spMkLst>
        </pc:spChg>
        <pc:picChg chg="add mod">
          <ac:chgData name="Bob Aaldering" userId="13482f050acb118a" providerId="LiveId" clId="{4E56A855-B809-4849-8466-3F955A84324B}" dt="2022-01-10T08:44:01.617" v="440"/>
          <ac:picMkLst>
            <pc:docMk/>
            <pc:sldMk cId="4227639164" sldId="257"/>
            <ac:picMk id="6" creationId="{797732E2-B49A-443C-8DE9-7F98B318BF39}"/>
          </ac:picMkLst>
        </pc:picChg>
        <pc:picChg chg="add del mod">
          <ac:chgData name="Bob Aaldering" userId="13482f050acb118a" providerId="LiveId" clId="{4E56A855-B809-4849-8466-3F955A84324B}" dt="2022-01-10T10:10:11.954" v="1576" actId="478"/>
          <ac:picMkLst>
            <pc:docMk/>
            <pc:sldMk cId="4227639164" sldId="257"/>
            <ac:picMk id="2050" creationId="{038B99A7-8E3B-4D3F-841C-0FC84E97D05A}"/>
          </ac:picMkLst>
        </pc:picChg>
      </pc:sldChg>
      <pc:sldChg chg="addSp modSp new mod modTransition">
        <pc:chgData name="Bob Aaldering" userId="13482f050acb118a" providerId="LiveId" clId="{4E56A855-B809-4849-8466-3F955A84324B}" dt="2022-01-10T10:19:07.848" v="1774"/>
        <pc:sldMkLst>
          <pc:docMk/>
          <pc:sldMk cId="2806410981" sldId="258"/>
        </pc:sldMkLst>
        <pc:spChg chg="mod">
          <ac:chgData name="Bob Aaldering" userId="13482f050acb118a" providerId="LiveId" clId="{4E56A855-B809-4849-8466-3F955A84324B}" dt="2022-01-10T08:25:11.390" v="125" actId="20577"/>
          <ac:spMkLst>
            <pc:docMk/>
            <pc:sldMk cId="2806410981" sldId="258"/>
            <ac:spMk id="2" creationId="{E1562945-DDFE-4004-880D-B30743601C51}"/>
          </ac:spMkLst>
        </pc:spChg>
        <pc:spChg chg="mod">
          <ac:chgData name="Bob Aaldering" userId="13482f050acb118a" providerId="LiveId" clId="{4E56A855-B809-4849-8466-3F955A84324B}" dt="2022-01-10T09:56:33.241" v="1160" actId="404"/>
          <ac:spMkLst>
            <pc:docMk/>
            <pc:sldMk cId="2806410981" sldId="258"/>
            <ac:spMk id="3" creationId="{3306EA8A-FE43-4943-BA64-78DE58CE42EA}"/>
          </ac:spMkLst>
        </pc:spChg>
        <pc:picChg chg="add mod">
          <ac:chgData name="Bob Aaldering" userId="13482f050acb118a" providerId="LiveId" clId="{4E56A855-B809-4849-8466-3F955A84324B}" dt="2022-01-10T08:44:03.027" v="441"/>
          <ac:picMkLst>
            <pc:docMk/>
            <pc:sldMk cId="2806410981" sldId="258"/>
            <ac:picMk id="5" creationId="{B870222B-BED3-4593-ABC0-5BDBBDFAE62C}"/>
          </ac:picMkLst>
        </pc:picChg>
      </pc:sldChg>
      <pc:sldChg chg="addSp modSp new mod modTransition">
        <pc:chgData name="Bob Aaldering" userId="13482f050acb118a" providerId="LiveId" clId="{4E56A855-B809-4849-8466-3F955A84324B}" dt="2022-01-10T10:22:02.205" v="1819" actId="20577"/>
        <pc:sldMkLst>
          <pc:docMk/>
          <pc:sldMk cId="346680561" sldId="259"/>
        </pc:sldMkLst>
        <pc:spChg chg="mod">
          <ac:chgData name="Bob Aaldering" userId="13482f050acb118a" providerId="LiveId" clId="{4E56A855-B809-4849-8466-3F955A84324B}" dt="2022-01-10T10:22:02.205" v="1819" actId="20577"/>
          <ac:spMkLst>
            <pc:docMk/>
            <pc:sldMk cId="346680561" sldId="259"/>
            <ac:spMk id="2" creationId="{5DAF2F3C-5C3B-4605-AA94-AF8E9980283E}"/>
          </ac:spMkLst>
        </pc:spChg>
        <pc:spChg chg="mod">
          <ac:chgData name="Bob Aaldering" userId="13482f050acb118a" providerId="LiveId" clId="{4E56A855-B809-4849-8466-3F955A84324B}" dt="2022-01-10T09:56:06.474" v="1151" actId="404"/>
          <ac:spMkLst>
            <pc:docMk/>
            <pc:sldMk cId="346680561" sldId="259"/>
            <ac:spMk id="3" creationId="{7F2DDE1C-84D8-43AE-BA9E-D6C2735C8AED}"/>
          </ac:spMkLst>
        </pc:spChg>
        <pc:picChg chg="add mod">
          <ac:chgData name="Bob Aaldering" userId="13482f050acb118a" providerId="LiveId" clId="{4E56A855-B809-4849-8466-3F955A84324B}" dt="2022-01-10T08:44:04.569" v="442"/>
          <ac:picMkLst>
            <pc:docMk/>
            <pc:sldMk cId="346680561" sldId="259"/>
            <ac:picMk id="5" creationId="{82BD5FFA-1ADC-42B5-96C4-C7E13AE8E1CA}"/>
          </ac:picMkLst>
        </pc:picChg>
      </pc:sldChg>
      <pc:sldChg chg="addSp delSp modSp new mod modTransition">
        <pc:chgData name="Bob Aaldering" userId="13482f050acb118a" providerId="LiveId" clId="{4E56A855-B809-4849-8466-3F955A84324B}" dt="2022-01-10T10:19:03.275" v="1771"/>
        <pc:sldMkLst>
          <pc:docMk/>
          <pc:sldMk cId="2709911751" sldId="260"/>
        </pc:sldMkLst>
        <pc:spChg chg="mod">
          <ac:chgData name="Bob Aaldering" userId="13482f050acb118a" providerId="LiveId" clId="{4E56A855-B809-4849-8466-3F955A84324B}" dt="2022-01-10T09:38:25.176" v="587"/>
          <ac:spMkLst>
            <pc:docMk/>
            <pc:sldMk cId="2709911751" sldId="260"/>
            <ac:spMk id="2" creationId="{05340E30-8E7C-4466-920E-20260570C3A9}"/>
          </ac:spMkLst>
        </pc:spChg>
        <pc:spChg chg="mod">
          <ac:chgData name="Bob Aaldering" userId="13482f050acb118a" providerId="LiveId" clId="{4E56A855-B809-4849-8466-3F955A84324B}" dt="2022-01-10T09:44:50.844" v="926" actId="20577"/>
          <ac:spMkLst>
            <pc:docMk/>
            <pc:sldMk cId="2709911751" sldId="260"/>
            <ac:spMk id="3" creationId="{71740E09-3841-49D3-83B8-32884D317384}"/>
          </ac:spMkLst>
        </pc:spChg>
        <pc:spChg chg="add del">
          <ac:chgData name="Bob Aaldering" userId="13482f050acb118a" providerId="LiveId" clId="{4E56A855-B809-4849-8466-3F955A84324B}" dt="2022-01-10T09:40:13.948" v="628"/>
          <ac:spMkLst>
            <pc:docMk/>
            <pc:sldMk cId="2709911751" sldId="260"/>
            <ac:spMk id="6" creationId="{09691FD5-30F2-41C2-A974-40D91B987169}"/>
          </ac:spMkLst>
        </pc:spChg>
        <pc:spChg chg="add del">
          <ac:chgData name="Bob Aaldering" userId="13482f050acb118a" providerId="LiveId" clId="{4E56A855-B809-4849-8466-3F955A84324B}" dt="2022-01-10T09:40:15.569" v="630"/>
          <ac:spMkLst>
            <pc:docMk/>
            <pc:sldMk cId="2709911751" sldId="260"/>
            <ac:spMk id="7" creationId="{B9DECFE3-7128-437C-8FB0-37A1827B122A}"/>
          </ac:spMkLst>
        </pc:spChg>
        <pc:spChg chg="add mod">
          <ac:chgData name="Bob Aaldering" userId="13482f050acb118a" providerId="LiveId" clId="{4E56A855-B809-4849-8466-3F955A84324B}" dt="2022-01-10T09:46:42.358" v="1018" actId="1076"/>
          <ac:spMkLst>
            <pc:docMk/>
            <pc:sldMk cId="2709911751" sldId="260"/>
            <ac:spMk id="10" creationId="{52DD83FD-53AA-4094-9099-D6739C90EBE6}"/>
          </ac:spMkLst>
        </pc:spChg>
        <pc:spChg chg="add del mod">
          <ac:chgData name="Bob Aaldering" userId="13482f050acb118a" providerId="LiveId" clId="{4E56A855-B809-4849-8466-3F955A84324B}" dt="2022-01-10T09:58:34.523" v="1165" actId="478"/>
          <ac:spMkLst>
            <pc:docMk/>
            <pc:sldMk cId="2709911751" sldId="260"/>
            <ac:spMk id="11" creationId="{A92D2B61-A73D-4454-8241-F351D64D77E7}"/>
          </ac:spMkLst>
        </pc:spChg>
        <pc:picChg chg="add mod">
          <ac:chgData name="Bob Aaldering" userId="13482f050acb118a" providerId="LiveId" clId="{4E56A855-B809-4849-8466-3F955A84324B}" dt="2022-01-10T09:24:36.874" v="500"/>
          <ac:picMkLst>
            <pc:docMk/>
            <pc:sldMk cId="2709911751" sldId="260"/>
            <ac:picMk id="5" creationId="{F01C1AE5-0205-47BF-B6F7-06825C821927}"/>
          </ac:picMkLst>
        </pc:picChg>
        <pc:picChg chg="add mod">
          <ac:chgData name="Bob Aaldering" userId="13482f050acb118a" providerId="LiveId" clId="{4E56A855-B809-4849-8466-3F955A84324B}" dt="2022-01-10T09:45:20.681" v="933" actId="1440"/>
          <ac:picMkLst>
            <pc:docMk/>
            <pc:sldMk cId="2709911751" sldId="260"/>
            <ac:picMk id="9" creationId="{8CE6F51B-6C25-414B-8F42-0DDD304B48BC}"/>
          </ac:picMkLst>
        </pc:picChg>
      </pc:sldChg>
      <pc:sldChg chg="addSp modSp new mod modTransition">
        <pc:chgData name="Bob Aaldering" userId="13482f050acb118a" providerId="LiveId" clId="{4E56A855-B809-4849-8466-3F955A84324B}" dt="2022-01-10T10:19:06.657" v="1773"/>
        <pc:sldMkLst>
          <pc:docMk/>
          <pc:sldMk cId="1062262003" sldId="261"/>
        </pc:sldMkLst>
        <pc:spChg chg="mod">
          <ac:chgData name="Bob Aaldering" userId="13482f050acb118a" providerId="LiveId" clId="{4E56A855-B809-4849-8466-3F955A84324B}" dt="2022-01-10T09:28:47.188" v="503"/>
          <ac:spMkLst>
            <pc:docMk/>
            <pc:sldMk cId="1062262003" sldId="261"/>
            <ac:spMk id="2" creationId="{0AA1B8FA-24ED-4504-9476-A83A99888D3B}"/>
          </ac:spMkLst>
        </pc:spChg>
        <pc:spChg chg="mod">
          <ac:chgData name="Bob Aaldering" userId="13482f050acb118a" providerId="LiveId" clId="{4E56A855-B809-4849-8466-3F955A84324B}" dt="2022-01-10T09:37:53.495" v="553" actId="27636"/>
          <ac:spMkLst>
            <pc:docMk/>
            <pc:sldMk cId="1062262003" sldId="261"/>
            <ac:spMk id="3" creationId="{8ED78169-D586-4001-A42D-F5A14D357E80}"/>
          </ac:spMkLst>
        </pc:spChg>
        <pc:picChg chg="add mod">
          <ac:chgData name="Bob Aaldering" userId="13482f050acb118a" providerId="LiveId" clId="{4E56A855-B809-4849-8466-3F955A84324B}" dt="2022-01-10T09:27:00.650" v="502"/>
          <ac:picMkLst>
            <pc:docMk/>
            <pc:sldMk cId="1062262003" sldId="261"/>
            <ac:picMk id="5" creationId="{64270A54-3B65-4586-B653-B9881F6D7AEF}"/>
          </ac:picMkLst>
        </pc:picChg>
      </pc:sldChg>
      <pc:sldChg chg="addSp modSp new mod modTransition">
        <pc:chgData name="Bob Aaldering" userId="13482f050acb118a" providerId="LiveId" clId="{4E56A855-B809-4849-8466-3F955A84324B}" dt="2022-01-10T10:19:01.425" v="1770"/>
        <pc:sldMkLst>
          <pc:docMk/>
          <pc:sldMk cId="3945633023" sldId="262"/>
        </pc:sldMkLst>
        <pc:spChg chg="mod">
          <ac:chgData name="Bob Aaldering" userId="13482f050acb118a" providerId="LiveId" clId="{4E56A855-B809-4849-8466-3F955A84324B}" dt="2022-01-10T09:48:46.025" v="1036" actId="20577"/>
          <ac:spMkLst>
            <pc:docMk/>
            <pc:sldMk cId="3945633023" sldId="262"/>
            <ac:spMk id="2" creationId="{32380E2E-9D7B-429A-B437-FA5E2D636929}"/>
          </ac:spMkLst>
        </pc:spChg>
        <pc:spChg chg="mod">
          <ac:chgData name="Bob Aaldering" userId="13482f050acb118a" providerId="LiveId" clId="{4E56A855-B809-4849-8466-3F955A84324B}" dt="2022-01-10T09:55:38.954" v="1144" actId="404"/>
          <ac:spMkLst>
            <pc:docMk/>
            <pc:sldMk cId="3945633023" sldId="262"/>
            <ac:spMk id="3" creationId="{421A933A-7B2D-43B3-8A4A-F3D4B99F88A7}"/>
          </ac:spMkLst>
        </pc:spChg>
        <pc:spChg chg="add mod">
          <ac:chgData name="Bob Aaldering" userId="13482f050acb118a" providerId="LiveId" clId="{4E56A855-B809-4849-8466-3F955A84324B}" dt="2022-01-10T09:58:51.571" v="1200" actId="20577"/>
          <ac:spMkLst>
            <pc:docMk/>
            <pc:sldMk cId="3945633023" sldId="262"/>
            <ac:spMk id="7" creationId="{FE24A5F2-2A5F-4179-A4C3-2AC9AEC8805E}"/>
          </ac:spMkLst>
        </pc:spChg>
        <pc:picChg chg="add mod modCrop">
          <ac:chgData name="Bob Aaldering" userId="13482f050acb118a" providerId="LiveId" clId="{4E56A855-B809-4849-8466-3F955A84324B}" dt="2022-01-10T09:58:44.287" v="1169" actId="1076"/>
          <ac:picMkLst>
            <pc:docMk/>
            <pc:sldMk cId="3945633023" sldId="262"/>
            <ac:picMk id="6" creationId="{00889C22-C5FD-474E-B007-F09A36B933FC}"/>
          </ac:picMkLst>
        </pc:picChg>
      </pc:sldChg>
      <pc:sldChg chg="addSp modSp new mod modTransition">
        <pc:chgData name="Bob Aaldering" userId="13482f050acb118a" providerId="LiveId" clId="{4E56A855-B809-4849-8466-3F955A84324B}" dt="2022-01-10T10:19:00.154" v="1769"/>
        <pc:sldMkLst>
          <pc:docMk/>
          <pc:sldMk cId="1501668930" sldId="263"/>
        </pc:sldMkLst>
        <pc:spChg chg="mod">
          <ac:chgData name="Bob Aaldering" userId="13482f050acb118a" providerId="LiveId" clId="{4E56A855-B809-4849-8466-3F955A84324B}" dt="2022-01-10T09:59:10.991" v="1224" actId="20577"/>
          <ac:spMkLst>
            <pc:docMk/>
            <pc:sldMk cId="1501668930" sldId="263"/>
            <ac:spMk id="2" creationId="{21029DFA-75D3-45A7-BA07-0437D3F704BD}"/>
          </ac:spMkLst>
        </pc:spChg>
        <pc:spChg chg="mod">
          <ac:chgData name="Bob Aaldering" userId="13482f050acb118a" providerId="LiveId" clId="{4E56A855-B809-4849-8466-3F955A84324B}" dt="2022-01-10T10:02:35.565" v="1382" actId="20577"/>
          <ac:spMkLst>
            <pc:docMk/>
            <pc:sldMk cId="1501668930" sldId="263"/>
            <ac:spMk id="3" creationId="{78D04121-EB32-4804-8349-410142E7D2D2}"/>
          </ac:spMkLst>
        </pc:spChg>
        <pc:picChg chg="add mod">
          <ac:chgData name="Bob Aaldering" userId="13482f050acb118a" providerId="LiveId" clId="{4E56A855-B809-4849-8466-3F955A84324B}" dt="2022-01-10T10:07:14.455" v="1424" actId="1440"/>
          <ac:picMkLst>
            <pc:docMk/>
            <pc:sldMk cId="1501668930" sldId="263"/>
            <ac:picMk id="5" creationId="{FF39E943-1773-4114-A96C-F37A87140342}"/>
          </ac:picMkLst>
        </pc:picChg>
      </pc:sldChg>
      <pc:sldChg chg="addSp delSp modSp new mod modTransition">
        <pc:chgData name="Bob Aaldering" userId="13482f050acb118a" providerId="LiveId" clId="{4E56A855-B809-4849-8466-3F955A84324B}" dt="2022-01-10T10:18:58.704" v="1768"/>
        <pc:sldMkLst>
          <pc:docMk/>
          <pc:sldMk cId="462384727" sldId="264"/>
        </pc:sldMkLst>
        <pc:spChg chg="mod">
          <ac:chgData name="Bob Aaldering" userId="13482f050acb118a" providerId="LiveId" clId="{4E56A855-B809-4849-8466-3F955A84324B}" dt="2022-01-10T10:02:56.401" v="1384"/>
          <ac:spMkLst>
            <pc:docMk/>
            <pc:sldMk cId="462384727" sldId="264"/>
            <ac:spMk id="2" creationId="{6D560CAD-61E2-4600-93F9-1302140D08F4}"/>
          </ac:spMkLst>
        </pc:spChg>
        <pc:spChg chg="add del mod">
          <ac:chgData name="Bob Aaldering" userId="13482f050acb118a" providerId="LiveId" clId="{4E56A855-B809-4849-8466-3F955A84324B}" dt="2022-01-10T10:06:35.821" v="1414" actId="2711"/>
          <ac:spMkLst>
            <pc:docMk/>
            <pc:sldMk cId="462384727" sldId="264"/>
            <ac:spMk id="3" creationId="{67F6E64C-3601-4400-B9F5-33599A6D4251}"/>
          </ac:spMkLst>
        </pc:spChg>
        <pc:spChg chg="add mod">
          <ac:chgData name="Bob Aaldering" userId="13482f050acb118a" providerId="LiveId" clId="{4E56A855-B809-4849-8466-3F955A84324B}" dt="2022-01-10T10:07:44.774" v="1451" actId="20577"/>
          <ac:spMkLst>
            <pc:docMk/>
            <pc:sldMk cId="462384727" sldId="264"/>
            <ac:spMk id="9" creationId="{70B0673A-BCB4-405F-B296-30CB8239EA06}"/>
          </ac:spMkLst>
        </pc:spChg>
        <pc:picChg chg="add del mod">
          <ac:chgData name="Bob Aaldering" userId="13482f050acb118a" providerId="LiveId" clId="{4E56A855-B809-4849-8466-3F955A84324B}" dt="2022-01-10T10:03:30.280" v="1401" actId="931"/>
          <ac:picMkLst>
            <pc:docMk/>
            <pc:sldMk cId="462384727" sldId="264"/>
            <ac:picMk id="6" creationId="{72AADB73-04A1-4C53-B2B2-EEB3EF826C86}"/>
          </ac:picMkLst>
        </pc:picChg>
        <pc:picChg chg="add mod">
          <ac:chgData name="Bob Aaldering" userId="13482f050acb118a" providerId="LiveId" clId="{4E56A855-B809-4849-8466-3F955A84324B}" dt="2022-01-10T10:07:24.757" v="1425" actId="1440"/>
          <ac:picMkLst>
            <pc:docMk/>
            <pc:sldMk cId="462384727" sldId="264"/>
            <ac:picMk id="8" creationId="{85D32291-6750-4549-8CBF-633C8D3B8DAF}"/>
          </ac:picMkLst>
        </pc:picChg>
      </pc:sldChg>
      <pc:sldChg chg="modSp new mod modTransition">
        <pc:chgData name="Bob Aaldering" userId="13482f050acb118a" providerId="LiveId" clId="{4E56A855-B809-4849-8466-3F955A84324B}" dt="2022-01-10T10:18:57.088" v="1767"/>
        <pc:sldMkLst>
          <pc:docMk/>
          <pc:sldMk cId="185735721" sldId="265"/>
        </pc:sldMkLst>
        <pc:spChg chg="mod">
          <ac:chgData name="Bob Aaldering" userId="13482f050acb118a" providerId="LiveId" clId="{4E56A855-B809-4849-8466-3F955A84324B}" dt="2022-01-10T10:08:40.228" v="1522" actId="20577"/>
          <ac:spMkLst>
            <pc:docMk/>
            <pc:sldMk cId="185735721" sldId="265"/>
            <ac:spMk id="2" creationId="{DA02DD08-ADAE-403A-AF66-8A875CDD6A5A}"/>
          </ac:spMkLst>
        </pc:spChg>
        <pc:spChg chg="mod">
          <ac:chgData name="Bob Aaldering" userId="13482f050acb118a" providerId="LiveId" clId="{4E56A855-B809-4849-8466-3F955A84324B}" dt="2022-01-10T10:17:01.252" v="1760" actId="27636"/>
          <ac:spMkLst>
            <pc:docMk/>
            <pc:sldMk cId="185735721" sldId="265"/>
            <ac:spMk id="3" creationId="{7B6A4E8D-8C1C-458D-8727-13B37769DC61}"/>
          </ac:spMkLst>
        </pc:spChg>
      </pc:sldChg>
      <pc:sldChg chg="addSp delSp modSp add mod">
        <pc:chgData name="Bob Aaldering" userId="13482f050acb118a" providerId="LiveId" clId="{4E56A855-B809-4849-8466-3F955A84324B}" dt="2022-01-10T10:18:14.622" v="1766" actId="1076"/>
        <pc:sldMkLst>
          <pc:docMk/>
          <pc:sldMk cId="1855593118" sldId="266"/>
        </pc:sldMkLst>
        <pc:spChg chg="mod">
          <ac:chgData name="Bob Aaldering" userId="13482f050acb118a" providerId="LiveId" clId="{4E56A855-B809-4849-8466-3F955A84324B}" dt="2022-01-10T10:09:31.075" v="1575" actId="20577"/>
          <ac:spMkLst>
            <pc:docMk/>
            <pc:sldMk cId="1855593118" sldId="266"/>
            <ac:spMk id="2" creationId="{474E733A-2099-4E58-B0AD-437456727835}"/>
          </ac:spMkLst>
        </pc:spChg>
        <pc:spChg chg="mod">
          <ac:chgData name="Bob Aaldering" userId="13482f050acb118a" providerId="LiveId" clId="{4E56A855-B809-4849-8466-3F955A84324B}" dt="2022-01-10T10:17:43.556" v="1762" actId="27636"/>
          <ac:spMkLst>
            <pc:docMk/>
            <pc:sldMk cId="1855593118" sldId="266"/>
            <ac:spMk id="3" creationId="{E8ACAE5C-10D8-4EFD-9A8A-8B60A790D419}"/>
          </ac:spMkLst>
        </pc:spChg>
        <pc:picChg chg="del">
          <ac:chgData name="Bob Aaldering" userId="13482f050acb118a" providerId="LiveId" clId="{4E56A855-B809-4849-8466-3F955A84324B}" dt="2022-01-10T10:10:40.480" v="1583" actId="478"/>
          <ac:picMkLst>
            <pc:docMk/>
            <pc:sldMk cId="1855593118" sldId="266"/>
            <ac:picMk id="1026" creationId="{22F25F6D-06FE-4D30-9FA4-20F2B36A9821}"/>
          </ac:picMkLst>
        </pc:picChg>
        <pc:picChg chg="add del mod">
          <ac:chgData name="Bob Aaldering" userId="13482f050acb118a" providerId="LiveId" clId="{4E56A855-B809-4849-8466-3F955A84324B}" dt="2022-01-10T10:10:19.460" v="1580" actId="478"/>
          <ac:picMkLst>
            <pc:docMk/>
            <pc:sldMk cId="1855593118" sldId="266"/>
            <ac:picMk id="7170" creationId="{6C32F4A9-AE13-469C-B8EF-12603B8581D3}"/>
          </ac:picMkLst>
        </pc:picChg>
        <pc:picChg chg="add del mod">
          <ac:chgData name="Bob Aaldering" userId="13482f050acb118a" providerId="LiveId" clId="{4E56A855-B809-4849-8466-3F955A84324B}" dt="2022-01-10T10:12:48.653" v="1695" actId="478"/>
          <ac:picMkLst>
            <pc:docMk/>
            <pc:sldMk cId="1855593118" sldId="266"/>
            <ac:picMk id="7172" creationId="{3A6C7E25-F9EA-4FA7-81BD-4293E182D661}"/>
          </ac:picMkLst>
        </pc:picChg>
        <pc:picChg chg="add mod">
          <ac:chgData name="Bob Aaldering" userId="13482f050acb118a" providerId="LiveId" clId="{4E56A855-B809-4849-8466-3F955A84324B}" dt="2022-01-10T10:18:14.622" v="1766" actId="1076"/>
          <ac:picMkLst>
            <pc:docMk/>
            <pc:sldMk cId="1855593118" sldId="266"/>
            <ac:picMk id="7174" creationId="{09A0CDFF-B466-42A7-A1FE-5CD3931C07B3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CA9268-A05A-4DBC-8036-12BDB1E3CE43}" type="datetimeFigureOut">
              <a:rPr lang="nl-NL" smtClean="0"/>
              <a:t>10-1-2022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B009C4-270B-48FF-836B-91BA6C9EC41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64594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/>
              <a:t>Door: Nian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C5A11D-8DEC-4A0D-BA22-06328332DB6F}" type="slidenum">
              <a:rPr lang="nl-NL" smtClean="0"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29999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A8BB1FF1-D59F-446B-A157-018450B0BCCF}" type="datetime1">
              <a:rPr lang="nl-NL" smtClean="0"/>
              <a:t>10-1-2022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8E35173C-9237-46C8-B6FC-1A92D149FCB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38501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21741-8976-49B4-BC64-92132AF3E845}" type="datetime1">
              <a:rPr lang="nl-NL" smtClean="0"/>
              <a:t>10-1-2022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5173C-9237-46C8-B6FC-1A92D149FCB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65328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F6747-2666-49C5-82AD-EEBB93F70C91}" type="datetime1">
              <a:rPr lang="nl-NL" smtClean="0"/>
              <a:t>10-1-2022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5173C-9237-46C8-B6FC-1A92D149FCB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914634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757F2-0100-4C5A-AF4D-B481DBE9FDDE}" type="datetime1">
              <a:rPr lang="nl-NL" smtClean="0"/>
              <a:t>10-1-2022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5173C-9237-46C8-B6FC-1A92D149FCBE}" type="slidenum">
              <a:rPr lang="nl-NL" smtClean="0"/>
              <a:t>‹nr.›</a:t>
            </a:fld>
            <a:endParaRPr lang="nl-NL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61109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00E70-B78C-411B-9271-ABC52C9B90E9}" type="datetime1">
              <a:rPr lang="nl-NL" smtClean="0"/>
              <a:t>10-1-2022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5173C-9237-46C8-B6FC-1A92D149FCB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404742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24D75-3D3E-4955-9D4A-7A628AF94766}" type="datetime1">
              <a:rPr lang="nl-NL" smtClean="0"/>
              <a:t>10-1-2022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5173C-9237-46C8-B6FC-1A92D149FCB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215696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Afbeelding-k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37C09-98FB-4CC7-BFA7-9BC20598A37C}" type="datetime1">
              <a:rPr lang="nl-NL" smtClean="0"/>
              <a:t>10-1-2022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5173C-9237-46C8-B6FC-1A92D149FCB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28171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DC4D4-9BEB-4BBB-8064-C84E9A2282E5}" type="datetime1">
              <a:rPr lang="nl-NL" smtClean="0"/>
              <a:t>10-1-2022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5173C-9237-46C8-B6FC-1A92D149FCB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039363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D70E3-3005-4767-A806-7B98089A71CB}" type="datetime1">
              <a:rPr lang="nl-NL" smtClean="0"/>
              <a:t>10-1-2022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5173C-9237-46C8-B6FC-1A92D149FCB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79056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2DC03-1520-4ED8-97A9-DAB6B2024E09}" type="datetime1">
              <a:rPr lang="nl-NL" smtClean="0"/>
              <a:t>10-1-2022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5173C-9237-46C8-B6FC-1A92D149FCB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63585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A9303-0FB8-4AE3-8A4E-D1282F16FC61}" type="datetime1">
              <a:rPr lang="nl-NL" smtClean="0"/>
              <a:t>10-1-2022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5173C-9237-46C8-B6FC-1A92D149FCB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62366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BF968-CCD4-4420-9EBB-D7A0AD1E83ED}" type="datetime1">
              <a:rPr lang="nl-NL" smtClean="0"/>
              <a:t>10-1-2022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5173C-9237-46C8-B6FC-1A92D149FCB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42837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53CFC-A7A5-4C9D-BFC1-F5A2BE3C136A}" type="datetime1">
              <a:rPr lang="nl-NL" smtClean="0"/>
              <a:t>10-1-2022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5173C-9237-46C8-B6FC-1A92D149FCB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66184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DEB5C-FCC1-4E9A-B46D-13FFFA956649}" type="datetime1">
              <a:rPr lang="nl-NL" smtClean="0"/>
              <a:t>10-1-2022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5173C-9237-46C8-B6FC-1A92D149FCB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25862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29AC0-19BB-4323-9677-0F4DDAE4C203}" type="datetime1">
              <a:rPr lang="nl-NL" smtClean="0"/>
              <a:t>10-1-2022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5173C-9237-46C8-B6FC-1A92D149FCB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23524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5DD7A-C97C-4416-A61E-7AF6D6E70FF8}" type="datetime1">
              <a:rPr lang="nl-NL" smtClean="0"/>
              <a:t>10-1-2022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5173C-9237-46C8-B6FC-1A92D149FCB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96315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B840A-0365-4799-9850-DA85C984FEA4}" type="datetime1">
              <a:rPr lang="nl-NL" smtClean="0"/>
              <a:t>10-1-2022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5173C-9237-46C8-B6FC-1A92D149FCB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67590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D8FBFA-ACBD-48EB-8D12-BCAA412544F4}" type="datetime1">
              <a:rPr lang="nl-NL" smtClean="0"/>
              <a:t>10-1-2022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35173C-9237-46C8-B6FC-1A92D149FCB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443339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F6C3A5-CC9C-4C08-AE0A-6BD832657D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3" y="701654"/>
            <a:ext cx="8791575" cy="2387600"/>
          </a:xfrm>
        </p:spPr>
        <p:txBody>
          <a:bodyPr/>
          <a:lstStyle/>
          <a:p>
            <a:r>
              <a:rPr lang="nl-NL" dirty="0"/>
              <a:t>Advanced </a:t>
            </a:r>
            <a:r>
              <a:rPr lang="nl-NL" dirty="0" err="1"/>
              <a:t>programming</a:t>
            </a:r>
            <a:r>
              <a:rPr lang="nl-NL" dirty="0"/>
              <a:t> </a:t>
            </a:r>
            <a:r>
              <a:rPr lang="nl-NL" dirty="0" err="1"/>
              <a:t>concepts</a:t>
            </a:r>
            <a:r>
              <a:rPr lang="nl-NL" dirty="0"/>
              <a:t> – </a:t>
            </a:r>
            <a:r>
              <a:rPr lang="nl-NL" dirty="0" err="1"/>
              <a:t>LET’s</a:t>
            </a:r>
            <a:r>
              <a:rPr lang="nl-NL" dirty="0"/>
              <a:t> ALLOCATE!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2280F3A6-74EF-4B25-8AB6-47C729DC3E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37787" y="3093037"/>
            <a:ext cx="8791575" cy="1655762"/>
          </a:xfrm>
        </p:spPr>
        <p:txBody>
          <a:bodyPr/>
          <a:lstStyle/>
          <a:p>
            <a:r>
              <a:rPr lang="en-US" dirty="0"/>
              <a:t>This presentation provides further information on the advanced topic ‘Allocators’.</a:t>
            </a:r>
          </a:p>
          <a:p>
            <a:r>
              <a:rPr lang="en-US" dirty="0"/>
              <a:t>By: Bob Aaldering (492152) and </a:t>
            </a:r>
            <a:r>
              <a:rPr lang="en-US" dirty="0" err="1"/>
              <a:t>Nian</a:t>
            </a:r>
            <a:r>
              <a:rPr lang="en-US" dirty="0"/>
              <a:t> Luisman (496439)</a:t>
            </a:r>
            <a:endParaRPr lang="nl-NL" dirty="0"/>
          </a:p>
          <a:p>
            <a:endParaRPr lang="nl-NL" dirty="0"/>
          </a:p>
        </p:txBody>
      </p:sp>
      <p:pic>
        <p:nvPicPr>
          <p:cNvPr id="5" name="Picture 2" descr="Saxion University of Applied Sciences - Wikipedia">
            <a:extLst>
              <a:ext uri="{FF2B5EF4-FFF2-40B4-BE49-F238E27FC236}">
                <a16:creationId xmlns:a16="http://schemas.microsoft.com/office/drawing/2014/main" id="{FD012D21-AE3E-40FF-A27B-04475B7AC8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9762" y="81244"/>
            <a:ext cx="2096037" cy="820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5FA56B3-C085-465D-8FF0-4319069CA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5173C-9237-46C8-B6FC-1A92D149FCBE}" type="slidenum">
              <a:rPr lang="nl-NL" smtClean="0"/>
              <a:t>1</a:t>
            </a:fld>
            <a:endParaRPr lang="nl-NL"/>
          </a:p>
        </p:txBody>
      </p:sp>
      <p:pic>
        <p:nvPicPr>
          <p:cNvPr id="1026" name="Picture 2" descr="Brace Yourselves the allocations are coming - Winter is Coming | Meme  Generator">
            <a:extLst>
              <a:ext uri="{FF2B5EF4-FFF2-40B4-BE49-F238E27FC236}">
                <a16:creationId xmlns:a16="http://schemas.microsoft.com/office/drawing/2014/main" id="{397757EF-A129-40B4-B844-7688B7EE6F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1" y="4748799"/>
            <a:ext cx="2623127" cy="196734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863402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02DD08-ADAE-403A-AF66-8A875CDD6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Standard </a:t>
            </a:r>
            <a:r>
              <a:rPr lang="nl-NL" dirty="0" err="1"/>
              <a:t>allocators</a:t>
            </a:r>
            <a:r>
              <a:rPr lang="nl-NL" dirty="0"/>
              <a:t> in c </a:t>
            </a:r>
            <a:r>
              <a:rPr lang="nl-NL" dirty="0" err="1"/>
              <a:t>and</a:t>
            </a:r>
            <a:r>
              <a:rPr lang="nl-NL" dirty="0"/>
              <a:t> c++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B6A4E8D-8C1C-458D-8727-13B37769DC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You saw in the benchmark that the allocators of C and C++ also allocate quite quickly.</a:t>
            </a:r>
          </a:p>
          <a:p>
            <a:r>
              <a:rPr lang="en-US" dirty="0"/>
              <a:t>These are implemented in certain ways, for example:</a:t>
            </a:r>
          </a:p>
          <a:p>
            <a:pPr lvl="1"/>
            <a:r>
              <a:rPr lang="en-US" dirty="0"/>
              <a:t>OpenBSD.</a:t>
            </a:r>
          </a:p>
          <a:p>
            <a:pPr lvl="1"/>
            <a:r>
              <a:rPr lang="en-US" dirty="0"/>
              <a:t>Hoard.</a:t>
            </a:r>
          </a:p>
          <a:p>
            <a:r>
              <a:rPr lang="en-US" dirty="0"/>
              <a:t>Often they use the 'mother' of all allocators, which is '</a:t>
            </a:r>
            <a:r>
              <a:rPr lang="en-US" sz="1600" dirty="0" err="1">
                <a:latin typeface="Consolas" panose="020B0609020204030204" pitchFamily="49" charset="0"/>
              </a:rPr>
              <a:t>mmap</a:t>
            </a:r>
            <a:r>
              <a:rPr lang="en-US" dirty="0"/>
              <a:t>' and '</a:t>
            </a:r>
            <a:r>
              <a:rPr lang="en-US" sz="1600" dirty="0" err="1"/>
              <a:t>munmap</a:t>
            </a:r>
            <a:r>
              <a:rPr lang="en-US" dirty="0"/>
              <a:t>’.</a:t>
            </a:r>
          </a:p>
          <a:p>
            <a:r>
              <a:rPr lang="en-US" dirty="0"/>
              <a:t>Thus, these allocators do not linearly allocate new objects, and do not call these functions constantly.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827B83CF-DD6B-4078-A97C-DAA40F2DD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5173C-9237-46C8-B6FC-1A92D149FCBE}" type="slidenum">
              <a:rPr lang="nl-NL" smtClean="0"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5735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4E733A-2099-4E58-B0AD-437456727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8ACAE5C-10D8-4EFD-9A8A-8B60A790D4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nl-NL" dirty="0"/>
              <a:t>Yeah,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world</a:t>
            </a:r>
            <a:r>
              <a:rPr lang="nl-NL" dirty="0"/>
              <a:t> of </a:t>
            </a:r>
            <a:r>
              <a:rPr lang="nl-NL" dirty="0" err="1"/>
              <a:t>allocators</a:t>
            </a:r>
            <a:r>
              <a:rPr lang="nl-NL" dirty="0"/>
              <a:t> is complex.</a:t>
            </a:r>
          </a:p>
          <a:p>
            <a:r>
              <a:rPr lang="nl-NL" dirty="0"/>
              <a:t> </a:t>
            </a:r>
            <a:r>
              <a:rPr lang="en-US" dirty="0"/>
              <a:t>In many cases it may matter that you implement an allocator yourself, as this can be roughly faster and more efficient.</a:t>
            </a:r>
          </a:p>
          <a:p>
            <a:r>
              <a:rPr lang="en-US" dirty="0"/>
              <a:t>And you realize that segmentation faults bully you...</a:t>
            </a:r>
          </a:p>
          <a:p>
            <a:r>
              <a:rPr lang="en-US" dirty="0"/>
              <a:t>Questions?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1700" i="1" dirty="0"/>
              <a:t>Tip for the teachers, reading our prose gives the best experience in </a:t>
            </a:r>
            <a:r>
              <a:rPr lang="en-US" sz="1700" i="1" dirty="0" err="1"/>
              <a:t>JetBrians</a:t>
            </a:r>
            <a:r>
              <a:rPr lang="en-US" sz="1700" i="1" dirty="0"/>
              <a:t> IDEs. </a:t>
            </a:r>
            <a:endParaRPr lang="nl-NL" sz="1700" i="1" dirty="0"/>
          </a:p>
          <a:p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2E6B4D41-4AD3-4DCC-9A47-4FF6F4DD9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3060C-8700-4284-953D-DE8ABD8A64CC}" type="slidenum">
              <a:rPr lang="nl-NL" smtClean="0"/>
              <a:t>11</a:t>
            </a:fld>
            <a:endParaRPr lang="nl-NL"/>
          </a:p>
        </p:txBody>
      </p:sp>
      <p:pic>
        <p:nvPicPr>
          <p:cNvPr id="5" name="Picture 2" descr="Saxion University of Applied Sciences - Wikipedia">
            <a:extLst>
              <a:ext uri="{FF2B5EF4-FFF2-40B4-BE49-F238E27FC236}">
                <a16:creationId xmlns:a16="http://schemas.microsoft.com/office/drawing/2014/main" id="{1EC56EEB-F9E5-4BBD-8F1D-F22DD7054C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9762" y="81244"/>
            <a:ext cx="2096037" cy="820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ALLOCATIONS ALLOCATIONS EVERYWHERE - X, X Everywhere | Meme Generator">
            <a:extLst>
              <a:ext uri="{FF2B5EF4-FFF2-40B4-BE49-F238E27FC236}">
                <a16:creationId xmlns:a16="http://schemas.microsoft.com/office/drawing/2014/main" id="{09A0CDFF-B466-42A7-A1FE-5CD3931C07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1235" y="3561572"/>
            <a:ext cx="3590925" cy="199583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855593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BECF5C-2051-4DFA-AB1B-01B864F0F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content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27C1DAE-8A81-4C70-B3DD-F43730A917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nl-NL" dirty="0" err="1"/>
              <a:t>Introduction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allocators</a:t>
            </a:r>
            <a:r>
              <a:rPr lang="nl-NL" dirty="0"/>
              <a:t>.</a:t>
            </a:r>
          </a:p>
          <a:p>
            <a:r>
              <a:rPr lang="en-US" dirty="0"/>
              <a:t>Important and sensitive topic, memory allocation</a:t>
            </a:r>
            <a:r>
              <a:rPr lang="nl-NL" dirty="0"/>
              <a:t>.</a:t>
            </a:r>
          </a:p>
          <a:p>
            <a:r>
              <a:rPr lang="en-US" dirty="0"/>
              <a:t>Application </a:t>
            </a:r>
            <a:r>
              <a:rPr lang="en-US"/>
              <a:t>of allocators.</a:t>
            </a:r>
            <a:endParaRPr lang="en-US" dirty="0"/>
          </a:p>
          <a:p>
            <a:r>
              <a:rPr lang="en-US" dirty="0"/>
              <a:t>Get memory from your OS.</a:t>
            </a:r>
          </a:p>
          <a:p>
            <a:r>
              <a:rPr lang="en-US" dirty="0"/>
              <a:t>Allocators in C++.</a:t>
            </a:r>
          </a:p>
          <a:p>
            <a:r>
              <a:rPr lang="en-US" dirty="0"/>
              <a:t>More complex allocators.</a:t>
            </a:r>
          </a:p>
          <a:p>
            <a:r>
              <a:rPr lang="nl-NL" dirty="0"/>
              <a:t>Speed of </a:t>
            </a:r>
            <a:r>
              <a:rPr lang="nl-NL" dirty="0" err="1"/>
              <a:t>allocators</a:t>
            </a:r>
            <a:r>
              <a:rPr lang="nl-NL" dirty="0"/>
              <a:t>.</a:t>
            </a:r>
          </a:p>
          <a:p>
            <a:r>
              <a:rPr lang="nl-NL" dirty="0"/>
              <a:t>Standard </a:t>
            </a:r>
            <a:r>
              <a:rPr lang="nl-NL" dirty="0" err="1"/>
              <a:t>allocators</a:t>
            </a:r>
            <a:r>
              <a:rPr lang="nl-NL" dirty="0"/>
              <a:t> in C </a:t>
            </a:r>
            <a:r>
              <a:rPr lang="nl-NL" dirty="0" err="1"/>
              <a:t>and</a:t>
            </a:r>
            <a:r>
              <a:rPr lang="nl-NL" dirty="0"/>
              <a:t> C++.</a:t>
            </a:r>
          </a:p>
          <a:p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20DB2CDA-52ED-45B0-9B5A-5F7D16DD0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5173C-9237-46C8-B6FC-1A92D149FCBE}" type="slidenum">
              <a:rPr lang="nl-NL" smtClean="0"/>
              <a:t>2</a:t>
            </a:fld>
            <a:endParaRPr lang="nl-NL"/>
          </a:p>
        </p:txBody>
      </p:sp>
      <p:pic>
        <p:nvPicPr>
          <p:cNvPr id="6" name="Picture 2" descr="Saxion University of Applied Sciences - Wikipedia">
            <a:extLst>
              <a:ext uri="{FF2B5EF4-FFF2-40B4-BE49-F238E27FC236}">
                <a16:creationId xmlns:a16="http://schemas.microsoft.com/office/drawing/2014/main" id="{797732E2-B49A-443C-8DE9-7F98B318BF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9762" y="81244"/>
            <a:ext cx="2096037" cy="820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7639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562945-DDFE-4004-880D-B30743601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Introduction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allocators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306EA8A-FE43-4943-BA64-78DE58CE42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NL" dirty="0"/>
              <a:t>Memory </a:t>
            </a:r>
            <a:r>
              <a:rPr lang="nl-NL" dirty="0" err="1"/>
              <a:t>and</a:t>
            </a:r>
            <a:r>
              <a:rPr lang="nl-NL" dirty="0"/>
              <a:t> variables.</a:t>
            </a:r>
          </a:p>
          <a:p>
            <a:r>
              <a:rPr lang="nl-NL" dirty="0" err="1"/>
              <a:t>Dynamically</a:t>
            </a:r>
            <a:r>
              <a:rPr lang="nl-NL" dirty="0"/>
              <a:t> </a:t>
            </a:r>
            <a:r>
              <a:rPr lang="nl-NL" dirty="0" err="1"/>
              <a:t>allocating</a:t>
            </a:r>
            <a:r>
              <a:rPr lang="nl-NL" dirty="0"/>
              <a:t> memory. </a:t>
            </a:r>
          </a:p>
          <a:p>
            <a:r>
              <a:rPr lang="nl-NL" dirty="0"/>
              <a:t>Complex </a:t>
            </a:r>
            <a:r>
              <a:rPr lang="nl-NL" dirty="0" err="1"/>
              <a:t>problem</a:t>
            </a:r>
            <a:r>
              <a:rPr lang="nl-NL" dirty="0"/>
              <a:t> in C </a:t>
            </a:r>
            <a:r>
              <a:rPr lang="nl-NL" dirty="0" err="1"/>
              <a:t>and</a:t>
            </a:r>
            <a:r>
              <a:rPr lang="nl-NL" dirty="0"/>
              <a:t> C++.</a:t>
            </a:r>
          </a:p>
          <a:p>
            <a:r>
              <a:rPr lang="nl-NL" dirty="0"/>
              <a:t>Using ‘</a:t>
            </a:r>
            <a:r>
              <a:rPr lang="nl-NL" sz="1700" dirty="0" err="1">
                <a:latin typeface="Consolas" panose="020B0609020204030204" pitchFamily="49" charset="0"/>
              </a:rPr>
              <a:t>malloc</a:t>
            </a:r>
            <a:r>
              <a:rPr lang="nl-NL" dirty="0"/>
              <a:t>’ or ‘</a:t>
            </a:r>
            <a:r>
              <a:rPr lang="nl-NL" sz="1700" dirty="0">
                <a:latin typeface="Consolas" panose="020B0609020204030204" pitchFamily="49" charset="0"/>
              </a:rPr>
              <a:t>::operator new</a:t>
            </a:r>
            <a:r>
              <a:rPr lang="nl-NL" dirty="0"/>
              <a:t>’.</a:t>
            </a:r>
          </a:p>
          <a:p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slow, </a:t>
            </a:r>
            <a:r>
              <a:rPr lang="nl-NL" dirty="0" err="1"/>
              <a:t>creating</a:t>
            </a:r>
            <a:r>
              <a:rPr lang="nl-NL" dirty="0"/>
              <a:t> </a:t>
            </a:r>
            <a:r>
              <a:rPr lang="nl-NL" dirty="0" err="1"/>
              <a:t>better</a:t>
            </a:r>
            <a:r>
              <a:rPr lang="nl-NL" dirty="0"/>
              <a:t> </a:t>
            </a:r>
            <a:r>
              <a:rPr lang="nl-NL" dirty="0" err="1"/>
              <a:t>allocators</a:t>
            </a:r>
            <a:r>
              <a:rPr lang="nl-NL" dirty="0"/>
              <a:t>.</a:t>
            </a:r>
          </a:p>
          <a:p>
            <a:r>
              <a:rPr lang="nl-NL" dirty="0" err="1"/>
              <a:t>Creating</a:t>
            </a:r>
            <a:r>
              <a:rPr lang="nl-NL" dirty="0"/>
              <a:t> </a:t>
            </a:r>
            <a:r>
              <a:rPr lang="nl-NL" dirty="0" err="1"/>
              <a:t>your</a:t>
            </a:r>
            <a:r>
              <a:rPr lang="nl-NL" dirty="0"/>
              <a:t> </a:t>
            </a:r>
            <a:r>
              <a:rPr lang="nl-NL" dirty="0" err="1"/>
              <a:t>own</a:t>
            </a:r>
            <a:r>
              <a:rPr lang="nl-NL" dirty="0"/>
              <a:t> ‘</a:t>
            </a:r>
            <a:r>
              <a:rPr lang="nl-NL" sz="1700" dirty="0" err="1">
                <a:latin typeface="Consolas" panose="020B0609020204030204" pitchFamily="49" charset="0"/>
              </a:rPr>
              <a:t>std</a:t>
            </a:r>
            <a:r>
              <a:rPr lang="nl-NL" sz="1700" dirty="0">
                <a:latin typeface="Consolas" panose="020B0609020204030204" pitchFamily="49" charset="0"/>
              </a:rPr>
              <a:t>::</a:t>
            </a:r>
            <a:r>
              <a:rPr lang="nl-NL" sz="1700" dirty="0" err="1">
                <a:latin typeface="Consolas" panose="020B0609020204030204" pitchFamily="49" charset="0"/>
              </a:rPr>
              <a:t>allocator</a:t>
            </a:r>
            <a:r>
              <a:rPr lang="nl-NL" sz="1700" dirty="0">
                <a:latin typeface="Consolas" panose="020B0609020204030204" pitchFamily="49" charset="0"/>
              </a:rPr>
              <a:t>&lt;T&gt;</a:t>
            </a:r>
            <a:r>
              <a:rPr lang="nl-NL" dirty="0"/>
              <a:t>’.</a:t>
            </a:r>
          </a:p>
          <a:p>
            <a:r>
              <a:rPr lang="nl-NL" dirty="0"/>
              <a:t>Memory pool </a:t>
            </a:r>
            <a:r>
              <a:rPr lang="nl-NL" dirty="0" err="1"/>
              <a:t>allocator</a:t>
            </a:r>
            <a:r>
              <a:rPr lang="nl-NL" dirty="0"/>
              <a:t>.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0A9B2A8F-B39A-4501-A148-14AFCEEE7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5173C-9237-46C8-B6FC-1A92D149FCBE}" type="slidenum">
              <a:rPr lang="nl-NL" smtClean="0"/>
              <a:t>3</a:t>
            </a:fld>
            <a:endParaRPr lang="nl-NL"/>
          </a:p>
        </p:txBody>
      </p:sp>
      <p:pic>
        <p:nvPicPr>
          <p:cNvPr id="5" name="Picture 2" descr="Saxion University of Applied Sciences - Wikipedia">
            <a:extLst>
              <a:ext uri="{FF2B5EF4-FFF2-40B4-BE49-F238E27FC236}">
                <a16:creationId xmlns:a16="http://schemas.microsoft.com/office/drawing/2014/main" id="{B870222B-BED3-4593-ABC0-5BDBBDFAE6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9762" y="81244"/>
            <a:ext cx="2096037" cy="820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6410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A1B8FA-24ED-4504-9476-A83A99888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and sensitive topic, memory allocation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ED78169-D586-4001-A42D-F5A14D357E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Dynamic memory is often used for data structures.</a:t>
            </a:r>
          </a:p>
          <a:p>
            <a:r>
              <a:rPr lang="en-US" dirty="0"/>
              <a:t>Algorithms are applied to these data structures, whereby allocation/deallocation must also be used.</a:t>
            </a:r>
          </a:p>
          <a:p>
            <a:r>
              <a:rPr lang="en-US" dirty="0"/>
              <a:t>Various problems can arise when allocating memory.</a:t>
            </a:r>
          </a:p>
          <a:p>
            <a:r>
              <a:rPr lang="en-US" dirty="0"/>
              <a:t>Errors, checking memory allocation, dereferencing, dangling and wild pointers.</a:t>
            </a:r>
          </a:p>
          <a:p>
            <a:r>
              <a:rPr lang="en-US" dirty="0"/>
              <a:t>More importantly, memory leaks and segmentation faults.</a:t>
            </a:r>
          </a:p>
          <a:p>
            <a:r>
              <a:rPr lang="en-US" dirty="0"/>
              <a:t>Business, it is expected that you can implement this yourself.</a:t>
            </a:r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9AD50F3-CDFB-4EF8-9C27-BA4C1E90C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5173C-9237-46C8-B6FC-1A92D149FCBE}" type="slidenum">
              <a:rPr lang="nl-NL" smtClean="0"/>
              <a:t>4</a:t>
            </a:fld>
            <a:endParaRPr lang="nl-NL"/>
          </a:p>
        </p:txBody>
      </p:sp>
      <p:pic>
        <p:nvPicPr>
          <p:cNvPr id="5" name="Picture 2" descr="Saxion University of Applied Sciences - Wikipedia">
            <a:extLst>
              <a:ext uri="{FF2B5EF4-FFF2-40B4-BE49-F238E27FC236}">
                <a16:creationId xmlns:a16="http://schemas.microsoft.com/office/drawing/2014/main" id="{64270A54-3B65-4586-B653-B9881F6D7A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9762" y="81244"/>
            <a:ext cx="2096037" cy="820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2262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AF2F3C-5C3B-4605-AA94-AF8E99802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of allocators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F2DDE1C-84D8-43AE-BA9E-D6C2735C8A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Seems logical at first: memory allocation.</a:t>
            </a:r>
          </a:p>
          <a:p>
            <a:r>
              <a:rPr lang="en-US" dirty="0"/>
              <a:t>But, this is much more complex.</a:t>
            </a:r>
          </a:p>
          <a:p>
            <a:r>
              <a:rPr lang="en-US" dirty="0"/>
              <a:t>Allocators are also used in STL containers, containers given in the '</a:t>
            </a:r>
            <a:r>
              <a:rPr lang="en-US" sz="1900" dirty="0">
                <a:latin typeface="Consolas" panose="020B0609020204030204" pitchFamily="49" charset="0"/>
              </a:rPr>
              <a:t>std</a:t>
            </a:r>
            <a:r>
              <a:rPr lang="en-US" dirty="0"/>
              <a:t>' namespace in C++.</a:t>
            </a:r>
          </a:p>
          <a:p>
            <a:r>
              <a:rPr lang="en-US" dirty="0"/>
              <a:t>On STL containers you apply algorithms, given in the '</a:t>
            </a:r>
            <a:r>
              <a:rPr lang="en-US" sz="1900" dirty="0">
                <a:latin typeface="Consolas" panose="020B0609020204030204" pitchFamily="49" charset="0"/>
              </a:rPr>
              <a:t>algorithm</a:t>
            </a:r>
            <a:r>
              <a:rPr lang="en-US" dirty="0"/>
              <a:t>' header.</a:t>
            </a:r>
          </a:p>
          <a:p>
            <a:r>
              <a:rPr lang="en-US" dirty="0"/>
              <a:t>Sometimes ‘</a:t>
            </a:r>
            <a:r>
              <a:rPr lang="en-US" sz="1900" dirty="0">
                <a:latin typeface="Consolas" panose="020B0609020204030204" pitchFamily="49" charset="0"/>
              </a:rPr>
              <a:t>std::allocator&lt;T&gt;</a:t>
            </a:r>
            <a:r>
              <a:rPr lang="en-US" dirty="0"/>
              <a:t>’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/>
              <a:t>does not meet your needs.</a:t>
            </a:r>
          </a:p>
          <a:p>
            <a:r>
              <a:rPr lang="en-US" dirty="0"/>
              <a:t>You can then implement your allocator yourself, to have a better performance for allocating.</a:t>
            </a:r>
          </a:p>
          <a:p>
            <a:r>
              <a:rPr lang="en-US" dirty="0"/>
              <a:t>So: allocators are used very often, for both containers and algorithms that operate on them.</a:t>
            </a:r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5F074D5C-FC28-4904-9877-4BCA1A69B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5173C-9237-46C8-B6FC-1A92D149FCBE}" type="slidenum">
              <a:rPr lang="nl-NL" smtClean="0"/>
              <a:t>5</a:t>
            </a:fld>
            <a:endParaRPr lang="nl-NL"/>
          </a:p>
        </p:txBody>
      </p:sp>
      <p:pic>
        <p:nvPicPr>
          <p:cNvPr id="5" name="Picture 2" descr="Saxion University of Applied Sciences - Wikipedia">
            <a:extLst>
              <a:ext uri="{FF2B5EF4-FFF2-40B4-BE49-F238E27FC236}">
                <a16:creationId xmlns:a16="http://schemas.microsoft.com/office/drawing/2014/main" id="{82BD5FFA-1ADC-42B5-96C4-C7E13AE8E1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9762" y="81244"/>
            <a:ext cx="2096037" cy="820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680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340E30-8E7C-4466-920E-20260570C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memory from your OS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1740E09-3841-49D3-83B8-32884D317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OS is </a:t>
            </a:r>
            <a:r>
              <a:rPr lang="nl-NL" dirty="0" err="1"/>
              <a:t>using</a:t>
            </a:r>
            <a:r>
              <a:rPr lang="nl-NL" dirty="0"/>
              <a:t> memory management.</a:t>
            </a:r>
          </a:p>
          <a:p>
            <a:pPr lvl="1"/>
            <a:r>
              <a:rPr lang="nl-NL" dirty="0"/>
              <a:t>Keep track of </a:t>
            </a:r>
            <a:r>
              <a:rPr lang="nl-NL" dirty="0" err="1"/>
              <a:t>used</a:t>
            </a:r>
            <a:r>
              <a:rPr lang="nl-NL" dirty="0"/>
              <a:t> memory.</a:t>
            </a:r>
          </a:p>
          <a:p>
            <a:r>
              <a:rPr lang="en-US" dirty="0"/>
              <a:t>Several ways to get memory:</a:t>
            </a:r>
            <a:endParaRPr lang="nl-NL" dirty="0"/>
          </a:p>
          <a:p>
            <a:pPr lvl="1"/>
            <a:r>
              <a:rPr lang="nl-NL" dirty="0"/>
              <a:t>First fit, </a:t>
            </a:r>
            <a:r>
              <a:rPr lang="nl-NL" dirty="0" err="1"/>
              <a:t>find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first spot of free memory.</a:t>
            </a:r>
          </a:p>
          <a:p>
            <a:pPr lvl="1"/>
            <a:r>
              <a:rPr lang="nl-NL" dirty="0"/>
              <a:t>Best fit, </a:t>
            </a:r>
            <a:r>
              <a:rPr lang="nl-NL" dirty="0" err="1"/>
              <a:t>find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smallest</a:t>
            </a:r>
            <a:r>
              <a:rPr lang="nl-NL" dirty="0"/>
              <a:t> spot of memory.</a:t>
            </a:r>
          </a:p>
          <a:p>
            <a:pPr lvl="1"/>
            <a:r>
              <a:rPr lang="nl-NL" dirty="0"/>
              <a:t>Worst fit, </a:t>
            </a:r>
            <a:r>
              <a:rPr lang="nl-NL" dirty="0" err="1"/>
              <a:t>find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biggest</a:t>
            </a:r>
            <a:r>
              <a:rPr lang="nl-NL" dirty="0"/>
              <a:t> spot of memory.</a:t>
            </a:r>
          </a:p>
          <a:p>
            <a:r>
              <a:rPr lang="nl-NL" dirty="0" err="1"/>
              <a:t>Fragmentation</a:t>
            </a:r>
            <a:r>
              <a:rPr lang="nl-NL" dirty="0"/>
              <a:t>, small ‘hole’ in </a:t>
            </a:r>
            <a:r>
              <a:rPr lang="nl-NL" dirty="0" err="1"/>
              <a:t>your</a:t>
            </a:r>
            <a:r>
              <a:rPr lang="nl-NL" dirty="0"/>
              <a:t> memory.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81EADFAA-98CC-453F-BDE6-FA667FD37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5173C-9237-46C8-B6FC-1A92D149FCBE}" type="slidenum">
              <a:rPr lang="nl-NL" smtClean="0"/>
              <a:t>6</a:t>
            </a:fld>
            <a:endParaRPr lang="nl-NL"/>
          </a:p>
        </p:txBody>
      </p:sp>
      <p:pic>
        <p:nvPicPr>
          <p:cNvPr id="5" name="Picture 2" descr="Saxion University of Applied Sciences - Wikipedia">
            <a:extLst>
              <a:ext uri="{FF2B5EF4-FFF2-40B4-BE49-F238E27FC236}">
                <a16:creationId xmlns:a16="http://schemas.microsoft.com/office/drawing/2014/main" id="{F01C1AE5-0205-47BF-B6F7-06825C8219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9762" y="81244"/>
            <a:ext cx="2096037" cy="820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Afbeelding 8" descr="Afbeelding met tafel&#10;&#10;Automatisch gegenereerde beschrijving">
            <a:extLst>
              <a:ext uri="{FF2B5EF4-FFF2-40B4-BE49-F238E27FC236}">
                <a16:creationId xmlns:a16="http://schemas.microsoft.com/office/drawing/2014/main" id="{8CE6F51B-6C25-414B-8F42-0DDD304B48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7766" y="2014108"/>
            <a:ext cx="5384888" cy="192702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" name="Tekstvak 9">
            <a:extLst>
              <a:ext uri="{FF2B5EF4-FFF2-40B4-BE49-F238E27FC236}">
                <a16:creationId xmlns:a16="http://schemas.microsoft.com/office/drawing/2014/main" id="{52DD83FD-53AA-4094-9099-D6739C90EBE6}"/>
              </a:ext>
            </a:extLst>
          </p:cNvPr>
          <p:cNvSpPr txBox="1"/>
          <p:nvPr/>
        </p:nvSpPr>
        <p:spPr>
          <a:xfrm>
            <a:off x="7291446" y="4033202"/>
            <a:ext cx="4037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i="1" dirty="0"/>
              <a:t>The </a:t>
            </a:r>
            <a:r>
              <a:rPr lang="nl-NL" i="1" dirty="0" err="1"/>
              <a:t>methods</a:t>
            </a:r>
            <a:r>
              <a:rPr lang="nl-NL" i="1" dirty="0"/>
              <a:t> of </a:t>
            </a:r>
            <a:r>
              <a:rPr lang="nl-NL" i="1" dirty="0" err="1"/>
              <a:t>finding</a:t>
            </a:r>
            <a:r>
              <a:rPr lang="nl-NL" i="1" dirty="0"/>
              <a:t> a free spot in memory, </a:t>
            </a:r>
            <a:r>
              <a:rPr lang="nl-NL" i="1" dirty="0" err="1"/>
              <a:t>used</a:t>
            </a:r>
            <a:r>
              <a:rPr lang="nl-NL" i="1" dirty="0"/>
              <a:t> </a:t>
            </a:r>
            <a:r>
              <a:rPr lang="nl-NL" i="1" dirty="0" err="1"/>
              <a:t>within</a:t>
            </a:r>
            <a:r>
              <a:rPr lang="nl-NL" i="1" dirty="0"/>
              <a:t> </a:t>
            </a:r>
            <a:r>
              <a:rPr lang="nl-NL" i="1" dirty="0" err="1"/>
              <a:t>your</a:t>
            </a:r>
            <a:r>
              <a:rPr lang="nl-NL" i="1" dirty="0"/>
              <a:t> OS.</a:t>
            </a:r>
          </a:p>
        </p:txBody>
      </p:sp>
    </p:spTree>
    <p:extLst>
      <p:ext uri="{BB962C8B-B14F-4D97-AF65-F5344CB8AC3E}">
        <p14:creationId xmlns:p14="http://schemas.microsoft.com/office/powerpoint/2010/main" val="2709911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380E2E-9D7B-429A-B437-FA5E2D636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Allocators</a:t>
            </a:r>
            <a:r>
              <a:rPr lang="nl-NL" dirty="0"/>
              <a:t> in C++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21A933A-7B2D-43B3-8A4A-F3D4B99F88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7180552" cy="3541714"/>
          </a:xfrm>
        </p:spPr>
        <p:txBody>
          <a:bodyPr>
            <a:normAutofit lnSpcReduction="10000"/>
          </a:bodyPr>
          <a:lstStyle/>
          <a:p>
            <a:r>
              <a:rPr lang="nl-NL" dirty="0" err="1"/>
              <a:t>Normally</a:t>
            </a:r>
            <a:r>
              <a:rPr lang="nl-NL" dirty="0"/>
              <a:t> </a:t>
            </a:r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use</a:t>
            </a:r>
            <a:r>
              <a:rPr lang="nl-NL" dirty="0"/>
              <a:t> ‘</a:t>
            </a:r>
            <a:r>
              <a:rPr lang="nl-NL" sz="1600" dirty="0" err="1">
                <a:latin typeface="Consolas" panose="020B0609020204030204" pitchFamily="49" charset="0"/>
              </a:rPr>
              <a:t>std</a:t>
            </a:r>
            <a:r>
              <a:rPr lang="nl-NL" sz="1600" dirty="0">
                <a:latin typeface="Consolas" panose="020B0609020204030204" pitchFamily="49" charset="0"/>
              </a:rPr>
              <a:t>::</a:t>
            </a:r>
            <a:r>
              <a:rPr lang="nl-NL" sz="1600" dirty="0" err="1">
                <a:latin typeface="Consolas" panose="020B0609020204030204" pitchFamily="49" charset="0"/>
              </a:rPr>
              <a:t>allocator</a:t>
            </a:r>
            <a:r>
              <a:rPr lang="nl-NL" sz="1600" dirty="0">
                <a:latin typeface="Consolas" panose="020B0609020204030204" pitchFamily="49" charset="0"/>
              </a:rPr>
              <a:t>&lt;T&gt;</a:t>
            </a:r>
            <a:r>
              <a:rPr lang="nl-NL" dirty="0"/>
              <a:t>’.</a:t>
            </a:r>
          </a:p>
          <a:p>
            <a:r>
              <a:rPr lang="en-US" dirty="0"/>
              <a:t>However, you can implement this completely yourself.</a:t>
            </a:r>
            <a:endParaRPr lang="nl-NL" dirty="0"/>
          </a:p>
          <a:p>
            <a:r>
              <a:rPr lang="en-US" dirty="0"/>
              <a:t>An allocator must meet a number of conditions, it must contain a number of fields and methods.</a:t>
            </a:r>
            <a:endParaRPr lang="nl-NL" dirty="0"/>
          </a:p>
          <a:p>
            <a:r>
              <a:rPr lang="en-US" dirty="0"/>
              <a:t>These include '</a:t>
            </a:r>
            <a:r>
              <a:rPr lang="en-US" sz="1600" dirty="0">
                <a:latin typeface="Consolas" panose="020B0609020204030204" pitchFamily="49" charset="0"/>
              </a:rPr>
              <a:t>allocate</a:t>
            </a:r>
            <a:r>
              <a:rPr lang="en-US" dirty="0"/>
              <a:t>' and '</a:t>
            </a:r>
            <a:r>
              <a:rPr lang="en-US" sz="1600" dirty="0">
                <a:latin typeface="Consolas" panose="020B0609020204030204" pitchFamily="49" charset="0"/>
              </a:rPr>
              <a:t>deallocate</a:t>
            </a:r>
            <a:r>
              <a:rPr lang="en-US" dirty="0">
                <a:latin typeface="Consolas" panose="020B0609020204030204" pitchFamily="49" charset="0"/>
              </a:rPr>
              <a:t>'</a:t>
            </a:r>
            <a:r>
              <a:rPr lang="en-US" dirty="0"/>
              <a:t>.</a:t>
            </a:r>
            <a:endParaRPr lang="nl-NL" dirty="0"/>
          </a:p>
          <a:p>
            <a:r>
              <a:rPr lang="en-US" dirty="0"/>
              <a:t>To be used in, for example, '</a:t>
            </a:r>
            <a:r>
              <a:rPr lang="en-US" sz="1600" dirty="0">
                <a:latin typeface="Consolas" panose="020B0609020204030204" pitchFamily="49" charset="0"/>
              </a:rPr>
              <a:t>std::vector&lt;int, </a:t>
            </a:r>
            <a:r>
              <a:rPr lang="en-US" sz="1600" dirty="0" err="1">
                <a:latin typeface="Consolas" panose="020B0609020204030204" pitchFamily="49" charset="0"/>
              </a:rPr>
              <a:t>mmap_allocator</a:t>
            </a:r>
            <a:r>
              <a:rPr lang="en-US" sz="1600" dirty="0">
                <a:latin typeface="Consolas" panose="020B0609020204030204" pitchFamily="49" charset="0"/>
              </a:rPr>
              <a:t>&lt;int&gt;&gt;</a:t>
            </a:r>
            <a:r>
              <a:rPr lang="en-US" dirty="0"/>
              <a:t>'.</a:t>
            </a:r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DB65D070-1A05-4713-9563-0A3623F7F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5173C-9237-46C8-B6FC-1A92D149FCBE}" type="slidenum">
              <a:rPr lang="nl-NL" smtClean="0"/>
              <a:t>7</a:t>
            </a:fld>
            <a:endParaRPr lang="nl-NL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00889C22-C5FD-474E-B007-F09A36B933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03" t="20404" r="25000" b="43973"/>
          <a:stretch/>
        </p:blipFill>
        <p:spPr>
          <a:xfrm>
            <a:off x="6876472" y="4020101"/>
            <a:ext cx="4613563" cy="17711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Tekstvak 6">
            <a:extLst>
              <a:ext uri="{FF2B5EF4-FFF2-40B4-BE49-F238E27FC236}">
                <a16:creationId xmlns:a16="http://schemas.microsoft.com/office/drawing/2014/main" id="{FE24A5F2-2A5F-4179-A4C3-2AC9AEC8805E}"/>
              </a:ext>
            </a:extLst>
          </p:cNvPr>
          <p:cNvSpPr txBox="1"/>
          <p:nvPr/>
        </p:nvSpPr>
        <p:spPr>
          <a:xfrm>
            <a:off x="7083627" y="5834292"/>
            <a:ext cx="4037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i="1" dirty="0"/>
              <a:t>The </a:t>
            </a:r>
            <a:r>
              <a:rPr lang="nl-NL" i="1" dirty="0" err="1"/>
              <a:t>use</a:t>
            </a:r>
            <a:r>
              <a:rPr lang="nl-NL" i="1" dirty="0"/>
              <a:t> of </a:t>
            </a:r>
            <a:r>
              <a:rPr lang="nl-NL" i="1" dirty="0" err="1"/>
              <a:t>your</a:t>
            </a:r>
            <a:r>
              <a:rPr lang="nl-NL" i="1" dirty="0"/>
              <a:t> </a:t>
            </a:r>
            <a:r>
              <a:rPr lang="nl-NL" i="1" dirty="0" err="1"/>
              <a:t>own</a:t>
            </a:r>
            <a:r>
              <a:rPr lang="nl-NL" i="1" dirty="0"/>
              <a:t> </a:t>
            </a:r>
            <a:r>
              <a:rPr lang="nl-NL" i="1" dirty="0" err="1"/>
              <a:t>allocator</a:t>
            </a:r>
            <a:r>
              <a:rPr lang="nl-NL" i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45633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029DFA-75D3-45A7-BA07-0437D3F70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More complex </a:t>
            </a:r>
            <a:r>
              <a:rPr lang="nl-NL" dirty="0" err="1"/>
              <a:t>allocators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8D04121-EB32-4804-8349-410142E7D2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 the previous slide you could see how to make your own allocator in C++.</a:t>
            </a:r>
          </a:p>
          <a:p>
            <a:r>
              <a:rPr lang="en-US" dirty="0"/>
              <a:t>However, sometimes more complex allocators are required that make the allocation extremely fast.</a:t>
            </a:r>
          </a:p>
          <a:p>
            <a:r>
              <a:rPr lang="en-US" dirty="0"/>
              <a:t>For instance:</a:t>
            </a:r>
          </a:p>
          <a:p>
            <a:pPr lvl="1"/>
            <a:r>
              <a:rPr lang="en-US" dirty="0"/>
              <a:t>Linear allocator.</a:t>
            </a:r>
          </a:p>
          <a:p>
            <a:pPr lvl="1"/>
            <a:r>
              <a:rPr lang="en-US" dirty="0"/>
              <a:t>Stack allocator.</a:t>
            </a:r>
          </a:p>
          <a:p>
            <a:pPr lvl="1"/>
            <a:r>
              <a:rPr lang="en-US" dirty="0"/>
              <a:t>Memory pool allocator.</a:t>
            </a:r>
          </a:p>
          <a:p>
            <a:pPr lvl="1"/>
            <a:r>
              <a:rPr lang="en-US" dirty="0"/>
              <a:t>Free list allocator.</a:t>
            </a:r>
          </a:p>
          <a:p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9371E574-ABDC-4CDB-9CA6-3D32B1AE3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5173C-9237-46C8-B6FC-1A92D149FCBE}" type="slidenum">
              <a:rPr lang="nl-NL" smtClean="0"/>
              <a:t>8</a:t>
            </a:fld>
            <a:endParaRPr lang="nl-NL"/>
          </a:p>
        </p:txBody>
      </p:sp>
      <p:pic>
        <p:nvPicPr>
          <p:cNvPr id="5" name="Picture 2" descr="humans You guys should pool your resources for more efficient allocation. -  contextually unaware alien visitor - quickmeme">
            <a:extLst>
              <a:ext uri="{FF2B5EF4-FFF2-40B4-BE49-F238E27FC236}">
                <a16:creationId xmlns:a16="http://schemas.microsoft.com/office/drawing/2014/main" id="{FF39E943-1773-4114-A96C-F37A871403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1704" y="3879088"/>
            <a:ext cx="3214732" cy="243507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501668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560CAD-61E2-4600-93F9-1302140D0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Speed of </a:t>
            </a:r>
            <a:r>
              <a:rPr lang="nl-NL" dirty="0" err="1"/>
              <a:t>allocators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7F6E64C-3601-4400-B9F5-33599A6D42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6259647" cy="354171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We have benchmarked all the allocators we have implemented.</a:t>
            </a:r>
          </a:p>
          <a:p>
            <a:r>
              <a:rPr lang="en-US" dirty="0"/>
              <a:t>You can see that the memory pool allocator is the fastest.</a:t>
            </a:r>
          </a:p>
          <a:p>
            <a:r>
              <a:rPr lang="en-US" dirty="0"/>
              <a:t>Following are the standard allocators in C/C++.</a:t>
            </a:r>
          </a:p>
          <a:p>
            <a:r>
              <a:rPr lang="en-US" dirty="0"/>
              <a:t>The slowest is '</a:t>
            </a:r>
            <a:r>
              <a:rPr lang="en-US" sz="1700" dirty="0" err="1">
                <a:latin typeface="Consolas" panose="020B0609020204030204" pitchFamily="49" charset="0"/>
              </a:rPr>
              <a:t>mmap</a:t>
            </a:r>
            <a:r>
              <a:rPr lang="en-US" dirty="0"/>
              <a:t>', but draw conclusions from the allocation method within the standard allocators of C/C++.</a:t>
            </a:r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023152EB-78F1-4353-AF1D-83AA9B9A3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5173C-9237-46C8-B6FC-1A92D149FCBE}" type="slidenum">
              <a:rPr lang="nl-NL" smtClean="0"/>
              <a:t>9</a:t>
            </a:fld>
            <a:endParaRPr lang="nl-NL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85D32291-6750-4549-8CBF-633C8D3B8D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1059" y="1676861"/>
            <a:ext cx="4662555" cy="350427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Tekstvak 8">
            <a:extLst>
              <a:ext uri="{FF2B5EF4-FFF2-40B4-BE49-F238E27FC236}">
                <a16:creationId xmlns:a16="http://schemas.microsoft.com/office/drawing/2014/main" id="{70B0673A-BCB4-405F-B296-30CB8239EA06}"/>
              </a:ext>
            </a:extLst>
          </p:cNvPr>
          <p:cNvSpPr txBox="1"/>
          <p:nvPr/>
        </p:nvSpPr>
        <p:spPr>
          <a:xfrm>
            <a:off x="7916461" y="5254742"/>
            <a:ext cx="4037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i="1" dirty="0"/>
              <a:t>The </a:t>
            </a:r>
            <a:r>
              <a:rPr lang="nl-NL" i="1" dirty="0" err="1"/>
              <a:t>results</a:t>
            </a:r>
            <a:r>
              <a:rPr lang="nl-NL" i="1" dirty="0"/>
              <a:t> of </a:t>
            </a:r>
            <a:r>
              <a:rPr lang="nl-NL" i="1" dirty="0" err="1"/>
              <a:t>the</a:t>
            </a:r>
            <a:r>
              <a:rPr lang="nl-NL" i="1" dirty="0"/>
              <a:t> benchmark.</a:t>
            </a:r>
          </a:p>
        </p:txBody>
      </p:sp>
    </p:spTree>
    <p:extLst>
      <p:ext uri="{BB962C8B-B14F-4D97-AF65-F5344CB8AC3E}">
        <p14:creationId xmlns:p14="http://schemas.microsoft.com/office/powerpoint/2010/main" val="462384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Grijswaarden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127</TotalTime>
  <Words>717</Words>
  <Application>Microsoft Office PowerPoint</Application>
  <PresentationFormat>Breedbeeld</PresentationFormat>
  <Paragraphs>94</Paragraphs>
  <Slides>11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11</vt:i4>
      </vt:variant>
    </vt:vector>
  </HeadingPairs>
  <TitlesOfParts>
    <vt:vector size="16" baseType="lpstr">
      <vt:lpstr>Arial</vt:lpstr>
      <vt:lpstr>Calibri</vt:lpstr>
      <vt:lpstr>Consolas</vt:lpstr>
      <vt:lpstr>Tw Cen MT</vt:lpstr>
      <vt:lpstr>Circuit</vt:lpstr>
      <vt:lpstr>Advanced programming concepts – LET’s ALLOCATE!</vt:lpstr>
      <vt:lpstr>content</vt:lpstr>
      <vt:lpstr>Introduction to allocators</vt:lpstr>
      <vt:lpstr>Important and sensitive topic, memory allocation</vt:lpstr>
      <vt:lpstr>Applications of allocators</vt:lpstr>
      <vt:lpstr>Get memory from your OS</vt:lpstr>
      <vt:lpstr>Allocators in C++</vt:lpstr>
      <vt:lpstr>More complex allocators</vt:lpstr>
      <vt:lpstr>Speed of allocators</vt:lpstr>
      <vt:lpstr>Standard allocators in c and c++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Bob Aaldering</dc:creator>
  <cp:lastModifiedBy>Bob Aaldering</cp:lastModifiedBy>
  <cp:revision>1</cp:revision>
  <dcterms:created xsi:type="dcterms:W3CDTF">2022-01-10T08:12:31Z</dcterms:created>
  <dcterms:modified xsi:type="dcterms:W3CDTF">2022-01-10T10:22:19Z</dcterms:modified>
</cp:coreProperties>
</file>