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65177" y="2814764"/>
            <a:ext cx="6976388" cy="1947478"/>
          </a:xfrm>
        </p:spPr>
        <p:txBody>
          <a:bodyPr/>
          <a:lstStyle/>
          <a:p>
            <a:r>
              <a:rPr lang="ar-MA" sz="23900" dirty="0" smtClean="0"/>
              <a:t>كـ</a:t>
            </a:r>
            <a:endParaRPr lang="fr-FR" sz="23900" dirty="0"/>
          </a:p>
        </p:txBody>
      </p:sp>
    </p:spTree>
    <p:extLst>
      <p:ext uri="{BB962C8B-B14F-4D97-AF65-F5344CB8AC3E}">
        <p14:creationId xmlns:p14="http://schemas.microsoft.com/office/powerpoint/2010/main" val="253060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65177" y="2814764"/>
            <a:ext cx="6976388" cy="1947478"/>
          </a:xfrm>
        </p:spPr>
        <p:txBody>
          <a:bodyPr/>
          <a:lstStyle/>
          <a:p>
            <a:r>
              <a:rPr lang="ar-MA" sz="23900" dirty="0" smtClean="0"/>
              <a:t>ب</a:t>
            </a:r>
            <a:endParaRPr lang="fr-FR" sz="23900" dirty="0"/>
          </a:p>
        </p:txBody>
      </p:sp>
    </p:spTree>
    <p:extLst>
      <p:ext uri="{BB962C8B-B14F-4D97-AF65-F5344CB8AC3E}">
        <p14:creationId xmlns:p14="http://schemas.microsoft.com/office/powerpoint/2010/main" val="182124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65177" y="2814764"/>
            <a:ext cx="6976388" cy="1947478"/>
          </a:xfrm>
        </p:spPr>
        <p:txBody>
          <a:bodyPr/>
          <a:lstStyle/>
          <a:p>
            <a:r>
              <a:rPr lang="ar-MA" sz="23900" dirty="0" smtClean="0"/>
              <a:t>ت</a:t>
            </a:r>
            <a:endParaRPr lang="fr-FR" sz="23900" dirty="0"/>
          </a:p>
        </p:txBody>
      </p:sp>
    </p:spTree>
    <p:extLst>
      <p:ext uri="{BB962C8B-B14F-4D97-AF65-F5344CB8AC3E}">
        <p14:creationId xmlns:p14="http://schemas.microsoft.com/office/powerpoint/2010/main" val="122975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65177" y="2814764"/>
            <a:ext cx="6976388" cy="1947478"/>
          </a:xfrm>
        </p:spPr>
        <p:txBody>
          <a:bodyPr/>
          <a:lstStyle/>
          <a:p>
            <a:r>
              <a:rPr lang="ar-MA" sz="23900" dirty="0"/>
              <a:t>ث</a:t>
            </a:r>
            <a:endParaRPr lang="fr-FR" sz="23900" dirty="0"/>
          </a:p>
        </p:txBody>
      </p:sp>
    </p:spTree>
    <p:extLst>
      <p:ext uri="{BB962C8B-B14F-4D97-AF65-F5344CB8AC3E}">
        <p14:creationId xmlns:p14="http://schemas.microsoft.com/office/powerpoint/2010/main" val="323584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65177" y="2814764"/>
            <a:ext cx="6976388" cy="1947478"/>
          </a:xfrm>
        </p:spPr>
        <p:txBody>
          <a:bodyPr/>
          <a:lstStyle/>
          <a:p>
            <a:r>
              <a:rPr lang="ar-MA" sz="23900" dirty="0" smtClean="0"/>
              <a:t>ل</a:t>
            </a:r>
            <a:endParaRPr lang="fr-FR" sz="23900" dirty="0"/>
          </a:p>
        </p:txBody>
      </p:sp>
    </p:spTree>
    <p:extLst>
      <p:ext uri="{BB962C8B-B14F-4D97-AF65-F5344CB8AC3E}">
        <p14:creationId xmlns:p14="http://schemas.microsoft.com/office/powerpoint/2010/main" val="306451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65177" y="2814764"/>
            <a:ext cx="6976388" cy="1947478"/>
          </a:xfrm>
        </p:spPr>
        <p:txBody>
          <a:bodyPr/>
          <a:lstStyle/>
          <a:p>
            <a:r>
              <a:rPr lang="ar-MA" sz="23900" dirty="0"/>
              <a:t>و</a:t>
            </a:r>
            <a:endParaRPr lang="fr-FR" sz="23900" dirty="0"/>
          </a:p>
        </p:txBody>
      </p:sp>
    </p:spTree>
    <p:extLst>
      <p:ext uri="{BB962C8B-B14F-4D97-AF65-F5344CB8AC3E}">
        <p14:creationId xmlns:p14="http://schemas.microsoft.com/office/powerpoint/2010/main" val="2715867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</TotalTime>
  <Words>6</Words>
  <Application>Microsoft Office PowerPoint</Application>
  <PresentationFormat>Grand écran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Organique</vt:lpstr>
      <vt:lpstr>كـ</vt:lpstr>
      <vt:lpstr>ب</vt:lpstr>
      <vt:lpstr>ت</vt:lpstr>
      <vt:lpstr>ث</vt:lpstr>
      <vt:lpstr>ل</vt:lpstr>
      <vt:lpstr>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كـ</dc:title>
  <dc:creator>pc</dc:creator>
  <cp:lastModifiedBy>pc</cp:lastModifiedBy>
  <cp:revision>1</cp:revision>
  <dcterms:created xsi:type="dcterms:W3CDTF">2025-10-12T12:47:47Z</dcterms:created>
  <dcterms:modified xsi:type="dcterms:W3CDTF">2025-10-12T13:53:08Z</dcterms:modified>
</cp:coreProperties>
</file>