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1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 smtClean="0"/>
              <a:t>动画技巧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2132856"/>
            <a:ext cx="6400800" cy="1752600"/>
          </a:xfrm>
        </p:spPr>
        <p:txBody>
          <a:bodyPr>
            <a:noAutofit/>
          </a:bodyPr>
          <a:lstStyle/>
          <a:p>
            <a:pPr algn="l"/>
            <a:r>
              <a:rPr lang="en-US" altLang="zh-CN" sz="48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trasition</a:t>
            </a:r>
            <a:endParaRPr lang="en-US" altLang="zh-CN" sz="48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/>
            <a:r>
              <a:rPr lang="en-US" altLang="zh-CN" sz="4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transform</a:t>
            </a:r>
          </a:p>
          <a:p>
            <a:pPr algn="l"/>
            <a:r>
              <a:rPr lang="en-US" altLang="zh-CN" sz="4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animation</a:t>
            </a:r>
            <a:endParaRPr lang="zh-CN" altLang="en-US" sz="48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transform</a:t>
            </a:r>
            <a:endParaRPr lang="zh-CN" altLang="en-US" dirty="0"/>
          </a:p>
        </p:txBody>
      </p:sp>
      <p:pic>
        <p:nvPicPr>
          <p:cNvPr id="1025" name="Picture 1" descr="C:\Users\DELLE\AppData\Roaming\Tencent\Users\5464637\QQ\WinTemp\RichOle\09OR$8$2UR[KMAB50[DAB(J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9144000" cy="41379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示意图</a:t>
            </a:r>
            <a:endParaRPr lang="zh-CN" altLang="en-US" dirty="0"/>
          </a:p>
        </p:txBody>
      </p:sp>
      <p:pic>
        <p:nvPicPr>
          <p:cNvPr id="16385" name="Picture 1" descr="C:\Users\DELLE\AppData\Roaming\Tencent\Users\5464637\QQ\WinTemp\RichOle\QJ))2~JFZWFORF{AC1%XPZ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832"/>
            <a:ext cx="9144000" cy="4086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animation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2049" name="Picture 1" descr="C:\Users\DELLE\AppData\Roaming\Tencent\Users\5464637\QQ\WinTemp\RichOle\5@7LHQ@T[QU]QT1RV{[Y1T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772816"/>
            <a:ext cx="9143999" cy="40877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7410" name="Picture 2" descr="C:\Users\DELLE\Desktop\html5\html5\css案例\css动画技巧\动画延时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46085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实现正圆运动</a:t>
            </a:r>
            <a:endParaRPr lang="zh-CN" altLang="en-US" dirty="0"/>
          </a:p>
        </p:txBody>
      </p:sp>
      <p:pic>
        <p:nvPicPr>
          <p:cNvPr id="18433" name="Picture 1" descr="C:\Users\DELLE\AppData\Roaming\Tencent\Users\5464637\QQ\WinTemp\RichOle\$LPDSCBOJ_HXL2U9(9EKKD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10725150" cy="51125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实现椭圆运动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8" name="Picture 2" descr="C:\Users\DELLE\Desktop\html5\html5\css案例\css动画技巧\椭圆.png"/>
          <p:cNvPicPr>
            <a:picLocks noChangeAspect="1" noChangeArrowheads="1"/>
          </p:cNvPicPr>
          <p:nvPr/>
        </p:nvPicPr>
        <p:blipFill>
          <a:blip r:embed="rId2" cstate="print"/>
          <a:srcRect b="7665"/>
          <a:stretch>
            <a:fillRect/>
          </a:stretch>
        </p:blipFill>
        <p:spPr bwMode="auto">
          <a:xfrm>
            <a:off x="9524" y="1340768"/>
            <a:ext cx="9134476" cy="4608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实现弧线运动</a:t>
            </a:r>
            <a:endParaRPr lang="zh-CN" altLang="en-US" dirty="0"/>
          </a:p>
        </p:txBody>
      </p:sp>
      <p:pic>
        <p:nvPicPr>
          <p:cNvPr id="20481" name="Picture 1" descr="C:\Users\DELLE\AppData\Roaming\Tencent\Users\5464637\QQ\WinTemp\RichOle\@HGOVBFX8YX6[8%0T%Q3QU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68760"/>
            <a:ext cx="9144000" cy="4464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全屏显示(4:3)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CSS3动画技巧</vt:lpstr>
      <vt:lpstr>transform</vt:lpstr>
      <vt:lpstr>示意图</vt:lpstr>
      <vt:lpstr>animation </vt:lpstr>
      <vt:lpstr>幻灯片 5</vt:lpstr>
      <vt:lpstr>实现正圆运动</vt:lpstr>
      <vt:lpstr>实现椭圆运动</vt:lpstr>
      <vt:lpstr>实现弧线运动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CSS3动画技巧</dc:title>
  <dc:creator>DELLE</dc:creator>
  <cp:lastModifiedBy>DELLE</cp:lastModifiedBy>
  <cp:revision>2</cp:revision>
  <dcterms:created xsi:type="dcterms:W3CDTF">2018-04-21T15:28:25Z</dcterms:created>
  <dcterms:modified xsi:type="dcterms:W3CDTF">2018-05-15T09:12:17Z</dcterms:modified>
</cp:coreProperties>
</file>