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DELLE\AppData\Roaming\Tencent\Users\5464637\QQ\WinTemp\RichOle\UZLTJWLYZYX}SVJDM47EL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404" y="1196752"/>
            <a:ext cx="8889596" cy="4450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中循环调用</a:t>
            </a:r>
            <a:r>
              <a:rPr lang="en-US" altLang="zh-CN" dirty="0" smtClean="0"/>
              <a:t>window API</a:t>
            </a:r>
            <a:r>
              <a:rPr lang="zh-CN" altLang="en-US" dirty="0" smtClean="0"/>
              <a:t>实现动画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requestAnimframe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（ ））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可依据设置的性质，来决定回调的时间，效能高</a:t>
            </a:r>
            <a:endParaRPr lang="en-US" altLang="zh-CN" dirty="0" smtClean="0"/>
          </a:p>
          <a:p>
            <a:r>
              <a:rPr lang="en-US" altLang="zh-CN" dirty="0" err="1" smtClean="0"/>
              <a:t>setTimeOut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fuction</a:t>
            </a:r>
            <a:r>
              <a:rPr lang="en-US" altLang="zh-CN" dirty="0" smtClean="0"/>
              <a:t>(),time);</a:t>
            </a:r>
          </a:p>
          <a:p>
            <a:pPr>
              <a:buNone/>
            </a:pPr>
            <a:r>
              <a:rPr lang="en-US" altLang="zh-CN" dirty="0" smtClean="0"/>
              <a:t>    Time</a:t>
            </a:r>
            <a:r>
              <a:rPr lang="zh-CN" altLang="en-US" dirty="0" smtClean="0"/>
              <a:t>后，循环调用函数，</a:t>
            </a:r>
            <a:endParaRPr lang="en-US" altLang="zh-CN" dirty="0" smtClean="0"/>
          </a:p>
          <a:p>
            <a:r>
              <a:rPr lang="en-US" altLang="zh-CN" dirty="0" err="1" smtClean="0"/>
              <a:t>setInterval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fuction</a:t>
            </a:r>
            <a:r>
              <a:rPr lang="en-US" altLang="zh-CN" dirty="0" smtClean="0"/>
              <a:t>(),time);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先调用，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时间后再调用函数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Users\DELLE\AppData\Roaming\Tencent\Users\5464637\QQ\WinTemp\RichOle\Z]12F266SKK3)3R_W5J~1B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10116616" cy="42331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C:\Users\DELLE\AppData\Roaming\Tencent\Users\5464637\QQ\WinTemp\RichOle\)~9_A@K~ZWS%Y)`34(QHCT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49584" cy="5369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C:\Users\DELLE\AppData\Roaming\Tencent\Users\5464637\QQ\WinTemp\RichOle\@JRE6[D`)7RCVH([$1UL$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172400" cy="1990725"/>
          </a:xfrm>
          <a:prstGeom prst="rect">
            <a:avLst/>
          </a:prstGeom>
          <a:noFill/>
        </p:spPr>
      </p:pic>
      <p:pic>
        <p:nvPicPr>
          <p:cNvPr id="16386" name="Picture 2" descr="C:\Users\DELLE\AppData\Roaming\Tencent\Users\5464637\QQ\WinTemp\RichOle\(MU~BGZ0A99P3X4ZG5F8]2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3600"/>
            <a:ext cx="8208912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DELLE\AppData\Roaming\Tencent\Users\5464637\QQ\WinTemp\RichOle\D%(W]}NM2U4]GXK65@6S4[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477375" cy="5572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C:\Users\DELLE\AppData\Roaming\Tencent\Users\5464637\QQ\WinTemp\RichOle\BH%4H}6YZ0W}FC~~SSWR[)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8629650" cy="5534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C:\Users\DELLE\AppData\Roaming\Tencent\Users\5464637\QQ\WinTemp\RichOle\`H@NH75BERG%(HHUNHTT04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8763000" cy="5667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1" name="Picture 1" descr="C:\Users\DELLE\AppData\Roaming\Tencent\Users\5464637\QQ\WinTemp\RichOle\NUA[M~Z(4Y`HC6I[}RR2KR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50" cy="1981200"/>
          </a:xfrm>
          <a:prstGeom prst="rect">
            <a:avLst/>
          </a:prstGeom>
          <a:noFill/>
        </p:spPr>
      </p:pic>
      <p:pic>
        <p:nvPicPr>
          <p:cNvPr id="20482" name="Picture 2" descr="C:\Users\DELLE\AppData\Roaming\Tencent\Users\5464637\QQ\WinTemp\RichOle\FF5)A~Y}HSW1414XAQ7}{A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8362950" cy="424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5" name="Picture 1" descr="C:\Users\DELLE\AppData\Roaming\Tencent\Users\5464637\QQ\WinTemp\RichOle\0M6{HR7$[8I`TAG~N_U05H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92480" cy="4171950"/>
          </a:xfrm>
          <a:prstGeom prst="rect">
            <a:avLst/>
          </a:prstGeom>
          <a:noFill/>
        </p:spPr>
      </p:pic>
      <p:pic>
        <p:nvPicPr>
          <p:cNvPr id="1026" name="Picture 2" descr="C:\Users\DELLE\AppData\Roaming\Tencent\Users\5464637\QQ\WinTemp\RichOle\L_NT2T5{9LBU@ZC1H1G@BD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3717032"/>
            <a:ext cx="10077450" cy="3676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55</Words>
  <Application>Microsoft Office PowerPoint</Application>
  <PresentationFormat>全屏显示(4:3)</PresentationFormat>
  <Paragraphs>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JS中循环调用window API实现动画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DELLE</dc:creator>
  <cp:lastModifiedBy>DELLE</cp:lastModifiedBy>
  <cp:revision>5</cp:revision>
  <dcterms:created xsi:type="dcterms:W3CDTF">2018-04-27T01:59:27Z</dcterms:created>
  <dcterms:modified xsi:type="dcterms:W3CDTF">2019-03-22T07:35:38Z</dcterms:modified>
</cp:coreProperties>
</file>