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7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6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3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088-8C2F-42E5-8982-251B9E6EE69F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25AD-CE74-4F0F-9022-D60EFF8D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7648" y="2374710"/>
            <a:ext cx="9144000" cy="14057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首先</a:t>
            </a:r>
            <a:r>
              <a:rPr lang="zh-CN" altLang="en-US" sz="4400" dirty="0" smtClean="0"/>
              <a:t>是摄像头的不同角度的四张图片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8828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摄像头尺寸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446663"/>
            <a:ext cx="7588155" cy="4353635"/>
          </a:xfrm>
        </p:spPr>
      </p:pic>
    </p:spTree>
    <p:extLst>
      <p:ext uri="{BB962C8B-B14F-4D97-AF65-F5344CB8AC3E}">
        <p14:creationId xmlns:p14="http://schemas.microsoft.com/office/powerpoint/2010/main" val="17639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3624618" cy="1325563"/>
          </a:xfrm>
        </p:spPr>
        <p:txBody>
          <a:bodyPr/>
          <a:lstStyle/>
          <a:p>
            <a:r>
              <a:rPr lang="zh-CN" altLang="en-US" dirty="0" smtClean="0"/>
              <a:t>摄像头的视场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14" y="805219"/>
            <a:ext cx="8311486" cy="53873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0060" y="2756848"/>
            <a:ext cx="24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视场大小是</a:t>
            </a:r>
            <a:r>
              <a:rPr lang="en-US" altLang="zh-CN" dirty="0" smtClean="0"/>
              <a:t>23.09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2513" y="4094328"/>
            <a:ext cx="352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个摄像头的清晰度都调整到接近最佳。测量时视场均在</a:t>
            </a:r>
            <a:r>
              <a:rPr lang="en-US" altLang="zh-CN" dirty="0" smtClean="0"/>
              <a:t>23.1</a:t>
            </a:r>
            <a:r>
              <a:rPr lang="zh-CN" altLang="en-US" dirty="0" smtClean="0"/>
              <a:t>度左右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4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摄像头尺寸</vt:lpstr>
      <vt:lpstr>摄像头的视场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Chen</dc:creator>
  <cp:lastModifiedBy>Liang Chen</cp:lastModifiedBy>
  <cp:revision>6</cp:revision>
  <dcterms:created xsi:type="dcterms:W3CDTF">2015-12-23T08:49:14Z</dcterms:created>
  <dcterms:modified xsi:type="dcterms:W3CDTF">2015-12-23T09:21:24Z</dcterms:modified>
</cp:coreProperties>
</file>