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3C0C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8194-88D3-42A7-92D1-57BA7F98EE77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FFE2-A96D-4580-8A6F-3B642D85B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13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8194-88D3-42A7-92D1-57BA7F98EE77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FFE2-A96D-4580-8A6F-3B642D85B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12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8194-88D3-42A7-92D1-57BA7F98EE77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FFE2-A96D-4580-8A6F-3B642D85B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35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8194-88D3-42A7-92D1-57BA7F98EE77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FFE2-A96D-4580-8A6F-3B642D85B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66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8194-88D3-42A7-92D1-57BA7F98EE77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FFE2-A96D-4580-8A6F-3B642D85B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19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8194-88D3-42A7-92D1-57BA7F98EE77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FFE2-A96D-4580-8A6F-3B642D85B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82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8194-88D3-42A7-92D1-57BA7F98EE77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FFE2-A96D-4580-8A6F-3B642D85B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33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8194-88D3-42A7-92D1-57BA7F98EE77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FFE2-A96D-4580-8A6F-3B642D85B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70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8194-88D3-42A7-92D1-57BA7F98EE77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FFE2-A96D-4580-8A6F-3B642D85B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57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8194-88D3-42A7-92D1-57BA7F98EE77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FFE2-A96D-4580-8A6F-3B642D85B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88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8194-88D3-42A7-92D1-57BA7F98EE77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FFE2-A96D-4580-8A6F-3B642D85B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88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F8194-88D3-42A7-92D1-57BA7F98EE77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0FFE2-A96D-4580-8A6F-3B642D85B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14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416120"/>
              </p:ext>
            </p:extLst>
          </p:nvPr>
        </p:nvGraphicFramePr>
        <p:xfrm>
          <a:off x="830218" y="1982409"/>
          <a:ext cx="1390468" cy="1346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234">
                  <a:extLst>
                    <a:ext uri="{9D8B030D-6E8A-4147-A177-3AD203B41FA5}">
                      <a16:colId xmlns:a16="http://schemas.microsoft.com/office/drawing/2014/main" val="3373423406"/>
                    </a:ext>
                  </a:extLst>
                </a:gridCol>
                <a:gridCol w="695234">
                  <a:extLst>
                    <a:ext uri="{9D8B030D-6E8A-4147-A177-3AD203B41FA5}">
                      <a16:colId xmlns:a16="http://schemas.microsoft.com/office/drawing/2014/main" val="4112660646"/>
                    </a:ext>
                  </a:extLst>
                </a:gridCol>
              </a:tblGrid>
              <a:tr h="673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  <a:endParaRPr lang="zh-CN" altLang="en-US" sz="33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163894" marR="163894" marT="81946" marB="81946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  <a:endParaRPr lang="zh-CN" altLang="en-US" sz="33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163894" marR="163894" marT="81946" marB="81946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479590"/>
                  </a:ext>
                </a:extLst>
              </a:tr>
              <a:tr h="673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  <a:endParaRPr lang="zh-CN" altLang="en-US" sz="33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163894" marR="163894" marT="81946" marB="8194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  <a:endParaRPr lang="zh-CN" altLang="en-US" sz="33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163894" marR="163894" marT="81946" marB="81946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014336"/>
                  </a:ext>
                </a:extLst>
              </a:tr>
            </a:tbl>
          </a:graphicData>
        </a:graphic>
      </p:graphicFrame>
      <p:sp>
        <p:nvSpPr>
          <p:cNvPr id="6" name="右箭头 5"/>
          <p:cNvSpPr/>
          <p:nvPr/>
        </p:nvSpPr>
        <p:spPr>
          <a:xfrm>
            <a:off x="2499360" y="2385557"/>
            <a:ext cx="592183" cy="539932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354079"/>
              </p:ext>
            </p:extLst>
          </p:nvPr>
        </p:nvGraphicFramePr>
        <p:xfrm>
          <a:off x="3370217" y="1782111"/>
          <a:ext cx="20116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336">
                  <a:extLst>
                    <a:ext uri="{9D8B030D-6E8A-4147-A177-3AD203B41FA5}">
                      <a16:colId xmlns:a16="http://schemas.microsoft.com/office/drawing/2014/main" val="4229731701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961229304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253795118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1168255275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3739356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597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54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73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98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363486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688174"/>
              </p:ext>
            </p:extLst>
          </p:nvPr>
        </p:nvGraphicFramePr>
        <p:xfrm>
          <a:off x="3680823" y="4181323"/>
          <a:ext cx="1390468" cy="1346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234">
                  <a:extLst>
                    <a:ext uri="{9D8B030D-6E8A-4147-A177-3AD203B41FA5}">
                      <a16:colId xmlns:a16="http://schemas.microsoft.com/office/drawing/2014/main" val="3373423406"/>
                    </a:ext>
                  </a:extLst>
                </a:gridCol>
                <a:gridCol w="695234">
                  <a:extLst>
                    <a:ext uri="{9D8B030D-6E8A-4147-A177-3AD203B41FA5}">
                      <a16:colId xmlns:a16="http://schemas.microsoft.com/office/drawing/2014/main" val="4112660646"/>
                    </a:ext>
                  </a:extLst>
                </a:gridCol>
              </a:tblGrid>
              <a:tr h="673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</a:t>
                      </a:r>
                      <a:endParaRPr lang="zh-CN" altLang="en-US" sz="33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163894" marR="163894" marT="81946" marB="81946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7</a:t>
                      </a:r>
                      <a:endParaRPr lang="zh-CN" altLang="en-US" sz="33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163894" marR="163894" marT="81946" marB="81946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479590"/>
                  </a:ext>
                </a:extLst>
              </a:tr>
              <a:tr h="673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8</a:t>
                      </a:r>
                      <a:endParaRPr lang="zh-CN" altLang="en-US" sz="33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163894" marR="163894" marT="81946" marB="81946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3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9</a:t>
                      </a:r>
                      <a:endParaRPr lang="zh-CN" altLang="en-US" sz="33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163894" marR="163894" marT="81946" marB="81946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014336"/>
                  </a:ext>
                </a:extLst>
              </a:tr>
            </a:tbl>
          </a:graphicData>
        </a:graphic>
      </p:graphicFrame>
      <p:sp>
        <p:nvSpPr>
          <p:cNvPr id="10" name="流程图: 汇总连接 9"/>
          <p:cNvSpPr/>
          <p:nvPr/>
        </p:nvSpPr>
        <p:spPr>
          <a:xfrm>
            <a:off x="4223657" y="3756417"/>
            <a:ext cx="304800" cy="304800"/>
          </a:xfrm>
          <a:prstGeom prst="flowChartSummingJunction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6035039" y="3482474"/>
            <a:ext cx="740229" cy="852686"/>
          </a:xfrm>
          <a:prstGeom prst="rightArrow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879135"/>
              </p:ext>
            </p:extLst>
          </p:nvPr>
        </p:nvGraphicFramePr>
        <p:xfrm>
          <a:off x="7739016" y="1817184"/>
          <a:ext cx="2171344" cy="1944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836">
                  <a:extLst>
                    <a:ext uri="{9D8B030D-6E8A-4147-A177-3AD203B41FA5}">
                      <a16:colId xmlns:a16="http://schemas.microsoft.com/office/drawing/2014/main" val="3635324049"/>
                    </a:ext>
                  </a:extLst>
                </a:gridCol>
                <a:gridCol w="542836">
                  <a:extLst>
                    <a:ext uri="{9D8B030D-6E8A-4147-A177-3AD203B41FA5}">
                      <a16:colId xmlns:a16="http://schemas.microsoft.com/office/drawing/2014/main" val="3683491522"/>
                    </a:ext>
                  </a:extLst>
                </a:gridCol>
                <a:gridCol w="542836">
                  <a:extLst>
                    <a:ext uri="{9D8B030D-6E8A-4147-A177-3AD203B41FA5}">
                      <a16:colId xmlns:a16="http://schemas.microsoft.com/office/drawing/2014/main" val="1144064229"/>
                    </a:ext>
                  </a:extLst>
                </a:gridCol>
                <a:gridCol w="542836">
                  <a:extLst>
                    <a:ext uri="{9D8B030D-6E8A-4147-A177-3AD203B41FA5}">
                      <a16:colId xmlns:a16="http://schemas.microsoft.com/office/drawing/2014/main" val="58729409"/>
                    </a:ext>
                  </a:extLst>
                </a:gridCol>
              </a:tblGrid>
              <a:tr h="486199"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</a:pP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43C0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</a:pP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43C0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</a:pP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</a:pP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588438"/>
                  </a:ext>
                </a:extLst>
              </a:tr>
              <a:tr h="486199"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</a:pP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43C0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</a:pP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43C0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</a:pP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</a:pP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123535"/>
                  </a:ext>
                </a:extLst>
              </a:tr>
              <a:tr h="486199"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</a:pP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</a:pP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</a:pP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</a:pP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92934"/>
                  </a:ext>
                </a:extLst>
              </a:tr>
              <a:tr h="486199"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</a:pP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</a:pP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</a:pP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</a:pP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87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93086"/>
              </p:ext>
            </p:extLst>
          </p:nvPr>
        </p:nvGraphicFramePr>
        <p:xfrm>
          <a:off x="7739016" y="4061217"/>
          <a:ext cx="2171344" cy="1944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836">
                  <a:extLst>
                    <a:ext uri="{9D8B030D-6E8A-4147-A177-3AD203B41FA5}">
                      <a16:colId xmlns:a16="http://schemas.microsoft.com/office/drawing/2014/main" val="3635324049"/>
                    </a:ext>
                  </a:extLst>
                </a:gridCol>
                <a:gridCol w="542836">
                  <a:extLst>
                    <a:ext uri="{9D8B030D-6E8A-4147-A177-3AD203B41FA5}">
                      <a16:colId xmlns:a16="http://schemas.microsoft.com/office/drawing/2014/main" val="3683491522"/>
                    </a:ext>
                  </a:extLst>
                </a:gridCol>
                <a:gridCol w="542836">
                  <a:extLst>
                    <a:ext uri="{9D8B030D-6E8A-4147-A177-3AD203B41FA5}">
                      <a16:colId xmlns:a16="http://schemas.microsoft.com/office/drawing/2014/main" val="1144064229"/>
                    </a:ext>
                  </a:extLst>
                </a:gridCol>
                <a:gridCol w="542836">
                  <a:extLst>
                    <a:ext uri="{9D8B030D-6E8A-4147-A177-3AD203B41FA5}">
                      <a16:colId xmlns:a16="http://schemas.microsoft.com/office/drawing/2014/main" val="58729409"/>
                    </a:ext>
                  </a:extLst>
                </a:gridCol>
              </a:tblGrid>
              <a:tr h="486199"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</a:pP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</a:pP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</a:pP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</a:pP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588438"/>
                  </a:ext>
                </a:extLst>
              </a:tr>
              <a:tr h="486199"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</a:pP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</a:pP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</a:pP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</a:pP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123535"/>
                  </a:ext>
                </a:extLst>
              </a:tr>
              <a:tr h="486199"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</a:pP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</a:pP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</a:pP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</a:pP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92934"/>
                  </a:ext>
                </a:extLst>
              </a:tr>
              <a:tr h="486199"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</a:pP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</a:pP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</a:pP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</a:pP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8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21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129</Words>
  <Application>Microsoft Office PowerPoint</Application>
  <PresentationFormat>宽屏</PresentationFormat>
  <Paragraphs>65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姜 垚</dc:creator>
  <cp:lastModifiedBy>姜 垚</cp:lastModifiedBy>
  <cp:revision>3</cp:revision>
  <dcterms:created xsi:type="dcterms:W3CDTF">2019-11-05T08:30:33Z</dcterms:created>
  <dcterms:modified xsi:type="dcterms:W3CDTF">2019-11-05T09:04:57Z</dcterms:modified>
</cp:coreProperties>
</file>