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2" r:id="rId3"/>
    <p:sldId id="258" r:id="rId4"/>
    <p:sldId id="273" r:id="rId5"/>
    <p:sldId id="274" r:id="rId6"/>
    <p:sldId id="260" r:id="rId7"/>
    <p:sldId id="264" r:id="rId8"/>
    <p:sldId id="265" r:id="rId9"/>
    <p:sldId id="267" r:id="rId10"/>
    <p:sldId id="275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60C2-654D-4B2A-941F-C4CF5FC2B955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A8B3-01DF-438E-B1EE-89C53E61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C4CEA35-B22B-45A3-930F-7132B72AF1D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E2349F7-1594-41F5-8AD1-D0117F881F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prudentmanagementassociates/secure/logi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Prudent Management Associates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Client Portal</a:t>
            </a:r>
          </a:p>
        </p:txBody>
      </p:sp>
    </p:spTree>
    <p:extLst>
      <p:ext uri="{BB962C8B-B14F-4D97-AF65-F5344CB8AC3E}">
        <p14:creationId xmlns:p14="http://schemas.microsoft.com/office/powerpoint/2010/main" val="36826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How do we add a new client?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the existing VB system create the username and password</a:t>
            </a:r>
          </a:p>
          <a:p>
            <a:r>
              <a:rPr lang="en-US" baseline="0" dirty="0" smtClean="0"/>
              <a:t>During a batch job that runs each night that data will be imported into the Web Portal system.</a:t>
            </a:r>
          </a:p>
          <a:p>
            <a:r>
              <a:rPr lang="en-US" baseline="0" dirty="0" smtClean="0"/>
              <a:t>Removals happen the same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How do I reset a client’s questions and answers?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that client’s data from the “</a:t>
            </a:r>
            <a:r>
              <a:rPr lang="en-US" dirty="0" err="1" smtClean="0"/>
              <a:t>ClientAnswer</a:t>
            </a:r>
            <a:r>
              <a:rPr lang="en-US" dirty="0" smtClean="0"/>
              <a:t>” table in the </a:t>
            </a:r>
            <a:r>
              <a:rPr lang="en-US" dirty="0" err="1" smtClean="0"/>
              <a:t>PMAMaster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How do I reset a client’s password?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existing VB system and wait for the overnight process.</a:t>
            </a:r>
          </a:p>
          <a:p>
            <a:r>
              <a:rPr lang="en-US" dirty="0" smtClean="0"/>
              <a:t>If you must look for the “</a:t>
            </a:r>
            <a:r>
              <a:rPr lang="en-US" dirty="0" err="1" smtClean="0"/>
              <a:t>WebClient</a:t>
            </a:r>
            <a:r>
              <a:rPr lang="en-US" dirty="0" smtClean="0"/>
              <a:t>” table in the PMAMASTER database and manually edit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How do I clear a client’s cookies?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cannot. Only the client on their browser</a:t>
            </a:r>
            <a:r>
              <a:rPr lang="en-US" baseline="0" dirty="0" smtClean="0"/>
              <a:t> can do that.</a:t>
            </a:r>
          </a:p>
          <a:p>
            <a:pPr lvl="1"/>
            <a:r>
              <a:rPr lang="en-US" dirty="0" smtClean="0"/>
              <a:t>Each browser has its</a:t>
            </a:r>
            <a:r>
              <a:rPr lang="en-US" baseline="0" dirty="0" smtClean="0"/>
              <a:t> own way of doing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a lot like the existing site</a:t>
            </a:r>
          </a:p>
          <a:p>
            <a:r>
              <a:rPr lang="en-US" dirty="0" smtClean="0"/>
              <a:t>Adds one extra level of security</a:t>
            </a:r>
          </a:p>
          <a:p>
            <a:r>
              <a:rPr lang="en-US" dirty="0" smtClean="0"/>
              <a:t>Adds</a:t>
            </a:r>
            <a:r>
              <a:rPr lang="en-US" baseline="0" dirty="0" smtClean="0"/>
              <a:t> two new features</a:t>
            </a:r>
          </a:p>
          <a:p>
            <a:pPr lvl="1"/>
            <a:r>
              <a:rPr lang="en-US" dirty="0" smtClean="0"/>
              <a:t>Export current data to CSV files</a:t>
            </a:r>
          </a:p>
          <a:p>
            <a:pPr lvl="1"/>
            <a:r>
              <a:rPr lang="en-US" dirty="0" smtClean="0"/>
              <a:t>Download</a:t>
            </a:r>
            <a:r>
              <a:rPr lang="en-US" baseline="0" dirty="0" smtClean="0"/>
              <a:t> PDF versions of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does a client see the first time they log into the </a:t>
            </a:r>
            <a:r>
              <a:rPr lang="en-US" b="0" i="0" u="none" strike="noStrike" baseline="0" dirty="0" smtClean="0">
                <a:latin typeface="Calibri"/>
              </a:rPr>
              <a:t>new system</a:t>
            </a:r>
            <a:r>
              <a:rPr lang="en-US" b="0" i="0" u="none" strike="noStrike" baseline="0" dirty="0" smtClean="0">
                <a:latin typeface="Calibri"/>
              </a:rPr>
              <a:t>?</a:t>
            </a:r>
            <a:endParaRPr lang="en-US" b="0" i="0" u="none" strike="noStrike" baseline="0" dirty="0" smtClean="0"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 smtClean="0">
                <a:latin typeface="Calibri"/>
              </a:rPr>
              <a:t>Slightly different URL:</a:t>
            </a:r>
          </a:p>
          <a:p>
            <a:pPr marR="0" lvl="1" rtl="0"/>
            <a:r>
              <a:rPr lang="en-US" dirty="0" smtClean="0">
                <a:hlinkClick r:id="rId2"/>
              </a:rPr>
              <a:t>https://secure.prudentmanagementassociates/secure/login</a:t>
            </a:r>
            <a:endParaRPr lang="en-US" dirty="0" smtClean="0"/>
          </a:p>
          <a:p>
            <a:r>
              <a:rPr lang="en-US" dirty="0" smtClean="0"/>
              <a:t>The first screen is the same:</a:t>
            </a:r>
          </a:p>
          <a:p>
            <a:pPr lvl="1"/>
            <a:r>
              <a:rPr lang="en-US" dirty="0" smtClean="0"/>
              <a:t>Username and password</a:t>
            </a:r>
          </a:p>
          <a:p>
            <a:r>
              <a:rPr lang="en-US" dirty="0" smtClean="0"/>
              <a:t>What’s new is the next screen they will see.</a:t>
            </a:r>
          </a:p>
          <a:p>
            <a:pPr lvl="1"/>
            <a:r>
              <a:rPr lang="en-US" dirty="0" smtClean="0"/>
              <a:t>Choosing some security questions and providing</a:t>
            </a:r>
            <a:r>
              <a:rPr lang="en-US" baseline="0" dirty="0" smtClean="0"/>
              <a:t> answers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3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Three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dirty="0" smtClean="0"/>
              <a:t>what city were you born?</a:t>
            </a:r>
          </a:p>
          <a:p>
            <a:pPr lvl="0"/>
            <a:r>
              <a:rPr lang="en-US" dirty="0" smtClean="0"/>
              <a:t>What is the last name of your favorite author?</a:t>
            </a:r>
          </a:p>
          <a:p>
            <a:pPr lvl="0"/>
            <a:r>
              <a:rPr lang="en-US" dirty="0" smtClean="0"/>
              <a:t>What is your Mother's middle name?</a:t>
            </a:r>
          </a:p>
          <a:p>
            <a:pPr lvl="0"/>
            <a:r>
              <a:rPr lang="en-US" dirty="0" smtClean="0"/>
              <a:t>What is your Father's middle name?</a:t>
            </a:r>
          </a:p>
          <a:p>
            <a:pPr lvl="0"/>
            <a:r>
              <a:rPr lang="en-US" dirty="0" smtClean="0"/>
              <a:t>What's your favorite car?</a:t>
            </a:r>
          </a:p>
          <a:p>
            <a:pPr lvl="0"/>
            <a:r>
              <a:rPr lang="en-US" dirty="0" smtClean="0"/>
              <a:t>What's your pet's name?</a:t>
            </a:r>
          </a:p>
          <a:p>
            <a:pPr lvl="0"/>
            <a:r>
              <a:rPr lang="en-US" dirty="0" smtClean="0"/>
              <a:t>What's your favorite film?</a:t>
            </a:r>
          </a:p>
          <a:p>
            <a:pPr lvl="0"/>
            <a:r>
              <a:rPr lang="en-US" dirty="0" smtClean="0"/>
              <a:t>What's your favorite team?</a:t>
            </a:r>
          </a:p>
        </p:txBody>
      </p:sp>
    </p:spTree>
    <p:extLst>
      <p:ext uri="{BB962C8B-B14F-4D97-AF65-F5344CB8AC3E}">
        <p14:creationId xmlns:p14="http://schemas.microsoft.com/office/powerpoint/2010/main" val="23462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these for?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time they log-in </a:t>
            </a:r>
            <a:r>
              <a:rPr lang="en-US" baseline="0" dirty="0" smtClean="0"/>
              <a:t>they will be asked one of these three questions.</a:t>
            </a:r>
          </a:p>
          <a:p>
            <a:r>
              <a:rPr lang="en-US" dirty="0" smtClean="0"/>
              <a:t>What about the “remember me” check box?</a:t>
            </a:r>
          </a:p>
          <a:p>
            <a:pPr lvl="1"/>
            <a:r>
              <a:rPr lang="en-US" baseline="0" dirty="0" smtClean="0"/>
              <a:t>If</a:t>
            </a:r>
            <a:r>
              <a:rPr lang="en-US" dirty="0" smtClean="0"/>
              <a:t> they select this box a “cookie” will be put on that computer and that PC will be recognized for the next 60 days and therefore no need to be asked the security question.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happens if they do not answer the questions correctly?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 smtClean="0">
                <a:latin typeface="Calibri"/>
              </a:rPr>
              <a:t>They will see a big red box telling them to try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If the client has access to more than one account what will they see?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summary page, similar to the current system, that shows totals for all the related accounts.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does “export” mean?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creates a CSV file of the currently displayed account</a:t>
            </a:r>
          </a:p>
          <a:p>
            <a:r>
              <a:rPr lang="en-US" dirty="0" smtClean="0"/>
              <a:t>Can be imported into Excel or Google Docs</a:t>
            </a:r>
          </a:p>
        </p:txBody>
      </p:sp>
    </p:spTree>
    <p:extLst>
      <p:ext uri="{BB962C8B-B14F-4D97-AF65-F5344CB8AC3E}">
        <p14:creationId xmlns:p14="http://schemas.microsoft.com/office/powerpoint/2010/main" val="38046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smtClean="0">
                <a:latin typeface="Calibri"/>
              </a:rPr>
              <a:t>What does a PDF report look like?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 smtClean="0"/>
              <a:t>See sample</a:t>
            </a:r>
            <a:r>
              <a:rPr lang="en-US" baseline="0" dirty="0" smtClean="0"/>
              <a:t>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72</TotalTime>
  <Words>434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Pushpin</vt:lpstr>
      <vt:lpstr>Prudent Management Associates</vt:lpstr>
      <vt:lpstr>Overall</vt:lpstr>
      <vt:lpstr>What does a client see the first time they log into the new system?</vt:lpstr>
      <vt:lpstr>Choose Three Questions</vt:lpstr>
      <vt:lpstr>What are these for?</vt:lpstr>
      <vt:lpstr>What happens if they do not answer the questions correctly?</vt:lpstr>
      <vt:lpstr>If the client has access to more than one account what will they see?</vt:lpstr>
      <vt:lpstr>What does “export” mean?</vt:lpstr>
      <vt:lpstr>What does a PDF report look like?</vt:lpstr>
      <vt:lpstr>How do we add a new client?</vt:lpstr>
      <vt:lpstr>How do I reset a client’s questions and answers?</vt:lpstr>
      <vt:lpstr>How do I reset a client’s password?</vt:lpstr>
      <vt:lpstr>How do I clear a client’s cookies?</vt:lpstr>
    </vt:vector>
  </TitlesOfParts>
  <Company>ADS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 Management Associates</dc:title>
  <dc:creator>Robert Fleischman</dc:creator>
  <cp:lastModifiedBy>Robert Fleischman</cp:lastModifiedBy>
  <cp:revision>7</cp:revision>
  <dcterms:created xsi:type="dcterms:W3CDTF">2015-11-29T16:09:58Z</dcterms:created>
  <dcterms:modified xsi:type="dcterms:W3CDTF">2015-11-29T17:22:18Z</dcterms:modified>
</cp:coreProperties>
</file>