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19"/>
  </p:notesMasterIdLst>
  <p:handoutMasterIdLst>
    <p:handoutMasterId r:id="rId20"/>
  </p:handoutMasterIdLst>
  <p:sldIdLst>
    <p:sldId id="1559" r:id="rId7"/>
    <p:sldId id="3943" r:id="rId8"/>
    <p:sldId id="1563" r:id="rId9"/>
    <p:sldId id="1564" r:id="rId10"/>
    <p:sldId id="1565" r:id="rId11"/>
    <p:sldId id="1566" r:id="rId12"/>
    <p:sldId id="1567" r:id="rId13"/>
    <p:sldId id="1646" r:id="rId14"/>
    <p:sldId id="3941" r:id="rId15"/>
    <p:sldId id="3942" r:id="rId16"/>
    <p:sldId id="3944" r:id="rId17"/>
    <p:sldId id="388"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559"/>
            <p14:sldId id="3943"/>
            <p14:sldId id="1563"/>
            <p14:sldId id="1564"/>
            <p14:sldId id="1565"/>
            <p14:sldId id="1566"/>
            <p14:sldId id="1567"/>
            <p14:sldId id="1646"/>
            <p14:sldId id="3941"/>
            <p14:sldId id="3942"/>
            <p14:sldId id="3944"/>
            <p14:sldId id="38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353535"/>
    <a:srgbClr val="F8F8F8"/>
    <a:srgbClr val="737373"/>
    <a:srgbClr val="FF8C00"/>
    <a:srgbClr val="5C2D91"/>
    <a:srgbClr val="AF7F4F"/>
    <a:srgbClr val="BB9167"/>
    <a:srgbClr val="D40083"/>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2DA0F-2CC9-43CC-AFAB-50117A7575FF}" v="8" dt="2018-11-28T21:21:03.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2136" autoAdjust="0"/>
  </p:normalViewPr>
  <p:slideViewPr>
    <p:cSldViewPr>
      <p:cViewPr varScale="1">
        <p:scale>
          <a:sx n="106" d="100"/>
          <a:sy n="106" d="100"/>
        </p:scale>
        <p:origin x="78" y="6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German" userId="19671429-1359-457f-bfc1-1be1ee65d4d9" providerId="ADAL" clId="{0509A247-9D77-49CF-A6C6-57915E449D62}"/>
  </pc:docChgLst>
  <pc:docChgLst>
    <pc:chgData name="Bob German" userId="19671429-1359-457f-bfc1-1be1ee65d4d9" providerId="ADAL" clId="{5C76602B-F8E2-42D5-9FEC-47B75D5EC8F1}"/>
  </pc:docChgLst>
  <pc:docChgLst>
    <pc:chgData name="Bob German" userId="19671429-1359-457f-bfc1-1be1ee65d4d9" providerId="ADAL" clId="{EEE2DA0F-2CC9-43CC-AFAB-50117A7575FF}"/>
    <pc:docChg chg="undo custSel addSld delSld modSld sldOrd modSection">
      <pc:chgData name="Bob German" userId="19671429-1359-457f-bfc1-1be1ee65d4d9" providerId="ADAL" clId="{EEE2DA0F-2CC9-43CC-AFAB-50117A7575FF}" dt="2018-11-28T21:28:53.273" v="937" actId="2696"/>
      <pc:docMkLst>
        <pc:docMk/>
      </pc:docMkLst>
      <pc:sldChg chg="modSp add del ord">
        <pc:chgData name="Bob German" userId="19671429-1359-457f-bfc1-1be1ee65d4d9" providerId="ADAL" clId="{EEE2DA0F-2CC9-43CC-AFAB-50117A7575FF}" dt="2018-11-28T21:20:06.238" v="257" actId="20577"/>
        <pc:sldMkLst>
          <pc:docMk/>
          <pc:sldMk cId="930723838" sldId="388"/>
        </pc:sldMkLst>
        <pc:spChg chg="mod">
          <ac:chgData name="Bob German" userId="19671429-1359-457f-bfc1-1be1ee65d4d9" providerId="ADAL" clId="{EEE2DA0F-2CC9-43CC-AFAB-50117A7575FF}" dt="2018-11-28T21:20:06.238" v="257" actId="20577"/>
          <ac:spMkLst>
            <pc:docMk/>
            <pc:sldMk cId="930723838" sldId="388"/>
            <ac:spMk id="2" creationId="{6F19598D-2C39-45E6-AF9F-6AFDB24FEC6F}"/>
          </ac:spMkLst>
        </pc:spChg>
      </pc:sldChg>
      <pc:sldChg chg="delSp add del ord">
        <pc:chgData name="Bob German" userId="19671429-1359-457f-bfc1-1be1ee65d4d9" providerId="ADAL" clId="{EEE2DA0F-2CC9-43CC-AFAB-50117A7575FF}" dt="2018-11-28T21:20:48.750" v="290" actId="2696"/>
        <pc:sldMkLst>
          <pc:docMk/>
          <pc:sldMk cId="387421138" sldId="403"/>
        </pc:sldMkLst>
        <pc:spChg chg="del">
          <ac:chgData name="Bob German" userId="19671429-1359-457f-bfc1-1be1ee65d4d9" providerId="ADAL" clId="{EEE2DA0F-2CC9-43CC-AFAB-50117A7575FF}" dt="2018-11-28T21:19:39.057" v="239" actId="478"/>
          <ac:spMkLst>
            <pc:docMk/>
            <pc:sldMk cId="387421138" sldId="403"/>
            <ac:spMk id="50" creationId="{5F81E96E-E12F-48B8-A671-029FFE6181B5}"/>
          </ac:spMkLst>
        </pc:spChg>
      </pc:sldChg>
      <pc:sldChg chg="del">
        <pc:chgData name="Bob German" userId="19671429-1359-457f-bfc1-1be1ee65d4d9" providerId="ADAL" clId="{EEE2DA0F-2CC9-43CC-AFAB-50117A7575FF}" dt="2018-11-28T21:19:57.793" v="245" actId="2696"/>
        <pc:sldMkLst>
          <pc:docMk/>
          <pc:sldMk cId="2402828649" sldId="1532"/>
        </pc:sldMkLst>
      </pc:sldChg>
      <pc:sldChg chg="del">
        <pc:chgData name="Bob German" userId="19671429-1359-457f-bfc1-1be1ee65d4d9" providerId="ADAL" clId="{EEE2DA0F-2CC9-43CC-AFAB-50117A7575FF}" dt="2018-11-28T21:16:52.875" v="2" actId="2696"/>
        <pc:sldMkLst>
          <pc:docMk/>
          <pc:sldMk cId="1838165743" sldId="1560"/>
        </pc:sldMkLst>
      </pc:sldChg>
      <pc:sldChg chg="del">
        <pc:chgData name="Bob German" userId="19671429-1359-457f-bfc1-1be1ee65d4d9" providerId="ADAL" clId="{EEE2DA0F-2CC9-43CC-AFAB-50117A7575FF}" dt="2018-11-28T21:17:02.683" v="3" actId="2696"/>
        <pc:sldMkLst>
          <pc:docMk/>
          <pc:sldMk cId="1309844183" sldId="1561"/>
        </pc:sldMkLst>
      </pc:sldChg>
      <pc:sldChg chg="del">
        <pc:chgData name="Bob German" userId="19671429-1359-457f-bfc1-1be1ee65d4d9" providerId="ADAL" clId="{EEE2DA0F-2CC9-43CC-AFAB-50117A7575FF}" dt="2018-11-28T21:16:21.273" v="1" actId="2696"/>
        <pc:sldMkLst>
          <pc:docMk/>
          <pc:sldMk cId="930775524" sldId="1568"/>
        </pc:sldMkLst>
      </pc:sldChg>
      <pc:sldChg chg="add">
        <pc:chgData name="Bob German" userId="19671429-1359-457f-bfc1-1be1ee65d4d9" providerId="ADAL" clId="{EEE2DA0F-2CC9-43CC-AFAB-50117A7575FF}" dt="2018-11-28T21:16:16.966" v="0"/>
        <pc:sldMkLst>
          <pc:docMk/>
          <pc:sldMk cId="129594147" sldId="1646"/>
        </pc:sldMkLst>
      </pc:sldChg>
      <pc:sldChg chg="add del ord">
        <pc:chgData name="Bob German" userId="19671429-1359-457f-bfc1-1be1ee65d4d9" providerId="ADAL" clId="{EEE2DA0F-2CC9-43CC-AFAB-50117A7575FF}" dt="2018-11-28T21:28:53.270" v="936" actId="2696"/>
        <pc:sldMkLst>
          <pc:docMk/>
          <pc:sldMk cId="1363890169" sldId="1650"/>
        </pc:sldMkLst>
      </pc:sldChg>
      <pc:sldChg chg="modSp add">
        <pc:chgData name="Bob German" userId="19671429-1359-457f-bfc1-1be1ee65d4d9" providerId="ADAL" clId="{EEE2DA0F-2CC9-43CC-AFAB-50117A7575FF}" dt="2018-11-28T21:20:35.145" v="289" actId="20577"/>
        <pc:sldMkLst>
          <pc:docMk/>
          <pc:sldMk cId="1957578198" sldId="3941"/>
        </pc:sldMkLst>
        <pc:spChg chg="mod">
          <ac:chgData name="Bob German" userId="19671429-1359-457f-bfc1-1be1ee65d4d9" providerId="ADAL" clId="{EEE2DA0F-2CC9-43CC-AFAB-50117A7575FF}" dt="2018-11-28T21:20:35.145" v="289" actId="20577"/>
          <ac:spMkLst>
            <pc:docMk/>
            <pc:sldMk cId="1957578198" sldId="3941"/>
            <ac:spMk id="2" creationId="{B7837849-7FC5-4FF4-A2EB-CBBC60235C8A}"/>
          </ac:spMkLst>
        </pc:spChg>
      </pc:sldChg>
      <pc:sldChg chg="modSp add">
        <pc:chgData name="Bob German" userId="19671429-1359-457f-bfc1-1be1ee65d4d9" providerId="ADAL" clId="{EEE2DA0F-2CC9-43CC-AFAB-50117A7575FF}" dt="2018-11-28T21:20:25.310" v="266" actId="20577"/>
        <pc:sldMkLst>
          <pc:docMk/>
          <pc:sldMk cId="2130348368" sldId="3942"/>
        </pc:sldMkLst>
        <pc:spChg chg="mod">
          <ac:chgData name="Bob German" userId="19671429-1359-457f-bfc1-1be1ee65d4d9" providerId="ADAL" clId="{EEE2DA0F-2CC9-43CC-AFAB-50117A7575FF}" dt="2018-11-28T21:20:25.310" v="266" actId="20577"/>
          <ac:spMkLst>
            <pc:docMk/>
            <pc:sldMk cId="2130348368" sldId="3942"/>
            <ac:spMk id="2" creationId="{B7837849-7FC5-4FF4-A2EB-CBBC60235C8A}"/>
          </ac:spMkLst>
        </pc:spChg>
      </pc:sldChg>
      <pc:sldChg chg="addSp delSp modSp add modTransition">
        <pc:chgData name="Bob German" userId="19671429-1359-457f-bfc1-1be1ee65d4d9" providerId="ADAL" clId="{EEE2DA0F-2CC9-43CC-AFAB-50117A7575FF}" dt="2018-11-28T21:19:19.914" v="237" actId="1076"/>
        <pc:sldMkLst>
          <pc:docMk/>
          <pc:sldMk cId="2724439129" sldId="3943"/>
        </pc:sldMkLst>
        <pc:spChg chg="del">
          <ac:chgData name="Bob German" userId="19671429-1359-457f-bfc1-1be1ee65d4d9" providerId="ADAL" clId="{EEE2DA0F-2CC9-43CC-AFAB-50117A7575FF}" dt="2018-11-28T21:17:20.782" v="6"/>
          <ac:spMkLst>
            <pc:docMk/>
            <pc:sldMk cId="2724439129" sldId="3943"/>
            <ac:spMk id="2" creationId="{72ED50CB-717C-4D06-AC97-9302C325973E}"/>
          </ac:spMkLst>
        </pc:spChg>
        <pc:spChg chg="del">
          <ac:chgData name="Bob German" userId="19671429-1359-457f-bfc1-1be1ee65d4d9" providerId="ADAL" clId="{EEE2DA0F-2CC9-43CC-AFAB-50117A7575FF}" dt="2018-11-28T21:17:20.782" v="6"/>
          <ac:spMkLst>
            <pc:docMk/>
            <pc:sldMk cId="2724439129" sldId="3943"/>
            <ac:spMk id="3" creationId="{3524E548-5C0C-41AE-A162-3A60B54F244A}"/>
          </ac:spMkLst>
        </pc:spChg>
        <pc:spChg chg="del">
          <ac:chgData name="Bob German" userId="19671429-1359-457f-bfc1-1be1ee65d4d9" providerId="ADAL" clId="{EEE2DA0F-2CC9-43CC-AFAB-50117A7575FF}" dt="2018-11-28T21:17:20.782" v="6"/>
          <ac:spMkLst>
            <pc:docMk/>
            <pc:sldMk cId="2724439129" sldId="3943"/>
            <ac:spMk id="4" creationId="{7709494C-6DEA-4937-B881-6A6DBF84B025}"/>
          </ac:spMkLst>
        </pc:spChg>
        <pc:spChg chg="del">
          <ac:chgData name="Bob German" userId="19671429-1359-457f-bfc1-1be1ee65d4d9" providerId="ADAL" clId="{EEE2DA0F-2CC9-43CC-AFAB-50117A7575FF}" dt="2018-11-28T21:17:20.782" v="6"/>
          <ac:spMkLst>
            <pc:docMk/>
            <pc:sldMk cId="2724439129" sldId="3943"/>
            <ac:spMk id="5" creationId="{26553ACC-4AA6-4DE6-937C-0FC09B38A0DA}"/>
          </ac:spMkLst>
        </pc:spChg>
        <pc:spChg chg="add mod">
          <ac:chgData name="Bob German" userId="19671429-1359-457f-bfc1-1be1ee65d4d9" providerId="ADAL" clId="{EEE2DA0F-2CC9-43CC-AFAB-50117A7575FF}" dt="2018-11-28T21:19:19.914" v="237" actId="1076"/>
          <ac:spMkLst>
            <pc:docMk/>
            <pc:sldMk cId="2724439129" sldId="3943"/>
            <ac:spMk id="6" creationId="{8D064238-A7C5-4819-B54E-E6AABC8A863F}"/>
          </ac:spMkLst>
        </pc:spChg>
        <pc:spChg chg="add del mod">
          <ac:chgData name="Bob German" userId="19671429-1359-457f-bfc1-1be1ee65d4d9" providerId="ADAL" clId="{EEE2DA0F-2CC9-43CC-AFAB-50117A7575FF}" dt="2018-11-28T21:18:30.200" v="158" actId="12"/>
          <ac:spMkLst>
            <pc:docMk/>
            <pc:sldMk cId="2724439129" sldId="3943"/>
            <ac:spMk id="7" creationId="{ED0E42DE-531A-460E-9CB3-A822B597E9AD}"/>
          </ac:spMkLst>
        </pc:spChg>
      </pc:sldChg>
      <pc:sldChg chg="addSp delSp modSp add">
        <pc:chgData name="Bob German" userId="19671429-1359-457f-bfc1-1be1ee65d4d9" providerId="ADAL" clId="{EEE2DA0F-2CC9-43CC-AFAB-50117A7575FF}" dt="2018-11-28T21:27:50.158" v="935" actId="6549"/>
        <pc:sldMkLst>
          <pc:docMk/>
          <pc:sldMk cId="1443306077" sldId="3944"/>
        </pc:sldMkLst>
        <pc:spChg chg="mod">
          <ac:chgData name="Bob German" userId="19671429-1359-457f-bfc1-1be1ee65d4d9" providerId="ADAL" clId="{EEE2DA0F-2CC9-43CC-AFAB-50117A7575FF}" dt="2018-11-28T21:20:56.520" v="303" actId="20577"/>
          <ac:spMkLst>
            <pc:docMk/>
            <pc:sldMk cId="1443306077" sldId="3944"/>
            <ac:spMk id="2" creationId="{2D8EA57B-A398-403A-A373-BC805BA6B089}"/>
          </ac:spMkLst>
        </pc:spChg>
        <pc:spChg chg="del">
          <ac:chgData name="Bob German" userId="19671429-1359-457f-bfc1-1be1ee65d4d9" providerId="ADAL" clId="{EEE2DA0F-2CC9-43CC-AFAB-50117A7575FF}" dt="2018-11-28T21:21:03.475" v="304"/>
          <ac:spMkLst>
            <pc:docMk/>
            <pc:sldMk cId="1443306077" sldId="3944"/>
            <ac:spMk id="3" creationId="{6E49BAFA-8932-454E-8949-5F4657156E5E}"/>
          </ac:spMkLst>
        </pc:spChg>
        <pc:spChg chg="del">
          <ac:chgData name="Bob German" userId="19671429-1359-457f-bfc1-1be1ee65d4d9" providerId="ADAL" clId="{EEE2DA0F-2CC9-43CC-AFAB-50117A7575FF}" dt="2018-11-28T21:21:03.475" v="304"/>
          <ac:spMkLst>
            <pc:docMk/>
            <pc:sldMk cId="1443306077" sldId="3944"/>
            <ac:spMk id="4" creationId="{25FBCF2E-477A-48FC-AA1E-6B32179BDFFE}"/>
          </ac:spMkLst>
        </pc:spChg>
        <pc:spChg chg="add mod">
          <ac:chgData name="Bob German" userId="19671429-1359-457f-bfc1-1be1ee65d4d9" providerId="ADAL" clId="{EEE2DA0F-2CC9-43CC-AFAB-50117A7575FF}" dt="2018-11-28T21:27:50.158" v="935" actId="6549"/>
          <ac:spMkLst>
            <pc:docMk/>
            <pc:sldMk cId="1443306077" sldId="3944"/>
            <ac:spMk id="5" creationId="{CF6C70CD-A84D-4ECB-925D-0155F2A1E43C}"/>
          </ac:spMkLst>
        </pc:spChg>
      </pc:sldChg>
      <pc:sldMasterChg chg="addSldLayout delSldLayout">
        <pc:chgData name="Bob German" userId="19671429-1359-457f-bfc1-1be1ee65d4d9" providerId="ADAL" clId="{EEE2DA0F-2CC9-43CC-AFAB-50117A7575FF}" dt="2018-11-28T21:28:53.273" v="937" actId="2696"/>
        <pc:sldMasterMkLst>
          <pc:docMk/>
          <pc:sldMasterMk cId="3588427678" sldId="2147484229"/>
        </pc:sldMasterMkLst>
        <pc:sldLayoutChg chg="del">
          <pc:chgData name="Bob German" userId="19671429-1359-457f-bfc1-1be1ee65d4d9" providerId="ADAL" clId="{EEE2DA0F-2CC9-43CC-AFAB-50117A7575FF}" dt="2018-11-28T21:28:53.273" v="937" actId="2696"/>
          <pc:sldLayoutMkLst>
            <pc:docMk/>
            <pc:sldMasterMk cId="3588427678" sldId="2147484229"/>
            <pc:sldLayoutMk cId="159180907" sldId="2147484529"/>
          </pc:sldLayoutMkLst>
        </pc:sldLayoutChg>
        <pc:sldLayoutChg chg="del">
          <pc:chgData name="Bob German" userId="19671429-1359-457f-bfc1-1be1ee65d4d9" providerId="ADAL" clId="{EEE2DA0F-2CC9-43CC-AFAB-50117A7575FF}" dt="2018-11-28T21:20:48.752" v="291" actId="2696"/>
          <pc:sldLayoutMkLst>
            <pc:docMk/>
            <pc:sldMasterMk cId="3588427678" sldId="2147484229"/>
            <pc:sldLayoutMk cId="3827447096" sldId="2147484530"/>
          </pc:sldLayoutMkLst>
        </pc:sldLayoutChg>
        <pc:sldLayoutChg chg="add del">
          <pc:chgData name="Bob German" userId="19671429-1359-457f-bfc1-1be1ee65d4d9" providerId="ADAL" clId="{EEE2DA0F-2CC9-43CC-AFAB-50117A7575FF}" dt="2018-11-28T21:19:53.094" v="242" actId="2696"/>
          <pc:sldLayoutMkLst>
            <pc:docMk/>
            <pc:sldMasterMk cId="3588427678" sldId="2147484229"/>
            <pc:sldLayoutMk cId="2756907982" sldId="21474845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E1688-22C5-4173-B514-2E2A09627A3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008B19-71C3-4765-B25C-E35F6ACA9F8E}">
      <dgm:prSet/>
      <dgm:spPr/>
      <dgm:t>
        <a:bodyPr/>
        <a:lstStyle/>
        <a:p>
          <a:pPr algn="l"/>
          <a:r>
            <a:rPr lang="en-US" baseline="0"/>
            <a:t>Improved productivity</a:t>
          </a:r>
          <a:endParaRPr lang="en-US"/>
        </a:p>
      </dgm:t>
    </dgm:pt>
    <dgm:pt modelId="{6AE14013-02ED-43AB-B6B9-4EED3CC025CA}" type="parTrans" cxnId="{E2003115-CFD3-47C7-B098-5622366615A2}">
      <dgm:prSet/>
      <dgm:spPr/>
      <dgm:t>
        <a:bodyPr/>
        <a:lstStyle/>
        <a:p>
          <a:pPr algn="l"/>
          <a:endParaRPr lang="en-US"/>
        </a:p>
      </dgm:t>
    </dgm:pt>
    <dgm:pt modelId="{B3C388B0-C128-4C26-B198-87DFFAAB0D85}" type="sibTrans" cxnId="{E2003115-CFD3-47C7-B098-5622366615A2}">
      <dgm:prSet/>
      <dgm:spPr/>
      <dgm:t>
        <a:bodyPr/>
        <a:lstStyle/>
        <a:p>
          <a:pPr algn="l"/>
          <a:endParaRPr lang="en-US"/>
        </a:p>
      </dgm:t>
    </dgm:pt>
    <dgm:pt modelId="{4B63B61D-6B37-44E0-9525-51E8BD35921D}">
      <dgm:prSet/>
      <dgm:spPr/>
      <dgm:t>
        <a:bodyPr/>
        <a:lstStyle/>
        <a:p>
          <a:pPr algn="l"/>
          <a:r>
            <a:rPr lang="en-US" baseline="0"/>
            <a:t>Reduced learning curve</a:t>
          </a:r>
          <a:endParaRPr lang="en-US"/>
        </a:p>
      </dgm:t>
    </dgm:pt>
    <dgm:pt modelId="{647F75A8-36BF-4752-9F29-C5E4517B5312}" type="parTrans" cxnId="{7E0C62FE-998A-415E-A331-DB14B16FE82D}">
      <dgm:prSet/>
      <dgm:spPr/>
      <dgm:t>
        <a:bodyPr/>
        <a:lstStyle/>
        <a:p>
          <a:pPr algn="l"/>
          <a:endParaRPr lang="en-US"/>
        </a:p>
      </dgm:t>
    </dgm:pt>
    <dgm:pt modelId="{2BE22131-0DD3-4960-944E-6016E592EE07}" type="sibTrans" cxnId="{7E0C62FE-998A-415E-A331-DB14B16FE82D}">
      <dgm:prSet/>
      <dgm:spPr/>
      <dgm:t>
        <a:bodyPr/>
        <a:lstStyle/>
        <a:p>
          <a:pPr algn="l"/>
          <a:endParaRPr lang="en-US"/>
        </a:p>
      </dgm:t>
    </dgm:pt>
    <dgm:pt modelId="{98492EC0-F9FD-4AE1-BD4D-1CCCB583A6B5}">
      <dgm:prSet/>
      <dgm:spPr/>
      <dgm:t>
        <a:bodyPr/>
        <a:lstStyle/>
        <a:p>
          <a:pPr algn="l"/>
          <a:r>
            <a:rPr lang="en-US" baseline="0"/>
            <a:t>Invites collaboration on LOB actions</a:t>
          </a:r>
          <a:endParaRPr lang="en-US"/>
        </a:p>
      </dgm:t>
    </dgm:pt>
    <dgm:pt modelId="{D8C729B2-06F4-46C5-9BA2-E6BB6644A57B}" type="parTrans" cxnId="{B3ECB630-2BEE-4CB0-992C-3C3B1A367668}">
      <dgm:prSet/>
      <dgm:spPr/>
      <dgm:t>
        <a:bodyPr/>
        <a:lstStyle/>
        <a:p>
          <a:pPr algn="l"/>
          <a:endParaRPr lang="en-US"/>
        </a:p>
      </dgm:t>
    </dgm:pt>
    <dgm:pt modelId="{546F8C04-CC6E-4683-9BB9-45BE63A15B7F}" type="sibTrans" cxnId="{B3ECB630-2BEE-4CB0-992C-3C3B1A367668}">
      <dgm:prSet/>
      <dgm:spPr/>
      <dgm:t>
        <a:bodyPr/>
        <a:lstStyle/>
        <a:p>
          <a:pPr algn="l"/>
          <a:endParaRPr lang="en-US"/>
        </a:p>
      </dgm:t>
    </dgm:pt>
    <dgm:pt modelId="{5DEEF2F4-9AD6-4F07-8EEB-C93425DAA323}">
      <dgm:prSet/>
      <dgm:spPr/>
      <dgm:t>
        <a:bodyPr/>
        <a:lstStyle/>
        <a:p>
          <a:pPr algn="l"/>
          <a:r>
            <a:rPr lang="en-US"/>
            <a:t>Employee Self-Service</a:t>
          </a:r>
        </a:p>
      </dgm:t>
    </dgm:pt>
    <dgm:pt modelId="{4DBD5800-B426-47E1-9097-6046D33FF61A}" type="parTrans" cxnId="{8FC3EC98-7C0E-4253-9959-0EB81712FE8E}">
      <dgm:prSet/>
      <dgm:spPr/>
    </dgm:pt>
    <dgm:pt modelId="{A4B2EA24-6C91-44DE-979C-FBF0BBCC95B7}" type="sibTrans" cxnId="{8FC3EC98-7C0E-4253-9959-0EB81712FE8E}">
      <dgm:prSet/>
      <dgm:spPr/>
    </dgm:pt>
    <dgm:pt modelId="{D3BD6803-F3F3-4C0A-9135-CC18E3BD0B5B}" type="pres">
      <dgm:prSet presAssocID="{A08E1688-22C5-4173-B514-2E2A09627A32}" presName="Name0" presStyleCnt="0">
        <dgm:presLayoutVars>
          <dgm:chMax val="7"/>
          <dgm:dir/>
          <dgm:animLvl val="lvl"/>
          <dgm:resizeHandles val="exact"/>
        </dgm:presLayoutVars>
      </dgm:prSet>
      <dgm:spPr/>
    </dgm:pt>
    <dgm:pt modelId="{0F0044E1-9518-411C-B810-2334F5D490AE}" type="pres">
      <dgm:prSet presAssocID="{11008B19-71C3-4765-B25C-E35F6ACA9F8E}" presName="circle1" presStyleLbl="node1" presStyleIdx="0" presStyleCnt="4"/>
      <dgm:spPr/>
    </dgm:pt>
    <dgm:pt modelId="{C4B8C213-7AFE-4271-9B9C-92D44702653E}" type="pres">
      <dgm:prSet presAssocID="{11008B19-71C3-4765-B25C-E35F6ACA9F8E}" presName="space" presStyleCnt="0"/>
      <dgm:spPr/>
    </dgm:pt>
    <dgm:pt modelId="{00132FA1-109F-4570-8CC4-A160204586EE}" type="pres">
      <dgm:prSet presAssocID="{11008B19-71C3-4765-B25C-E35F6ACA9F8E}" presName="rect1" presStyleLbl="alignAcc1" presStyleIdx="0" presStyleCnt="4"/>
      <dgm:spPr/>
    </dgm:pt>
    <dgm:pt modelId="{606EE9E5-E027-4F09-B2F7-4974DCAA27F1}" type="pres">
      <dgm:prSet presAssocID="{5DEEF2F4-9AD6-4F07-8EEB-C93425DAA323}" presName="vertSpace2" presStyleLbl="node1" presStyleIdx="0" presStyleCnt="4"/>
      <dgm:spPr/>
    </dgm:pt>
    <dgm:pt modelId="{9A2E155F-1A0F-4BF0-8F92-B29F1A827A4C}" type="pres">
      <dgm:prSet presAssocID="{5DEEF2F4-9AD6-4F07-8EEB-C93425DAA323}" presName="circle2" presStyleLbl="node1" presStyleIdx="1" presStyleCnt="4"/>
      <dgm:spPr/>
    </dgm:pt>
    <dgm:pt modelId="{BF3D7C69-DB68-4CBC-951F-38CDE0825887}" type="pres">
      <dgm:prSet presAssocID="{5DEEF2F4-9AD6-4F07-8EEB-C93425DAA323}" presName="rect2" presStyleLbl="alignAcc1" presStyleIdx="1" presStyleCnt="4"/>
      <dgm:spPr/>
    </dgm:pt>
    <dgm:pt modelId="{72ABABC6-1710-4182-AAB1-CE966F469A44}" type="pres">
      <dgm:prSet presAssocID="{4B63B61D-6B37-44E0-9525-51E8BD35921D}" presName="vertSpace3" presStyleLbl="node1" presStyleIdx="1" presStyleCnt="4"/>
      <dgm:spPr/>
    </dgm:pt>
    <dgm:pt modelId="{D135F753-EB74-409B-A4A4-994B289B5DD4}" type="pres">
      <dgm:prSet presAssocID="{4B63B61D-6B37-44E0-9525-51E8BD35921D}" presName="circle3" presStyleLbl="node1" presStyleIdx="2" presStyleCnt="4"/>
      <dgm:spPr/>
    </dgm:pt>
    <dgm:pt modelId="{8A72013E-0FD5-48C9-8810-EC984BDB59ED}" type="pres">
      <dgm:prSet presAssocID="{4B63B61D-6B37-44E0-9525-51E8BD35921D}" presName="rect3" presStyleLbl="alignAcc1" presStyleIdx="2" presStyleCnt="4"/>
      <dgm:spPr/>
    </dgm:pt>
    <dgm:pt modelId="{615EE88E-1879-4D06-9214-92B7DAA8A314}" type="pres">
      <dgm:prSet presAssocID="{98492EC0-F9FD-4AE1-BD4D-1CCCB583A6B5}" presName="vertSpace4" presStyleLbl="node1" presStyleIdx="2" presStyleCnt="4"/>
      <dgm:spPr/>
    </dgm:pt>
    <dgm:pt modelId="{EC58FAC6-34FE-4163-AFA2-6CAED0761673}" type="pres">
      <dgm:prSet presAssocID="{98492EC0-F9FD-4AE1-BD4D-1CCCB583A6B5}" presName="circle4" presStyleLbl="node1" presStyleIdx="3" presStyleCnt="4"/>
      <dgm:spPr/>
    </dgm:pt>
    <dgm:pt modelId="{E8965F20-383B-4210-8860-CDCAD308BD1D}" type="pres">
      <dgm:prSet presAssocID="{98492EC0-F9FD-4AE1-BD4D-1CCCB583A6B5}" presName="rect4" presStyleLbl="alignAcc1" presStyleIdx="3" presStyleCnt="4"/>
      <dgm:spPr/>
    </dgm:pt>
    <dgm:pt modelId="{73D9D010-9FA0-4CD3-976F-8DD7422CB276}" type="pres">
      <dgm:prSet presAssocID="{11008B19-71C3-4765-B25C-E35F6ACA9F8E}" presName="rect1ParTxNoCh" presStyleLbl="alignAcc1" presStyleIdx="3" presStyleCnt="4">
        <dgm:presLayoutVars>
          <dgm:chMax val="1"/>
          <dgm:bulletEnabled val="1"/>
        </dgm:presLayoutVars>
      </dgm:prSet>
      <dgm:spPr/>
    </dgm:pt>
    <dgm:pt modelId="{DF921332-1915-468A-9D61-9C04E34A664B}" type="pres">
      <dgm:prSet presAssocID="{5DEEF2F4-9AD6-4F07-8EEB-C93425DAA323}" presName="rect2ParTxNoCh" presStyleLbl="alignAcc1" presStyleIdx="3" presStyleCnt="4">
        <dgm:presLayoutVars>
          <dgm:chMax val="1"/>
          <dgm:bulletEnabled val="1"/>
        </dgm:presLayoutVars>
      </dgm:prSet>
      <dgm:spPr/>
    </dgm:pt>
    <dgm:pt modelId="{B80A9DBC-566A-4C0F-87CF-2D1E204D1538}" type="pres">
      <dgm:prSet presAssocID="{4B63B61D-6B37-44E0-9525-51E8BD35921D}" presName="rect3ParTxNoCh" presStyleLbl="alignAcc1" presStyleIdx="3" presStyleCnt="4">
        <dgm:presLayoutVars>
          <dgm:chMax val="1"/>
          <dgm:bulletEnabled val="1"/>
        </dgm:presLayoutVars>
      </dgm:prSet>
      <dgm:spPr/>
    </dgm:pt>
    <dgm:pt modelId="{9E182424-749C-4917-8FD8-67E861D914A1}" type="pres">
      <dgm:prSet presAssocID="{98492EC0-F9FD-4AE1-BD4D-1CCCB583A6B5}" presName="rect4ParTxNoCh" presStyleLbl="alignAcc1" presStyleIdx="3" presStyleCnt="4">
        <dgm:presLayoutVars>
          <dgm:chMax val="1"/>
          <dgm:bulletEnabled val="1"/>
        </dgm:presLayoutVars>
      </dgm:prSet>
      <dgm:spPr/>
    </dgm:pt>
  </dgm:ptLst>
  <dgm:cxnLst>
    <dgm:cxn modelId="{AD544C08-B01A-4C9C-9037-3F242948DB1F}" type="presOf" srcId="{5DEEF2F4-9AD6-4F07-8EEB-C93425DAA323}" destId="{DF921332-1915-468A-9D61-9C04E34A664B}" srcOrd="1" destOrd="0" presId="urn:microsoft.com/office/officeart/2005/8/layout/target3"/>
    <dgm:cxn modelId="{E2003115-CFD3-47C7-B098-5622366615A2}" srcId="{A08E1688-22C5-4173-B514-2E2A09627A32}" destId="{11008B19-71C3-4765-B25C-E35F6ACA9F8E}" srcOrd="0" destOrd="0" parTransId="{6AE14013-02ED-43AB-B6B9-4EED3CC025CA}" sibTransId="{B3C388B0-C128-4C26-B198-87DFFAAB0D85}"/>
    <dgm:cxn modelId="{B3ECB630-2BEE-4CB0-992C-3C3B1A367668}" srcId="{A08E1688-22C5-4173-B514-2E2A09627A32}" destId="{98492EC0-F9FD-4AE1-BD4D-1CCCB583A6B5}" srcOrd="3" destOrd="0" parTransId="{D8C729B2-06F4-46C5-9BA2-E6BB6644A57B}" sibTransId="{546F8C04-CC6E-4683-9BB9-45BE63A15B7F}"/>
    <dgm:cxn modelId="{E783E841-357B-4346-9F1C-F5BDD0863CF3}" type="presOf" srcId="{A08E1688-22C5-4173-B514-2E2A09627A32}" destId="{D3BD6803-F3F3-4C0A-9135-CC18E3BD0B5B}" srcOrd="0" destOrd="0" presId="urn:microsoft.com/office/officeart/2005/8/layout/target3"/>
    <dgm:cxn modelId="{E3FB476E-832F-4808-B77D-BDD1D4AF9B41}" type="presOf" srcId="{98492EC0-F9FD-4AE1-BD4D-1CCCB583A6B5}" destId="{E8965F20-383B-4210-8860-CDCAD308BD1D}" srcOrd="0" destOrd="0" presId="urn:microsoft.com/office/officeart/2005/8/layout/target3"/>
    <dgm:cxn modelId="{D5E2F051-E071-4A3A-8424-607582FED3B3}" type="presOf" srcId="{5DEEF2F4-9AD6-4F07-8EEB-C93425DAA323}" destId="{BF3D7C69-DB68-4CBC-951F-38CDE0825887}" srcOrd="0" destOrd="0" presId="urn:microsoft.com/office/officeart/2005/8/layout/target3"/>
    <dgm:cxn modelId="{FF44EE72-6EDC-48FB-95D1-3C9EBDC9E094}" type="presOf" srcId="{98492EC0-F9FD-4AE1-BD4D-1CCCB583A6B5}" destId="{9E182424-749C-4917-8FD8-67E861D914A1}" srcOrd="1" destOrd="0" presId="urn:microsoft.com/office/officeart/2005/8/layout/target3"/>
    <dgm:cxn modelId="{91A59C76-F8AF-4DAF-86D7-DC009A3938D3}" type="presOf" srcId="{4B63B61D-6B37-44E0-9525-51E8BD35921D}" destId="{B80A9DBC-566A-4C0F-87CF-2D1E204D1538}" srcOrd="1" destOrd="0" presId="urn:microsoft.com/office/officeart/2005/8/layout/target3"/>
    <dgm:cxn modelId="{A5C2C486-8011-4F6D-88AE-6144347649B5}" type="presOf" srcId="{11008B19-71C3-4765-B25C-E35F6ACA9F8E}" destId="{00132FA1-109F-4570-8CC4-A160204586EE}" srcOrd="0" destOrd="0" presId="urn:microsoft.com/office/officeart/2005/8/layout/target3"/>
    <dgm:cxn modelId="{84B5008B-65EB-45EB-9038-2BF9D9529734}" type="presOf" srcId="{11008B19-71C3-4765-B25C-E35F6ACA9F8E}" destId="{73D9D010-9FA0-4CD3-976F-8DD7422CB276}" srcOrd="1" destOrd="0" presId="urn:microsoft.com/office/officeart/2005/8/layout/target3"/>
    <dgm:cxn modelId="{8FC3EC98-7C0E-4253-9959-0EB81712FE8E}" srcId="{A08E1688-22C5-4173-B514-2E2A09627A32}" destId="{5DEEF2F4-9AD6-4F07-8EEB-C93425DAA323}" srcOrd="1" destOrd="0" parTransId="{4DBD5800-B426-47E1-9097-6046D33FF61A}" sibTransId="{A4B2EA24-6C91-44DE-979C-FBF0BBCC95B7}"/>
    <dgm:cxn modelId="{74106DA9-FDD4-4B09-A080-21175CBA2FEB}" type="presOf" srcId="{4B63B61D-6B37-44E0-9525-51E8BD35921D}" destId="{8A72013E-0FD5-48C9-8810-EC984BDB59ED}" srcOrd="0" destOrd="0" presId="urn:microsoft.com/office/officeart/2005/8/layout/target3"/>
    <dgm:cxn modelId="{7E0C62FE-998A-415E-A331-DB14B16FE82D}" srcId="{A08E1688-22C5-4173-B514-2E2A09627A32}" destId="{4B63B61D-6B37-44E0-9525-51E8BD35921D}" srcOrd="2" destOrd="0" parTransId="{647F75A8-36BF-4752-9F29-C5E4517B5312}" sibTransId="{2BE22131-0DD3-4960-944E-6016E592EE07}"/>
    <dgm:cxn modelId="{BE9FCAE4-8A4B-4927-A2A0-67C8B317461D}" type="presParOf" srcId="{D3BD6803-F3F3-4C0A-9135-CC18E3BD0B5B}" destId="{0F0044E1-9518-411C-B810-2334F5D490AE}" srcOrd="0" destOrd="0" presId="urn:microsoft.com/office/officeart/2005/8/layout/target3"/>
    <dgm:cxn modelId="{51F87DD5-2D91-46CF-AF53-9A9EA81536F8}" type="presParOf" srcId="{D3BD6803-F3F3-4C0A-9135-CC18E3BD0B5B}" destId="{C4B8C213-7AFE-4271-9B9C-92D44702653E}" srcOrd="1" destOrd="0" presId="urn:microsoft.com/office/officeart/2005/8/layout/target3"/>
    <dgm:cxn modelId="{7372FEAA-2396-43A1-B9BF-24E0CBAA2338}" type="presParOf" srcId="{D3BD6803-F3F3-4C0A-9135-CC18E3BD0B5B}" destId="{00132FA1-109F-4570-8CC4-A160204586EE}" srcOrd="2" destOrd="0" presId="urn:microsoft.com/office/officeart/2005/8/layout/target3"/>
    <dgm:cxn modelId="{E16AE0FA-6F43-4F6E-B331-D28BB4533C13}" type="presParOf" srcId="{D3BD6803-F3F3-4C0A-9135-CC18E3BD0B5B}" destId="{606EE9E5-E027-4F09-B2F7-4974DCAA27F1}" srcOrd="3" destOrd="0" presId="urn:microsoft.com/office/officeart/2005/8/layout/target3"/>
    <dgm:cxn modelId="{D0C1A237-4AB6-4DA8-9BEE-D0C6FE23AA3C}" type="presParOf" srcId="{D3BD6803-F3F3-4C0A-9135-CC18E3BD0B5B}" destId="{9A2E155F-1A0F-4BF0-8F92-B29F1A827A4C}" srcOrd="4" destOrd="0" presId="urn:microsoft.com/office/officeart/2005/8/layout/target3"/>
    <dgm:cxn modelId="{99AD80AB-6C06-4D2D-BD27-8003A234183D}" type="presParOf" srcId="{D3BD6803-F3F3-4C0A-9135-CC18E3BD0B5B}" destId="{BF3D7C69-DB68-4CBC-951F-38CDE0825887}" srcOrd="5" destOrd="0" presId="urn:microsoft.com/office/officeart/2005/8/layout/target3"/>
    <dgm:cxn modelId="{161CAE23-2B2D-4EA6-BA43-AB7C4C576E2D}" type="presParOf" srcId="{D3BD6803-F3F3-4C0A-9135-CC18E3BD0B5B}" destId="{72ABABC6-1710-4182-AAB1-CE966F469A44}" srcOrd="6" destOrd="0" presId="urn:microsoft.com/office/officeart/2005/8/layout/target3"/>
    <dgm:cxn modelId="{EE0B60A1-D5C9-4ADA-863C-16B346DE3185}" type="presParOf" srcId="{D3BD6803-F3F3-4C0A-9135-CC18E3BD0B5B}" destId="{D135F753-EB74-409B-A4A4-994B289B5DD4}" srcOrd="7" destOrd="0" presId="urn:microsoft.com/office/officeart/2005/8/layout/target3"/>
    <dgm:cxn modelId="{FBF0A3BC-7394-4734-BFA8-AC703F89A6A6}" type="presParOf" srcId="{D3BD6803-F3F3-4C0A-9135-CC18E3BD0B5B}" destId="{8A72013E-0FD5-48C9-8810-EC984BDB59ED}" srcOrd="8" destOrd="0" presId="urn:microsoft.com/office/officeart/2005/8/layout/target3"/>
    <dgm:cxn modelId="{A1CD1611-3DF2-4FD4-8B36-3364D4673A55}" type="presParOf" srcId="{D3BD6803-F3F3-4C0A-9135-CC18E3BD0B5B}" destId="{615EE88E-1879-4D06-9214-92B7DAA8A314}" srcOrd="9" destOrd="0" presId="urn:microsoft.com/office/officeart/2005/8/layout/target3"/>
    <dgm:cxn modelId="{DF7B7436-C1D6-45E2-8BD5-5F4AC6573549}" type="presParOf" srcId="{D3BD6803-F3F3-4C0A-9135-CC18E3BD0B5B}" destId="{EC58FAC6-34FE-4163-AFA2-6CAED0761673}" srcOrd="10" destOrd="0" presId="urn:microsoft.com/office/officeart/2005/8/layout/target3"/>
    <dgm:cxn modelId="{C47D8478-7B07-41A4-B7C0-BB9E9716FD66}" type="presParOf" srcId="{D3BD6803-F3F3-4C0A-9135-CC18E3BD0B5B}" destId="{E8965F20-383B-4210-8860-CDCAD308BD1D}" srcOrd="11" destOrd="0" presId="urn:microsoft.com/office/officeart/2005/8/layout/target3"/>
    <dgm:cxn modelId="{BEA26915-BB10-4D77-8A33-54226D6F6CF1}" type="presParOf" srcId="{D3BD6803-F3F3-4C0A-9135-CC18E3BD0B5B}" destId="{73D9D010-9FA0-4CD3-976F-8DD7422CB276}" srcOrd="12" destOrd="0" presId="urn:microsoft.com/office/officeart/2005/8/layout/target3"/>
    <dgm:cxn modelId="{A0302C0B-6C65-4AF0-88DD-88E587EF946A}" type="presParOf" srcId="{D3BD6803-F3F3-4C0A-9135-CC18E3BD0B5B}" destId="{DF921332-1915-468A-9D61-9C04E34A664B}" srcOrd="13" destOrd="0" presId="urn:microsoft.com/office/officeart/2005/8/layout/target3"/>
    <dgm:cxn modelId="{9406CDEB-1013-46CA-BDF0-88AC2631EC78}" type="presParOf" srcId="{D3BD6803-F3F3-4C0A-9135-CC18E3BD0B5B}" destId="{B80A9DBC-566A-4C0F-87CF-2D1E204D1538}" srcOrd="14" destOrd="0" presId="urn:microsoft.com/office/officeart/2005/8/layout/target3"/>
    <dgm:cxn modelId="{5182B39D-394B-4C7C-8DA6-4A2DF5480D5F}" type="presParOf" srcId="{D3BD6803-F3F3-4C0A-9135-CC18E3BD0B5B}" destId="{9E182424-749C-4917-8FD8-67E861D914A1}"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E1688-22C5-4173-B514-2E2A09627A3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008B19-71C3-4765-B25C-E35F6ACA9F8E}">
      <dgm:prSet/>
      <dgm:spPr/>
      <dgm:t>
        <a:bodyPr/>
        <a:lstStyle/>
        <a:p>
          <a:pPr algn="l"/>
          <a:r>
            <a:rPr lang="en-US" baseline="0"/>
            <a:t>Improved compliance and productivity</a:t>
          </a:r>
          <a:endParaRPr lang="en-US"/>
        </a:p>
      </dgm:t>
    </dgm:pt>
    <dgm:pt modelId="{6AE14013-02ED-43AB-B6B9-4EED3CC025CA}" type="parTrans" cxnId="{E2003115-CFD3-47C7-B098-5622366615A2}">
      <dgm:prSet/>
      <dgm:spPr/>
      <dgm:t>
        <a:bodyPr/>
        <a:lstStyle/>
        <a:p>
          <a:pPr algn="l"/>
          <a:endParaRPr lang="en-US"/>
        </a:p>
      </dgm:t>
    </dgm:pt>
    <dgm:pt modelId="{B3C388B0-C128-4C26-B198-87DFFAAB0D85}" type="sibTrans" cxnId="{E2003115-CFD3-47C7-B098-5622366615A2}">
      <dgm:prSet/>
      <dgm:spPr/>
      <dgm:t>
        <a:bodyPr/>
        <a:lstStyle/>
        <a:p>
          <a:pPr algn="l"/>
          <a:endParaRPr lang="en-US"/>
        </a:p>
      </dgm:t>
    </dgm:pt>
    <dgm:pt modelId="{4B63B61D-6B37-44E0-9525-51E8BD35921D}">
      <dgm:prSet/>
      <dgm:spPr/>
      <dgm:t>
        <a:bodyPr/>
        <a:lstStyle/>
        <a:p>
          <a:pPr algn="l"/>
          <a:r>
            <a:rPr lang="en-US" baseline="0"/>
            <a:t>Reduced process learning curve</a:t>
          </a:r>
          <a:endParaRPr lang="en-US"/>
        </a:p>
      </dgm:t>
    </dgm:pt>
    <dgm:pt modelId="{647F75A8-36BF-4752-9F29-C5E4517B5312}" type="parTrans" cxnId="{7E0C62FE-998A-415E-A331-DB14B16FE82D}">
      <dgm:prSet/>
      <dgm:spPr/>
      <dgm:t>
        <a:bodyPr/>
        <a:lstStyle/>
        <a:p>
          <a:pPr algn="l"/>
          <a:endParaRPr lang="en-US"/>
        </a:p>
      </dgm:t>
    </dgm:pt>
    <dgm:pt modelId="{2BE22131-0DD3-4960-944E-6016E592EE07}" type="sibTrans" cxnId="{7E0C62FE-998A-415E-A331-DB14B16FE82D}">
      <dgm:prSet/>
      <dgm:spPr/>
      <dgm:t>
        <a:bodyPr/>
        <a:lstStyle/>
        <a:p>
          <a:pPr algn="l"/>
          <a:endParaRPr lang="en-US"/>
        </a:p>
      </dgm:t>
    </dgm:pt>
    <dgm:pt modelId="{98492EC0-F9FD-4AE1-BD4D-1CCCB583A6B5}">
      <dgm:prSet/>
      <dgm:spPr/>
      <dgm:t>
        <a:bodyPr/>
        <a:lstStyle/>
        <a:p>
          <a:pPr algn="l"/>
          <a:r>
            <a:rPr lang="en-US" baseline="0"/>
            <a:t>Visibility improves teamwork</a:t>
          </a:r>
          <a:endParaRPr lang="en-US"/>
        </a:p>
      </dgm:t>
    </dgm:pt>
    <dgm:pt modelId="{D8C729B2-06F4-46C5-9BA2-E6BB6644A57B}" type="parTrans" cxnId="{B3ECB630-2BEE-4CB0-992C-3C3B1A367668}">
      <dgm:prSet/>
      <dgm:spPr/>
      <dgm:t>
        <a:bodyPr/>
        <a:lstStyle/>
        <a:p>
          <a:pPr algn="l"/>
          <a:endParaRPr lang="en-US"/>
        </a:p>
      </dgm:t>
    </dgm:pt>
    <dgm:pt modelId="{546F8C04-CC6E-4683-9BB9-45BE63A15B7F}" type="sibTrans" cxnId="{B3ECB630-2BEE-4CB0-992C-3C3B1A367668}">
      <dgm:prSet/>
      <dgm:spPr/>
      <dgm:t>
        <a:bodyPr/>
        <a:lstStyle/>
        <a:p>
          <a:pPr algn="l"/>
          <a:endParaRPr lang="en-US"/>
        </a:p>
      </dgm:t>
    </dgm:pt>
    <dgm:pt modelId="{D3BD6803-F3F3-4C0A-9135-CC18E3BD0B5B}" type="pres">
      <dgm:prSet presAssocID="{A08E1688-22C5-4173-B514-2E2A09627A32}" presName="Name0" presStyleCnt="0">
        <dgm:presLayoutVars>
          <dgm:chMax val="7"/>
          <dgm:dir/>
          <dgm:animLvl val="lvl"/>
          <dgm:resizeHandles val="exact"/>
        </dgm:presLayoutVars>
      </dgm:prSet>
      <dgm:spPr/>
    </dgm:pt>
    <dgm:pt modelId="{0F0044E1-9518-411C-B810-2334F5D490AE}" type="pres">
      <dgm:prSet presAssocID="{11008B19-71C3-4765-B25C-E35F6ACA9F8E}" presName="circle1" presStyleLbl="node1" presStyleIdx="0" presStyleCnt="3"/>
      <dgm:spPr/>
    </dgm:pt>
    <dgm:pt modelId="{C4B8C213-7AFE-4271-9B9C-92D44702653E}" type="pres">
      <dgm:prSet presAssocID="{11008B19-71C3-4765-B25C-E35F6ACA9F8E}" presName="space" presStyleCnt="0"/>
      <dgm:spPr/>
    </dgm:pt>
    <dgm:pt modelId="{00132FA1-109F-4570-8CC4-A160204586EE}" type="pres">
      <dgm:prSet presAssocID="{11008B19-71C3-4765-B25C-E35F6ACA9F8E}" presName="rect1" presStyleLbl="alignAcc1" presStyleIdx="0" presStyleCnt="3"/>
      <dgm:spPr/>
    </dgm:pt>
    <dgm:pt modelId="{4F3D9203-8182-4B20-BAA1-701AAF3C2246}" type="pres">
      <dgm:prSet presAssocID="{4B63B61D-6B37-44E0-9525-51E8BD35921D}" presName="vertSpace2" presStyleLbl="node1" presStyleIdx="0" presStyleCnt="3"/>
      <dgm:spPr/>
    </dgm:pt>
    <dgm:pt modelId="{0703C3A1-6F3C-4224-8102-4153DDA8CC74}" type="pres">
      <dgm:prSet presAssocID="{4B63B61D-6B37-44E0-9525-51E8BD35921D}" presName="circle2" presStyleLbl="node1" presStyleIdx="1" presStyleCnt="3"/>
      <dgm:spPr/>
    </dgm:pt>
    <dgm:pt modelId="{30FF00E5-C0DC-4222-949C-22E7FBAB42C0}" type="pres">
      <dgm:prSet presAssocID="{4B63B61D-6B37-44E0-9525-51E8BD35921D}" presName="rect2" presStyleLbl="alignAcc1" presStyleIdx="1" presStyleCnt="3"/>
      <dgm:spPr/>
    </dgm:pt>
    <dgm:pt modelId="{78AB8678-B243-4F23-9A26-208E3C95A647}" type="pres">
      <dgm:prSet presAssocID="{98492EC0-F9FD-4AE1-BD4D-1CCCB583A6B5}" presName="vertSpace3" presStyleLbl="node1" presStyleIdx="1" presStyleCnt="3"/>
      <dgm:spPr/>
    </dgm:pt>
    <dgm:pt modelId="{8B5A8DDD-CCBF-4B8D-909A-012E5C042E45}" type="pres">
      <dgm:prSet presAssocID="{98492EC0-F9FD-4AE1-BD4D-1CCCB583A6B5}" presName="circle3" presStyleLbl="node1" presStyleIdx="2" presStyleCnt="3"/>
      <dgm:spPr/>
    </dgm:pt>
    <dgm:pt modelId="{75261C3D-895A-4948-953C-DCB4FE81AAF9}" type="pres">
      <dgm:prSet presAssocID="{98492EC0-F9FD-4AE1-BD4D-1CCCB583A6B5}" presName="rect3" presStyleLbl="alignAcc1" presStyleIdx="2" presStyleCnt="3"/>
      <dgm:spPr/>
    </dgm:pt>
    <dgm:pt modelId="{73D9D010-9FA0-4CD3-976F-8DD7422CB276}" type="pres">
      <dgm:prSet presAssocID="{11008B19-71C3-4765-B25C-E35F6ACA9F8E}" presName="rect1ParTxNoCh" presStyleLbl="alignAcc1" presStyleIdx="2" presStyleCnt="3">
        <dgm:presLayoutVars>
          <dgm:chMax val="1"/>
          <dgm:bulletEnabled val="1"/>
        </dgm:presLayoutVars>
      </dgm:prSet>
      <dgm:spPr/>
    </dgm:pt>
    <dgm:pt modelId="{F8010255-7500-4E76-AAAC-61D036E710B9}" type="pres">
      <dgm:prSet presAssocID="{4B63B61D-6B37-44E0-9525-51E8BD35921D}" presName="rect2ParTxNoCh" presStyleLbl="alignAcc1" presStyleIdx="2" presStyleCnt="3">
        <dgm:presLayoutVars>
          <dgm:chMax val="1"/>
          <dgm:bulletEnabled val="1"/>
        </dgm:presLayoutVars>
      </dgm:prSet>
      <dgm:spPr/>
    </dgm:pt>
    <dgm:pt modelId="{229E7631-776C-4B8F-AFC0-CB2CCAB955F3}" type="pres">
      <dgm:prSet presAssocID="{98492EC0-F9FD-4AE1-BD4D-1CCCB583A6B5}" presName="rect3ParTxNoCh" presStyleLbl="alignAcc1" presStyleIdx="2" presStyleCnt="3">
        <dgm:presLayoutVars>
          <dgm:chMax val="1"/>
          <dgm:bulletEnabled val="1"/>
        </dgm:presLayoutVars>
      </dgm:prSet>
      <dgm:spPr/>
    </dgm:pt>
  </dgm:ptLst>
  <dgm:cxnLst>
    <dgm:cxn modelId="{E2003115-CFD3-47C7-B098-5622366615A2}" srcId="{A08E1688-22C5-4173-B514-2E2A09627A32}" destId="{11008B19-71C3-4765-B25C-E35F6ACA9F8E}" srcOrd="0" destOrd="0" parTransId="{6AE14013-02ED-43AB-B6B9-4EED3CC025CA}" sibTransId="{B3C388B0-C128-4C26-B198-87DFFAAB0D85}"/>
    <dgm:cxn modelId="{B3ECB630-2BEE-4CB0-992C-3C3B1A367668}" srcId="{A08E1688-22C5-4173-B514-2E2A09627A32}" destId="{98492EC0-F9FD-4AE1-BD4D-1CCCB583A6B5}" srcOrd="2" destOrd="0" parTransId="{D8C729B2-06F4-46C5-9BA2-E6BB6644A57B}" sibTransId="{546F8C04-CC6E-4683-9BB9-45BE63A15B7F}"/>
    <dgm:cxn modelId="{E783E841-357B-4346-9F1C-F5BDD0863CF3}" type="presOf" srcId="{A08E1688-22C5-4173-B514-2E2A09627A32}" destId="{D3BD6803-F3F3-4C0A-9135-CC18E3BD0B5B}" srcOrd="0" destOrd="0" presId="urn:microsoft.com/office/officeart/2005/8/layout/target3"/>
    <dgm:cxn modelId="{10927542-BB9D-4B4E-B950-D2991D51D43A}" type="presOf" srcId="{98492EC0-F9FD-4AE1-BD4D-1CCCB583A6B5}" destId="{229E7631-776C-4B8F-AFC0-CB2CCAB955F3}" srcOrd="1" destOrd="0" presId="urn:microsoft.com/office/officeart/2005/8/layout/target3"/>
    <dgm:cxn modelId="{A5C2C486-8011-4F6D-88AE-6144347649B5}" type="presOf" srcId="{11008B19-71C3-4765-B25C-E35F6ACA9F8E}" destId="{00132FA1-109F-4570-8CC4-A160204586EE}" srcOrd="0" destOrd="0" presId="urn:microsoft.com/office/officeart/2005/8/layout/target3"/>
    <dgm:cxn modelId="{7E9D2A88-515B-451F-9795-4C38F02D7FBB}" type="presOf" srcId="{98492EC0-F9FD-4AE1-BD4D-1CCCB583A6B5}" destId="{75261C3D-895A-4948-953C-DCB4FE81AAF9}" srcOrd="0" destOrd="0" presId="urn:microsoft.com/office/officeart/2005/8/layout/target3"/>
    <dgm:cxn modelId="{84B5008B-65EB-45EB-9038-2BF9D9529734}" type="presOf" srcId="{11008B19-71C3-4765-B25C-E35F6ACA9F8E}" destId="{73D9D010-9FA0-4CD3-976F-8DD7422CB276}" srcOrd="1" destOrd="0" presId="urn:microsoft.com/office/officeart/2005/8/layout/target3"/>
    <dgm:cxn modelId="{A05107A0-2CD8-448B-8A57-4518DC173FAC}" type="presOf" srcId="{4B63B61D-6B37-44E0-9525-51E8BD35921D}" destId="{30FF00E5-C0DC-4222-949C-22E7FBAB42C0}" srcOrd="0" destOrd="0" presId="urn:microsoft.com/office/officeart/2005/8/layout/target3"/>
    <dgm:cxn modelId="{678BB6B6-9B7E-4A54-9836-1900637F8C33}" type="presOf" srcId="{4B63B61D-6B37-44E0-9525-51E8BD35921D}" destId="{F8010255-7500-4E76-AAAC-61D036E710B9}" srcOrd="1" destOrd="0" presId="urn:microsoft.com/office/officeart/2005/8/layout/target3"/>
    <dgm:cxn modelId="{7E0C62FE-998A-415E-A331-DB14B16FE82D}" srcId="{A08E1688-22C5-4173-B514-2E2A09627A32}" destId="{4B63B61D-6B37-44E0-9525-51E8BD35921D}" srcOrd="1" destOrd="0" parTransId="{647F75A8-36BF-4752-9F29-C5E4517B5312}" sibTransId="{2BE22131-0DD3-4960-944E-6016E592EE07}"/>
    <dgm:cxn modelId="{BE9FCAE4-8A4B-4927-A2A0-67C8B317461D}" type="presParOf" srcId="{D3BD6803-F3F3-4C0A-9135-CC18E3BD0B5B}" destId="{0F0044E1-9518-411C-B810-2334F5D490AE}" srcOrd="0" destOrd="0" presId="urn:microsoft.com/office/officeart/2005/8/layout/target3"/>
    <dgm:cxn modelId="{51F87DD5-2D91-46CF-AF53-9A9EA81536F8}" type="presParOf" srcId="{D3BD6803-F3F3-4C0A-9135-CC18E3BD0B5B}" destId="{C4B8C213-7AFE-4271-9B9C-92D44702653E}" srcOrd="1" destOrd="0" presId="urn:microsoft.com/office/officeart/2005/8/layout/target3"/>
    <dgm:cxn modelId="{7372FEAA-2396-43A1-B9BF-24E0CBAA2338}" type="presParOf" srcId="{D3BD6803-F3F3-4C0A-9135-CC18E3BD0B5B}" destId="{00132FA1-109F-4570-8CC4-A160204586EE}" srcOrd="2" destOrd="0" presId="urn:microsoft.com/office/officeart/2005/8/layout/target3"/>
    <dgm:cxn modelId="{46805EE9-2E58-4B99-BFD2-AA26B8DFA3AE}" type="presParOf" srcId="{D3BD6803-F3F3-4C0A-9135-CC18E3BD0B5B}" destId="{4F3D9203-8182-4B20-BAA1-701AAF3C2246}" srcOrd="3" destOrd="0" presId="urn:microsoft.com/office/officeart/2005/8/layout/target3"/>
    <dgm:cxn modelId="{C3864FF4-8A1E-41EF-A0CF-82959EB9A49B}" type="presParOf" srcId="{D3BD6803-F3F3-4C0A-9135-CC18E3BD0B5B}" destId="{0703C3A1-6F3C-4224-8102-4153DDA8CC74}" srcOrd="4" destOrd="0" presId="urn:microsoft.com/office/officeart/2005/8/layout/target3"/>
    <dgm:cxn modelId="{D0C8D902-37BB-4DE2-A662-2687D0D9CB27}" type="presParOf" srcId="{D3BD6803-F3F3-4C0A-9135-CC18E3BD0B5B}" destId="{30FF00E5-C0DC-4222-949C-22E7FBAB42C0}" srcOrd="5" destOrd="0" presId="urn:microsoft.com/office/officeart/2005/8/layout/target3"/>
    <dgm:cxn modelId="{CEEECFB0-25D0-4A2D-91BC-F51771FFEC16}" type="presParOf" srcId="{D3BD6803-F3F3-4C0A-9135-CC18E3BD0B5B}" destId="{78AB8678-B243-4F23-9A26-208E3C95A647}" srcOrd="6" destOrd="0" presId="urn:microsoft.com/office/officeart/2005/8/layout/target3"/>
    <dgm:cxn modelId="{4E801210-89BC-440D-9ACB-B766A7B9E0B9}" type="presParOf" srcId="{D3BD6803-F3F3-4C0A-9135-CC18E3BD0B5B}" destId="{8B5A8DDD-CCBF-4B8D-909A-012E5C042E45}" srcOrd="7" destOrd="0" presId="urn:microsoft.com/office/officeart/2005/8/layout/target3"/>
    <dgm:cxn modelId="{A8BDD11E-B536-4D3E-A050-C754D720EF38}" type="presParOf" srcId="{D3BD6803-F3F3-4C0A-9135-CC18E3BD0B5B}" destId="{75261C3D-895A-4948-953C-DCB4FE81AAF9}" srcOrd="8" destOrd="0" presId="urn:microsoft.com/office/officeart/2005/8/layout/target3"/>
    <dgm:cxn modelId="{BEA26915-BB10-4D77-8A33-54226D6F6CF1}" type="presParOf" srcId="{D3BD6803-F3F3-4C0A-9135-CC18E3BD0B5B}" destId="{73D9D010-9FA0-4CD3-976F-8DD7422CB276}" srcOrd="9" destOrd="0" presId="urn:microsoft.com/office/officeart/2005/8/layout/target3"/>
    <dgm:cxn modelId="{FCEEE85C-C66E-4818-8B26-B926EC7BFAD0}" type="presParOf" srcId="{D3BD6803-F3F3-4C0A-9135-CC18E3BD0B5B}" destId="{F8010255-7500-4E76-AAAC-61D036E710B9}" srcOrd="10" destOrd="0" presId="urn:microsoft.com/office/officeart/2005/8/layout/target3"/>
    <dgm:cxn modelId="{C337A020-8C79-46AF-998E-FD8802D3495B}" type="presParOf" srcId="{D3BD6803-F3F3-4C0A-9135-CC18E3BD0B5B}" destId="{229E7631-776C-4B8F-AFC0-CB2CCAB955F3}"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E1688-22C5-4173-B514-2E2A09627A3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008B19-71C3-4765-B25C-E35F6ACA9F8E}">
      <dgm:prSet/>
      <dgm:spPr/>
      <dgm:t>
        <a:bodyPr/>
        <a:lstStyle/>
        <a:p>
          <a:pPr algn="l"/>
          <a:r>
            <a:rPr lang="en-US" baseline="0"/>
            <a:t>Reduced compliance risk</a:t>
          </a:r>
          <a:endParaRPr lang="en-US"/>
        </a:p>
      </dgm:t>
    </dgm:pt>
    <dgm:pt modelId="{6AE14013-02ED-43AB-B6B9-4EED3CC025CA}" type="parTrans" cxnId="{E2003115-CFD3-47C7-B098-5622366615A2}">
      <dgm:prSet/>
      <dgm:spPr/>
      <dgm:t>
        <a:bodyPr/>
        <a:lstStyle/>
        <a:p>
          <a:pPr algn="l"/>
          <a:endParaRPr lang="en-US"/>
        </a:p>
      </dgm:t>
    </dgm:pt>
    <dgm:pt modelId="{B3C388B0-C128-4C26-B198-87DFFAAB0D85}" type="sibTrans" cxnId="{E2003115-CFD3-47C7-B098-5622366615A2}">
      <dgm:prSet/>
      <dgm:spPr/>
      <dgm:t>
        <a:bodyPr/>
        <a:lstStyle/>
        <a:p>
          <a:pPr algn="l"/>
          <a:endParaRPr lang="en-US"/>
        </a:p>
      </dgm:t>
    </dgm:pt>
    <dgm:pt modelId="{4B63B61D-6B37-44E0-9525-51E8BD35921D}">
      <dgm:prSet/>
      <dgm:spPr/>
      <dgm:t>
        <a:bodyPr/>
        <a:lstStyle/>
        <a:p>
          <a:pPr algn="l"/>
          <a:r>
            <a:rPr lang="en-US" baseline="0"/>
            <a:t>Reduced learning curve</a:t>
          </a:r>
          <a:endParaRPr lang="en-US"/>
        </a:p>
      </dgm:t>
    </dgm:pt>
    <dgm:pt modelId="{647F75A8-36BF-4752-9F29-C5E4517B5312}" type="parTrans" cxnId="{7E0C62FE-998A-415E-A331-DB14B16FE82D}">
      <dgm:prSet/>
      <dgm:spPr/>
      <dgm:t>
        <a:bodyPr/>
        <a:lstStyle/>
        <a:p>
          <a:pPr algn="l"/>
          <a:endParaRPr lang="en-US"/>
        </a:p>
      </dgm:t>
    </dgm:pt>
    <dgm:pt modelId="{2BE22131-0DD3-4960-944E-6016E592EE07}" type="sibTrans" cxnId="{7E0C62FE-998A-415E-A331-DB14B16FE82D}">
      <dgm:prSet/>
      <dgm:spPr/>
      <dgm:t>
        <a:bodyPr/>
        <a:lstStyle/>
        <a:p>
          <a:pPr algn="l"/>
          <a:endParaRPr lang="en-US"/>
        </a:p>
      </dgm:t>
    </dgm:pt>
    <dgm:pt modelId="{98492EC0-F9FD-4AE1-BD4D-1CCCB583A6B5}">
      <dgm:prSet/>
      <dgm:spPr/>
      <dgm:t>
        <a:bodyPr/>
        <a:lstStyle/>
        <a:p>
          <a:pPr algn="l"/>
          <a:r>
            <a:rPr lang="en-US" baseline="0"/>
            <a:t>Invites teamwork and cross-checks on sensitive actions</a:t>
          </a:r>
          <a:endParaRPr lang="en-US"/>
        </a:p>
      </dgm:t>
    </dgm:pt>
    <dgm:pt modelId="{D8C729B2-06F4-46C5-9BA2-E6BB6644A57B}" type="parTrans" cxnId="{B3ECB630-2BEE-4CB0-992C-3C3B1A367668}">
      <dgm:prSet/>
      <dgm:spPr/>
      <dgm:t>
        <a:bodyPr/>
        <a:lstStyle/>
        <a:p>
          <a:pPr algn="l"/>
          <a:endParaRPr lang="en-US"/>
        </a:p>
      </dgm:t>
    </dgm:pt>
    <dgm:pt modelId="{546F8C04-CC6E-4683-9BB9-45BE63A15B7F}" type="sibTrans" cxnId="{B3ECB630-2BEE-4CB0-992C-3C3B1A367668}">
      <dgm:prSet/>
      <dgm:spPr/>
      <dgm:t>
        <a:bodyPr/>
        <a:lstStyle/>
        <a:p>
          <a:pPr algn="l"/>
          <a:endParaRPr lang="en-US"/>
        </a:p>
      </dgm:t>
    </dgm:pt>
    <dgm:pt modelId="{2D625321-145D-4C99-BAC3-7C7AC76A731D}">
      <dgm:prSet/>
      <dgm:spPr/>
      <dgm:t>
        <a:bodyPr/>
        <a:lstStyle/>
        <a:p>
          <a:pPr algn="l"/>
          <a:r>
            <a:rPr lang="en-US"/>
            <a:t>Improved productivity</a:t>
          </a:r>
        </a:p>
      </dgm:t>
    </dgm:pt>
    <dgm:pt modelId="{D0A51E26-FDBA-4FD5-9918-46EB3465C736}" type="parTrans" cxnId="{7EDF077B-CBCE-4AE7-B786-6B6DF91F97D2}">
      <dgm:prSet/>
      <dgm:spPr/>
      <dgm:t>
        <a:bodyPr/>
        <a:lstStyle/>
        <a:p>
          <a:endParaRPr lang="en-US"/>
        </a:p>
      </dgm:t>
    </dgm:pt>
    <dgm:pt modelId="{A8F1795E-49AD-42C2-B391-55494612640F}" type="sibTrans" cxnId="{7EDF077B-CBCE-4AE7-B786-6B6DF91F97D2}">
      <dgm:prSet/>
      <dgm:spPr/>
      <dgm:t>
        <a:bodyPr/>
        <a:lstStyle/>
        <a:p>
          <a:endParaRPr lang="en-US"/>
        </a:p>
      </dgm:t>
    </dgm:pt>
    <dgm:pt modelId="{D3BD6803-F3F3-4C0A-9135-CC18E3BD0B5B}" type="pres">
      <dgm:prSet presAssocID="{A08E1688-22C5-4173-B514-2E2A09627A32}" presName="Name0" presStyleCnt="0">
        <dgm:presLayoutVars>
          <dgm:chMax val="7"/>
          <dgm:dir/>
          <dgm:animLvl val="lvl"/>
          <dgm:resizeHandles val="exact"/>
        </dgm:presLayoutVars>
      </dgm:prSet>
      <dgm:spPr/>
    </dgm:pt>
    <dgm:pt modelId="{0F0044E1-9518-411C-B810-2334F5D490AE}" type="pres">
      <dgm:prSet presAssocID="{11008B19-71C3-4765-B25C-E35F6ACA9F8E}" presName="circle1" presStyleLbl="node1" presStyleIdx="0" presStyleCnt="4"/>
      <dgm:spPr/>
    </dgm:pt>
    <dgm:pt modelId="{C4B8C213-7AFE-4271-9B9C-92D44702653E}" type="pres">
      <dgm:prSet presAssocID="{11008B19-71C3-4765-B25C-E35F6ACA9F8E}" presName="space" presStyleCnt="0"/>
      <dgm:spPr/>
    </dgm:pt>
    <dgm:pt modelId="{00132FA1-109F-4570-8CC4-A160204586EE}" type="pres">
      <dgm:prSet presAssocID="{11008B19-71C3-4765-B25C-E35F6ACA9F8E}" presName="rect1" presStyleLbl="alignAcc1" presStyleIdx="0" presStyleCnt="4"/>
      <dgm:spPr/>
    </dgm:pt>
    <dgm:pt modelId="{8359D7CE-0273-441F-984E-C0914EB6FF58}" type="pres">
      <dgm:prSet presAssocID="{2D625321-145D-4C99-BAC3-7C7AC76A731D}" presName="vertSpace2" presStyleLbl="node1" presStyleIdx="0" presStyleCnt="4"/>
      <dgm:spPr/>
    </dgm:pt>
    <dgm:pt modelId="{871071D5-BFC9-4608-9EB2-CF9FE103F9D3}" type="pres">
      <dgm:prSet presAssocID="{2D625321-145D-4C99-BAC3-7C7AC76A731D}" presName="circle2" presStyleLbl="node1" presStyleIdx="1" presStyleCnt="4"/>
      <dgm:spPr/>
    </dgm:pt>
    <dgm:pt modelId="{3D9F1C0B-E4DD-4BCC-BB40-3EB21B37A220}" type="pres">
      <dgm:prSet presAssocID="{2D625321-145D-4C99-BAC3-7C7AC76A731D}" presName="rect2" presStyleLbl="alignAcc1" presStyleIdx="1" presStyleCnt="4"/>
      <dgm:spPr/>
    </dgm:pt>
    <dgm:pt modelId="{7E127FFF-7988-40CA-AC24-0F2886E9EE27}" type="pres">
      <dgm:prSet presAssocID="{4B63B61D-6B37-44E0-9525-51E8BD35921D}" presName="vertSpace3" presStyleLbl="node1" presStyleIdx="1" presStyleCnt="4"/>
      <dgm:spPr/>
    </dgm:pt>
    <dgm:pt modelId="{29CDD9B3-688D-4073-8439-BC58C97C0068}" type="pres">
      <dgm:prSet presAssocID="{4B63B61D-6B37-44E0-9525-51E8BD35921D}" presName="circle3" presStyleLbl="node1" presStyleIdx="2" presStyleCnt="4"/>
      <dgm:spPr/>
    </dgm:pt>
    <dgm:pt modelId="{858A2DD1-B5EB-4521-8A68-47E0DE483249}" type="pres">
      <dgm:prSet presAssocID="{4B63B61D-6B37-44E0-9525-51E8BD35921D}" presName="rect3" presStyleLbl="alignAcc1" presStyleIdx="2" presStyleCnt="4"/>
      <dgm:spPr/>
    </dgm:pt>
    <dgm:pt modelId="{A16A1EE2-74A6-4169-AFF2-C1EE9DA48A7C}" type="pres">
      <dgm:prSet presAssocID="{98492EC0-F9FD-4AE1-BD4D-1CCCB583A6B5}" presName="vertSpace4" presStyleLbl="node1" presStyleIdx="2" presStyleCnt="4"/>
      <dgm:spPr/>
    </dgm:pt>
    <dgm:pt modelId="{E5A48AFA-822E-4C2D-93E7-0C47CA128285}" type="pres">
      <dgm:prSet presAssocID="{98492EC0-F9FD-4AE1-BD4D-1CCCB583A6B5}" presName="circle4" presStyleLbl="node1" presStyleIdx="3" presStyleCnt="4"/>
      <dgm:spPr/>
    </dgm:pt>
    <dgm:pt modelId="{E90E033C-1FA5-4521-B354-C32D6CFBC94D}" type="pres">
      <dgm:prSet presAssocID="{98492EC0-F9FD-4AE1-BD4D-1CCCB583A6B5}" presName="rect4" presStyleLbl="alignAcc1" presStyleIdx="3" presStyleCnt="4"/>
      <dgm:spPr/>
    </dgm:pt>
    <dgm:pt modelId="{73D9D010-9FA0-4CD3-976F-8DD7422CB276}" type="pres">
      <dgm:prSet presAssocID="{11008B19-71C3-4765-B25C-E35F6ACA9F8E}" presName="rect1ParTxNoCh" presStyleLbl="alignAcc1" presStyleIdx="3" presStyleCnt="4">
        <dgm:presLayoutVars>
          <dgm:chMax val="1"/>
          <dgm:bulletEnabled val="1"/>
        </dgm:presLayoutVars>
      </dgm:prSet>
      <dgm:spPr/>
    </dgm:pt>
    <dgm:pt modelId="{2924E9D4-1F05-44B3-A01D-47FA2CE818FA}" type="pres">
      <dgm:prSet presAssocID="{2D625321-145D-4C99-BAC3-7C7AC76A731D}" presName="rect2ParTxNoCh" presStyleLbl="alignAcc1" presStyleIdx="3" presStyleCnt="4">
        <dgm:presLayoutVars>
          <dgm:chMax val="1"/>
          <dgm:bulletEnabled val="1"/>
        </dgm:presLayoutVars>
      </dgm:prSet>
      <dgm:spPr/>
    </dgm:pt>
    <dgm:pt modelId="{14BA9E34-42E6-4317-9CD3-C1704C63DDB9}" type="pres">
      <dgm:prSet presAssocID="{4B63B61D-6B37-44E0-9525-51E8BD35921D}" presName="rect3ParTxNoCh" presStyleLbl="alignAcc1" presStyleIdx="3" presStyleCnt="4">
        <dgm:presLayoutVars>
          <dgm:chMax val="1"/>
          <dgm:bulletEnabled val="1"/>
        </dgm:presLayoutVars>
      </dgm:prSet>
      <dgm:spPr/>
    </dgm:pt>
    <dgm:pt modelId="{4120EF91-4AA4-4A57-B74F-EA9D8A392396}" type="pres">
      <dgm:prSet presAssocID="{98492EC0-F9FD-4AE1-BD4D-1CCCB583A6B5}" presName="rect4ParTxNoCh" presStyleLbl="alignAcc1" presStyleIdx="3" presStyleCnt="4">
        <dgm:presLayoutVars>
          <dgm:chMax val="1"/>
          <dgm:bulletEnabled val="1"/>
        </dgm:presLayoutVars>
      </dgm:prSet>
      <dgm:spPr/>
    </dgm:pt>
  </dgm:ptLst>
  <dgm:cxnLst>
    <dgm:cxn modelId="{E2003115-CFD3-47C7-B098-5622366615A2}" srcId="{A08E1688-22C5-4173-B514-2E2A09627A32}" destId="{11008B19-71C3-4765-B25C-E35F6ACA9F8E}" srcOrd="0" destOrd="0" parTransId="{6AE14013-02ED-43AB-B6B9-4EED3CC025CA}" sibTransId="{B3C388B0-C128-4C26-B198-87DFFAAB0D85}"/>
    <dgm:cxn modelId="{35C1511F-4E4D-433B-AA72-7C77D2F18A7B}" type="presOf" srcId="{2D625321-145D-4C99-BAC3-7C7AC76A731D}" destId="{3D9F1C0B-E4DD-4BCC-BB40-3EB21B37A220}" srcOrd="0" destOrd="0" presId="urn:microsoft.com/office/officeart/2005/8/layout/target3"/>
    <dgm:cxn modelId="{B3ECB630-2BEE-4CB0-992C-3C3B1A367668}" srcId="{A08E1688-22C5-4173-B514-2E2A09627A32}" destId="{98492EC0-F9FD-4AE1-BD4D-1CCCB583A6B5}" srcOrd="3" destOrd="0" parTransId="{D8C729B2-06F4-46C5-9BA2-E6BB6644A57B}" sibTransId="{546F8C04-CC6E-4683-9BB9-45BE63A15B7F}"/>
    <dgm:cxn modelId="{A0931437-4924-4ADA-A1F7-0EB8D6DD2E2C}" type="presOf" srcId="{98492EC0-F9FD-4AE1-BD4D-1CCCB583A6B5}" destId="{4120EF91-4AA4-4A57-B74F-EA9D8A392396}" srcOrd="1" destOrd="0" presId="urn:microsoft.com/office/officeart/2005/8/layout/target3"/>
    <dgm:cxn modelId="{E783E841-357B-4346-9F1C-F5BDD0863CF3}" type="presOf" srcId="{A08E1688-22C5-4173-B514-2E2A09627A32}" destId="{D3BD6803-F3F3-4C0A-9135-CC18E3BD0B5B}" srcOrd="0" destOrd="0" presId="urn:microsoft.com/office/officeart/2005/8/layout/target3"/>
    <dgm:cxn modelId="{7EDF077B-CBCE-4AE7-B786-6B6DF91F97D2}" srcId="{A08E1688-22C5-4173-B514-2E2A09627A32}" destId="{2D625321-145D-4C99-BAC3-7C7AC76A731D}" srcOrd="1" destOrd="0" parTransId="{D0A51E26-FDBA-4FD5-9918-46EB3465C736}" sibTransId="{A8F1795E-49AD-42C2-B391-55494612640F}"/>
    <dgm:cxn modelId="{A5C2C486-8011-4F6D-88AE-6144347649B5}" type="presOf" srcId="{11008B19-71C3-4765-B25C-E35F6ACA9F8E}" destId="{00132FA1-109F-4570-8CC4-A160204586EE}" srcOrd="0" destOrd="0" presId="urn:microsoft.com/office/officeart/2005/8/layout/target3"/>
    <dgm:cxn modelId="{9AE3CF87-7CAA-47D4-849B-759782BFBD64}" type="presOf" srcId="{98492EC0-F9FD-4AE1-BD4D-1CCCB583A6B5}" destId="{E90E033C-1FA5-4521-B354-C32D6CFBC94D}" srcOrd="0" destOrd="0" presId="urn:microsoft.com/office/officeart/2005/8/layout/target3"/>
    <dgm:cxn modelId="{84B5008B-65EB-45EB-9038-2BF9D9529734}" type="presOf" srcId="{11008B19-71C3-4765-B25C-E35F6ACA9F8E}" destId="{73D9D010-9FA0-4CD3-976F-8DD7422CB276}" srcOrd="1" destOrd="0" presId="urn:microsoft.com/office/officeart/2005/8/layout/target3"/>
    <dgm:cxn modelId="{0AA0C4BC-A540-4D3E-B110-00C8A2441161}" type="presOf" srcId="{4B63B61D-6B37-44E0-9525-51E8BD35921D}" destId="{858A2DD1-B5EB-4521-8A68-47E0DE483249}" srcOrd="0" destOrd="0" presId="urn:microsoft.com/office/officeart/2005/8/layout/target3"/>
    <dgm:cxn modelId="{ABA02BCB-6650-45FF-98B6-34D8103FA40C}" type="presOf" srcId="{2D625321-145D-4C99-BAC3-7C7AC76A731D}" destId="{2924E9D4-1F05-44B3-A01D-47FA2CE818FA}" srcOrd="1" destOrd="0" presId="urn:microsoft.com/office/officeart/2005/8/layout/target3"/>
    <dgm:cxn modelId="{D66FE0DF-6AC8-4851-9763-752D3118FFC1}" type="presOf" srcId="{4B63B61D-6B37-44E0-9525-51E8BD35921D}" destId="{14BA9E34-42E6-4317-9CD3-C1704C63DDB9}" srcOrd="1" destOrd="0" presId="urn:microsoft.com/office/officeart/2005/8/layout/target3"/>
    <dgm:cxn modelId="{7E0C62FE-998A-415E-A331-DB14B16FE82D}" srcId="{A08E1688-22C5-4173-B514-2E2A09627A32}" destId="{4B63B61D-6B37-44E0-9525-51E8BD35921D}" srcOrd="2" destOrd="0" parTransId="{647F75A8-36BF-4752-9F29-C5E4517B5312}" sibTransId="{2BE22131-0DD3-4960-944E-6016E592EE07}"/>
    <dgm:cxn modelId="{BE9FCAE4-8A4B-4927-A2A0-67C8B317461D}" type="presParOf" srcId="{D3BD6803-F3F3-4C0A-9135-CC18E3BD0B5B}" destId="{0F0044E1-9518-411C-B810-2334F5D490AE}" srcOrd="0" destOrd="0" presId="urn:microsoft.com/office/officeart/2005/8/layout/target3"/>
    <dgm:cxn modelId="{51F87DD5-2D91-46CF-AF53-9A9EA81536F8}" type="presParOf" srcId="{D3BD6803-F3F3-4C0A-9135-CC18E3BD0B5B}" destId="{C4B8C213-7AFE-4271-9B9C-92D44702653E}" srcOrd="1" destOrd="0" presId="urn:microsoft.com/office/officeart/2005/8/layout/target3"/>
    <dgm:cxn modelId="{7372FEAA-2396-43A1-B9BF-24E0CBAA2338}" type="presParOf" srcId="{D3BD6803-F3F3-4C0A-9135-CC18E3BD0B5B}" destId="{00132FA1-109F-4570-8CC4-A160204586EE}" srcOrd="2" destOrd="0" presId="urn:microsoft.com/office/officeart/2005/8/layout/target3"/>
    <dgm:cxn modelId="{54C7F609-4E27-4EED-8372-F556A1853E9B}" type="presParOf" srcId="{D3BD6803-F3F3-4C0A-9135-CC18E3BD0B5B}" destId="{8359D7CE-0273-441F-984E-C0914EB6FF58}" srcOrd="3" destOrd="0" presId="urn:microsoft.com/office/officeart/2005/8/layout/target3"/>
    <dgm:cxn modelId="{971D3FD2-E5AC-40EE-834E-9AC35FC51BD2}" type="presParOf" srcId="{D3BD6803-F3F3-4C0A-9135-CC18E3BD0B5B}" destId="{871071D5-BFC9-4608-9EB2-CF9FE103F9D3}" srcOrd="4" destOrd="0" presId="urn:microsoft.com/office/officeart/2005/8/layout/target3"/>
    <dgm:cxn modelId="{92750EC6-0908-45E8-9499-9F0E6C5E51AB}" type="presParOf" srcId="{D3BD6803-F3F3-4C0A-9135-CC18E3BD0B5B}" destId="{3D9F1C0B-E4DD-4BCC-BB40-3EB21B37A220}" srcOrd="5" destOrd="0" presId="urn:microsoft.com/office/officeart/2005/8/layout/target3"/>
    <dgm:cxn modelId="{8A3CFCAC-F1DC-4389-BD7D-52F6FE9CB35C}" type="presParOf" srcId="{D3BD6803-F3F3-4C0A-9135-CC18E3BD0B5B}" destId="{7E127FFF-7988-40CA-AC24-0F2886E9EE27}" srcOrd="6" destOrd="0" presId="urn:microsoft.com/office/officeart/2005/8/layout/target3"/>
    <dgm:cxn modelId="{5E00A6EC-076F-4833-9B5C-242542987016}" type="presParOf" srcId="{D3BD6803-F3F3-4C0A-9135-CC18E3BD0B5B}" destId="{29CDD9B3-688D-4073-8439-BC58C97C0068}" srcOrd="7" destOrd="0" presId="urn:microsoft.com/office/officeart/2005/8/layout/target3"/>
    <dgm:cxn modelId="{79C6006B-D4E4-42E8-B863-0AD74250D447}" type="presParOf" srcId="{D3BD6803-F3F3-4C0A-9135-CC18E3BD0B5B}" destId="{858A2DD1-B5EB-4521-8A68-47E0DE483249}" srcOrd="8" destOrd="0" presId="urn:microsoft.com/office/officeart/2005/8/layout/target3"/>
    <dgm:cxn modelId="{75C4CBE8-C6AC-4F71-89C4-ED4EBC947229}" type="presParOf" srcId="{D3BD6803-F3F3-4C0A-9135-CC18E3BD0B5B}" destId="{A16A1EE2-74A6-4169-AFF2-C1EE9DA48A7C}" srcOrd="9" destOrd="0" presId="urn:microsoft.com/office/officeart/2005/8/layout/target3"/>
    <dgm:cxn modelId="{DAED0546-3B79-46B5-AA66-DEDFD8179533}" type="presParOf" srcId="{D3BD6803-F3F3-4C0A-9135-CC18E3BD0B5B}" destId="{E5A48AFA-822E-4C2D-93E7-0C47CA128285}" srcOrd="10" destOrd="0" presId="urn:microsoft.com/office/officeart/2005/8/layout/target3"/>
    <dgm:cxn modelId="{3548F2EA-0DBA-4A6A-BEE6-ADE44D2B2B2E}" type="presParOf" srcId="{D3BD6803-F3F3-4C0A-9135-CC18E3BD0B5B}" destId="{E90E033C-1FA5-4521-B354-C32D6CFBC94D}" srcOrd="11" destOrd="0" presId="urn:microsoft.com/office/officeart/2005/8/layout/target3"/>
    <dgm:cxn modelId="{BEA26915-BB10-4D77-8A33-54226D6F6CF1}" type="presParOf" srcId="{D3BD6803-F3F3-4C0A-9135-CC18E3BD0B5B}" destId="{73D9D010-9FA0-4CD3-976F-8DD7422CB276}" srcOrd="12" destOrd="0" presId="urn:microsoft.com/office/officeart/2005/8/layout/target3"/>
    <dgm:cxn modelId="{1B4FE874-9ED3-4728-BDC8-9F3F6BF3FEA1}" type="presParOf" srcId="{D3BD6803-F3F3-4C0A-9135-CC18E3BD0B5B}" destId="{2924E9D4-1F05-44B3-A01D-47FA2CE818FA}" srcOrd="13" destOrd="0" presId="urn:microsoft.com/office/officeart/2005/8/layout/target3"/>
    <dgm:cxn modelId="{3844591F-D359-4D84-98F1-7D82AB59CA16}" type="presParOf" srcId="{D3BD6803-F3F3-4C0A-9135-CC18E3BD0B5B}" destId="{14BA9E34-42E6-4317-9CD3-C1704C63DDB9}" srcOrd="14" destOrd="0" presId="urn:microsoft.com/office/officeart/2005/8/layout/target3"/>
    <dgm:cxn modelId="{85F9D65D-E0F1-4DC3-8DBE-A6883D133B06}" type="presParOf" srcId="{D3BD6803-F3F3-4C0A-9135-CC18E3BD0B5B}" destId="{4120EF91-4AA4-4A57-B74F-EA9D8A392396}"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8E1688-22C5-4173-B514-2E2A09627A3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008B19-71C3-4765-B25C-E35F6ACA9F8E}">
      <dgm:prSet/>
      <dgm:spPr/>
      <dgm:t>
        <a:bodyPr/>
        <a:lstStyle/>
        <a:p>
          <a:pPr algn="l"/>
          <a:r>
            <a:rPr lang="en-US" baseline="0"/>
            <a:t>Improved productivity</a:t>
          </a:r>
          <a:endParaRPr lang="en-US"/>
        </a:p>
      </dgm:t>
    </dgm:pt>
    <dgm:pt modelId="{6AE14013-02ED-43AB-B6B9-4EED3CC025CA}" type="parTrans" cxnId="{E2003115-CFD3-47C7-B098-5622366615A2}">
      <dgm:prSet/>
      <dgm:spPr/>
      <dgm:t>
        <a:bodyPr/>
        <a:lstStyle/>
        <a:p>
          <a:pPr algn="l"/>
          <a:endParaRPr lang="en-US"/>
        </a:p>
      </dgm:t>
    </dgm:pt>
    <dgm:pt modelId="{B3C388B0-C128-4C26-B198-87DFFAAB0D85}" type="sibTrans" cxnId="{E2003115-CFD3-47C7-B098-5622366615A2}">
      <dgm:prSet/>
      <dgm:spPr/>
      <dgm:t>
        <a:bodyPr/>
        <a:lstStyle/>
        <a:p>
          <a:pPr algn="l"/>
          <a:endParaRPr lang="en-US"/>
        </a:p>
      </dgm:t>
    </dgm:pt>
    <dgm:pt modelId="{35310CEE-7167-43D4-9362-251292BDBD8B}">
      <dgm:prSet/>
      <dgm:spPr/>
      <dgm:t>
        <a:bodyPr/>
        <a:lstStyle/>
        <a:p>
          <a:pPr algn="l"/>
          <a:r>
            <a:rPr lang="en-US" baseline="0"/>
            <a:t>Improved and informed decision making</a:t>
          </a:r>
          <a:endParaRPr lang="en-US"/>
        </a:p>
      </dgm:t>
    </dgm:pt>
    <dgm:pt modelId="{E57F327F-9A9D-407D-A4F3-21607D9BC951}" type="parTrans" cxnId="{BE3166C7-BDC1-4DC5-902E-E6D4C9BF0D14}">
      <dgm:prSet/>
      <dgm:spPr/>
      <dgm:t>
        <a:bodyPr/>
        <a:lstStyle/>
        <a:p>
          <a:pPr algn="l"/>
          <a:endParaRPr lang="en-US"/>
        </a:p>
      </dgm:t>
    </dgm:pt>
    <dgm:pt modelId="{6A36EA8D-B19A-4A22-8C56-77053AD1F938}" type="sibTrans" cxnId="{BE3166C7-BDC1-4DC5-902E-E6D4C9BF0D14}">
      <dgm:prSet/>
      <dgm:spPr/>
      <dgm:t>
        <a:bodyPr/>
        <a:lstStyle/>
        <a:p>
          <a:pPr algn="l"/>
          <a:endParaRPr lang="en-US"/>
        </a:p>
      </dgm:t>
    </dgm:pt>
    <dgm:pt modelId="{4B63B61D-6B37-44E0-9525-51E8BD35921D}">
      <dgm:prSet/>
      <dgm:spPr/>
      <dgm:t>
        <a:bodyPr/>
        <a:lstStyle/>
        <a:p>
          <a:pPr algn="l"/>
          <a:r>
            <a:rPr lang="en-US" baseline="0"/>
            <a:t>Reduced learning curve</a:t>
          </a:r>
          <a:endParaRPr lang="en-US"/>
        </a:p>
      </dgm:t>
    </dgm:pt>
    <dgm:pt modelId="{647F75A8-36BF-4752-9F29-C5E4517B5312}" type="parTrans" cxnId="{7E0C62FE-998A-415E-A331-DB14B16FE82D}">
      <dgm:prSet/>
      <dgm:spPr/>
      <dgm:t>
        <a:bodyPr/>
        <a:lstStyle/>
        <a:p>
          <a:pPr algn="l"/>
          <a:endParaRPr lang="en-US"/>
        </a:p>
      </dgm:t>
    </dgm:pt>
    <dgm:pt modelId="{2BE22131-0DD3-4960-944E-6016E592EE07}" type="sibTrans" cxnId="{7E0C62FE-998A-415E-A331-DB14B16FE82D}">
      <dgm:prSet/>
      <dgm:spPr/>
      <dgm:t>
        <a:bodyPr/>
        <a:lstStyle/>
        <a:p>
          <a:pPr algn="l"/>
          <a:endParaRPr lang="en-US"/>
        </a:p>
      </dgm:t>
    </dgm:pt>
    <dgm:pt modelId="{FCD7861F-B190-4FE3-892D-F87F44208B97}">
      <dgm:prSet/>
      <dgm:spPr/>
      <dgm:t>
        <a:bodyPr/>
        <a:lstStyle/>
        <a:p>
          <a:pPr algn="l"/>
          <a:r>
            <a:rPr lang="en-US" baseline="0"/>
            <a:t>Streamlined LOB access</a:t>
          </a:r>
          <a:endParaRPr lang="en-US"/>
        </a:p>
      </dgm:t>
    </dgm:pt>
    <dgm:pt modelId="{8EDFDF56-6114-4565-8D19-3523861DA014}" type="parTrans" cxnId="{7F449F68-F096-42E0-BD11-76D2474E7975}">
      <dgm:prSet/>
      <dgm:spPr/>
      <dgm:t>
        <a:bodyPr/>
        <a:lstStyle/>
        <a:p>
          <a:endParaRPr lang="en-US"/>
        </a:p>
      </dgm:t>
    </dgm:pt>
    <dgm:pt modelId="{0FA9EBA0-4E9E-436A-9884-6BB24A6C3BA9}" type="sibTrans" cxnId="{7F449F68-F096-42E0-BD11-76D2474E7975}">
      <dgm:prSet/>
      <dgm:spPr/>
      <dgm:t>
        <a:bodyPr/>
        <a:lstStyle/>
        <a:p>
          <a:endParaRPr lang="en-US"/>
        </a:p>
      </dgm:t>
    </dgm:pt>
    <dgm:pt modelId="{D3BD6803-F3F3-4C0A-9135-CC18E3BD0B5B}" type="pres">
      <dgm:prSet presAssocID="{A08E1688-22C5-4173-B514-2E2A09627A32}" presName="Name0" presStyleCnt="0">
        <dgm:presLayoutVars>
          <dgm:chMax val="7"/>
          <dgm:dir/>
          <dgm:animLvl val="lvl"/>
          <dgm:resizeHandles val="exact"/>
        </dgm:presLayoutVars>
      </dgm:prSet>
      <dgm:spPr/>
    </dgm:pt>
    <dgm:pt modelId="{0F0044E1-9518-411C-B810-2334F5D490AE}" type="pres">
      <dgm:prSet presAssocID="{11008B19-71C3-4765-B25C-E35F6ACA9F8E}" presName="circle1" presStyleLbl="node1" presStyleIdx="0" presStyleCnt="4"/>
      <dgm:spPr/>
    </dgm:pt>
    <dgm:pt modelId="{C4B8C213-7AFE-4271-9B9C-92D44702653E}" type="pres">
      <dgm:prSet presAssocID="{11008B19-71C3-4765-B25C-E35F6ACA9F8E}" presName="space" presStyleCnt="0"/>
      <dgm:spPr/>
    </dgm:pt>
    <dgm:pt modelId="{00132FA1-109F-4570-8CC4-A160204586EE}" type="pres">
      <dgm:prSet presAssocID="{11008B19-71C3-4765-B25C-E35F6ACA9F8E}" presName="rect1" presStyleLbl="alignAcc1" presStyleIdx="0" presStyleCnt="4"/>
      <dgm:spPr/>
    </dgm:pt>
    <dgm:pt modelId="{CCABF693-EAAB-48C0-8192-366679895925}" type="pres">
      <dgm:prSet presAssocID="{35310CEE-7167-43D4-9362-251292BDBD8B}" presName="vertSpace2" presStyleLbl="node1" presStyleIdx="0" presStyleCnt="4"/>
      <dgm:spPr/>
    </dgm:pt>
    <dgm:pt modelId="{A2A00FB4-BD06-4A14-B37C-FA70B42758FA}" type="pres">
      <dgm:prSet presAssocID="{35310CEE-7167-43D4-9362-251292BDBD8B}" presName="circle2" presStyleLbl="node1" presStyleIdx="1" presStyleCnt="4"/>
      <dgm:spPr/>
    </dgm:pt>
    <dgm:pt modelId="{1D905A72-950C-4DDC-ADC5-E8DD00F53F1E}" type="pres">
      <dgm:prSet presAssocID="{35310CEE-7167-43D4-9362-251292BDBD8B}" presName="rect2" presStyleLbl="alignAcc1" presStyleIdx="1" presStyleCnt="4"/>
      <dgm:spPr/>
    </dgm:pt>
    <dgm:pt modelId="{ACE1E647-E5E1-4AE5-92B0-B65624E968C8}" type="pres">
      <dgm:prSet presAssocID="{FCD7861F-B190-4FE3-892D-F87F44208B97}" presName="vertSpace3" presStyleLbl="node1" presStyleIdx="1" presStyleCnt="4"/>
      <dgm:spPr/>
    </dgm:pt>
    <dgm:pt modelId="{B0CDEA6C-96B2-4D52-AE30-977242E54494}" type="pres">
      <dgm:prSet presAssocID="{FCD7861F-B190-4FE3-892D-F87F44208B97}" presName="circle3" presStyleLbl="node1" presStyleIdx="2" presStyleCnt="4"/>
      <dgm:spPr/>
    </dgm:pt>
    <dgm:pt modelId="{6B387E8F-661E-4317-B2A4-0D54139BACFA}" type="pres">
      <dgm:prSet presAssocID="{FCD7861F-B190-4FE3-892D-F87F44208B97}" presName="rect3" presStyleLbl="alignAcc1" presStyleIdx="2" presStyleCnt="4"/>
      <dgm:spPr/>
    </dgm:pt>
    <dgm:pt modelId="{E2417828-6202-4FA1-B33C-2ECD923AC9FA}" type="pres">
      <dgm:prSet presAssocID="{4B63B61D-6B37-44E0-9525-51E8BD35921D}" presName="vertSpace4" presStyleLbl="node1" presStyleIdx="2" presStyleCnt="4"/>
      <dgm:spPr/>
    </dgm:pt>
    <dgm:pt modelId="{00692D19-7378-4B87-BAF4-CDB9CFF55155}" type="pres">
      <dgm:prSet presAssocID="{4B63B61D-6B37-44E0-9525-51E8BD35921D}" presName="circle4" presStyleLbl="node1" presStyleIdx="3" presStyleCnt="4"/>
      <dgm:spPr/>
    </dgm:pt>
    <dgm:pt modelId="{28145CEA-9254-49EF-BF8D-4EF26DF3D364}" type="pres">
      <dgm:prSet presAssocID="{4B63B61D-6B37-44E0-9525-51E8BD35921D}" presName="rect4" presStyleLbl="alignAcc1" presStyleIdx="3" presStyleCnt="4"/>
      <dgm:spPr/>
    </dgm:pt>
    <dgm:pt modelId="{73D9D010-9FA0-4CD3-976F-8DD7422CB276}" type="pres">
      <dgm:prSet presAssocID="{11008B19-71C3-4765-B25C-E35F6ACA9F8E}" presName="rect1ParTxNoCh" presStyleLbl="alignAcc1" presStyleIdx="3" presStyleCnt="4">
        <dgm:presLayoutVars>
          <dgm:chMax val="1"/>
          <dgm:bulletEnabled val="1"/>
        </dgm:presLayoutVars>
      </dgm:prSet>
      <dgm:spPr/>
    </dgm:pt>
    <dgm:pt modelId="{E33E1088-242B-4BA3-8BB2-62EC2C727272}" type="pres">
      <dgm:prSet presAssocID="{35310CEE-7167-43D4-9362-251292BDBD8B}" presName="rect2ParTxNoCh" presStyleLbl="alignAcc1" presStyleIdx="3" presStyleCnt="4">
        <dgm:presLayoutVars>
          <dgm:chMax val="1"/>
          <dgm:bulletEnabled val="1"/>
        </dgm:presLayoutVars>
      </dgm:prSet>
      <dgm:spPr/>
    </dgm:pt>
    <dgm:pt modelId="{F71A8EC3-8A73-4C15-8258-B26C6B6C93F2}" type="pres">
      <dgm:prSet presAssocID="{FCD7861F-B190-4FE3-892D-F87F44208B97}" presName="rect3ParTxNoCh" presStyleLbl="alignAcc1" presStyleIdx="3" presStyleCnt="4">
        <dgm:presLayoutVars>
          <dgm:chMax val="1"/>
          <dgm:bulletEnabled val="1"/>
        </dgm:presLayoutVars>
      </dgm:prSet>
      <dgm:spPr/>
    </dgm:pt>
    <dgm:pt modelId="{4C786E30-BBF3-452B-923A-0C2C3467C000}" type="pres">
      <dgm:prSet presAssocID="{4B63B61D-6B37-44E0-9525-51E8BD35921D}" presName="rect4ParTxNoCh" presStyleLbl="alignAcc1" presStyleIdx="3" presStyleCnt="4">
        <dgm:presLayoutVars>
          <dgm:chMax val="1"/>
          <dgm:bulletEnabled val="1"/>
        </dgm:presLayoutVars>
      </dgm:prSet>
      <dgm:spPr/>
    </dgm:pt>
  </dgm:ptLst>
  <dgm:cxnLst>
    <dgm:cxn modelId="{E2003115-CFD3-47C7-B098-5622366615A2}" srcId="{A08E1688-22C5-4173-B514-2E2A09627A32}" destId="{11008B19-71C3-4765-B25C-E35F6ACA9F8E}" srcOrd="0" destOrd="0" parTransId="{6AE14013-02ED-43AB-B6B9-4EED3CC025CA}" sibTransId="{B3C388B0-C128-4C26-B198-87DFFAAB0D85}"/>
    <dgm:cxn modelId="{C6D46937-0019-46B5-9AEA-D9954A5B1D4B}" type="presOf" srcId="{FCD7861F-B190-4FE3-892D-F87F44208B97}" destId="{F71A8EC3-8A73-4C15-8258-B26C6B6C93F2}" srcOrd="1" destOrd="0" presId="urn:microsoft.com/office/officeart/2005/8/layout/target3"/>
    <dgm:cxn modelId="{A7BCC43F-3FA8-4344-B452-C432B14EA5D8}" type="presOf" srcId="{4B63B61D-6B37-44E0-9525-51E8BD35921D}" destId="{28145CEA-9254-49EF-BF8D-4EF26DF3D364}" srcOrd="0" destOrd="0" presId="urn:microsoft.com/office/officeart/2005/8/layout/target3"/>
    <dgm:cxn modelId="{E783E841-357B-4346-9F1C-F5BDD0863CF3}" type="presOf" srcId="{A08E1688-22C5-4173-B514-2E2A09627A32}" destId="{D3BD6803-F3F3-4C0A-9135-CC18E3BD0B5B}" srcOrd="0" destOrd="0" presId="urn:microsoft.com/office/officeart/2005/8/layout/target3"/>
    <dgm:cxn modelId="{7F449F68-F096-42E0-BD11-76D2474E7975}" srcId="{A08E1688-22C5-4173-B514-2E2A09627A32}" destId="{FCD7861F-B190-4FE3-892D-F87F44208B97}" srcOrd="2" destOrd="0" parTransId="{8EDFDF56-6114-4565-8D19-3523861DA014}" sibTransId="{0FA9EBA0-4E9E-436A-9884-6BB24A6C3BA9}"/>
    <dgm:cxn modelId="{76406151-3D64-4AF8-8D2E-AF5435766EEE}" type="presOf" srcId="{FCD7861F-B190-4FE3-892D-F87F44208B97}" destId="{6B387E8F-661E-4317-B2A4-0D54139BACFA}" srcOrd="0" destOrd="0" presId="urn:microsoft.com/office/officeart/2005/8/layout/target3"/>
    <dgm:cxn modelId="{2F8F0C57-9BD4-4A77-804B-A823AF2D3B89}" type="presOf" srcId="{35310CEE-7167-43D4-9362-251292BDBD8B}" destId="{E33E1088-242B-4BA3-8BB2-62EC2C727272}" srcOrd="1" destOrd="0" presId="urn:microsoft.com/office/officeart/2005/8/layout/target3"/>
    <dgm:cxn modelId="{A5C2C486-8011-4F6D-88AE-6144347649B5}" type="presOf" srcId="{11008B19-71C3-4765-B25C-E35F6ACA9F8E}" destId="{00132FA1-109F-4570-8CC4-A160204586EE}" srcOrd="0" destOrd="0" presId="urn:microsoft.com/office/officeart/2005/8/layout/target3"/>
    <dgm:cxn modelId="{84B5008B-65EB-45EB-9038-2BF9D9529734}" type="presOf" srcId="{11008B19-71C3-4765-B25C-E35F6ACA9F8E}" destId="{73D9D010-9FA0-4CD3-976F-8DD7422CB276}" srcOrd="1" destOrd="0" presId="urn:microsoft.com/office/officeart/2005/8/layout/target3"/>
    <dgm:cxn modelId="{B132ED8F-2508-434D-AFB9-25F50EA22739}" type="presOf" srcId="{4B63B61D-6B37-44E0-9525-51E8BD35921D}" destId="{4C786E30-BBF3-452B-923A-0C2C3467C000}" srcOrd="1" destOrd="0" presId="urn:microsoft.com/office/officeart/2005/8/layout/target3"/>
    <dgm:cxn modelId="{FF552F9E-C873-436E-9C44-8A0E6BA6DE4E}" type="presOf" srcId="{35310CEE-7167-43D4-9362-251292BDBD8B}" destId="{1D905A72-950C-4DDC-ADC5-E8DD00F53F1E}" srcOrd="0" destOrd="0" presId="urn:microsoft.com/office/officeart/2005/8/layout/target3"/>
    <dgm:cxn modelId="{BE3166C7-BDC1-4DC5-902E-E6D4C9BF0D14}" srcId="{A08E1688-22C5-4173-B514-2E2A09627A32}" destId="{35310CEE-7167-43D4-9362-251292BDBD8B}" srcOrd="1" destOrd="0" parTransId="{E57F327F-9A9D-407D-A4F3-21607D9BC951}" sibTransId="{6A36EA8D-B19A-4A22-8C56-77053AD1F938}"/>
    <dgm:cxn modelId="{7E0C62FE-998A-415E-A331-DB14B16FE82D}" srcId="{A08E1688-22C5-4173-B514-2E2A09627A32}" destId="{4B63B61D-6B37-44E0-9525-51E8BD35921D}" srcOrd="3" destOrd="0" parTransId="{647F75A8-36BF-4752-9F29-C5E4517B5312}" sibTransId="{2BE22131-0DD3-4960-944E-6016E592EE07}"/>
    <dgm:cxn modelId="{BE9FCAE4-8A4B-4927-A2A0-67C8B317461D}" type="presParOf" srcId="{D3BD6803-F3F3-4C0A-9135-CC18E3BD0B5B}" destId="{0F0044E1-9518-411C-B810-2334F5D490AE}" srcOrd="0" destOrd="0" presId="urn:microsoft.com/office/officeart/2005/8/layout/target3"/>
    <dgm:cxn modelId="{51F87DD5-2D91-46CF-AF53-9A9EA81536F8}" type="presParOf" srcId="{D3BD6803-F3F3-4C0A-9135-CC18E3BD0B5B}" destId="{C4B8C213-7AFE-4271-9B9C-92D44702653E}" srcOrd="1" destOrd="0" presId="urn:microsoft.com/office/officeart/2005/8/layout/target3"/>
    <dgm:cxn modelId="{7372FEAA-2396-43A1-B9BF-24E0CBAA2338}" type="presParOf" srcId="{D3BD6803-F3F3-4C0A-9135-CC18E3BD0B5B}" destId="{00132FA1-109F-4570-8CC4-A160204586EE}" srcOrd="2" destOrd="0" presId="urn:microsoft.com/office/officeart/2005/8/layout/target3"/>
    <dgm:cxn modelId="{85195ABE-BAAD-4158-A8C7-0AF75268F44F}" type="presParOf" srcId="{D3BD6803-F3F3-4C0A-9135-CC18E3BD0B5B}" destId="{CCABF693-EAAB-48C0-8192-366679895925}" srcOrd="3" destOrd="0" presId="urn:microsoft.com/office/officeart/2005/8/layout/target3"/>
    <dgm:cxn modelId="{CAA98F49-DC87-4521-BFC0-D6751B62E010}" type="presParOf" srcId="{D3BD6803-F3F3-4C0A-9135-CC18E3BD0B5B}" destId="{A2A00FB4-BD06-4A14-B37C-FA70B42758FA}" srcOrd="4" destOrd="0" presId="urn:microsoft.com/office/officeart/2005/8/layout/target3"/>
    <dgm:cxn modelId="{D9E7CC75-953E-4D08-89E9-E13877F939A3}" type="presParOf" srcId="{D3BD6803-F3F3-4C0A-9135-CC18E3BD0B5B}" destId="{1D905A72-950C-4DDC-ADC5-E8DD00F53F1E}" srcOrd="5" destOrd="0" presId="urn:microsoft.com/office/officeart/2005/8/layout/target3"/>
    <dgm:cxn modelId="{0B9369D9-E859-4353-BE3D-A0C55CBFAF1E}" type="presParOf" srcId="{D3BD6803-F3F3-4C0A-9135-CC18E3BD0B5B}" destId="{ACE1E647-E5E1-4AE5-92B0-B65624E968C8}" srcOrd="6" destOrd="0" presId="urn:microsoft.com/office/officeart/2005/8/layout/target3"/>
    <dgm:cxn modelId="{6CD4E59C-D423-4FAD-A32C-9F770F3530DF}" type="presParOf" srcId="{D3BD6803-F3F3-4C0A-9135-CC18E3BD0B5B}" destId="{B0CDEA6C-96B2-4D52-AE30-977242E54494}" srcOrd="7" destOrd="0" presId="urn:microsoft.com/office/officeart/2005/8/layout/target3"/>
    <dgm:cxn modelId="{70D88606-4476-427F-8F25-19E3D2CD6CA5}" type="presParOf" srcId="{D3BD6803-F3F3-4C0A-9135-CC18E3BD0B5B}" destId="{6B387E8F-661E-4317-B2A4-0D54139BACFA}" srcOrd="8" destOrd="0" presId="urn:microsoft.com/office/officeart/2005/8/layout/target3"/>
    <dgm:cxn modelId="{C1E15244-8750-4714-965B-F8B304A84170}" type="presParOf" srcId="{D3BD6803-F3F3-4C0A-9135-CC18E3BD0B5B}" destId="{E2417828-6202-4FA1-B33C-2ECD923AC9FA}" srcOrd="9" destOrd="0" presId="urn:microsoft.com/office/officeart/2005/8/layout/target3"/>
    <dgm:cxn modelId="{00C94A26-E97F-4E7F-8D8F-44CB26B0B293}" type="presParOf" srcId="{D3BD6803-F3F3-4C0A-9135-CC18E3BD0B5B}" destId="{00692D19-7378-4B87-BAF4-CDB9CFF55155}" srcOrd="10" destOrd="0" presId="urn:microsoft.com/office/officeart/2005/8/layout/target3"/>
    <dgm:cxn modelId="{B81A2D0D-C2C6-45CE-B61D-1E7214706418}" type="presParOf" srcId="{D3BD6803-F3F3-4C0A-9135-CC18E3BD0B5B}" destId="{28145CEA-9254-49EF-BF8D-4EF26DF3D364}" srcOrd="11" destOrd="0" presId="urn:microsoft.com/office/officeart/2005/8/layout/target3"/>
    <dgm:cxn modelId="{BEA26915-BB10-4D77-8A33-54226D6F6CF1}" type="presParOf" srcId="{D3BD6803-F3F3-4C0A-9135-CC18E3BD0B5B}" destId="{73D9D010-9FA0-4CD3-976F-8DD7422CB276}" srcOrd="12" destOrd="0" presId="urn:microsoft.com/office/officeart/2005/8/layout/target3"/>
    <dgm:cxn modelId="{61420097-B47B-4AAC-856B-F4535DFFBD05}" type="presParOf" srcId="{D3BD6803-F3F3-4C0A-9135-CC18E3BD0B5B}" destId="{E33E1088-242B-4BA3-8BB2-62EC2C727272}" srcOrd="13" destOrd="0" presId="urn:microsoft.com/office/officeart/2005/8/layout/target3"/>
    <dgm:cxn modelId="{A339C632-D6AB-4093-B0C5-CA06FBBAC10E}" type="presParOf" srcId="{D3BD6803-F3F3-4C0A-9135-CC18E3BD0B5B}" destId="{F71A8EC3-8A73-4C15-8258-B26C6B6C93F2}" srcOrd="14" destOrd="0" presId="urn:microsoft.com/office/officeart/2005/8/layout/target3"/>
    <dgm:cxn modelId="{543667AA-CD4E-49B7-8A55-3E329D78EFB7}" type="presParOf" srcId="{D3BD6803-F3F3-4C0A-9135-CC18E3BD0B5B}" destId="{4C786E30-BBF3-452B-923A-0C2C3467C000}"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8E1688-22C5-4173-B514-2E2A09627A3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008B19-71C3-4765-B25C-E35F6ACA9F8E}">
      <dgm:prSet/>
      <dgm:spPr/>
      <dgm:t>
        <a:bodyPr/>
        <a:lstStyle/>
        <a:p>
          <a:pPr algn="l"/>
          <a:r>
            <a:rPr lang="en-US" baseline="0"/>
            <a:t>Reduce time spent searching and duplicating work</a:t>
          </a:r>
          <a:endParaRPr lang="en-US"/>
        </a:p>
      </dgm:t>
    </dgm:pt>
    <dgm:pt modelId="{6AE14013-02ED-43AB-B6B9-4EED3CC025CA}" type="parTrans" cxnId="{E2003115-CFD3-47C7-B098-5622366615A2}">
      <dgm:prSet/>
      <dgm:spPr/>
      <dgm:t>
        <a:bodyPr/>
        <a:lstStyle/>
        <a:p>
          <a:pPr algn="l"/>
          <a:endParaRPr lang="en-US"/>
        </a:p>
      </dgm:t>
    </dgm:pt>
    <dgm:pt modelId="{B3C388B0-C128-4C26-B198-87DFFAAB0D85}" type="sibTrans" cxnId="{E2003115-CFD3-47C7-B098-5622366615A2}">
      <dgm:prSet/>
      <dgm:spPr/>
      <dgm:t>
        <a:bodyPr/>
        <a:lstStyle/>
        <a:p>
          <a:pPr algn="l"/>
          <a:endParaRPr lang="en-US"/>
        </a:p>
      </dgm:t>
    </dgm:pt>
    <dgm:pt modelId="{35310CEE-7167-43D4-9362-251292BDBD8B}">
      <dgm:prSet/>
      <dgm:spPr/>
      <dgm:t>
        <a:bodyPr/>
        <a:lstStyle/>
        <a:p>
          <a:pPr algn="l"/>
          <a:r>
            <a:rPr lang="en-US"/>
            <a:t>Reduce compliance risk </a:t>
          </a:r>
        </a:p>
      </dgm:t>
    </dgm:pt>
    <dgm:pt modelId="{E57F327F-9A9D-407D-A4F3-21607D9BC951}" type="parTrans" cxnId="{BE3166C7-BDC1-4DC5-902E-E6D4C9BF0D14}">
      <dgm:prSet/>
      <dgm:spPr/>
      <dgm:t>
        <a:bodyPr/>
        <a:lstStyle/>
        <a:p>
          <a:pPr algn="l"/>
          <a:endParaRPr lang="en-US"/>
        </a:p>
      </dgm:t>
    </dgm:pt>
    <dgm:pt modelId="{6A36EA8D-B19A-4A22-8C56-77053AD1F938}" type="sibTrans" cxnId="{BE3166C7-BDC1-4DC5-902E-E6D4C9BF0D14}">
      <dgm:prSet/>
      <dgm:spPr/>
      <dgm:t>
        <a:bodyPr/>
        <a:lstStyle/>
        <a:p>
          <a:pPr algn="l"/>
          <a:endParaRPr lang="en-US"/>
        </a:p>
      </dgm:t>
    </dgm:pt>
    <dgm:pt modelId="{0F2A068B-D7BE-47EF-A5AA-E5D6928E4BB4}">
      <dgm:prSet/>
      <dgm:spPr/>
      <dgm:t>
        <a:bodyPr/>
        <a:lstStyle/>
        <a:p>
          <a:pPr algn="l"/>
          <a:r>
            <a:rPr lang="en-US"/>
            <a:t>Leverage information already in Office 365</a:t>
          </a:r>
        </a:p>
      </dgm:t>
    </dgm:pt>
    <dgm:pt modelId="{67DCD1C0-6A52-48ED-BE5F-CDF71DA5FAB4}" type="parTrans" cxnId="{F64E4576-B5A4-4FF3-9BA6-B5D4C26B6109}">
      <dgm:prSet/>
      <dgm:spPr/>
      <dgm:t>
        <a:bodyPr/>
        <a:lstStyle/>
        <a:p>
          <a:endParaRPr lang="en-US"/>
        </a:p>
      </dgm:t>
    </dgm:pt>
    <dgm:pt modelId="{6DC0A8BC-8BC3-4E37-81EF-34D321927D4C}" type="sibTrans" cxnId="{F64E4576-B5A4-4FF3-9BA6-B5D4C26B6109}">
      <dgm:prSet/>
      <dgm:spPr/>
      <dgm:t>
        <a:bodyPr/>
        <a:lstStyle/>
        <a:p>
          <a:endParaRPr lang="en-US"/>
        </a:p>
      </dgm:t>
    </dgm:pt>
    <dgm:pt modelId="{9C450252-E31B-4DD5-AAED-AB6C14AA1414}">
      <dgm:prSet/>
      <dgm:spPr/>
      <dgm:t>
        <a:bodyPr/>
        <a:lstStyle/>
        <a:p>
          <a:pPr algn="l"/>
          <a:r>
            <a:rPr lang="en-US"/>
            <a:t>Remove need to purchase, support, and learn a dedicated KM product</a:t>
          </a:r>
        </a:p>
      </dgm:t>
    </dgm:pt>
    <dgm:pt modelId="{E55412C4-B1F8-440F-A1C2-171B58066902}" type="parTrans" cxnId="{0BFFE5AC-6077-4DE3-AEB0-E51F9EA6963A}">
      <dgm:prSet/>
      <dgm:spPr/>
      <dgm:t>
        <a:bodyPr/>
        <a:lstStyle/>
        <a:p>
          <a:endParaRPr lang="en-US"/>
        </a:p>
      </dgm:t>
    </dgm:pt>
    <dgm:pt modelId="{47F169F5-7CBB-42DC-B793-E2B65EB21C9B}" type="sibTrans" cxnId="{0BFFE5AC-6077-4DE3-AEB0-E51F9EA6963A}">
      <dgm:prSet/>
      <dgm:spPr/>
      <dgm:t>
        <a:bodyPr/>
        <a:lstStyle/>
        <a:p>
          <a:endParaRPr lang="en-US"/>
        </a:p>
      </dgm:t>
    </dgm:pt>
    <dgm:pt modelId="{D3BD6803-F3F3-4C0A-9135-CC18E3BD0B5B}" type="pres">
      <dgm:prSet presAssocID="{A08E1688-22C5-4173-B514-2E2A09627A32}" presName="Name0" presStyleCnt="0">
        <dgm:presLayoutVars>
          <dgm:chMax val="7"/>
          <dgm:dir/>
          <dgm:animLvl val="lvl"/>
          <dgm:resizeHandles val="exact"/>
        </dgm:presLayoutVars>
      </dgm:prSet>
      <dgm:spPr/>
    </dgm:pt>
    <dgm:pt modelId="{0F0044E1-9518-411C-B810-2334F5D490AE}" type="pres">
      <dgm:prSet presAssocID="{11008B19-71C3-4765-B25C-E35F6ACA9F8E}" presName="circle1" presStyleLbl="node1" presStyleIdx="0" presStyleCnt="4"/>
      <dgm:spPr/>
    </dgm:pt>
    <dgm:pt modelId="{C4B8C213-7AFE-4271-9B9C-92D44702653E}" type="pres">
      <dgm:prSet presAssocID="{11008B19-71C3-4765-B25C-E35F6ACA9F8E}" presName="space" presStyleCnt="0"/>
      <dgm:spPr/>
    </dgm:pt>
    <dgm:pt modelId="{00132FA1-109F-4570-8CC4-A160204586EE}" type="pres">
      <dgm:prSet presAssocID="{11008B19-71C3-4765-B25C-E35F6ACA9F8E}" presName="rect1" presStyleLbl="alignAcc1" presStyleIdx="0" presStyleCnt="4"/>
      <dgm:spPr/>
    </dgm:pt>
    <dgm:pt modelId="{CCABF693-EAAB-48C0-8192-366679895925}" type="pres">
      <dgm:prSet presAssocID="{35310CEE-7167-43D4-9362-251292BDBD8B}" presName="vertSpace2" presStyleLbl="node1" presStyleIdx="0" presStyleCnt="4"/>
      <dgm:spPr/>
    </dgm:pt>
    <dgm:pt modelId="{A2A00FB4-BD06-4A14-B37C-FA70B42758FA}" type="pres">
      <dgm:prSet presAssocID="{35310CEE-7167-43D4-9362-251292BDBD8B}" presName="circle2" presStyleLbl="node1" presStyleIdx="1" presStyleCnt="4"/>
      <dgm:spPr/>
    </dgm:pt>
    <dgm:pt modelId="{1D905A72-950C-4DDC-ADC5-E8DD00F53F1E}" type="pres">
      <dgm:prSet presAssocID="{35310CEE-7167-43D4-9362-251292BDBD8B}" presName="rect2" presStyleLbl="alignAcc1" presStyleIdx="1" presStyleCnt="4"/>
      <dgm:spPr/>
    </dgm:pt>
    <dgm:pt modelId="{A070DB4E-16A5-4863-8739-0FFB3C07502E}" type="pres">
      <dgm:prSet presAssocID="{0F2A068B-D7BE-47EF-A5AA-E5D6928E4BB4}" presName="vertSpace3" presStyleLbl="node1" presStyleIdx="1" presStyleCnt="4"/>
      <dgm:spPr/>
    </dgm:pt>
    <dgm:pt modelId="{DD1F151E-1FB4-426A-BDD7-57313E77359B}" type="pres">
      <dgm:prSet presAssocID="{0F2A068B-D7BE-47EF-A5AA-E5D6928E4BB4}" presName="circle3" presStyleLbl="node1" presStyleIdx="2" presStyleCnt="4"/>
      <dgm:spPr/>
    </dgm:pt>
    <dgm:pt modelId="{2F657F6B-61CD-44CB-B27D-531D5DD8FAE0}" type="pres">
      <dgm:prSet presAssocID="{0F2A068B-D7BE-47EF-A5AA-E5D6928E4BB4}" presName="rect3" presStyleLbl="alignAcc1" presStyleIdx="2" presStyleCnt="4"/>
      <dgm:spPr/>
    </dgm:pt>
    <dgm:pt modelId="{CAFA1AD9-65AD-4D7A-9833-67EB81047252}" type="pres">
      <dgm:prSet presAssocID="{9C450252-E31B-4DD5-AAED-AB6C14AA1414}" presName="vertSpace4" presStyleLbl="node1" presStyleIdx="2" presStyleCnt="4"/>
      <dgm:spPr/>
    </dgm:pt>
    <dgm:pt modelId="{6FB55838-F18E-4602-A45E-48A22C190ED7}" type="pres">
      <dgm:prSet presAssocID="{9C450252-E31B-4DD5-AAED-AB6C14AA1414}" presName="circle4" presStyleLbl="node1" presStyleIdx="3" presStyleCnt="4"/>
      <dgm:spPr/>
    </dgm:pt>
    <dgm:pt modelId="{1E451CD5-ADE9-4E02-82D0-06608B6B571C}" type="pres">
      <dgm:prSet presAssocID="{9C450252-E31B-4DD5-AAED-AB6C14AA1414}" presName="rect4" presStyleLbl="alignAcc1" presStyleIdx="3" presStyleCnt="4"/>
      <dgm:spPr/>
    </dgm:pt>
    <dgm:pt modelId="{73D9D010-9FA0-4CD3-976F-8DD7422CB276}" type="pres">
      <dgm:prSet presAssocID="{11008B19-71C3-4765-B25C-E35F6ACA9F8E}" presName="rect1ParTxNoCh" presStyleLbl="alignAcc1" presStyleIdx="3" presStyleCnt="4">
        <dgm:presLayoutVars>
          <dgm:chMax val="1"/>
          <dgm:bulletEnabled val="1"/>
        </dgm:presLayoutVars>
      </dgm:prSet>
      <dgm:spPr/>
    </dgm:pt>
    <dgm:pt modelId="{E33E1088-242B-4BA3-8BB2-62EC2C727272}" type="pres">
      <dgm:prSet presAssocID="{35310CEE-7167-43D4-9362-251292BDBD8B}" presName="rect2ParTxNoCh" presStyleLbl="alignAcc1" presStyleIdx="3" presStyleCnt="4">
        <dgm:presLayoutVars>
          <dgm:chMax val="1"/>
          <dgm:bulletEnabled val="1"/>
        </dgm:presLayoutVars>
      </dgm:prSet>
      <dgm:spPr/>
    </dgm:pt>
    <dgm:pt modelId="{A64647D8-49F5-45CE-BD33-0D88D9DB521A}" type="pres">
      <dgm:prSet presAssocID="{0F2A068B-D7BE-47EF-A5AA-E5D6928E4BB4}" presName="rect3ParTxNoCh" presStyleLbl="alignAcc1" presStyleIdx="3" presStyleCnt="4">
        <dgm:presLayoutVars>
          <dgm:chMax val="1"/>
          <dgm:bulletEnabled val="1"/>
        </dgm:presLayoutVars>
      </dgm:prSet>
      <dgm:spPr/>
    </dgm:pt>
    <dgm:pt modelId="{6533BAA1-8329-4B6F-9921-47F14560730F}" type="pres">
      <dgm:prSet presAssocID="{9C450252-E31B-4DD5-AAED-AB6C14AA1414}" presName="rect4ParTxNoCh" presStyleLbl="alignAcc1" presStyleIdx="3" presStyleCnt="4">
        <dgm:presLayoutVars>
          <dgm:chMax val="1"/>
          <dgm:bulletEnabled val="1"/>
        </dgm:presLayoutVars>
      </dgm:prSet>
      <dgm:spPr/>
    </dgm:pt>
  </dgm:ptLst>
  <dgm:cxnLst>
    <dgm:cxn modelId="{E2003115-CFD3-47C7-B098-5622366615A2}" srcId="{A08E1688-22C5-4173-B514-2E2A09627A32}" destId="{11008B19-71C3-4765-B25C-E35F6ACA9F8E}" srcOrd="0" destOrd="0" parTransId="{6AE14013-02ED-43AB-B6B9-4EED3CC025CA}" sibTransId="{B3C388B0-C128-4C26-B198-87DFFAAB0D85}"/>
    <dgm:cxn modelId="{E783E841-357B-4346-9F1C-F5BDD0863CF3}" type="presOf" srcId="{A08E1688-22C5-4173-B514-2E2A09627A32}" destId="{D3BD6803-F3F3-4C0A-9135-CC18E3BD0B5B}" srcOrd="0" destOrd="0" presId="urn:microsoft.com/office/officeart/2005/8/layout/target3"/>
    <dgm:cxn modelId="{BDE0B549-3396-4AB1-A4D3-6AA3359E4BC6}" type="presOf" srcId="{9C450252-E31B-4DD5-AAED-AB6C14AA1414}" destId="{1E451CD5-ADE9-4E02-82D0-06608B6B571C}" srcOrd="0" destOrd="0" presId="urn:microsoft.com/office/officeart/2005/8/layout/target3"/>
    <dgm:cxn modelId="{F64E4576-B5A4-4FF3-9BA6-B5D4C26B6109}" srcId="{A08E1688-22C5-4173-B514-2E2A09627A32}" destId="{0F2A068B-D7BE-47EF-A5AA-E5D6928E4BB4}" srcOrd="2" destOrd="0" parTransId="{67DCD1C0-6A52-48ED-BE5F-CDF71DA5FAB4}" sibTransId="{6DC0A8BC-8BC3-4E37-81EF-34D321927D4C}"/>
    <dgm:cxn modelId="{2F8F0C57-9BD4-4A77-804B-A823AF2D3B89}" type="presOf" srcId="{35310CEE-7167-43D4-9362-251292BDBD8B}" destId="{E33E1088-242B-4BA3-8BB2-62EC2C727272}" srcOrd="1" destOrd="0" presId="urn:microsoft.com/office/officeart/2005/8/layout/target3"/>
    <dgm:cxn modelId="{A5C2C486-8011-4F6D-88AE-6144347649B5}" type="presOf" srcId="{11008B19-71C3-4765-B25C-E35F6ACA9F8E}" destId="{00132FA1-109F-4570-8CC4-A160204586EE}" srcOrd="0" destOrd="0" presId="urn:microsoft.com/office/officeart/2005/8/layout/target3"/>
    <dgm:cxn modelId="{84B5008B-65EB-45EB-9038-2BF9D9529734}" type="presOf" srcId="{11008B19-71C3-4765-B25C-E35F6ACA9F8E}" destId="{73D9D010-9FA0-4CD3-976F-8DD7422CB276}" srcOrd="1" destOrd="0" presId="urn:microsoft.com/office/officeart/2005/8/layout/target3"/>
    <dgm:cxn modelId="{FF552F9E-C873-436E-9C44-8A0E6BA6DE4E}" type="presOf" srcId="{35310CEE-7167-43D4-9362-251292BDBD8B}" destId="{1D905A72-950C-4DDC-ADC5-E8DD00F53F1E}" srcOrd="0" destOrd="0" presId="urn:microsoft.com/office/officeart/2005/8/layout/target3"/>
    <dgm:cxn modelId="{5FF2DE9F-8BA4-4DBE-B4C4-910DA5A505A0}" type="presOf" srcId="{0F2A068B-D7BE-47EF-A5AA-E5D6928E4BB4}" destId="{A64647D8-49F5-45CE-BD33-0D88D9DB521A}" srcOrd="1" destOrd="0" presId="urn:microsoft.com/office/officeart/2005/8/layout/target3"/>
    <dgm:cxn modelId="{5EC480AA-6812-49E9-9DD6-4EA08AB1B743}" type="presOf" srcId="{9C450252-E31B-4DD5-AAED-AB6C14AA1414}" destId="{6533BAA1-8329-4B6F-9921-47F14560730F}" srcOrd="1" destOrd="0" presId="urn:microsoft.com/office/officeart/2005/8/layout/target3"/>
    <dgm:cxn modelId="{0BFFE5AC-6077-4DE3-AEB0-E51F9EA6963A}" srcId="{A08E1688-22C5-4173-B514-2E2A09627A32}" destId="{9C450252-E31B-4DD5-AAED-AB6C14AA1414}" srcOrd="3" destOrd="0" parTransId="{E55412C4-B1F8-440F-A1C2-171B58066902}" sibTransId="{47F169F5-7CBB-42DC-B793-E2B65EB21C9B}"/>
    <dgm:cxn modelId="{BE3166C7-BDC1-4DC5-902E-E6D4C9BF0D14}" srcId="{A08E1688-22C5-4173-B514-2E2A09627A32}" destId="{35310CEE-7167-43D4-9362-251292BDBD8B}" srcOrd="1" destOrd="0" parTransId="{E57F327F-9A9D-407D-A4F3-21607D9BC951}" sibTransId="{6A36EA8D-B19A-4A22-8C56-77053AD1F938}"/>
    <dgm:cxn modelId="{63800ECA-6797-4B5F-A554-80E5E3584C52}" type="presOf" srcId="{0F2A068B-D7BE-47EF-A5AA-E5D6928E4BB4}" destId="{2F657F6B-61CD-44CB-B27D-531D5DD8FAE0}" srcOrd="0" destOrd="0" presId="urn:microsoft.com/office/officeart/2005/8/layout/target3"/>
    <dgm:cxn modelId="{BE9FCAE4-8A4B-4927-A2A0-67C8B317461D}" type="presParOf" srcId="{D3BD6803-F3F3-4C0A-9135-CC18E3BD0B5B}" destId="{0F0044E1-9518-411C-B810-2334F5D490AE}" srcOrd="0" destOrd="0" presId="urn:microsoft.com/office/officeart/2005/8/layout/target3"/>
    <dgm:cxn modelId="{51F87DD5-2D91-46CF-AF53-9A9EA81536F8}" type="presParOf" srcId="{D3BD6803-F3F3-4C0A-9135-CC18E3BD0B5B}" destId="{C4B8C213-7AFE-4271-9B9C-92D44702653E}" srcOrd="1" destOrd="0" presId="urn:microsoft.com/office/officeart/2005/8/layout/target3"/>
    <dgm:cxn modelId="{7372FEAA-2396-43A1-B9BF-24E0CBAA2338}" type="presParOf" srcId="{D3BD6803-F3F3-4C0A-9135-CC18E3BD0B5B}" destId="{00132FA1-109F-4570-8CC4-A160204586EE}" srcOrd="2" destOrd="0" presId="urn:microsoft.com/office/officeart/2005/8/layout/target3"/>
    <dgm:cxn modelId="{85195ABE-BAAD-4158-A8C7-0AF75268F44F}" type="presParOf" srcId="{D3BD6803-F3F3-4C0A-9135-CC18E3BD0B5B}" destId="{CCABF693-EAAB-48C0-8192-366679895925}" srcOrd="3" destOrd="0" presId="urn:microsoft.com/office/officeart/2005/8/layout/target3"/>
    <dgm:cxn modelId="{CAA98F49-DC87-4521-BFC0-D6751B62E010}" type="presParOf" srcId="{D3BD6803-F3F3-4C0A-9135-CC18E3BD0B5B}" destId="{A2A00FB4-BD06-4A14-B37C-FA70B42758FA}" srcOrd="4" destOrd="0" presId="urn:microsoft.com/office/officeart/2005/8/layout/target3"/>
    <dgm:cxn modelId="{D9E7CC75-953E-4D08-89E9-E13877F939A3}" type="presParOf" srcId="{D3BD6803-F3F3-4C0A-9135-CC18E3BD0B5B}" destId="{1D905A72-950C-4DDC-ADC5-E8DD00F53F1E}" srcOrd="5" destOrd="0" presId="urn:microsoft.com/office/officeart/2005/8/layout/target3"/>
    <dgm:cxn modelId="{7ACCBCAE-BE7C-4A3F-88F0-5AE15ABE15AB}" type="presParOf" srcId="{D3BD6803-F3F3-4C0A-9135-CC18E3BD0B5B}" destId="{A070DB4E-16A5-4863-8739-0FFB3C07502E}" srcOrd="6" destOrd="0" presId="urn:microsoft.com/office/officeart/2005/8/layout/target3"/>
    <dgm:cxn modelId="{063FF4E1-6E24-40AF-8D38-DB398D2245CB}" type="presParOf" srcId="{D3BD6803-F3F3-4C0A-9135-CC18E3BD0B5B}" destId="{DD1F151E-1FB4-426A-BDD7-57313E77359B}" srcOrd="7" destOrd="0" presId="urn:microsoft.com/office/officeart/2005/8/layout/target3"/>
    <dgm:cxn modelId="{BFE24BB3-C3BC-47B9-8404-D519FA49CED7}" type="presParOf" srcId="{D3BD6803-F3F3-4C0A-9135-CC18E3BD0B5B}" destId="{2F657F6B-61CD-44CB-B27D-531D5DD8FAE0}" srcOrd="8" destOrd="0" presId="urn:microsoft.com/office/officeart/2005/8/layout/target3"/>
    <dgm:cxn modelId="{C97AC800-C280-42B7-AE7C-396D9337F1A3}" type="presParOf" srcId="{D3BD6803-F3F3-4C0A-9135-CC18E3BD0B5B}" destId="{CAFA1AD9-65AD-4D7A-9833-67EB81047252}" srcOrd="9" destOrd="0" presId="urn:microsoft.com/office/officeart/2005/8/layout/target3"/>
    <dgm:cxn modelId="{2C2574A6-3457-4A18-AD97-5DB739BFF1FC}" type="presParOf" srcId="{D3BD6803-F3F3-4C0A-9135-CC18E3BD0B5B}" destId="{6FB55838-F18E-4602-A45E-48A22C190ED7}" srcOrd="10" destOrd="0" presId="urn:microsoft.com/office/officeart/2005/8/layout/target3"/>
    <dgm:cxn modelId="{D412C567-961F-4A29-9C89-1023116CB762}" type="presParOf" srcId="{D3BD6803-F3F3-4C0A-9135-CC18E3BD0B5B}" destId="{1E451CD5-ADE9-4E02-82D0-06608B6B571C}" srcOrd="11" destOrd="0" presId="urn:microsoft.com/office/officeart/2005/8/layout/target3"/>
    <dgm:cxn modelId="{BEA26915-BB10-4D77-8A33-54226D6F6CF1}" type="presParOf" srcId="{D3BD6803-F3F3-4C0A-9135-CC18E3BD0B5B}" destId="{73D9D010-9FA0-4CD3-976F-8DD7422CB276}" srcOrd="12" destOrd="0" presId="urn:microsoft.com/office/officeart/2005/8/layout/target3"/>
    <dgm:cxn modelId="{61420097-B47B-4AAC-856B-F4535DFFBD05}" type="presParOf" srcId="{D3BD6803-F3F3-4C0A-9135-CC18E3BD0B5B}" destId="{E33E1088-242B-4BA3-8BB2-62EC2C727272}" srcOrd="13" destOrd="0" presId="urn:microsoft.com/office/officeart/2005/8/layout/target3"/>
    <dgm:cxn modelId="{DC089521-B520-4724-B595-DBC4A3DE8EE2}" type="presParOf" srcId="{D3BD6803-F3F3-4C0A-9135-CC18E3BD0B5B}" destId="{A64647D8-49F5-45CE-BD33-0D88D9DB521A}" srcOrd="14" destOrd="0" presId="urn:microsoft.com/office/officeart/2005/8/layout/target3"/>
    <dgm:cxn modelId="{F01E1638-4D1D-4857-94A1-A4BE9273699B}" type="presParOf" srcId="{D3BD6803-F3F3-4C0A-9135-CC18E3BD0B5B}" destId="{6533BAA1-8329-4B6F-9921-47F14560730F}"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44E1-9518-411C-B810-2334F5D490AE}">
      <dsp:nvSpPr>
        <dsp:cNvPr id="0" name=""/>
        <dsp:cNvSpPr/>
      </dsp:nvSpPr>
      <dsp:spPr>
        <a:xfrm>
          <a:off x="0" y="0"/>
          <a:ext cx="2066010" cy="2066010"/>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32FA1-109F-4570-8CC4-A160204586EE}">
      <dsp:nvSpPr>
        <dsp:cNvPr id="0" name=""/>
        <dsp:cNvSpPr/>
      </dsp:nvSpPr>
      <dsp:spPr>
        <a:xfrm>
          <a:off x="1033005" y="0"/>
          <a:ext cx="4910594" cy="206601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Improved productivity</a:t>
          </a:r>
          <a:endParaRPr lang="en-US" sz="1900" kern="1200"/>
        </a:p>
      </dsp:txBody>
      <dsp:txXfrm>
        <a:off x="1033005" y="0"/>
        <a:ext cx="4910594" cy="439027"/>
      </dsp:txXfrm>
    </dsp:sp>
    <dsp:sp modelId="{9A2E155F-1A0F-4BF0-8F92-B29F1A827A4C}">
      <dsp:nvSpPr>
        <dsp:cNvPr id="0" name=""/>
        <dsp:cNvSpPr/>
      </dsp:nvSpPr>
      <dsp:spPr>
        <a:xfrm>
          <a:off x="271163" y="439027"/>
          <a:ext cx="1523682" cy="152368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D7C69-DB68-4CBC-951F-38CDE0825887}">
      <dsp:nvSpPr>
        <dsp:cNvPr id="0" name=""/>
        <dsp:cNvSpPr/>
      </dsp:nvSpPr>
      <dsp:spPr>
        <a:xfrm>
          <a:off x="1033005" y="439027"/>
          <a:ext cx="4910594" cy="152368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Employee Self-Service</a:t>
          </a:r>
        </a:p>
      </dsp:txBody>
      <dsp:txXfrm>
        <a:off x="1033005" y="439027"/>
        <a:ext cx="4910594" cy="439027"/>
      </dsp:txXfrm>
    </dsp:sp>
    <dsp:sp modelId="{D135F753-EB74-409B-A4A4-994B289B5DD4}">
      <dsp:nvSpPr>
        <dsp:cNvPr id="0" name=""/>
        <dsp:cNvSpPr/>
      </dsp:nvSpPr>
      <dsp:spPr>
        <a:xfrm>
          <a:off x="542327" y="878054"/>
          <a:ext cx="981354" cy="981354"/>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2013E-0FD5-48C9-8810-EC984BDB59ED}">
      <dsp:nvSpPr>
        <dsp:cNvPr id="0" name=""/>
        <dsp:cNvSpPr/>
      </dsp:nvSpPr>
      <dsp:spPr>
        <a:xfrm>
          <a:off x="1033005" y="878054"/>
          <a:ext cx="4910594" cy="981354"/>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Reduced learning curve</a:t>
          </a:r>
          <a:endParaRPr lang="en-US" sz="1900" kern="1200"/>
        </a:p>
      </dsp:txBody>
      <dsp:txXfrm>
        <a:off x="1033005" y="878054"/>
        <a:ext cx="4910594" cy="439027"/>
      </dsp:txXfrm>
    </dsp:sp>
    <dsp:sp modelId="{EC58FAC6-34FE-4163-AFA2-6CAED0761673}">
      <dsp:nvSpPr>
        <dsp:cNvPr id="0" name=""/>
        <dsp:cNvSpPr/>
      </dsp:nvSpPr>
      <dsp:spPr>
        <a:xfrm>
          <a:off x="813491" y="1317081"/>
          <a:ext cx="439027" cy="439027"/>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65F20-383B-4210-8860-CDCAD308BD1D}">
      <dsp:nvSpPr>
        <dsp:cNvPr id="0" name=""/>
        <dsp:cNvSpPr/>
      </dsp:nvSpPr>
      <dsp:spPr>
        <a:xfrm>
          <a:off x="1033005" y="1317081"/>
          <a:ext cx="4910594" cy="43902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Invites collaboration on LOB actions</a:t>
          </a:r>
          <a:endParaRPr lang="en-US" sz="1900" kern="1200"/>
        </a:p>
      </dsp:txBody>
      <dsp:txXfrm>
        <a:off x="1033005" y="1317081"/>
        <a:ext cx="4910594" cy="439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44E1-9518-411C-B810-2334F5D490AE}">
      <dsp:nvSpPr>
        <dsp:cNvPr id="0" name=""/>
        <dsp:cNvSpPr/>
      </dsp:nvSpPr>
      <dsp:spPr>
        <a:xfrm>
          <a:off x="0" y="0"/>
          <a:ext cx="2066010" cy="2066010"/>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32FA1-109F-4570-8CC4-A160204586EE}">
      <dsp:nvSpPr>
        <dsp:cNvPr id="0" name=""/>
        <dsp:cNvSpPr/>
      </dsp:nvSpPr>
      <dsp:spPr>
        <a:xfrm>
          <a:off x="1033005" y="0"/>
          <a:ext cx="4910594" cy="206601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Improved compliance and productivity</a:t>
          </a:r>
          <a:endParaRPr lang="en-US" sz="2200" kern="1200"/>
        </a:p>
      </dsp:txBody>
      <dsp:txXfrm>
        <a:off x="1033005" y="0"/>
        <a:ext cx="4910594" cy="619804"/>
      </dsp:txXfrm>
    </dsp:sp>
    <dsp:sp modelId="{0703C3A1-6F3C-4224-8102-4153DDA8CC74}">
      <dsp:nvSpPr>
        <dsp:cNvPr id="0" name=""/>
        <dsp:cNvSpPr/>
      </dsp:nvSpPr>
      <dsp:spPr>
        <a:xfrm>
          <a:off x="361552" y="619804"/>
          <a:ext cx="1342905" cy="1342905"/>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F00E5-C0DC-4222-949C-22E7FBAB42C0}">
      <dsp:nvSpPr>
        <dsp:cNvPr id="0" name=""/>
        <dsp:cNvSpPr/>
      </dsp:nvSpPr>
      <dsp:spPr>
        <a:xfrm>
          <a:off x="1033005" y="619804"/>
          <a:ext cx="4910594" cy="134290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Reduced process learning curve</a:t>
          </a:r>
          <a:endParaRPr lang="en-US" sz="2200" kern="1200"/>
        </a:p>
      </dsp:txBody>
      <dsp:txXfrm>
        <a:off x="1033005" y="619804"/>
        <a:ext cx="4910594" cy="619802"/>
      </dsp:txXfrm>
    </dsp:sp>
    <dsp:sp modelId="{8B5A8DDD-CCBF-4B8D-909A-012E5C042E45}">
      <dsp:nvSpPr>
        <dsp:cNvPr id="0" name=""/>
        <dsp:cNvSpPr/>
      </dsp:nvSpPr>
      <dsp:spPr>
        <a:xfrm>
          <a:off x="723103" y="1239606"/>
          <a:ext cx="619802" cy="61980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61C3D-895A-4948-953C-DCB4FE81AAF9}">
      <dsp:nvSpPr>
        <dsp:cNvPr id="0" name=""/>
        <dsp:cNvSpPr/>
      </dsp:nvSpPr>
      <dsp:spPr>
        <a:xfrm>
          <a:off x="1033005" y="1239606"/>
          <a:ext cx="4910594" cy="61980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Visibility improves teamwork</a:t>
          </a:r>
          <a:endParaRPr lang="en-US" sz="2200" kern="1200"/>
        </a:p>
      </dsp:txBody>
      <dsp:txXfrm>
        <a:off x="1033005" y="1239606"/>
        <a:ext cx="4910594" cy="619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44E1-9518-411C-B810-2334F5D490AE}">
      <dsp:nvSpPr>
        <dsp:cNvPr id="0" name=""/>
        <dsp:cNvSpPr/>
      </dsp:nvSpPr>
      <dsp:spPr>
        <a:xfrm>
          <a:off x="0" y="0"/>
          <a:ext cx="2066010" cy="2066010"/>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32FA1-109F-4570-8CC4-A160204586EE}">
      <dsp:nvSpPr>
        <dsp:cNvPr id="0" name=""/>
        <dsp:cNvSpPr/>
      </dsp:nvSpPr>
      <dsp:spPr>
        <a:xfrm>
          <a:off x="1033005" y="0"/>
          <a:ext cx="4910594" cy="206601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Reduced compliance risk</a:t>
          </a:r>
          <a:endParaRPr lang="en-US" sz="1600" kern="1200"/>
        </a:p>
      </dsp:txBody>
      <dsp:txXfrm>
        <a:off x="1033005" y="0"/>
        <a:ext cx="4910594" cy="439027"/>
      </dsp:txXfrm>
    </dsp:sp>
    <dsp:sp modelId="{871071D5-BFC9-4608-9EB2-CF9FE103F9D3}">
      <dsp:nvSpPr>
        <dsp:cNvPr id="0" name=""/>
        <dsp:cNvSpPr/>
      </dsp:nvSpPr>
      <dsp:spPr>
        <a:xfrm>
          <a:off x="271163" y="439027"/>
          <a:ext cx="1523682" cy="152368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1C0B-E4DD-4BCC-BB40-3EB21B37A220}">
      <dsp:nvSpPr>
        <dsp:cNvPr id="0" name=""/>
        <dsp:cNvSpPr/>
      </dsp:nvSpPr>
      <dsp:spPr>
        <a:xfrm>
          <a:off x="1033005" y="439027"/>
          <a:ext cx="4910594" cy="152368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Improved productivity</a:t>
          </a:r>
        </a:p>
      </dsp:txBody>
      <dsp:txXfrm>
        <a:off x="1033005" y="439027"/>
        <a:ext cx="4910594" cy="439027"/>
      </dsp:txXfrm>
    </dsp:sp>
    <dsp:sp modelId="{29CDD9B3-688D-4073-8439-BC58C97C0068}">
      <dsp:nvSpPr>
        <dsp:cNvPr id="0" name=""/>
        <dsp:cNvSpPr/>
      </dsp:nvSpPr>
      <dsp:spPr>
        <a:xfrm>
          <a:off x="542327" y="878054"/>
          <a:ext cx="981354" cy="981354"/>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8A2DD1-B5EB-4521-8A68-47E0DE483249}">
      <dsp:nvSpPr>
        <dsp:cNvPr id="0" name=""/>
        <dsp:cNvSpPr/>
      </dsp:nvSpPr>
      <dsp:spPr>
        <a:xfrm>
          <a:off x="1033005" y="878054"/>
          <a:ext cx="4910594" cy="981354"/>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Reduced learning curve</a:t>
          </a:r>
          <a:endParaRPr lang="en-US" sz="1600" kern="1200"/>
        </a:p>
      </dsp:txBody>
      <dsp:txXfrm>
        <a:off x="1033005" y="878054"/>
        <a:ext cx="4910594" cy="439027"/>
      </dsp:txXfrm>
    </dsp:sp>
    <dsp:sp modelId="{E5A48AFA-822E-4C2D-93E7-0C47CA128285}">
      <dsp:nvSpPr>
        <dsp:cNvPr id="0" name=""/>
        <dsp:cNvSpPr/>
      </dsp:nvSpPr>
      <dsp:spPr>
        <a:xfrm>
          <a:off x="813491" y="1317081"/>
          <a:ext cx="439027" cy="439027"/>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E033C-1FA5-4521-B354-C32D6CFBC94D}">
      <dsp:nvSpPr>
        <dsp:cNvPr id="0" name=""/>
        <dsp:cNvSpPr/>
      </dsp:nvSpPr>
      <dsp:spPr>
        <a:xfrm>
          <a:off x="1033005" y="1317081"/>
          <a:ext cx="4910594" cy="43902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Invites teamwork and cross-checks on sensitive actions</a:t>
          </a:r>
          <a:endParaRPr lang="en-US" sz="1600" kern="1200"/>
        </a:p>
      </dsp:txBody>
      <dsp:txXfrm>
        <a:off x="1033005" y="1317081"/>
        <a:ext cx="4910594" cy="439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44E1-9518-411C-B810-2334F5D490AE}">
      <dsp:nvSpPr>
        <dsp:cNvPr id="0" name=""/>
        <dsp:cNvSpPr/>
      </dsp:nvSpPr>
      <dsp:spPr>
        <a:xfrm>
          <a:off x="0" y="0"/>
          <a:ext cx="2066010" cy="2066010"/>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32FA1-109F-4570-8CC4-A160204586EE}">
      <dsp:nvSpPr>
        <dsp:cNvPr id="0" name=""/>
        <dsp:cNvSpPr/>
      </dsp:nvSpPr>
      <dsp:spPr>
        <a:xfrm>
          <a:off x="1033005" y="0"/>
          <a:ext cx="4910594" cy="206601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Improved productivity</a:t>
          </a:r>
          <a:endParaRPr lang="en-US" sz="1900" kern="1200"/>
        </a:p>
      </dsp:txBody>
      <dsp:txXfrm>
        <a:off x="1033005" y="0"/>
        <a:ext cx="4910594" cy="439027"/>
      </dsp:txXfrm>
    </dsp:sp>
    <dsp:sp modelId="{A2A00FB4-BD06-4A14-B37C-FA70B42758FA}">
      <dsp:nvSpPr>
        <dsp:cNvPr id="0" name=""/>
        <dsp:cNvSpPr/>
      </dsp:nvSpPr>
      <dsp:spPr>
        <a:xfrm>
          <a:off x="271163" y="439027"/>
          <a:ext cx="1523682" cy="152368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05A72-950C-4DDC-ADC5-E8DD00F53F1E}">
      <dsp:nvSpPr>
        <dsp:cNvPr id="0" name=""/>
        <dsp:cNvSpPr/>
      </dsp:nvSpPr>
      <dsp:spPr>
        <a:xfrm>
          <a:off x="1033005" y="439027"/>
          <a:ext cx="4910594" cy="152368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Improved and informed decision making</a:t>
          </a:r>
          <a:endParaRPr lang="en-US" sz="1900" kern="1200"/>
        </a:p>
      </dsp:txBody>
      <dsp:txXfrm>
        <a:off x="1033005" y="439027"/>
        <a:ext cx="4910594" cy="439027"/>
      </dsp:txXfrm>
    </dsp:sp>
    <dsp:sp modelId="{B0CDEA6C-96B2-4D52-AE30-977242E54494}">
      <dsp:nvSpPr>
        <dsp:cNvPr id="0" name=""/>
        <dsp:cNvSpPr/>
      </dsp:nvSpPr>
      <dsp:spPr>
        <a:xfrm>
          <a:off x="542327" y="878054"/>
          <a:ext cx="981354" cy="981354"/>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87E8F-661E-4317-B2A4-0D54139BACFA}">
      <dsp:nvSpPr>
        <dsp:cNvPr id="0" name=""/>
        <dsp:cNvSpPr/>
      </dsp:nvSpPr>
      <dsp:spPr>
        <a:xfrm>
          <a:off x="1033005" y="878054"/>
          <a:ext cx="4910594" cy="981354"/>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Streamlined LOB access</a:t>
          </a:r>
          <a:endParaRPr lang="en-US" sz="1900" kern="1200"/>
        </a:p>
      </dsp:txBody>
      <dsp:txXfrm>
        <a:off x="1033005" y="878054"/>
        <a:ext cx="4910594" cy="439027"/>
      </dsp:txXfrm>
    </dsp:sp>
    <dsp:sp modelId="{00692D19-7378-4B87-BAF4-CDB9CFF55155}">
      <dsp:nvSpPr>
        <dsp:cNvPr id="0" name=""/>
        <dsp:cNvSpPr/>
      </dsp:nvSpPr>
      <dsp:spPr>
        <a:xfrm>
          <a:off x="813491" y="1317081"/>
          <a:ext cx="439027" cy="439027"/>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145CEA-9254-49EF-BF8D-4EF26DF3D364}">
      <dsp:nvSpPr>
        <dsp:cNvPr id="0" name=""/>
        <dsp:cNvSpPr/>
      </dsp:nvSpPr>
      <dsp:spPr>
        <a:xfrm>
          <a:off x="1033005" y="1317081"/>
          <a:ext cx="4910594" cy="43902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Reduced learning curve</a:t>
          </a:r>
          <a:endParaRPr lang="en-US" sz="1900" kern="1200"/>
        </a:p>
      </dsp:txBody>
      <dsp:txXfrm>
        <a:off x="1033005" y="1317081"/>
        <a:ext cx="4910594" cy="4390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44E1-9518-411C-B810-2334F5D490AE}">
      <dsp:nvSpPr>
        <dsp:cNvPr id="0" name=""/>
        <dsp:cNvSpPr/>
      </dsp:nvSpPr>
      <dsp:spPr>
        <a:xfrm>
          <a:off x="0" y="0"/>
          <a:ext cx="2066010" cy="2066010"/>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32FA1-109F-4570-8CC4-A160204586EE}">
      <dsp:nvSpPr>
        <dsp:cNvPr id="0" name=""/>
        <dsp:cNvSpPr/>
      </dsp:nvSpPr>
      <dsp:spPr>
        <a:xfrm>
          <a:off x="1033005" y="0"/>
          <a:ext cx="4910594" cy="206601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baseline="0"/>
            <a:t>Reduce time spent searching and duplicating work</a:t>
          </a:r>
          <a:endParaRPr lang="en-US" sz="1200" kern="1200"/>
        </a:p>
      </dsp:txBody>
      <dsp:txXfrm>
        <a:off x="1033005" y="0"/>
        <a:ext cx="4910594" cy="439027"/>
      </dsp:txXfrm>
    </dsp:sp>
    <dsp:sp modelId="{A2A00FB4-BD06-4A14-B37C-FA70B42758FA}">
      <dsp:nvSpPr>
        <dsp:cNvPr id="0" name=""/>
        <dsp:cNvSpPr/>
      </dsp:nvSpPr>
      <dsp:spPr>
        <a:xfrm>
          <a:off x="271163" y="439027"/>
          <a:ext cx="1523682" cy="152368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05A72-950C-4DDC-ADC5-E8DD00F53F1E}">
      <dsp:nvSpPr>
        <dsp:cNvPr id="0" name=""/>
        <dsp:cNvSpPr/>
      </dsp:nvSpPr>
      <dsp:spPr>
        <a:xfrm>
          <a:off x="1033005" y="439027"/>
          <a:ext cx="4910594" cy="152368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Reduce compliance risk </a:t>
          </a:r>
        </a:p>
      </dsp:txBody>
      <dsp:txXfrm>
        <a:off x="1033005" y="439027"/>
        <a:ext cx="4910594" cy="439027"/>
      </dsp:txXfrm>
    </dsp:sp>
    <dsp:sp modelId="{DD1F151E-1FB4-426A-BDD7-57313E77359B}">
      <dsp:nvSpPr>
        <dsp:cNvPr id="0" name=""/>
        <dsp:cNvSpPr/>
      </dsp:nvSpPr>
      <dsp:spPr>
        <a:xfrm>
          <a:off x="542327" y="878054"/>
          <a:ext cx="981354" cy="981354"/>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657F6B-61CD-44CB-B27D-531D5DD8FAE0}">
      <dsp:nvSpPr>
        <dsp:cNvPr id="0" name=""/>
        <dsp:cNvSpPr/>
      </dsp:nvSpPr>
      <dsp:spPr>
        <a:xfrm>
          <a:off x="1033005" y="878054"/>
          <a:ext cx="4910594" cy="981354"/>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Leverage information already in Office 365</a:t>
          </a:r>
        </a:p>
      </dsp:txBody>
      <dsp:txXfrm>
        <a:off x="1033005" y="878054"/>
        <a:ext cx="4910594" cy="439027"/>
      </dsp:txXfrm>
    </dsp:sp>
    <dsp:sp modelId="{6FB55838-F18E-4602-A45E-48A22C190ED7}">
      <dsp:nvSpPr>
        <dsp:cNvPr id="0" name=""/>
        <dsp:cNvSpPr/>
      </dsp:nvSpPr>
      <dsp:spPr>
        <a:xfrm>
          <a:off x="813491" y="1317081"/>
          <a:ext cx="439027" cy="439027"/>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1CD5-ADE9-4E02-82D0-06608B6B571C}">
      <dsp:nvSpPr>
        <dsp:cNvPr id="0" name=""/>
        <dsp:cNvSpPr/>
      </dsp:nvSpPr>
      <dsp:spPr>
        <a:xfrm>
          <a:off x="1033005" y="1317081"/>
          <a:ext cx="4910594" cy="43902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Remove need to purchase, support, and learn a dedicated KM product</a:t>
          </a:r>
        </a:p>
      </dsp:txBody>
      <dsp:txXfrm>
        <a:off x="1033005" y="1317081"/>
        <a:ext cx="4910594" cy="43902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11/28/2018 4:16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11/28/2018 4:15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489B14-6501-4CD1-A820-B9AC2BB636AD}" type="datetime8">
              <a:rPr lang="en-US" smtClean="0"/>
              <a:t>11/28/2018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0165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11/28/2018 4:16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48418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11/28/2018 4:16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05514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11/28/2018 4:16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87539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Examples (based on real projects!):</a:t>
            </a:r>
          </a:p>
          <a:p>
            <a:endParaRPr lang="en-US"/>
          </a:p>
          <a:p>
            <a:pPr marL="228600" indent="-228600">
              <a:buFont typeface="+mj-lt"/>
              <a:buAutoNum type="arabicPeriod"/>
            </a:pPr>
            <a:r>
              <a:rPr lang="en-US"/>
              <a:t>Property management company has a workspace for each property</a:t>
            </a:r>
          </a:p>
          <a:p>
            <a:pPr marL="228600" indent="-228600">
              <a:buFont typeface="+mj-lt"/>
              <a:buAutoNum type="arabicPeriod"/>
            </a:pPr>
            <a:r>
              <a:rPr lang="en-US"/>
              <a:t>Pharmaceutical company has a workspace for each compound or clinical trial</a:t>
            </a:r>
          </a:p>
          <a:p>
            <a:pPr marL="228600" indent="-228600">
              <a:buFont typeface="+mj-lt"/>
              <a:buAutoNum type="arabicPeriod"/>
            </a:pPr>
            <a:r>
              <a:rPr lang="en-US"/>
              <a:t>Consulting company has a workspace for each client or engagement</a:t>
            </a:r>
          </a:p>
          <a:p>
            <a:pPr marL="228600" indent="-228600">
              <a:buFont typeface="+mj-lt"/>
              <a:buAutoNum type="arabicPeriod"/>
            </a:pPr>
            <a:r>
              <a:rPr lang="en-US"/>
              <a:t>Insurance company has a workspace for each counterparty</a:t>
            </a:r>
          </a:p>
          <a:p>
            <a:pPr marL="228600" indent="-228600">
              <a:buFont typeface="+mj-lt"/>
              <a:buAutoNum type="arabicPeriod"/>
            </a:pPr>
            <a:r>
              <a:rPr lang="en-US"/>
              <a:t>Investment company has a workspace for each fund or portfolio</a:t>
            </a:r>
          </a:p>
          <a:p>
            <a:pPr marL="228600" indent="-228600">
              <a:buFont typeface="+mj-lt"/>
              <a:buAutoNum type="arabicPeriod"/>
            </a:pPr>
            <a:r>
              <a:rPr lang="en-US"/>
              <a:t>Manufacturing company has a workspace for each product or shop area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11/28/2018 4:16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3807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11/28/2018 4:16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664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Talk track notes:</a:t>
            </a:r>
            <a:endParaRPr lang="en-US" b="1" dirty="0"/>
          </a:p>
          <a:p>
            <a:endParaRPr lang="en-US" b="1" dirty="0"/>
          </a:p>
          <a:p>
            <a:r>
              <a:rPr lang="en-US" dirty="0"/>
              <a:t>Teams come in all shapes and sizes. </a:t>
            </a:r>
          </a:p>
          <a:p>
            <a:endParaRPr lang="en-US" dirty="0"/>
          </a:p>
          <a:p>
            <a:r>
              <a:rPr lang="en-US" dirty="0"/>
              <a:t>Microsoft Teams is particularly well suited for teams where team members are highly engaged, iterating on shared deliverables.  There are such scenarios across Sales, Marketing, HR, Finance, Engineering, Operations and Project Management and Customer Support.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11/28/2018 4:16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6364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have seen at the SPC and what we are planning from ignite you will continue to see how you will be able to take your existing expertise and investments in SharePoint and the </a:t>
            </a:r>
            <a:r>
              <a:rPr lang="en-US" dirty="0" err="1"/>
              <a:t>SPFx</a:t>
            </a:r>
            <a:r>
              <a:rPr lang="en-US" dirty="0"/>
              <a:t> and leverage those in Microsoft Teams to light up new experiences and reach new audiences.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BC9325-3AEA-4A0D-8134-B7A72101DF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913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1"/>
      </p:bgRef>
    </p:bg>
    <p:spTree>
      <p:nvGrpSpPr>
        <p:cNvPr id="1" name=""/>
        <p:cNvGrpSpPr/>
        <p:nvPr/>
      </p:nvGrpSpPr>
      <p:grpSpPr>
        <a:xfrm>
          <a:off x="0" y="0"/>
          <a:ext cx="0" cy="0"/>
          <a:chOff x="0" y="0"/>
          <a:chExt cx="0" cy="0"/>
        </a:xfrm>
      </p:grpSpPr>
      <p:sp>
        <p:nvSpPr>
          <p:cNvPr id="65" name="Rectangle 64"/>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211264"/>
            <a:ext cx="4937760" cy="1828800"/>
          </a:xfrm>
          <a:noFill/>
        </p:spPr>
        <p:txBody>
          <a:bodyPr lIns="146304" tIns="91440" rIns="146304" bIns="91440" anchor="b" anchorCtr="0"/>
          <a:lstStyle>
            <a:lvl1pPr>
              <a:defRPr sz="48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493776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493776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4"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493" name="Group 492"/>
          <p:cNvGrpSpPr/>
          <p:nvPr userDrawn="1"/>
        </p:nvGrpSpPr>
        <p:grpSpPr bwMode="gray">
          <a:xfrm>
            <a:off x="6653839" y="1127963"/>
            <a:ext cx="5789680" cy="4757031"/>
            <a:chOff x="6653839" y="1127963"/>
            <a:chExt cx="5789680" cy="4757031"/>
          </a:xfrm>
        </p:grpSpPr>
        <p:sp>
          <p:nvSpPr>
            <p:cNvPr id="8" name="Freeform 7"/>
            <p:cNvSpPr>
              <a:spLocks/>
            </p:cNvSpPr>
            <p:nvPr userDrawn="1"/>
          </p:nvSpPr>
          <p:spPr bwMode="gray">
            <a:xfrm>
              <a:off x="7729159" y="2453497"/>
              <a:ext cx="2371068" cy="2725538"/>
            </a:xfrm>
            <a:custGeom>
              <a:avLst/>
              <a:gdLst>
                <a:gd name="T0" fmla="*/ 819 w 819"/>
                <a:gd name="T1" fmla="*/ 761 h 947"/>
                <a:gd name="T2" fmla="*/ 540 w 819"/>
                <a:gd name="T3" fmla="*/ 856 h 947"/>
                <a:gd name="T4" fmla="*/ 292 w 819"/>
                <a:gd name="T5" fmla="*/ 941 h 947"/>
                <a:gd name="T6" fmla="*/ 250 w 819"/>
                <a:gd name="T7" fmla="*/ 920 h 947"/>
                <a:gd name="T8" fmla="*/ 0 w 819"/>
                <a:gd name="T9" fmla="*/ 191 h 947"/>
                <a:gd name="T10" fmla="*/ 558 w 819"/>
                <a:gd name="T11" fmla="*/ 0 h 947"/>
                <a:gd name="T12" fmla="*/ 688 w 819"/>
                <a:gd name="T13" fmla="*/ 380 h 947"/>
                <a:gd name="T14" fmla="*/ 819 w 819"/>
                <a:gd name="T15" fmla="*/ 761 h 9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947">
                  <a:moveTo>
                    <a:pt x="819" y="761"/>
                  </a:moveTo>
                  <a:cubicBezTo>
                    <a:pt x="540" y="856"/>
                    <a:pt x="540" y="856"/>
                    <a:pt x="540" y="856"/>
                  </a:cubicBezTo>
                  <a:cubicBezTo>
                    <a:pt x="292" y="941"/>
                    <a:pt x="292" y="941"/>
                    <a:pt x="292" y="941"/>
                  </a:cubicBezTo>
                  <a:cubicBezTo>
                    <a:pt x="275" y="947"/>
                    <a:pt x="256" y="938"/>
                    <a:pt x="250" y="920"/>
                  </a:cubicBezTo>
                  <a:cubicBezTo>
                    <a:pt x="0" y="191"/>
                    <a:pt x="0" y="191"/>
                    <a:pt x="0" y="191"/>
                  </a:cubicBezTo>
                  <a:cubicBezTo>
                    <a:pt x="558" y="0"/>
                    <a:pt x="558" y="0"/>
                    <a:pt x="558" y="0"/>
                  </a:cubicBezTo>
                  <a:cubicBezTo>
                    <a:pt x="688" y="380"/>
                    <a:pt x="688" y="380"/>
                    <a:pt x="688" y="380"/>
                  </a:cubicBezTo>
                  <a:cubicBezTo>
                    <a:pt x="819" y="761"/>
                    <a:pt x="819" y="761"/>
                    <a:pt x="819" y="7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gray">
            <a:xfrm flipH="1">
              <a:off x="8826822" y="5156960"/>
              <a:ext cx="673193" cy="574896"/>
            </a:xfrm>
            <a:custGeom>
              <a:avLst/>
              <a:gdLst>
                <a:gd name="T0" fmla="*/ 163 w 232"/>
                <a:gd name="T1" fmla="*/ 188 h 199"/>
                <a:gd name="T2" fmla="*/ 112 w 232"/>
                <a:gd name="T3" fmla="*/ 192 h 199"/>
                <a:gd name="T4" fmla="*/ 0 w 232"/>
                <a:gd name="T5" fmla="*/ 145 h 199"/>
                <a:gd name="T6" fmla="*/ 0 w 232"/>
                <a:gd name="T7" fmla="*/ 0 h 199"/>
                <a:gd name="T8" fmla="*/ 232 w 232"/>
                <a:gd name="T9" fmla="*/ 0 h 199"/>
                <a:gd name="T10" fmla="*/ 232 w 232"/>
                <a:gd name="T11" fmla="*/ 160 h 199"/>
                <a:gd name="T12" fmla="*/ 163 w 232"/>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232" h="199">
                  <a:moveTo>
                    <a:pt x="163" y="188"/>
                  </a:moveTo>
                  <a:cubicBezTo>
                    <a:pt x="112" y="192"/>
                    <a:pt x="112" y="192"/>
                    <a:pt x="112" y="192"/>
                  </a:cubicBezTo>
                  <a:cubicBezTo>
                    <a:pt x="39" y="199"/>
                    <a:pt x="2" y="149"/>
                    <a:pt x="0" y="145"/>
                  </a:cubicBezTo>
                  <a:cubicBezTo>
                    <a:pt x="0" y="0"/>
                    <a:pt x="0" y="0"/>
                    <a:pt x="0" y="0"/>
                  </a:cubicBezTo>
                  <a:cubicBezTo>
                    <a:pt x="232" y="0"/>
                    <a:pt x="232" y="0"/>
                    <a:pt x="232" y="0"/>
                  </a:cubicBezTo>
                  <a:cubicBezTo>
                    <a:pt x="232" y="160"/>
                    <a:pt x="232" y="160"/>
                    <a:pt x="232" y="160"/>
                  </a:cubicBezTo>
                  <a:cubicBezTo>
                    <a:pt x="163" y="188"/>
                    <a:pt x="163" y="188"/>
                    <a:pt x="163" y="18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userDrawn="1"/>
          </p:nvSpPr>
          <p:spPr bwMode="gray">
            <a:xfrm>
              <a:off x="8986182" y="4282436"/>
              <a:ext cx="107234" cy="482554"/>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userDrawn="1"/>
          </p:nvSpPr>
          <p:spPr bwMode="gray">
            <a:xfrm>
              <a:off x="8986182" y="4282436"/>
              <a:ext cx="107234" cy="4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userDrawn="1"/>
          </p:nvSpPr>
          <p:spPr bwMode="gray">
            <a:xfrm>
              <a:off x="8047884" y="2578603"/>
              <a:ext cx="1817024" cy="2320431"/>
            </a:xfrm>
            <a:custGeom>
              <a:avLst/>
              <a:gdLst>
                <a:gd name="T0" fmla="*/ 627 w 627"/>
                <a:gd name="T1" fmla="*/ 745 h 806"/>
                <a:gd name="T2" fmla="*/ 606 w 627"/>
                <a:gd name="T3" fmla="*/ 752 h 806"/>
                <a:gd name="T4" fmla="*/ 606 w 627"/>
                <a:gd name="T5" fmla="*/ 793 h 806"/>
                <a:gd name="T6" fmla="*/ 486 w 627"/>
                <a:gd name="T7" fmla="*/ 793 h 806"/>
                <a:gd name="T8" fmla="*/ 448 w 627"/>
                <a:gd name="T9" fmla="*/ 806 h 806"/>
                <a:gd name="T10" fmla="*/ 597 w 627"/>
                <a:gd name="T11" fmla="*/ 806 h 806"/>
                <a:gd name="T12" fmla="*/ 627 w 627"/>
                <a:gd name="T13" fmla="*/ 776 h 806"/>
                <a:gd name="T14" fmla="*/ 627 w 627"/>
                <a:gd name="T15" fmla="*/ 745 h 806"/>
                <a:gd name="T16" fmla="*/ 0 w 627"/>
                <a:gd name="T17" fmla="*/ 468 h 806"/>
                <a:gd name="T18" fmla="*/ 0 w 627"/>
                <a:gd name="T19" fmla="*/ 770 h 806"/>
                <a:gd name="T20" fmla="*/ 36 w 627"/>
                <a:gd name="T21" fmla="*/ 806 h 806"/>
                <a:gd name="T22" fmla="*/ 116 w 627"/>
                <a:gd name="T23" fmla="*/ 806 h 806"/>
                <a:gd name="T24" fmla="*/ 111 w 627"/>
                <a:gd name="T25" fmla="*/ 793 h 806"/>
                <a:gd name="T26" fmla="*/ 50 w 627"/>
                <a:gd name="T27" fmla="*/ 793 h 806"/>
                <a:gd name="T28" fmla="*/ 17 w 627"/>
                <a:gd name="T29" fmla="*/ 760 h 806"/>
                <a:gd name="T30" fmla="*/ 17 w 627"/>
                <a:gd name="T31" fmla="*/ 517 h 806"/>
                <a:gd name="T32" fmla="*/ 0 w 627"/>
                <a:gd name="T33" fmla="*/ 468 h 806"/>
                <a:gd name="T34" fmla="*/ 606 w 627"/>
                <a:gd name="T35" fmla="*/ 0 h 806"/>
                <a:gd name="T36" fmla="*/ 606 w 627"/>
                <a:gd name="T37" fmla="*/ 391 h 806"/>
                <a:gd name="T38" fmla="*/ 606 w 627"/>
                <a:gd name="T39" fmla="*/ 417 h 806"/>
                <a:gd name="T40" fmla="*/ 627 w 627"/>
                <a:gd name="T41" fmla="*/ 479 h 806"/>
                <a:gd name="T42" fmla="*/ 627 w 627"/>
                <a:gd name="T43" fmla="*/ 26 h 806"/>
                <a:gd name="T44" fmla="*/ 606 w 627"/>
                <a:gd name="T45"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806">
                  <a:moveTo>
                    <a:pt x="627" y="745"/>
                  </a:moveTo>
                  <a:cubicBezTo>
                    <a:pt x="606" y="752"/>
                    <a:pt x="606" y="752"/>
                    <a:pt x="606" y="752"/>
                  </a:cubicBezTo>
                  <a:cubicBezTo>
                    <a:pt x="606" y="793"/>
                    <a:pt x="606" y="793"/>
                    <a:pt x="606" y="793"/>
                  </a:cubicBezTo>
                  <a:cubicBezTo>
                    <a:pt x="486" y="793"/>
                    <a:pt x="486" y="793"/>
                    <a:pt x="486" y="793"/>
                  </a:cubicBezTo>
                  <a:cubicBezTo>
                    <a:pt x="448" y="806"/>
                    <a:pt x="448" y="806"/>
                    <a:pt x="448" y="806"/>
                  </a:cubicBezTo>
                  <a:cubicBezTo>
                    <a:pt x="597" y="806"/>
                    <a:pt x="597" y="806"/>
                    <a:pt x="597" y="806"/>
                  </a:cubicBezTo>
                  <a:cubicBezTo>
                    <a:pt x="613" y="806"/>
                    <a:pt x="627" y="793"/>
                    <a:pt x="627" y="776"/>
                  </a:cubicBezTo>
                  <a:cubicBezTo>
                    <a:pt x="627" y="745"/>
                    <a:pt x="627" y="745"/>
                    <a:pt x="627" y="745"/>
                  </a:cubicBezTo>
                  <a:moveTo>
                    <a:pt x="0" y="468"/>
                  </a:moveTo>
                  <a:cubicBezTo>
                    <a:pt x="0" y="770"/>
                    <a:pt x="0" y="770"/>
                    <a:pt x="0" y="770"/>
                  </a:cubicBezTo>
                  <a:cubicBezTo>
                    <a:pt x="0" y="790"/>
                    <a:pt x="16" y="806"/>
                    <a:pt x="36" y="806"/>
                  </a:cubicBezTo>
                  <a:cubicBezTo>
                    <a:pt x="116" y="806"/>
                    <a:pt x="116" y="806"/>
                    <a:pt x="116" y="806"/>
                  </a:cubicBezTo>
                  <a:cubicBezTo>
                    <a:pt x="111" y="793"/>
                    <a:pt x="111" y="793"/>
                    <a:pt x="111" y="793"/>
                  </a:cubicBezTo>
                  <a:cubicBezTo>
                    <a:pt x="50" y="793"/>
                    <a:pt x="50" y="793"/>
                    <a:pt x="50" y="793"/>
                  </a:cubicBezTo>
                  <a:cubicBezTo>
                    <a:pt x="32" y="793"/>
                    <a:pt x="17" y="778"/>
                    <a:pt x="17" y="760"/>
                  </a:cubicBezTo>
                  <a:cubicBezTo>
                    <a:pt x="17" y="517"/>
                    <a:pt x="17" y="517"/>
                    <a:pt x="17" y="517"/>
                  </a:cubicBezTo>
                  <a:cubicBezTo>
                    <a:pt x="0" y="468"/>
                    <a:pt x="0" y="468"/>
                    <a:pt x="0" y="468"/>
                  </a:cubicBezTo>
                  <a:moveTo>
                    <a:pt x="606" y="0"/>
                  </a:moveTo>
                  <a:cubicBezTo>
                    <a:pt x="606" y="391"/>
                    <a:pt x="606" y="391"/>
                    <a:pt x="606" y="391"/>
                  </a:cubicBezTo>
                  <a:cubicBezTo>
                    <a:pt x="606" y="417"/>
                    <a:pt x="606" y="417"/>
                    <a:pt x="606" y="417"/>
                  </a:cubicBezTo>
                  <a:cubicBezTo>
                    <a:pt x="627" y="479"/>
                    <a:pt x="627" y="479"/>
                    <a:pt x="627" y="479"/>
                  </a:cubicBezTo>
                  <a:cubicBezTo>
                    <a:pt x="627" y="26"/>
                    <a:pt x="627" y="26"/>
                    <a:pt x="627" y="26"/>
                  </a:cubicBezTo>
                  <a:cubicBezTo>
                    <a:pt x="627" y="13"/>
                    <a:pt x="618" y="3"/>
                    <a:pt x="606" y="0"/>
                  </a:cubicBezTo>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close/>
                  <a:moveTo>
                    <a:pt x="472" y="645"/>
                  </a:moveTo>
                  <a:lnTo>
                    <a:pt x="353" y="645"/>
                  </a:lnTo>
                  <a:lnTo>
                    <a:pt x="353" y="657"/>
                  </a:lnTo>
                  <a:lnTo>
                    <a:pt x="436" y="657"/>
                  </a:lnTo>
                  <a:lnTo>
                    <a:pt x="472" y="645"/>
                  </a:lnTo>
                  <a:close/>
                  <a:moveTo>
                    <a:pt x="589" y="281"/>
                  </a:moveTo>
                  <a:lnTo>
                    <a:pt x="589" y="605"/>
                  </a:lnTo>
                  <a:lnTo>
                    <a:pt x="610" y="599"/>
                  </a:lnTo>
                  <a:lnTo>
                    <a:pt x="610" y="341"/>
                  </a:lnTo>
                  <a:lnTo>
                    <a:pt x="589" y="281"/>
                  </a:lnTo>
                  <a:close/>
                  <a:moveTo>
                    <a:pt x="17" y="0"/>
                  </a:moveTo>
                  <a:lnTo>
                    <a:pt x="0" y="17"/>
                  </a:lnTo>
                  <a:lnTo>
                    <a:pt x="0" y="331"/>
                  </a:lnTo>
                  <a:lnTo>
                    <a:pt x="17" y="378"/>
                  </a:lnTo>
                  <a:lnTo>
                    <a:pt x="1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moveTo>
                    <a:pt x="472" y="645"/>
                  </a:moveTo>
                  <a:lnTo>
                    <a:pt x="353" y="645"/>
                  </a:lnTo>
                  <a:lnTo>
                    <a:pt x="353" y="657"/>
                  </a:lnTo>
                  <a:lnTo>
                    <a:pt x="436" y="657"/>
                  </a:lnTo>
                  <a:lnTo>
                    <a:pt x="472" y="645"/>
                  </a:lnTo>
                  <a:moveTo>
                    <a:pt x="589" y="281"/>
                  </a:moveTo>
                  <a:lnTo>
                    <a:pt x="589" y="605"/>
                  </a:lnTo>
                  <a:lnTo>
                    <a:pt x="610" y="599"/>
                  </a:lnTo>
                  <a:lnTo>
                    <a:pt x="610" y="341"/>
                  </a:lnTo>
                  <a:lnTo>
                    <a:pt x="589" y="281"/>
                  </a:lnTo>
                  <a:moveTo>
                    <a:pt x="17" y="0"/>
                  </a:moveTo>
                  <a:lnTo>
                    <a:pt x="0" y="17"/>
                  </a:lnTo>
                  <a:lnTo>
                    <a:pt x="0" y="331"/>
                  </a:lnTo>
                  <a:lnTo>
                    <a:pt x="17" y="37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gray">
            <a:xfrm>
              <a:off x="8098521" y="2548816"/>
              <a:ext cx="1703833" cy="2314473"/>
            </a:xfrm>
            <a:custGeom>
              <a:avLst/>
              <a:gdLst>
                <a:gd name="T0" fmla="*/ 589 w 589"/>
                <a:gd name="T1" fmla="*/ 804 h 804"/>
                <a:gd name="T2" fmla="*/ 294 w 589"/>
                <a:gd name="T3" fmla="*/ 804 h 804"/>
                <a:gd name="T4" fmla="*/ 33 w 589"/>
                <a:gd name="T5" fmla="*/ 804 h 804"/>
                <a:gd name="T6" fmla="*/ 0 w 589"/>
                <a:gd name="T7" fmla="*/ 771 h 804"/>
                <a:gd name="T8" fmla="*/ 0 w 589"/>
                <a:gd name="T9" fmla="*/ 134 h 804"/>
                <a:gd name="T10" fmla="*/ 127 w 589"/>
                <a:gd name="T11" fmla="*/ 0 h 804"/>
                <a:gd name="T12" fmla="*/ 589 w 589"/>
                <a:gd name="T13" fmla="*/ 0 h 804"/>
                <a:gd name="T14" fmla="*/ 589 w 589"/>
                <a:gd name="T15" fmla="*/ 402 h 804"/>
                <a:gd name="T16" fmla="*/ 589 w 589"/>
                <a:gd name="T17" fmla="*/ 80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804">
                  <a:moveTo>
                    <a:pt x="589" y="804"/>
                  </a:moveTo>
                  <a:cubicBezTo>
                    <a:pt x="294" y="804"/>
                    <a:pt x="294" y="804"/>
                    <a:pt x="294" y="804"/>
                  </a:cubicBezTo>
                  <a:cubicBezTo>
                    <a:pt x="33" y="804"/>
                    <a:pt x="33" y="804"/>
                    <a:pt x="33" y="804"/>
                  </a:cubicBezTo>
                  <a:cubicBezTo>
                    <a:pt x="15" y="804"/>
                    <a:pt x="0" y="789"/>
                    <a:pt x="0" y="771"/>
                  </a:cubicBezTo>
                  <a:cubicBezTo>
                    <a:pt x="0" y="134"/>
                    <a:pt x="0" y="134"/>
                    <a:pt x="0" y="134"/>
                  </a:cubicBezTo>
                  <a:cubicBezTo>
                    <a:pt x="127" y="0"/>
                    <a:pt x="127" y="0"/>
                    <a:pt x="127" y="0"/>
                  </a:cubicBezTo>
                  <a:cubicBezTo>
                    <a:pt x="589" y="0"/>
                    <a:pt x="589" y="0"/>
                    <a:pt x="589" y="0"/>
                  </a:cubicBezTo>
                  <a:cubicBezTo>
                    <a:pt x="589" y="402"/>
                    <a:pt x="589" y="402"/>
                    <a:pt x="589" y="402"/>
                  </a:cubicBezTo>
                  <a:cubicBezTo>
                    <a:pt x="589" y="804"/>
                    <a:pt x="589" y="804"/>
                    <a:pt x="589" y="8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gray">
            <a:xfrm>
              <a:off x="8098521" y="2548816"/>
              <a:ext cx="366383" cy="384257"/>
            </a:xfrm>
            <a:custGeom>
              <a:avLst/>
              <a:gdLst>
                <a:gd name="T0" fmla="*/ 123 w 123"/>
                <a:gd name="T1" fmla="*/ 0 h 129"/>
                <a:gd name="T2" fmla="*/ 123 w 123"/>
                <a:gd name="T3" fmla="*/ 129 h 129"/>
                <a:gd name="T4" fmla="*/ 0 w 123"/>
                <a:gd name="T5" fmla="*/ 129 h 129"/>
                <a:gd name="T6" fmla="*/ 123 w 123"/>
                <a:gd name="T7" fmla="*/ 0 h 129"/>
              </a:gdLst>
              <a:ahLst/>
              <a:cxnLst>
                <a:cxn ang="0">
                  <a:pos x="T0" y="T1"/>
                </a:cxn>
                <a:cxn ang="0">
                  <a:pos x="T2" y="T3"/>
                </a:cxn>
                <a:cxn ang="0">
                  <a:pos x="T4" y="T5"/>
                </a:cxn>
                <a:cxn ang="0">
                  <a:pos x="T6" y="T7"/>
                </a:cxn>
              </a:cxnLst>
              <a:rect l="0" t="0" r="r" b="b"/>
              <a:pathLst>
                <a:path w="123" h="129">
                  <a:moveTo>
                    <a:pt x="123" y="0"/>
                  </a:moveTo>
                  <a:lnTo>
                    <a:pt x="123" y="129"/>
                  </a:lnTo>
                  <a:lnTo>
                    <a:pt x="0" y="129"/>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gray">
            <a:xfrm>
              <a:off x="9802354" y="2548816"/>
              <a:ext cx="62552" cy="2314473"/>
            </a:xfrm>
            <a:custGeom>
              <a:avLst/>
              <a:gdLst>
                <a:gd name="T0" fmla="*/ 0 w 21"/>
                <a:gd name="T1" fmla="*/ 804 h 804"/>
                <a:gd name="T2" fmla="*/ 0 w 21"/>
                <a:gd name="T3" fmla="*/ 804 h 804"/>
                <a:gd name="T4" fmla="*/ 0 w 21"/>
                <a:gd name="T5" fmla="*/ 0 h 804"/>
                <a:gd name="T6" fmla="*/ 0 w 21"/>
                <a:gd name="T7" fmla="*/ 0 h 804"/>
                <a:gd name="T8" fmla="*/ 21 w 21"/>
                <a:gd name="T9" fmla="*/ 21 h 804"/>
                <a:gd name="T10" fmla="*/ 21 w 21"/>
                <a:gd name="T11" fmla="*/ 783 h 804"/>
                <a:gd name="T12" fmla="*/ 0 w 21"/>
                <a:gd name="T13" fmla="*/ 804 h 804"/>
              </a:gdLst>
              <a:ahLst/>
              <a:cxnLst>
                <a:cxn ang="0">
                  <a:pos x="T0" y="T1"/>
                </a:cxn>
                <a:cxn ang="0">
                  <a:pos x="T2" y="T3"/>
                </a:cxn>
                <a:cxn ang="0">
                  <a:pos x="T4" y="T5"/>
                </a:cxn>
                <a:cxn ang="0">
                  <a:pos x="T6" y="T7"/>
                </a:cxn>
                <a:cxn ang="0">
                  <a:pos x="T8" y="T9"/>
                </a:cxn>
                <a:cxn ang="0">
                  <a:pos x="T10" y="T11"/>
                </a:cxn>
                <a:cxn ang="0">
                  <a:pos x="T12" y="T13"/>
                </a:cxn>
              </a:cxnLst>
              <a:rect l="0" t="0" r="r" b="b"/>
              <a:pathLst>
                <a:path w="21" h="804">
                  <a:moveTo>
                    <a:pt x="0" y="804"/>
                  </a:moveTo>
                  <a:cubicBezTo>
                    <a:pt x="0" y="804"/>
                    <a:pt x="0" y="804"/>
                    <a:pt x="0" y="804"/>
                  </a:cubicBezTo>
                  <a:cubicBezTo>
                    <a:pt x="0" y="0"/>
                    <a:pt x="0" y="0"/>
                    <a:pt x="0" y="0"/>
                  </a:cubicBezTo>
                  <a:cubicBezTo>
                    <a:pt x="0" y="0"/>
                    <a:pt x="0" y="0"/>
                    <a:pt x="0" y="0"/>
                  </a:cubicBezTo>
                  <a:cubicBezTo>
                    <a:pt x="12" y="0"/>
                    <a:pt x="21" y="9"/>
                    <a:pt x="21" y="21"/>
                  </a:cubicBezTo>
                  <a:cubicBezTo>
                    <a:pt x="21" y="783"/>
                    <a:pt x="21" y="783"/>
                    <a:pt x="21" y="783"/>
                  </a:cubicBezTo>
                  <a:cubicBezTo>
                    <a:pt x="21" y="795"/>
                    <a:pt x="12" y="804"/>
                    <a:pt x="0" y="804"/>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userDrawn="1"/>
          </p:nvSpPr>
          <p:spPr bwMode="gray">
            <a:xfrm>
              <a:off x="8631715" y="3642011"/>
              <a:ext cx="178724" cy="41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userDrawn="1"/>
          </p:nvSpPr>
          <p:spPr bwMode="gray">
            <a:xfrm>
              <a:off x="8855118" y="3502009"/>
              <a:ext cx="178724" cy="55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userDrawn="1"/>
          </p:nvSpPr>
          <p:spPr bwMode="gray">
            <a:xfrm>
              <a:off x="8855118" y="3502009"/>
              <a:ext cx="178724" cy="5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userDrawn="1"/>
          </p:nvSpPr>
          <p:spPr bwMode="gray">
            <a:xfrm>
              <a:off x="9078524" y="3359030"/>
              <a:ext cx="175744" cy="697023"/>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userDrawn="1"/>
          </p:nvSpPr>
          <p:spPr bwMode="gray">
            <a:xfrm>
              <a:off x="9078524" y="3359030"/>
              <a:ext cx="175744" cy="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userDrawn="1"/>
          </p:nvSpPr>
          <p:spPr bwMode="gray">
            <a:xfrm>
              <a:off x="8223628" y="3948819"/>
              <a:ext cx="59575" cy="10723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userDrawn="1"/>
          </p:nvSpPr>
          <p:spPr bwMode="gray">
            <a:xfrm>
              <a:off x="9662355"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userDrawn="1"/>
          </p:nvSpPr>
          <p:spPr bwMode="gray">
            <a:xfrm>
              <a:off x="9561078"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userDrawn="1"/>
          </p:nvSpPr>
          <p:spPr bwMode="gray">
            <a:xfrm>
              <a:off x="8321927"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userDrawn="1"/>
          </p:nvSpPr>
          <p:spPr bwMode="gray">
            <a:xfrm>
              <a:off x="8590012" y="1881581"/>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userDrawn="1"/>
          </p:nvSpPr>
          <p:spPr bwMode="gray">
            <a:xfrm>
              <a:off x="8590012" y="1816049"/>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0"/>
            <p:cNvSpPr>
              <a:spLocks/>
            </p:cNvSpPr>
            <p:nvPr userDrawn="1"/>
          </p:nvSpPr>
          <p:spPr bwMode="gray">
            <a:xfrm>
              <a:off x="8590012" y="1753496"/>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31"/>
            <p:cNvSpPr>
              <a:spLocks/>
            </p:cNvSpPr>
            <p:nvPr userDrawn="1"/>
          </p:nvSpPr>
          <p:spPr bwMode="gray">
            <a:xfrm>
              <a:off x="8590012" y="1690942"/>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32"/>
            <p:cNvSpPr>
              <a:spLocks/>
            </p:cNvSpPr>
            <p:nvPr userDrawn="1"/>
          </p:nvSpPr>
          <p:spPr bwMode="gray">
            <a:xfrm>
              <a:off x="8590012" y="1625410"/>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33"/>
            <p:cNvSpPr>
              <a:spLocks/>
            </p:cNvSpPr>
            <p:nvPr userDrawn="1"/>
          </p:nvSpPr>
          <p:spPr bwMode="gray">
            <a:xfrm>
              <a:off x="9182778" y="1881581"/>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34"/>
            <p:cNvSpPr>
              <a:spLocks/>
            </p:cNvSpPr>
            <p:nvPr userDrawn="1"/>
          </p:nvSpPr>
          <p:spPr bwMode="gray">
            <a:xfrm>
              <a:off x="9182778" y="1816049"/>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35"/>
            <p:cNvSpPr>
              <a:spLocks/>
            </p:cNvSpPr>
            <p:nvPr userDrawn="1"/>
          </p:nvSpPr>
          <p:spPr bwMode="gray">
            <a:xfrm>
              <a:off x="9182778" y="175349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36"/>
            <p:cNvSpPr>
              <a:spLocks/>
            </p:cNvSpPr>
            <p:nvPr userDrawn="1"/>
          </p:nvSpPr>
          <p:spPr bwMode="gray">
            <a:xfrm>
              <a:off x="9182778" y="1690942"/>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37"/>
            <p:cNvSpPr>
              <a:spLocks/>
            </p:cNvSpPr>
            <p:nvPr userDrawn="1"/>
          </p:nvSpPr>
          <p:spPr bwMode="gray">
            <a:xfrm>
              <a:off x="9182778" y="162541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38"/>
            <p:cNvSpPr>
              <a:spLocks/>
            </p:cNvSpPr>
            <p:nvPr userDrawn="1"/>
          </p:nvSpPr>
          <p:spPr bwMode="gray">
            <a:xfrm>
              <a:off x="9182778" y="155690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39"/>
            <p:cNvSpPr>
              <a:spLocks/>
            </p:cNvSpPr>
            <p:nvPr userDrawn="1"/>
          </p:nvSpPr>
          <p:spPr bwMode="gray">
            <a:xfrm>
              <a:off x="9182778" y="149434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40"/>
            <p:cNvSpPr>
              <a:spLocks/>
            </p:cNvSpPr>
            <p:nvPr userDrawn="1"/>
          </p:nvSpPr>
          <p:spPr bwMode="gray">
            <a:xfrm>
              <a:off x="8887885" y="1881581"/>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41"/>
            <p:cNvSpPr>
              <a:spLocks/>
            </p:cNvSpPr>
            <p:nvPr userDrawn="1"/>
          </p:nvSpPr>
          <p:spPr bwMode="gray">
            <a:xfrm>
              <a:off x="8887885" y="1816049"/>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42"/>
            <p:cNvSpPr>
              <a:spLocks/>
            </p:cNvSpPr>
            <p:nvPr userDrawn="1"/>
          </p:nvSpPr>
          <p:spPr bwMode="gray">
            <a:xfrm>
              <a:off x="8887885" y="175349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43"/>
            <p:cNvSpPr>
              <a:spLocks/>
            </p:cNvSpPr>
            <p:nvPr userDrawn="1"/>
          </p:nvSpPr>
          <p:spPr bwMode="gray">
            <a:xfrm>
              <a:off x="8887885" y="1690942"/>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44"/>
            <p:cNvSpPr>
              <a:spLocks/>
            </p:cNvSpPr>
            <p:nvPr userDrawn="1"/>
          </p:nvSpPr>
          <p:spPr bwMode="gray">
            <a:xfrm>
              <a:off x="8887885" y="162541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45"/>
            <p:cNvSpPr>
              <a:spLocks/>
            </p:cNvSpPr>
            <p:nvPr userDrawn="1"/>
          </p:nvSpPr>
          <p:spPr bwMode="gray">
            <a:xfrm>
              <a:off x="8887885" y="155690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46"/>
            <p:cNvSpPr>
              <a:spLocks/>
            </p:cNvSpPr>
            <p:nvPr userDrawn="1"/>
          </p:nvSpPr>
          <p:spPr bwMode="gray">
            <a:xfrm>
              <a:off x="8887885" y="149434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47"/>
            <p:cNvSpPr>
              <a:spLocks/>
            </p:cNvSpPr>
            <p:nvPr userDrawn="1"/>
          </p:nvSpPr>
          <p:spPr bwMode="gray">
            <a:xfrm>
              <a:off x="8887885" y="1431794"/>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48"/>
            <p:cNvSpPr>
              <a:spLocks/>
            </p:cNvSpPr>
            <p:nvPr userDrawn="1"/>
          </p:nvSpPr>
          <p:spPr bwMode="gray">
            <a:xfrm>
              <a:off x="8887885" y="1366262"/>
              <a:ext cx="256171" cy="4170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49"/>
            <p:cNvSpPr>
              <a:spLocks/>
            </p:cNvSpPr>
            <p:nvPr userDrawn="1"/>
          </p:nvSpPr>
          <p:spPr bwMode="gray">
            <a:xfrm>
              <a:off x="8887885" y="1300730"/>
              <a:ext cx="256171" cy="4468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0"/>
            <p:cNvSpPr>
              <a:spLocks/>
            </p:cNvSpPr>
            <p:nvPr userDrawn="1"/>
          </p:nvSpPr>
          <p:spPr bwMode="gray">
            <a:xfrm>
              <a:off x="8464906" y="1127963"/>
              <a:ext cx="1102130" cy="1099152"/>
            </a:xfrm>
            <a:custGeom>
              <a:avLst/>
              <a:gdLst>
                <a:gd name="T0" fmla="*/ 379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9 w 381"/>
                <a:gd name="T13" fmla="*/ 190 h 381"/>
                <a:gd name="T14" fmla="*/ 377 w 381"/>
                <a:gd name="T15" fmla="*/ 190 h 381"/>
                <a:gd name="T16" fmla="*/ 322 w 381"/>
                <a:gd name="T17" fmla="*/ 322 h 381"/>
                <a:gd name="T18" fmla="*/ 190 w 381"/>
                <a:gd name="T19" fmla="*/ 376 h 381"/>
                <a:gd name="T20" fmla="*/ 59 w 381"/>
                <a:gd name="T21" fmla="*/ 322 h 381"/>
                <a:gd name="T22" fmla="*/ 4 w 381"/>
                <a:gd name="T23" fmla="*/ 190 h 381"/>
                <a:gd name="T24" fmla="*/ 59 w 381"/>
                <a:gd name="T25" fmla="*/ 59 h 381"/>
                <a:gd name="T26" fmla="*/ 190 w 381"/>
                <a:gd name="T27" fmla="*/ 4 h 381"/>
                <a:gd name="T28" fmla="*/ 322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0" y="0"/>
                  </a:cubicBezTo>
                  <a:cubicBezTo>
                    <a:pt x="85" y="0"/>
                    <a:pt x="0" y="85"/>
                    <a:pt x="0" y="190"/>
                  </a:cubicBezTo>
                  <a:cubicBezTo>
                    <a:pt x="0" y="295"/>
                    <a:pt x="85" y="381"/>
                    <a:pt x="190" y="381"/>
                  </a:cubicBezTo>
                  <a:cubicBezTo>
                    <a:pt x="296" y="381"/>
                    <a:pt x="381" y="295"/>
                    <a:pt x="381" y="190"/>
                  </a:cubicBezTo>
                  <a:cubicBezTo>
                    <a:pt x="379" y="190"/>
                    <a:pt x="379" y="190"/>
                    <a:pt x="379" y="190"/>
                  </a:cubicBezTo>
                  <a:cubicBezTo>
                    <a:pt x="377" y="190"/>
                    <a:pt x="377" y="190"/>
                    <a:pt x="377" y="190"/>
                  </a:cubicBezTo>
                  <a:cubicBezTo>
                    <a:pt x="377" y="242"/>
                    <a:pt x="356" y="288"/>
                    <a:pt x="322" y="322"/>
                  </a:cubicBezTo>
                  <a:cubicBezTo>
                    <a:pt x="288" y="356"/>
                    <a:pt x="242" y="376"/>
                    <a:pt x="190" y="376"/>
                  </a:cubicBezTo>
                  <a:cubicBezTo>
                    <a:pt x="139" y="376"/>
                    <a:pt x="92" y="356"/>
                    <a:pt x="59" y="322"/>
                  </a:cubicBezTo>
                  <a:cubicBezTo>
                    <a:pt x="25" y="288"/>
                    <a:pt x="4" y="242"/>
                    <a:pt x="4" y="190"/>
                  </a:cubicBezTo>
                  <a:cubicBezTo>
                    <a:pt x="4" y="139"/>
                    <a:pt x="25" y="92"/>
                    <a:pt x="59" y="59"/>
                  </a:cubicBezTo>
                  <a:cubicBezTo>
                    <a:pt x="92" y="25"/>
                    <a:pt x="139" y="4"/>
                    <a:pt x="190" y="4"/>
                  </a:cubicBezTo>
                  <a:cubicBezTo>
                    <a:pt x="242" y="4"/>
                    <a:pt x="288" y="25"/>
                    <a:pt x="322"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1"/>
            <p:cNvSpPr>
              <a:spLocks/>
            </p:cNvSpPr>
            <p:nvPr userDrawn="1"/>
          </p:nvSpPr>
          <p:spPr bwMode="gray">
            <a:xfrm>
              <a:off x="6898094" y="3320308"/>
              <a:ext cx="634468" cy="717875"/>
            </a:xfrm>
            <a:custGeom>
              <a:avLst/>
              <a:gdLst>
                <a:gd name="T0" fmla="*/ 0 w 213"/>
                <a:gd name="T1" fmla="*/ 0 h 241"/>
                <a:gd name="T2" fmla="*/ 0 w 213"/>
                <a:gd name="T3" fmla="*/ 241 h 241"/>
                <a:gd name="T4" fmla="*/ 213 w 213"/>
                <a:gd name="T5" fmla="*/ 241 h 241"/>
                <a:gd name="T6" fmla="*/ 213 w 213"/>
                <a:gd name="T7" fmla="*/ 227 h 241"/>
                <a:gd name="T8" fmla="*/ 15 w 213"/>
                <a:gd name="T9" fmla="*/ 227 h 241"/>
                <a:gd name="T10" fmla="*/ 15 w 213"/>
                <a:gd name="T11" fmla="*/ 0 h 241"/>
                <a:gd name="T12" fmla="*/ 0 w 213"/>
                <a:gd name="T13" fmla="*/ 0 h 241"/>
                <a:gd name="T14" fmla="*/ 0 w 213"/>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1">
                  <a:moveTo>
                    <a:pt x="0" y="0"/>
                  </a:moveTo>
                  <a:lnTo>
                    <a:pt x="0" y="241"/>
                  </a:lnTo>
                  <a:lnTo>
                    <a:pt x="213" y="241"/>
                  </a:lnTo>
                  <a:lnTo>
                    <a:pt x="213" y="227"/>
                  </a:lnTo>
                  <a:lnTo>
                    <a:pt x="15" y="227"/>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52"/>
            <p:cNvSpPr>
              <a:spLocks noChangeArrowheads="1"/>
            </p:cNvSpPr>
            <p:nvPr userDrawn="1"/>
          </p:nvSpPr>
          <p:spPr bwMode="gray">
            <a:xfrm>
              <a:off x="6871285" y="3409670"/>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53"/>
            <p:cNvSpPr>
              <a:spLocks/>
            </p:cNvSpPr>
            <p:nvPr userDrawn="1"/>
          </p:nvSpPr>
          <p:spPr bwMode="gray">
            <a:xfrm>
              <a:off x="6871285" y="3409670"/>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Rectangle 54"/>
            <p:cNvSpPr>
              <a:spLocks noChangeArrowheads="1"/>
            </p:cNvSpPr>
            <p:nvPr userDrawn="1"/>
          </p:nvSpPr>
          <p:spPr bwMode="gray">
            <a:xfrm>
              <a:off x="6871285" y="3496052"/>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55"/>
            <p:cNvSpPr>
              <a:spLocks/>
            </p:cNvSpPr>
            <p:nvPr userDrawn="1"/>
          </p:nvSpPr>
          <p:spPr bwMode="gray">
            <a:xfrm>
              <a:off x="6871285" y="3496052"/>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Rectangle 56"/>
            <p:cNvSpPr>
              <a:spLocks noChangeArrowheads="1"/>
            </p:cNvSpPr>
            <p:nvPr userDrawn="1"/>
          </p:nvSpPr>
          <p:spPr bwMode="gray">
            <a:xfrm>
              <a:off x="6871285" y="3579456"/>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57"/>
            <p:cNvSpPr>
              <a:spLocks/>
            </p:cNvSpPr>
            <p:nvPr userDrawn="1"/>
          </p:nvSpPr>
          <p:spPr bwMode="gray">
            <a:xfrm>
              <a:off x="6871285" y="3579456"/>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Rectangle 58"/>
            <p:cNvSpPr>
              <a:spLocks noChangeArrowheads="1"/>
            </p:cNvSpPr>
            <p:nvPr userDrawn="1"/>
          </p:nvSpPr>
          <p:spPr bwMode="gray">
            <a:xfrm>
              <a:off x="6871285" y="3665840"/>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59"/>
            <p:cNvSpPr>
              <a:spLocks/>
            </p:cNvSpPr>
            <p:nvPr userDrawn="1"/>
          </p:nvSpPr>
          <p:spPr bwMode="gray">
            <a:xfrm>
              <a:off x="6871285" y="3665840"/>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60"/>
            <p:cNvSpPr>
              <a:spLocks noChangeArrowheads="1"/>
            </p:cNvSpPr>
            <p:nvPr userDrawn="1"/>
          </p:nvSpPr>
          <p:spPr bwMode="gray">
            <a:xfrm>
              <a:off x="6871285" y="3749245"/>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61"/>
            <p:cNvSpPr>
              <a:spLocks/>
            </p:cNvSpPr>
            <p:nvPr userDrawn="1"/>
          </p:nvSpPr>
          <p:spPr bwMode="gray">
            <a:xfrm>
              <a:off x="6871285" y="3749245"/>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62"/>
            <p:cNvSpPr>
              <a:spLocks noChangeArrowheads="1"/>
            </p:cNvSpPr>
            <p:nvPr userDrawn="1"/>
          </p:nvSpPr>
          <p:spPr bwMode="gray">
            <a:xfrm>
              <a:off x="6871285" y="3835627"/>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63"/>
            <p:cNvSpPr>
              <a:spLocks/>
            </p:cNvSpPr>
            <p:nvPr userDrawn="1"/>
          </p:nvSpPr>
          <p:spPr bwMode="gray">
            <a:xfrm>
              <a:off x="6871285" y="3835627"/>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Rectangle 64"/>
            <p:cNvSpPr>
              <a:spLocks noChangeArrowheads="1"/>
            </p:cNvSpPr>
            <p:nvPr userDrawn="1"/>
          </p:nvSpPr>
          <p:spPr bwMode="gray">
            <a:xfrm>
              <a:off x="6871285" y="3922011"/>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65"/>
            <p:cNvSpPr>
              <a:spLocks/>
            </p:cNvSpPr>
            <p:nvPr userDrawn="1"/>
          </p:nvSpPr>
          <p:spPr bwMode="gray">
            <a:xfrm>
              <a:off x="6871285" y="3922011"/>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66"/>
            <p:cNvSpPr>
              <a:spLocks noChangeArrowheads="1"/>
            </p:cNvSpPr>
            <p:nvPr userDrawn="1"/>
          </p:nvSpPr>
          <p:spPr bwMode="gray">
            <a:xfrm>
              <a:off x="7449158"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67"/>
            <p:cNvSpPr>
              <a:spLocks/>
            </p:cNvSpPr>
            <p:nvPr userDrawn="1"/>
          </p:nvSpPr>
          <p:spPr bwMode="gray">
            <a:xfrm>
              <a:off x="7449158"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Rectangle 68"/>
            <p:cNvSpPr>
              <a:spLocks noChangeArrowheads="1"/>
            </p:cNvSpPr>
            <p:nvPr userDrawn="1"/>
          </p:nvSpPr>
          <p:spPr bwMode="gray">
            <a:xfrm>
              <a:off x="7362776"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69"/>
            <p:cNvSpPr>
              <a:spLocks/>
            </p:cNvSpPr>
            <p:nvPr userDrawn="1"/>
          </p:nvSpPr>
          <p:spPr bwMode="gray">
            <a:xfrm>
              <a:off x="7362776"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Rectangle 70"/>
            <p:cNvSpPr>
              <a:spLocks noChangeArrowheads="1"/>
            </p:cNvSpPr>
            <p:nvPr userDrawn="1"/>
          </p:nvSpPr>
          <p:spPr bwMode="gray">
            <a:xfrm>
              <a:off x="7276392"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71"/>
            <p:cNvSpPr>
              <a:spLocks/>
            </p:cNvSpPr>
            <p:nvPr userDrawn="1"/>
          </p:nvSpPr>
          <p:spPr bwMode="gray">
            <a:xfrm>
              <a:off x="7276392"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72"/>
            <p:cNvSpPr>
              <a:spLocks noChangeArrowheads="1"/>
            </p:cNvSpPr>
            <p:nvPr userDrawn="1"/>
          </p:nvSpPr>
          <p:spPr bwMode="gray">
            <a:xfrm>
              <a:off x="7190010"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73"/>
            <p:cNvSpPr>
              <a:spLocks/>
            </p:cNvSpPr>
            <p:nvPr userDrawn="1"/>
          </p:nvSpPr>
          <p:spPr bwMode="gray">
            <a:xfrm>
              <a:off x="7190010"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Rectangle 74"/>
            <p:cNvSpPr>
              <a:spLocks noChangeArrowheads="1"/>
            </p:cNvSpPr>
            <p:nvPr userDrawn="1"/>
          </p:nvSpPr>
          <p:spPr bwMode="gray">
            <a:xfrm>
              <a:off x="7106605"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75"/>
            <p:cNvSpPr>
              <a:spLocks/>
            </p:cNvSpPr>
            <p:nvPr userDrawn="1"/>
          </p:nvSpPr>
          <p:spPr bwMode="gray">
            <a:xfrm>
              <a:off x="7106605"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76"/>
            <p:cNvSpPr>
              <a:spLocks noChangeArrowheads="1"/>
            </p:cNvSpPr>
            <p:nvPr userDrawn="1"/>
          </p:nvSpPr>
          <p:spPr bwMode="gray">
            <a:xfrm>
              <a:off x="7020221"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77"/>
            <p:cNvSpPr>
              <a:spLocks/>
            </p:cNvSpPr>
            <p:nvPr userDrawn="1"/>
          </p:nvSpPr>
          <p:spPr bwMode="gray">
            <a:xfrm>
              <a:off x="7020221"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78"/>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 name="T16" fmla="*/ 25 w 54"/>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91">
                  <a:moveTo>
                    <a:pt x="25" y="0"/>
                  </a:moveTo>
                  <a:lnTo>
                    <a:pt x="31" y="0"/>
                  </a:lnTo>
                  <a:lnTo>
                    <a:pt x="54" y="33"/>
                  </a:lnTo>
                  <a:lnTo>
                    <a:pt x="50" y="58"/>
                  </a:lnTo>
                  <a:lnTo>
                    <a:pt x="44" y="58"/>
                  </a:lnTo>
                  <a:lnTo>
                    <a:pt x="32" y="40"/>
                  </a:lnTo>
                  <a:lnTo>
                    <a:pt x="6" y="191"/>
                  </a:lnTo>
                  <a:lnTo>
                    <a:pt x="0" y="191"/>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79"/>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1">
                  <a:moveTo>
                    <a:pt x="25" y="0"/>
                  </a:moveTo>
                  <a:lnTo>
                    <a:pt x="31" y="0"/>
                  </a:lnTo>
                  <a:lnTo>
                    <a:pt x="54" y="33"/>
                  </a:lnTo>
                  <a:lnTo>
                    <a:pt x="50" y="58"/>
                  </a:lnTo>
                  <a:lnTo>
                    <a:pt x="44" y="58"/>
                  </a:lnTo>
                  <a:lnTo>
                    <a:pt x="32" y="40"/>
                  </a:lnTo>
                  <a:lnTo>
                    <a:pt x="6" y="191"/>
                  </a:lnTo>
                  <a:lnTo>
                    <a:pt x="0"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80"/>
            <p:cNvSpPr>
              <a:spLocks/>
            </p:cNvSpPr>
            <p:nvPr userDrawn="1"/>
          </p:nvSpPr>
          <p:spPr bwMode="gray">
            <a:xfrm>
              <a:off x="7029159" y="3397755"/>
              <a:ext cx="437872" cy="518299"/>
            </a:xfrm>
            <a:custGeom>
              <a:avLst/>
              <a:gdLst>
                <a:gd name="T0" fmla="*/ 117 w 147"/>
                <a:gd name="T1" fmla="*/ 174 h 174"/>
                <a:gd name="T2" fmla="*/ 84 w 147"/>
                <a:gd name="T3" fmla="*/ 113 h 174"/>
                <a:gd name="T4" fmla="*/ 54 w 147"/>
                <a:gd name="T5" fmla="*/ 168 h 174"/>
                <a:gd name="T6" fmla="*/ 27 w 147"/>
                <a:gd name="T7" fmla="*/ 99 h 174"/>
                <a:gd name="T8" fmla="*/ 16 w 147"/>
                <a:gd name="T9" fmla="*/ 132 h 174"/>
                <a:gd name="T10" fmla="*/ 0 w 147"/>
                <a:gd name="T11" fmla="*/ 128 h 174"/>
                <a:gd name="T12" fmla="*/ 26 w 147"/>
                <a:gd name="T13" fmla="*/ 46 h 174"/>
                <a:gd name="T14" fmla="*/ 57 w 147"/>
                <a:gd name="T15" fmla="*/ 128 h 174"/>
                <a:gd name="T16" fmla="*/ 84 w 147"/>
                <a:gd name="T17" fmla="*/ 77 h 174"/>
                <a:gd name="T18" fmla="*/ 109 w 147"/>
                <a:gd name="T19" fmla="*/ 122 h 174"/>
                <a:gd name="T20" fmla="*/ 130 w 147"/>
                <a:gd name="T21" fmla="*/ 0 h 174"/>
                <a:gd name="T22" fmla="*/ 147 w 147"/>
                <a:gd name="T23" fmla="*/ 3 h 174"/>
                <a:gd name="T24" fmla="*/ 117 w 147"/>
                <a:gd name="T2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74">
                  <a:moveTo>
                    <a:pt x="117" y="174"/>
                  </a:moveTo>
                  <a:lnTo>
                    <a:pt x="84" y="113"/>
                  </a:lnTo>
                  <a:lnTo>
                    <a:pt x="54" y="168"/>
                  </a:lnTo>
                  <a:lnTo>
                    <a:pt x="27" y="99"/>
                  </a:lnTo>
                  <a:lnTo>
                    <a:pt x="16" y="132"/>
                  </a:lnTo>
                  <a:lnTo>
                    <a:pt x="0" y="128"/>
                  </a:lnTo>
                  <a:lnTo>
                    <a:pt x="26" y="46"/>
                  </a:lnTo>
                  <a:lnTo>
                    <a:pt x="57" y="128"/>
                  </a:lnTo>
                  <a:lnTo>
                    <a:pt x="84" y="77"/>
                  </a:lnTo>
                  <a:lnTo>
                    <a:pt x="109" y="122"/>
                  </a:lnTo>
                  <a:lnTo>
                    <a:pt x="130" y="0"/>
                  </a:lnTo>
                  <a:lnTo>
                    <a:pt x="147" y="3"/>
                  </a:lnTo>
                  <a:lnTo>
                    <a:pt x="117" y="174"/>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81"/>
            <p:cNvSpPr>
              <a:spLocks/>
            </p:cNvSpPr>
            <p:nvPr userDrawn="1"/>
          </p:nvSpPr>
          <p:spPr bwMode="gray">
            <a:xfrm>
              <a:off x="7338946" y="3347115"/>
              <a:ext cx="181702" cy="172766"/>
            </a:xfrm>
            <a:custGeom>
              <a:avLst/>
              <a:gdLst>
                <a:gd name="T0" fmla="*/ 57 w 61"/>
                <a:gd name="T1" fmla="*/ 58 h 58"/>
                <a:gd name="T2" fmla="*/ 33 w 61"/>
                <a:gd name="T3" fmla="*/ 24 h 58"/>
                <a:gd name="T4" fmla="*/ 0 w 61"/>
                <a:gd name="T5" fmla="*/ 48 h 58"/>
                <a:gd name="T6" fmla="*/ 4 w 61"/>
                <a:gd name="T7" fmla="*/ 23 h 58"/>
                <a:gd name="T8" fmla="*/ 38 w 61"/>
                <a:gd name="T9" fmla="*/ 0 h 58"/>
                <a:gd name="T10" fmla="*/ 61 w 61"/>
                <a:gd name="T11" fmla="*/ 33 h 58"/>
                <a:gd name="T12" fmla="*/ 57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57" y="58"/>
                  </a:moveTo>
                  <a:lnTo>
                    <a:pt x="33" y="24"/>
                  </a:lnTo>
                  <a:lnTo>
                    <a:pt x="0" y="48"/>
                  </a:lnTo>
                  <a:lnTo>
                    <a:pt x="4" y="23"/>
                  </a:lnTo>
                  <a:lnTo>
                    <a:pt x="38" y="0"/>
                  </a:lnTo>
                  <a:lnTo>
                    <a:pt x="61" y="33"/>
                  </a:lnTo>
                  <a:lnTo>
                    <a:pt x="57" y="5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82"/>
            <p:cNvSpPr>
              <a:spLocks/>
            </p:cNvSpPr>
            <p:nvPr userDrawn="1"/>
          </p:nvSpPr>
          <p:spPr bwMode="gray">
            <a:xfrm>
              <a:off x="7279372" y="3627116"/>
              <a:ext cx="77447" cy="134044"/>
            </a:xfrm>
            <a:custGeom>
              <a:avLst/>
              <a:gdLst>
                <a:gd name="T0" fmla="*/ 0 w 26"/>
                <a:gd name="T1" fmla="*/ 0 h 45"/>
                <a:gd name="T2" fmla="*/ 6 w 26"/>
                <a:gd name="T3" fmla="*/ 0 h 45"/>
                <a:gd name="T4" fmla="*/ 26 w 26"/>
                <a:gd name="T5" fmla="*/ 37 h 45"/>
                <a:gd name="T6" fmla="*/ 25 w 26"/>
                <a:gd name="T7" fmla="*/ 45 h 45"/>
                <a:gd name="T8" fmla="*/ 0 w 26"/>
                <a:gd name="T9" fmla="*/ 0 h 45"/>
              </a:gdLst>
              <a:ahLst/>
              <a:cxnLst>
                <a:cxn ang="0">
                  <a:pos x="T0" y="T1"/>
                </a:cxn>
                <a:cxn ang="0">
                  <a:pos x="T2" y="T3"/>
                </a:cxn>
                <a:cxn ang="0">
                  <a:pos x="T4" y="T5"/>
                </a:cxn>
                <a:cxn ang="0">
                  <a:pos x="T6" y="T7"/>
                </a:cxn>
                <a:cxn ang="0">
                  <a:pos x="T8" y="T9"/>
                </a:cxn>
              </a:cxnLst>
              <a:rect l="0" t="0" r="r" b="b"/>
              <a:pathLst>
                <a:path w="26" h="45">
                  <a:moveTo>
                    <a:pt x="0" y="0"/>
                  </a:moveTo>
                  <a:lnTo>
                    <a:pt x="6" y="0"/>
                  </a:lnTo>
                  <a:lnTo>
                    <a:pt x="26" y="37"/>
                  </a:lnTo>
                  <a:lnTo>
                    <a:pt x="25" y="45"/>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83"/>
            <p:cNvSpPr>
              <a:spLocks/>
            </p:cNvSpPr>
            <p:nvPr userDrawn="1"/>
          </p:nvSpPr>
          <p:spPr bwMode="gray">
            <a:xfrm>
              <a:off x="7190010" y="3734350"/>
              <a:ext cx="98297" cy="163831"/>
            </a:xfrm>
            <a:custGeom>
              <a:avLst/>
              <a:gdLst>
                <a:gd name="T0" fmla="*/ 0 w 33"/>
                <a:gd name="T1" fmla="*/ 55 h 55"/>
                <a:gd name="T2" fmla="*/ 6 w 33"/>
                <a:gd name="T3" fmla="*/ 55 h 55"/>
                <a:gd name="T4" fmla="*/ 33 w 33"/>
                <a:gd name="T5" fmla="*/ 7 h 55"/>
                <a:gd name="T6" fmla="*/ 30 w 33"/>
                <a:gd name="T7" fmla="*/ 0 h 55"/>
                <a:gd name="T8" fmla="*/ 0 w 33"/>
                <a:gd name="T9" fmla="*/ 55 h 55"/>
              </a:gdLst>
              <a:ahLst/>
              <a:cxnLst>
                <a:cxn ang="0">
                  <a:pos x="T0" y="T1"/>
                </a:cxn>
                <a:cxn ang="0">
                  <a:pos x="T2" y="T3"/>
                </a:cxn>
                <a:cxn ang="0">
                  <a:pos x="T4" y="T5"/>
                </a:cxn>
                <a:cxn ang="0">
                  <a:pos x="T6" y="T7"/>
                </a:cxn>
                <a:cxn ang="0">
                  <a:pos x="T8" y="T9"/>
                </a:cxn>
              </a:cxnLst>
              <a:rect l="0" t="0" r="r" b="b"/>
              <a:pathLst>
                <a:path w="33" h="55">
                  <a:moveTo>
                    <a:pt x="0" y="55"/>
                  </a:moveTo>
                  <a:lnTo>
                    <a:pt x="6" y="55"/>
                  </a:lnTo>
                  <a:lnTo>
                    <a:pt x="33" y="7"/>
                  </a:lnTo>
                  <a:lnTo>
                    <a:pt x="30" y="0"/>
                  </a:lnTo>
                  <a:lnTo>
                    <a:pt x="0" y="5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84"/>
            <p:cNvSpPr>
              <a:spLocks/>
            </p:cNvSpPr>
            <p:nvPr userDrawn="1"/>
          </p:nvSpPr>
          <p:spPr bwMode="gray">
            <a:xfrm>
              <a:off x="7106605" y="3534776"/>
              <a:ext cx="101277" cy="244256"/>
            </a:xfrm>
            <a:custGeom>
              <a:avLst/>
              <a:gdLst>
                <a:gd name="T0" fmla="*/ 0 w 34"/>
                <a:gd name="T1" fmla="*/ 0 h 82"/>
                <a:gd name="T2" fmla="*/ 6 w 34"/>
                <a:gd name="T3" fmla="*/ 0 h 82"/>
                <a:gd name="T4" fmla="*/ 34 w 34"/>
                <a:gd name="T5" fmla="*/ 76 h 82"/>
                <a:gd name="T6" fmla="*/ 31 w 34"/>
                <a:gd name="T7" fmla="*/ 82 h 82"/>
                <a:gd name="T8" fmla="*/ 0 w 34"/>
                <a:gd name="T9" fmla="*/ 0 h 82"/>
              </a:gdLst>
              <a:ahLst/>
              <a:cxnLst>
                <a:cxn ang="0">
                  <a:pos x="T0" y="T1"/>
                </a:cxn>
                <a:cxn ang="0">
                  <a:pos x="T2" y="T3"/>
                </a:cxn>
                <a:cxn ang="0">
                  <a:pos x="T4" y="T5"/>
                </a:cxn>
                <a:cxn ang="0">
                  <a:pos x="T6" y="T7"/>
                </a:cxn>
                <a:cxn ang="0">
                  <a:pos x="T8" y="T9"/>
                </a:cxn>
              </a:cxnLst>
              <a:rect l="0" t="0" r="r" b="b"/>
              <a:pathLst>
                <a:path w="34" h="82">
                  <a:moveTo>
                    <a:pt x="0" y="0"/>
                  </a:moveTo>
                  <a:lnTo>
                    <a:pt x="6" y="0"/>
                  </a:lnTo>
                  <a:lnTo>
                    <a:pt x="34" y="76"/>
                  </a:lnTo>
                  <a:lnTo>
                    <a:pt x="31" y="82"/>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85"/>
            <p:cNvSpPr>
              <a:spLocks/>
            </p:cNvSpPr>
            <p:nvPr userDrawn="1"/>
          </p:nvSpPr>
          <p:spPr bwMode="gray">
            <a:xfrm>
              <a:off x="7076818" y="3692648"/>
              <a:ext cx="44680" cy="98299"/>
            </a:xfrm>
            <a:custGeom>
              <a:avLst/>
              <a:gdLst>
                <a:gd name="T0" fmla="*/ 0 w 15"/>
                <a:gd name="T1" fmla="*/ 33 h 33"/>
                <a:gd name="T2" fmla="*/ 6 w 15"/>
                <a:gd name="T3" fmla="*/ 33 h 33"/>
                <a:gd name="T4" fmla="*/ 15 w 15"/>
                <a:gd name="T5" fmla="*/ 7 h 33"/>
                <a:gd name="T6" fmla="*/ 11 w 15"/>
                <a:gd name="T7" fmla="*/ 0 h 33"/>
                <a:gd name="T8" fmla="*/ 0 w 15"/>
                <a:gd name="T9" fmla="*/ 33 h 33"/>
              </a:gdLst>
              <a:ahLst/>
              <a:cxnLst>
                <a:cxn ang="0">
                  <a:pos x="T0" y="T1"/>
                </a:cxn>
                <a:cxn ang="0">
                  <a:pos x="T2" y="T3"/>
                </a:cxn>
                <a:cxn ang="0">
                  <a:pos x="T4" y="T5"/>
                </a:cxn>
                <a:cxn ang="0">
                  <a:pos x="T6" y="T7"/>
                </a:cxn>
                <a:cxn ang="0">
                  <a:pos x="T8" y="T9"/>
                </a:cxn>
              </a:cxnLst>
              <a:rect l="0" t="0" r="r" b="b"/>
              <a:pathLst>
                <a:path w="15" h="33">
                  <a:moveTo>
                    <a:pt x="0" y="33"/>
                  </a:moveTo>
                  <a:lnTo>
                    <a:pt x="6" y="33"/>
                  </a:lnTo>
                  <a:lnTo>
                    <a:pt x="15" y="7"/>
                  </a:lnTo>
                  <a:lnTo>
                    <a:pt x="11" y="0"/>
                  </a:lnTo>
                  <a:lnTo>
                    <a:pt x="0" y="3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86"/>
            <p:cNvSpPr>
              <a:spLocks/>
            </p:cNvSpPr>
            <p:nvPr userDrawn="1"/>
          </p:nvSpPr>
          <p:spPr bwMode="gray">
            <a:xfrm>
              <a:off x="6653839" y="3147542"/>
              <a:ext cx="1105107" cy="1096172"/>
            </a:xfrm>
            <a:custGeom>
              <a:avLst/>
              <a:gdLst>
                <a:gd name="T0" fmla="*/ 378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8 w 381"/>
                <a:gd name="T13" fmla="*/ 190 h 381"/>
                <a:gd name="T14" fmla="*/ 376 w 381"/>
                <a:gd name="T15" fmla="*/ 190 h 381"/>
                <a:gd name="T16" fmla="*/ 322 w 381"/>
                <a:gd name="T17" fmla="*/ 322 h 381"/>
                <a:gd name="T18" fmla="*/ 190 w 381"/>
                <a:gd name="T19" fmla="*/ 377 h 381"/>
                <a:gd name="T20" fmla="*/ 58 w 381"/>
                <a:gd name="T21" fmla="*/ 322 h 381"/>
                <a:gd name="T22" fmla="*/ 4 w 381"/>
                <a:gd name="T23" fmla="*/ 190 h 381"/>
                <a:gd name="T24" fmla="*/ 58 w 381"/>
                <a:gd name="T25" fmla="*/ 59 h 381"/>
                <a:gd name="T26" fmla="*/ 190 w 381"/>
                <a:gd name="T27" fmla="*/ 4 h 381"/>
                <a:gd name="T28" fmla="*/ 322 w 381"/>
                <a:gd name="T29" fmla="*/ 59 h 381"/>
                <a:gd name="T30" fmla="*/ 376 w 381"/>
                <a:gd name="T31" fmla="*/ 190 h 381"/>
                <a:gd name="T32" fmla="*/ 378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8" y="190"/>
                  </a:moveTo>
                  <a:cubicBezTo>
                    <a:pt x="381" y="190"/>
                    <a:pt x="381" y="190"/>
                    <a:pt x="381" y="190"/>
                  </a:cubicBezTo>
                  <a:cubicBezTo>
                    <a:pt x="381" y="85"/>
                    <a:pt x="295" y="0"/>
                    <a:pt x="190" y="0"/>
                  </a:cubicBezTo>
                  <a:cubicBezTo>
                    <a:pt x="85" y="0"/>
                    <a:pt x="0" y="85"/>
                    <a:pt x="0" y="190"/>
                  </a:cubicBezTo>
                  <a:cubicBezTo>
                    <a:pt x="0" y="295"/>
                    <a:pt x="85" y="381"/>
                    <a:pt x="190" y="381"/>
                  </a:cubicBezTo>
                  <a:cubicBezTo>
                    <a:pt x="295" y="381"/>
                    <a:pt x="381" y="295"/>
                    <a:pt x="381" y="190"/>
                  </a:cubicBezTo>
                  <a:cubicBezTo>
                    <a:pt x="378" y="190"/>
                    <a:pt x="378" y="190"/>
                    <a:pt x="378" y="190"/>
                  </a:cubicBezTo>
                  <a:cubicBezTo>
                    <a:pt x="376" y="190"/>
                    <a:pt x="376" y="190"/>
                    <a:pt x="376" y="190"/>
                  </a:cubicBezTo>
                  <a:cubicBezTo>
                    <a:pt x="376" y="242"/>
                    <a:pt x="356" y="288"/>
                    <a:pt x="322" y="322"/>
                  </a:cubicBezTo>
                  <a:cubicBezTo>
                    <a:pt x="288" y="356"/>
                    <a:pt x="242" y="377"/>
                    <a:pt x="190" y="377"/>
                  </a:cubicBezTo>
                  <a:cubicBezTo>
                    <a:pt x="139" y="377"/>
                    <a:pt x="92" y="356"/>
                    <a:pt x="58" y="322"/>
                  </a:cubicBezTo>
                  <a:cubicBezTo>
                    <a:pt x="25" y="288"/>
                    <a:pt x="4" y="242"/>
                    <a:pt x="4" y="190"/>
                  </a:cubicBezTo>
                  <a:cubicBezTo>
                    <a:pt x="4" y="139"/>
                    <a:pt x="25" y="92"/>
                    <a:pt x="58" y="59"/>
                  </a:cubicBezTo>
                  <a:cubicBezTo>
                    <a:pt x="92" y="25"/>
                    <a:pt x="139" y="4"/>
                    <a:pt x="190" y="4"/>
                  </a:cubicBezTo>
                  <a:cubicBezTo>
                    <a:pt x="242" y="4"/>
                    <a:pt x="288" y="25"/>
                    <a:pt x="322" y="59"/>
                  </a:cubicBezTo>
                  <a:cubicBezTo>
                    <a:pt x="356" y="92"/>
                    <a:pt x="376" y="139"/>
                    <a:pt x="376" y="190"/>
                  </a:cubicBezTo>
                  <a:lnTo>
                    <a:pt x="37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87"/>
            <p:cNvSpPr>
              <a:spLocks/>
            </p:cNvSpPr>
            <p:nvPr userDrawn="1"/>
          </p:nvSpPr>
          <p:spPr bwMode="gray">
            <a:xfrm>
              <a:off x="10436824" y="3570521"/>
              <a:ext cx="396170" cy="515321"/>
            </a:xfrm>
            <a:custGeom>
              <a:avLst/>
              <a:gdLst>
                <a:gd name="T0" fmla="*/ 137 w 137"/>
                <a:gd name="T1" fmla="*/ 42 h 179"/>
                <a:gd name="T2" fmla="*/ 137 w 137"/>
                <a:gd name="T3" fmla="*/ 179 h 179"/>
                <a:gd name="T4" fmla="*/ 0 w 137"/>
                <a:gd name="T5" fmla="*/ 42 h 179"/>
                <a:gd name="T6" fmla="*/ 7 w 137"/>
                <a:gd name="T7" fmla="*/ 0 h 179"/>
                <a:gd name="T8" fmla="*/ 137 w 137"/>
                <a:gd name="T9" fmla="*/ 42 h 179"/>
              </a:gdLst>
              <a:ahLst/>
              <a:cxnLst>
                <a:cxn ang="0">
                  <a:pos x="T0" y="T1"/>
                </a:cxn>
                <a:cxn ang="0">
                  <a:pos x="T2" y="T3"/>
                </a:cxn>
                <a:cxn ang="0">
                  <a:pos x="T4" y="T5"/>
                </a:cxn>
                <a:cxn ang="0">
                  <a:pos x="T6" y="T7"/>
                </a:cxn>
                <a:cxn ang="0">
                  <a:pos x="T8" y="T9"/>
                </a:cxn>
              </a:cxnLst>
              <a:rect l="0" t="0" r="r" b="b"/>
              <a:pathLst>
                <a:path w="137" h="179">
                  <a:moveTo>
                    <a:pt x="137" y="42"/>
                  </a:moveTo>
                  <a:cubicBezTo>
                    <a:pt x="137" y="179"/>
                    <a:pt x="137" y="179"/>
                    <a:pt x="137" y="179"/>
                  </a:cubicBezTo>
                  <a:cubicBezTo>
                    <a:pt x="61" y="179"/>
                    <a:pt x="0" y="118"/>
                    <a:pt x="0" y="42"/>
                  </a:cubicBezTo>
                  <a:cubicBezTo>
                    <a:pt x="0" y="27"/>
                    <a:pt x="2" y="14"/>
                    <a:pt x="7" y="0"/>
                  </a:cubicBezTo>
                  <a:lnTo>
                    <a:pt x="13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88"/>
            <p:cNvSpPr>
              <a:spLocks/>
            </p:cNvSpPr>
            <p:nvPr userDrawn="1"/>
          </p:nvSpPr>
          <p:spPr bwMode="gray">
            <a:xfrm>
              <a:off x="10832994" y="3299456"/>
              <a:ext cx="396170" cy="786384"/>
            </a:xfrm>
            <a:custGeom>
              <a:avLst/>
              <a:gdLst>
                <a:gd name="T0" fmla="*/ 0 w 137"/>
                <a:gd name="T1" fmla="*/ 136 h 273"/>
                <a:gd name="T2" fmla="*/ 0 w 137"/>
                <a:gd name="T3" fmla="*/ 0 h 273"/>
                <a:gd name="T4" fmla="*/ 137 w 137"/>
                <a:gd name="T5" fmla="*/ 136 h 273"/>
                <a:gd name="T6" fmla="*/ 0 w 137"/>
                <a:gd name="T7" fmla="*/ 273 h 273"/>
                <a:gd name="T8" fmla="*/ 0 w 137"/>
                <a:gd name="T9" fmla="*/ 136 h 273"/>
              </a:gdLst>
              <a:ahLst/>
              <a:cxnLst>
                <a:cxn ang="0">
                  <a:pos x="T0" y="T1"/>
                </a:cxn>
                <a:cxn ang="0">
                  <a:pos x="T2" y="T3"/>
                </a:cxn>
                <a:cxn ang="0">
                  <a:pos x="T4" y="T5"/>
                </a:cxn>
                <a:cxn ang="0">
                  <a:pos x="T6" y="T7"/>
                </a:cxn>
                <a:cxn ang="0">
                  <a:pos x="T8" y="T9"/>
                </a:cxn>
              </a:cxnLst>
              <a:rect l="0" t="0" r="r" b="b"/>
              <a:pathLst>
                <a:path w="137" h="273">
                  <a:moveTo>
                    <a:pt x="0" y="136"/>
                  </a:moveTo>
                  <a:cubicBezTo>
                    <a:pt x="0" y="0"/>
                    <a:pt x="0" y="0"/>
                    <a:pt x="0" y="0"/>
                  </a:cubicBezTo>
                  <a:cubicBezTo>
                    <a:pt x="75" y="0"/>
                    <a:pt x="137" y="61"/>
                    <a:pt x="137" y="136"/>
                  </a:cubicBezTo>
                  <a:cubicBezTo>
                    <a:pt x="137" y="212"/>
                    <a:pt x="75" y="273"/>
                    <a:pt x="0" y="273"/>
                  </a:cubicBezTo>
                  <a:lnTo>
                    <a:pt x="0" y="136"/>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89"/>
            <p:cNvSpPr>
              <a:spLocks/>
            </p:cNvSpPr>
            <p:nvPr userDrawn="1"/>
          </p:nvSpPr>
          <p:spPr bwMode="gray">
            <a:xfrm>
              <a:off x="10278951" y="3144562"/>
              <a:ext cx="1105107" cy="1096172"/>
            </a:xfrm>
            <a:custGeom>
              <a:avLst/>
              <a:gdLst>
                <a:gd name="T0" fmla="*/ 379 w 381"/>
                <a:gd name="T1" fmla="*/ 190 h 381"/>
                <a:gd name="T2" fmla="*/ 381 w 381"/>
                <a:gd name="T3" fmla="*/ 190 h 381"/>
                <a:gd name="T4" fmla="*/ 191 w 381"/>
                <a:gd name="T5" fmla="*/ 0 h 381"/>
                <a:gd name="T6" fmla="*/ 0 w 381"/>
                <a:gd name="T7" fmla="*/ 190 h 381"/>
                <a:gd name="T8" fmla="*/ 191 w 381"/>
                <a:gd name="T9" fmla="*/ 381 h 381"/>
                <a:gd name="T10" fmla="*/ 381 w 381"/>
                <a:gd name="T11" fmla="*/ 190 h 381"/>
                <a:gd name="T12" fmla="*/ 379 w 381"/>
                <a:gd name="T13" fmla="*/ 190 h 381"/>
                <a:gd name="T14" fmla="*/ 377 w 381"/>
                <a:gd name="T15" fmla="*/ 190 h 381"/>
                <a:gd name="T16" fmla="*/ 323 w 381"/>
                <a:gd name="T17" fmla="*/ 322 h 381"/>
                <a:gd name="T18" fmla="*/ 191 w 381"/>
                <a:gd name="T19" fmla="*/ 377 h 381"/>
                <a:gd name="T20" fmla="*/ 59 w 381"/>
                <a:gd name="T21" fmla="*/ 322 h 381"/>
                <a:gd name="T22" fmla="*/ 5 w 381"/>
                <a:gd name="T23" fmla="*/ 190 h 381"/>
                <a:gd name="T24" fmla="*/ 59 w 381"/>
                <a:gd name="T25" fmla="*/ 59 h 381"/>
                <a:gd name="T26" fmla="*/ 191 w 381"/>
                <a:gd name="T27" fmla="*/ 4 h 381"/>
                <a:gd name="T28" fmla="*/ 323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1" y="0"/>
                  </a:cubicBezTo>
                  <a:cubicBezTo>
                    <a:pt x="86" y="0"/>
                    <a:pt x="0" y="85"/>
                    <a:pt x="0" y="190"/>
                  </a:cubicBezTo>
                  <a:cubicBezTo>
                    <a:pt x="0" y="295"/>
                    <a:pt x="86" y="381"/>
                    <a:pt x="191" y="381"/>
                  </a:cubicBezTo>
                  <a:cubicBezTo>
                    <a:pt x="296" y="381"/>
                    <a:pt x="381" y="295"/>
                    <a:pt x="381" y="190"/>
                  </a:cubicBezTo>
                  <a:cubicBezTo>
                    <a:pt x="379" y="190"/>
                    <a:pt x="379" y="190"/>
                    <a:pt x="379" y="190"/>
                  </a:cubicBezTo>
                  <a:cubicBezTo>
                    <a:pt x="377" y="190"/>
                    <a:pt x="377" y="190"/>
                    <a:pt x="377" y="190"/>
                  </a:cubicBezTo>
                  <a:cubicBezTo>
                    <a:pt x="377" y="242"/>
                    <a:pt x="356" y="288"/>
                    <a:pt x="323" y="322"/>
                  </a:cubicBezTo>
                  <a:cubicBezTo>
                    <a:pt x="289" y="356"/>
                    <a:pt x="242" y="377"/>
                    <a:pt x="191" y="377"/>
                  </a:cubicBezTo>
                  <a:cubicBezTo>
                    <a:pt x="139" y="377"/>
                    <a:pt x="93" y="356"/>
                    <a:pt x="59" y="322"/>
                  </a:cubicBezTo>
                  <a:cubicBezTo>
                    <a:pt x="25" y="288"/>
                    <a:pt x="5" y="242"/>
                    <a:pt x="5" y="190"/>
                  </a:cubicBezTo>
                  <a:cubicBezTo>
                    <a:pt x="5" y="139"/>
                    <a:pt x="25" y="92"/>
                    <a:pt x="59" y="59"/>
                  </a:cubicBezTo>
                  <a:cubicBezTo>
                    <a:pt x="93" y="25"/>
                    <a:pt x="139" y="4"/>
                    <a:pt x="191" y="4"/>
                  </a:cubicBezTo>
                  <a:cubicBezTo>
                    <a:pt x="242" y="4"/>
                    <a:pt x="289" y="25"/>
                    <a:pt x="323"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90"/>
            <p:cNvSpPr>
              <a:spLocks/>
            </p:cNvSpPr>
            <p:nvPr userDrawn="1"/>
          </p:nvSpPr>
          <p:spPr bwMode="gray">
            <a:xfrm flipH="1">
              <a:off x="8831288" y="4586267"/>
              <a:ext cx="268086" cy="1298726"/>
            </a:xfrm>
            <a:custGeom>
              <a:avLst/>
              <a:gdLst>
                <a:gd name="T0" fmla="*/ 92 w 92"/>
                <a:gd name="T1" fmla="*/ 0 h 451"/>
                <a:gd name="T2" fmla="*/ 0 w 92"/>
                <a:gd name="T3" fmla="*/ 0 h 451"/>
                <a:gd name="T4" fmla="*/ 0 w 92"/>
                <a:gd name="T5" fmla="*/ 433 h 451"/>
                <a:gd name="T6" fmla="*/ 18 w 92"/>
                <a:gd name="T7" fmla="*/ 451 h 451"/>
                <a:gd name="T8" fmla="*/ 73 w 92"/>
                <a:gd name="T9" fmla="*/ 451 h 451"/>
                <a:gd name="T10" fmla="*/ 92 w 92"/>
                <a:gd name="T11" fmla="*/ 433 h 451"/>
                <a:gd name="T12" fmla="*/ 92 w 92"/>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92" h="451">
                  <a:moveTo>
                    <a:pt x="92" y="0"/>
                  </a:moveTo>
                  <a:cubicBezTo>
                    <a:pt x="0" y="0"/>
                    <a:pt x="0" y="0"/>
                    <a:pt x="0" y="0"/>
                  </a:cubicBezTo>
                  <a:cubicBezTo>
                    <a:pt x="0" y="433"/>
                    <a:pt x="0" y="433"/>
                    <a:pt x="0" y="433"/>
                  </a:cubicBezTo>
                  <a:cubicBezTo>
                    <a:pt x="0" y="443"/>
                    <a:pt x="8" y="451"/>
                    <a:pt x="18" y="451"/>
                  </a:cubicBezTo>
                  <a:cubicBezTo>
                    <a:pt x="73" y="451"/>
                    <a:pt x="73" y="451"/>
                    <a:pt x="73" y="451"/>
                  </a:cubicBezTo>
                  <a:cubicBezTo>
                    <a:pt x="84" y="451"/>
                    <a:pt x="92" y="443"/>
                    <a:pt x="92" y="433"/>
                  </a:cubicBezTo>
                  <a:cubicBezTo>
                    <a:pt x="92" y="0"/>
                    <a:pt x="92" y="0"/>
                    <a:pt x="92" y="0"/>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1"/>
            <p:cNvSpPr>
              <a:spLocks noEditPoints="1"/>
            </p:cNvSpPr>
            <p:nvPr userDrawn="1"/>
          </p:nvSpPr>
          <p:spPr bwMode="gray">
            <a:xfrm flipH="1">
              <a:off x="9021927" y="4586267"/>
              <a:ext cx="77447" cy="1298726"/>
            </a:xfrm>
            <a:custGeom>
              <a:avLst/>
              <a:gdLst>
                <a:gd name="T0" fmla="*/ 0 w 26"/>
                <a:gd name="T1" fmla="*/ 270 h 451"/>
                <a:gd name="T2" fmla="*/ 0 w 26"/>
                <a:gd name="T3" fmla="*/ 433 h 451"/>
                <a:gd name="T4" fmla="*/ 18 w 26"/>
                <a:gd name="T5" fmla="*/ 451 h 451"/>
                <a:gd name="T6" fmla="*/ 26 w 26"/>
                <a:gd name="T7" fmla="*/ 451 h 451"/>
                <a:gd name="T8" fmla="*/ 26 w 26"/>
                <a:gd name="T9" fmla="*/ 382 h 451"/>
                <a:gd name="T10" fmla="*/ 8 w 26"/>
                <a:gd name="T11" fmla="*/ 356 h 451"/>
                <a:gd name="T12" fmla="*/ 8 w 26"/>
                <a:gd name="T13" fmla="*/ 355 h 451"/>
                <a:gd name="T14" fmla="*/ 8 w 26"/>
                <a:gd name="T15" fmla="*/ 355 h 451"/>
                <a:gd name="T16" fmla="*/ 8 w 26"/>
                <a:gd name="T17" fmla="*/ 355 h 451"/>
                <a:gd name="T18" fmla="*/ 26 w 26"/>
                <a:gd name="T19" fmla="*/ 329 h 451"/>
                <a:gd name="T20" fmla="*/ 26 w 26"/>
                <a:gd name="T21" fmla="*/ 321 h 451"/>
                <a:gd name="T22" fmla="*/ 16 w 26"/>
                <a:gd name="T23" fmla="*/ 298 h 451"/>
                <a:gd name="T24" fmla="*/ 16 w 26"/>
                <a:gd name="T25" fmla="*/ 298 h 451"/>
                <a:gd name="T26" fmla="*/ 16 w 26"/>
                <a:gd name="T27" fmla="*/ 298 h 451"/>
                <a:gd name="T28" fmla="*/ 16 w 26"/>
                <a:gd name="T29" fmla="*/ 298 h 451"/>
                <a:gd name="T30" fmla="*/ 26 w 26"/>
                <a:gd name="T31" fmla="*/ 276 h 451"/>
                <a:gd name="T32" fmla="*/ 26 w 26"/>
                <a:gd name="T33" fmla="*/ 270 h 451"/>
                <a:gd name="T34" fmla="*/ 1 w 26"/>
                <a:gd name="T35" fmla="*/ 270 h 451"/>
                <a:gd name="T36" fmla="*/ 0 w 26"/>
                <a:gd name="T37" fmla="*/ 270 h 451"/>
                <a:gd name="T38" fmla="*/ 26 w 26"/>
                <a:gd name="T39" fmla="*/ 209 h 451"/>
                <a:gd name="T40" fmla="*/ 0 w 26"/>
                <a:gd name="T41" fmla="*/ 209 h 451"/>
                <a:gd name="T42" fmla="*/ 0 w 26"/>
                <a:gd name="T43" fmla="*/ 213 h 451"/>
                <a:gd name="T44" fmla="*/ 1 w 26"/>
                <a:gd name="T45" fmla="*/ 213 h 451"/>
                <a:gd name="T46" fmla="*/ 26 w 26"/>
                <a:gd name="T47" fmla="*/ 213 h 451"/>
                <a:gd name="T48" fmla="*/ 26 w 26"/>
                <a:gd name="T49" fmla="*/ 209 h 451"/>
                <a:gd name="T50" fmla="*/ 26 w 26"/>
                <a:gd name="T51" fmla="*/ 0 h 451"/>
                <a:gd name="T52" fmla="*/ 0 w 26"/>
                <a:gd name="T53" fmla="*/ 0 h 451"/>
                <a:gd name="T54" fmla="*/ 0 w 26"/>
                <a:gd name="T55" fmla="*/ 152 h 451"/>
                <a:gd name="T56" fmla="*/ 26 w 26"/>
                <a:gd name="T57" fmla="*/ 152 h 451"/>
                <a:gd name="T58" fmla="*/ 26 w 26"/>
                <a:gd name="T5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51">
                  <a:moveTo>
                    <a:pt x="0" y="270"/>
                  </a:moveTo>
                  <a:cubicBezTo>
                    <a:pt x="0" y="433"/>
                    <a:pt x="0" y="433"/>
                    <a:pt x="0" y="433"/>
                  </a:cubicBezTo>
                  <a:cubicBezTo>
                    <a:pt x="0" y="443"/>
                    <a:pt x="8" y="451"/>
                    <a:pt x="18" y="451"/>
                  </a:cubicBezTo>
                  <a:cubicBezTo>
                    <a:pt x="26" y="451"/>
                    <a:pt x="26" y="451"/>
                    <a:pt x="26" y="451"/>
                  </a:cubicBezTo>
                  <a:cubicBezTo>
                    <a:pt x="26" y="382"/>
                    <a:pt x="26" y="382"/>
                    <a:pt x="26" y="382"/>
                  </a:cubicBezTo>
                  <a:cubicBezTo>
                    <a:pt x="16" y="378"/>
                    <a:pt x="8" y="368"/>
                    <a:pt x="8" y="356"/>
                  </a:cubicBezTo>
                  <a:cubicBezTo>
                    <a:pt x="8" y="355"/>
                    <a:pt x="8" y="355"/>
                    <a:pt x="8" y="355"/>
                  </a:cubicBezTo>
                  <a:cubicBezTo>
                    <a:pt x="8" y="355"/>
                    <a:pt x="8" y="355"/>
                    <a:pt x="8" y="355"/>
                  </a:cubicBezTo>
                  <a:cubicBezTo>
                    <a:pt x="8" y="355"/>
                    <a:pt x="8" y="355"/>
                    <a:pt x="8" y="355"/>
                  </a:cubicBezTo>
                  <a:cubicBezTo>
                    <a:pt x="8" y="343"/>
                    <a:pt x="16" y="333"/>
                    <a:pt x="26" y="329"/>
                  </a:cubicBezTo>
                  <a:cubicBezTo>
                    <a:pt x="26" y="321"/>
                    <a:pt x="26" y="321"/>
                    <a:pt x="26" y="321"/>
                  </a:cubicBezTo>
                  <a:cubicBezTo>
                    <a:pt x="20" y="315"/>
                    <a:pt x="16" y="307"/>
                    <a:pt x="16" y="298"/>
                  </a:cubicBezTo>
                  <a:cubicBezTo>
                    <a:pt x="16" y="298"/>
                    <a:pt x="16" y="298"/>
                    <a:pt x="16" y="298"/>
                  </a:cubicBezTo>
                  <a:cubicBezTo>
                    <a:pt x="16" y="298"/>
                    <a:pt x="16" y="298"/>
                    <a:pt x="16" y="298"/>
                  </a:cubicBezTo>
                  <a:cubicBezTo>
                    <a:pt x="16" y="298"/>
                    <a:pt x="16" y="298"/>
                    <a:pt x="16" y="298"/>
                  </a:cubicBezTo>
                  <a:cubicBezTo>
                    <a:pt x="16" y="289"/>
                    <a:pt x="20" y="281"/>
                    <a:pt x="26" y="276"/>
                  </a:cubicBezTo>
                  <a:cubicBezTo>
                    <a:pt x="26" y="270"/>
                    <a:pt x="26" y="270"/>
                    <a:pt x="26" y="270"/>
                  </a:cubicBezTo>
                  <a:cubicBezTo>
                    <a:pt x="1" y="270"/>
                    <a:pt x="1" y="270"/>
                    <a:pt x="1" y="270"/>
                  </a:cubicBezTo>
                  <a:cubicBezTo>
                    <a:pt x="0" y="270"/>
                    <a:pt x="0" y="270"/>
                    <a:pt x="0" y="270"/>
                  </a:cubicBezTo>
                  <a:moveTo>
                    <a:pt x="26" y="209"/>
                  </a:moveTo>
                  <a:cubicBezTo>
                    <a:pt x="0" y="209"/>
                    <a:pt x="0" y="209"/>
                    <a:pt x="0" y="209"/>
                  </a:cubicBezTo>
                  <a:cubicBezTo>
                    <a:pt x="0" y="213"/>
                    <a:pt x="0" y="213"/>
                    <a:pt x="0" y="213"/>
                  </a:cubicBezTo>
                  <a:cubicBezTo>
                    <a:pt x="0" y="213"/>
                    <a:pt x="0" y="213"/>
                    <a:pt x="1" y="213"/>
                  </a:cubicBezTo>
                  <a:cubicBezTo>
                    <a:pt x="26" y="213"/>
                    <a:pt x="26" y="213"/>
                    <a:pt x="26" y="213"/>
                  </a:cubicBezTo>
                  <a:cubicBezTo>
                    <a:pt x="26" y="209"/>
                    <a:pt x="26" y="209"/>
                    <a:pt x="26" y="209"/>
                  </a:cubicBezTo>
                  <a:moveTo>
                    <a:pt x="26" y="0"/>
                  </a:moveTo>
                  <a:cubicBezTo>
                    <a:pt x="0" y="0"/>
                    <a:pt x="0" y="0"/>
                    <a:pt x="0" y="0"/>
                  </a:cubicBezTo>
                  <a:cubicBezTo>
                    <a:pt x="0" y="152"/>
                    <a:pt x="0" y="152"/>
                    <a:pt x="0" y="152"/>
                  </a:cubicBezTo>
                  <a:cubicBezTo>
                    <a:pt x="26" y="152"/>
                    <a:pt x="26" y="152"/>
                    <a:pt x="26" y="152"/>
                  </a:cubicBezTo>
                  <a:cubicBezTo>
                    <a:pt x="26" y="0"/>
                    <a:pt x="26" y="0"/>
                    <a:pt x="26" y="0"/>
                  </a:cubicBezTo>
                </a:path>
              </a:pathLst>
            </a:custGeom>
            <a:solidFill>
              <a:srgbClr val="667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92"/>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close/>
                  <a:moveTo>
                    <a:pt x="26" y="0"/>
                  </a:moveTo>
                  <a:lnTo>
                    <a:pt x="0" y="0"/>
                  </a:lnTo>
                  <a:lnTo>
                    <a:pt x="0" y="147"/>
                  </a:lnTo>
                  <a:lnTo>
                    <a:pt x="26" y="147"/>
                  </a:lnTo>
                  <a:lnTo>
                    <a:pt x="26" y="0"/>
                  </a:lnTo>
                  <a:close/>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93"/>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moveTo>
                    <a:pt x="26" y="0"/>
                  </a:moveTo>
                  <a:lnTo>
                    <a:pt x="0" y="0"/>
                  </a:lnTo>
                  <a:lnTo>
                    <a:pt x="0" y="147"/>
                  </a:lnTo>
                  <a:lnTo>
                    <a:pt x="26" y="14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94"/>
            <p:cNvSpPr>
              <a:spLocks/>
            </p:cNvSpPr>
            <p:nvPr userDrawn="1"/>
          </p:nvSpPr>
          <p:spPr bwMode="gray">
            <a:xfrm flipH="1">
              <a:off x="8891978" y="5691376"/>
              <a:ext cx="77447" cy="193618"/>
            </a:xfrm>
            <a:custGeom>
              <a:avLst/>
              <a:gdLst>
                <a:gd name="T0" fmla="*/ 27 w 27"/>
                <a:gd name="T1" fmla="*/ 0 h 67"/>
                <a:gd name="T2" fmla="*/ 13 w 27"/>
                <a:gd name="T3" fmla="*/ 0 h 67"/>
                <a:gd name="T4" fmla="*/ 0 w 27"/>
                <a:gd name="T5" fmla="*/ 0 h 67"/>
                <a:gd name="T6" fmla="*/ 0 w 27"/>
                <a:gd name="T7" fmla="*/ 67 h 67"/>
                <a:gd name="T8" fmla="*/ 8 w 27"/>
                <a:gd name="T9" fmla="*/ 67 h 67"/>
                <a:gd name="T10" fmla="*/ 27 w 27"/>
                <a:gd name="T11" fmla="*/ 49 h 67"/>
                <a:gd name="T12" fmla="*/ 27 w 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7" h="67">
                  <a:moveTo>
                    <a:pt x="27" y="0"/>
                  </a:moveTo>
                  <a:cubicBezTo>
                    <a:pt x="13" y="0"/>
                    <a:pt x="13" y="0"/>
                    <a:pt x="13" y="0"/>
                  </a:cubicBezTo>
                  <a:cubicBezTo>
                    <a:pt x="0" y="0"/>
                    <a:pt x="0" y="0"/>
                    <a:pt x="0" y="0"/>
                  </a:cubicBezTo>
                  <a:cubicBezTo>
                    <a:pt x="0" y="67"/>
                    <a:pt x="0" y="67"/>
                    <a:pt x="0" y="67"/>
                  </a:cubicBezTo>
                  <a:cubicBezTo>
                    <a:pt x="8" y="67"/>
                    <a:pt x="8" y="67"/>
                    <a:pt x="8" y="67"/>
                  </a:cubicBezTo>
                  <a:cubicBezTo>
                    <a:pt x="19" y="67"/>
                    <a:pt x="27" y="59"/>
                    <a:pt x="27" y="49"/>
                  </a:cubicBezTo>
                  <a:cubicBezTo>
                    <a:pt x="27" y="0"/>
                    <a:pt x="27" y="0"/>
                    <a:pt x="27" y="0"/>
                  </a:cubicBezTo>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95"/>
            <p:cNvSpPr>
              <a:spLocks/>
            </p:cNvSpPr>
            <p:nvPr userDrawn="1"/>
          </p:nvSpPr>
          <p:spPr bwMode="gray">
            <a:xfrm flipH="1">
              <a:off x="8707673" y="5517385"/>
              <a:ext cx="363405" cy="163831"/>
            </a:xfrm>
            <a:custGeom>
              <a:avLst/>
              <a:gdLst>
                <a:gd name="T0" fmla="*/ 0 w 125"/>
                <a:gd name="T1" fmla="*/ 29 h 57"/>
                <a:gd name="T2" fmla="*/ 29 w 125"/>
                <a:gd name="T3" fmla="*/ 57 h 57"/>
                <a:gd name="T4" fmla="*/ 70 w 125"/>
                <a:gd name="T5" fmla="*/ 57 h 57"/>
                <a:gd name="T6" fmla="*/ 97 w 125"/>
                <a:gd name="T7" fmla="*/ 57 h 57"/>
                <a:gd name="T8" fmla="*/ 125 w 125"/>
                <a:gd name="T9" fmla="*/ 28 h 57"/>
                <a:gd name="T10" fmla="*/ 125 w 125"/>
                <a:gd name="T11" fmla="*/ 24 h 57"/>
                <a:gd name="T12" fmla="*/ 101 w 125"/>
                <a:gd name="T13" fmla="*/ 0 h 57"/>
                <a:gd name="T14" fmla="*/ 70 w 125"/>
                <a:gd name="T15" fmla="*/ 0 h 57"/>
                <a:gd name="T16" fmla="*/ 29 w 125"/>
                <a:gd name="T17" fmla="*/ 0 h 57"/>
                <a:gd name="T18" fmla="*/ 0 w 125"/>
                <a:gd name="T19" fmla="*/ 28 h 57"/>
                <a:gd name="T20" fmla="*/ 0 w 125"/>
                <a:gd name="T21" fmla="*/ 28 h 57"/>
                <a:gd name="T22" fmla="*/ 0 w 125"/>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57">
                  <a:moveTo>
                    <a:pt x="0" y="29"/>
                  </a:moveTo>
                  <a:cubicBezTo>
                    <a:pt x="0" y="44"/>
                    <a:pt x="13" y="57"/>
                    <a:pt x="29" y="57"/>
                  </a:cubicBezTo>
                  <a:cubicBezTo>
                    <a:pt x="70" y="57"/>
                    <a:pt x="70" y="57"/>
                    <a:pt x="70" y="57"/>
                  </a:cubicBezTo>
                  <a:cubicBezTo>
                    <a:pt x="97" y="57"/>
                    <a:pt x="97" y="57"/>
                    <a:pt x="97" y="57"/>
                  </a:cubicBezTo>
                  <a:cubicBezTo>
                    <a:pt x="113" y="57"/>
                    <a:pt x="125" y="44"/>
                    <a:pt x="125" y="28"/>
                  </a:cubicBezTo>
                  <a:cubicBezTo>
                    <a:pt x="125" y="24"/>
                    <a:pt x="125" y="24"/>
                    <a:pt x="125" y="24"/>
                  </a:cubicBezTo>
                  <a:cubicBezTo>
                    <a:pt x="125" y="11"/>
                    <a:pt x="115" y="0"/>
                    <a:pt x="101" y="0"/>
                  </a:cubicBezTo>
                  <a:cubicBezTo>
                    <a:pt x="70" y="0"/>
                    <a:pt x="70" y="0"/>
                    <a:pt x="70" y="0"/>
                  </a:cubicBezTo>
                  <a:cubicBezTo>
                    <a:pt x="29" y="0"/>
                    <a:pt x="29" y="0"/>
                    <a:pt x="29" y="0"/>
                  </a:cubicBezTo>
                  <a:cubicBezTo>
                    <a:pt x="13" y="0"/>
                    <a:pt x="0" y="12"/>
                    <a:pt x="0" y="28"/>
                  </a:cubicBezTo>
                  <a:cubicBezTo>
                    <a:pt x="0" y="28"/>
                    <a:pt x="0" y="28"/>
                    <a:pt x="0" y="28"/>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96"/>
            <p:cNvSpPr>
              <a:spLocks/>
            </p:cNvSpPr>
            <p:nvPr userDrawn="1"/>
          </p:nvSpPr>
          <p:spPr bwMode="gray">
            <a:xfrm flipH="1">
              <a:off x="8707673" y="5517385"/>
              <a:ext cx="119149" cy="86384"/>
            </a:xfrm>
            <a:custGeom>
              <a:avLst/>
              <a:gdLst>
                <a:gd name="T0" fmla="*/ 17 w 41"/>
                <a:gd name="T1" fmla="*/ 0 h 30"/>
                <a:gd name="T2" fmla="*/ 0 w 41"/>
                <a:gd name="T3" fmla="*/ 0 h 30"/>
                <a:gd name="T4" fmla="*/ 17 w 41"/>
                <a:gd name="T5" fmla="*/ 0 h 30"/>
                <a:gd name="T6" fmla="*/ 41 w 41"/>
                <a:gd name="T7" fmla="*/ 24 h 30"/>
                <a:gd name="T8" fmla="*/ 41 w 41"/>
                <a:gd name="T9" fmla="*/ 28 h 30"/>
                <a:gd name="T10" fmla="*/ 41 w 41"/>
                <a:gd name="T11" fmla="*/ 29 h 30"/>
                <a:gd name="T12" fmla="*/ 41 w 41"/>
                <a:gd name="T13" fmla="*/ 30 h 30"/>
                <a:gd name="T14" fmla="*/ 41 w 41"/>
                <a:gd name="T15" fmla="*/ 28 h 30"/>
                <a:gd name="T16" fmla="*/ 41 w 41"/>
                <a:gd name="T17" fmla="*/ 24 h 30"/>
                <a:gd name="T18" fmla="*/ 17 w 4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0">
                  <a:moveTo>
                    <a:pt x="17" y="0"/>
                  </a:moveTo>
                  <a:cubicBezTo>
                    <a:pt x="0" y="0"/>
                    <a:pt x="0" y="0"/>
                    <a:pt x="0" y="0"/>
                  </a:cubicBezTo>
                  <a:cubicBezTo>
                    <a:pt x="17" y="0"/>
                    <a:pt x="17" y="0"/>
                    <a:pt x="17" y="0"/>
                  </a:cubicBezTo>
                  <a:cubicBezTo>
                    <a:pt x="31" y="0"/>
                    <a:pt x="41" y="11"/>
                    <a:pt x="41" y="24"/>
                  </a:cubicBezTo>
                  <a:cubicBezTo>
                    <a:pt x="41" y="28"/>
                    <a:pt x="41" y="28"/>
                    <a:pt x="41" y="28"/>
                  </a:cubicBezTo>
                  <a:cubicBezTo>
                    <a:pt x="41" y="29"/>
                    <a:pt x="41" y="29"/>
                    <a:pt x="41" y="29"/>
                  </a:cubicBezTo>
                  <a:cubicBezTo>
                    <a:pt x="41" y="29"/>
                    <a:pt x="41" y="30"/>
                    <a:pt x="41" y="30"/>
                  </a:cubicBezTo>
                  <a:cubicBezTo>
                    <a:pt x="41" y="28"/>
                    <a:pt x="41" y="28"/>
                    <a:pt x="41" y="28"/>
                  </a:cubicBezTo>
                  <a:cubicBezTo>
                    <a:pt x="41" y="24"/>
                    <a:pt x="41" y="24"/>
                    <a:pt x="41" y="24"/>
                  </a:cubicBezTo>
                  <a:cubicBezTo>
                    <a:pt x="41" y="11"/>
                    <a:pt x="31" y="0"/>
                    <a:pt x="17"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97"/>
            <p:cNvSpPr>
              <a:spLocks/>
            </p:cNvSpPr>
            <p:nvPr userDrawn="1"/>
          </p:nvSpPr>
          <p:spPr bwMode="gray">
            <a:xfrm flipH="1">
              <a:off x="8707673" y="5517385"/>
              <a:ext cx="363405" cy="89362"/>
            </a:xfrm>
            <a:custGeom>
              <a:avLst/>
              <a:gdLst>
                <a:gd name="T0" fmla="*/ 101 w 125"/>
                <a:gd name="T1" fmla="*/ 0 h 31"/>
                <a:gd name="T2" fmla="*/ 84 w 125"/>
                <a:gd name="T3" fmla="*/ 0 h 31"/>
                <a:gd name="T4" fmla="*/ 70 w 125"/>
                <a:gd name="T5" fmla="*/ 0 h 31"/>
                <a:gd name="T6" fmla="*/ 57 w 125"/>
                <a:gd name="T7" fmla="*/ 0 h 31"/>
                <a:gd name="T8" fmla="*/ 29 w 125"/>
                <a:gd name="T9" fmla="*/ 0 h 31"/>
                <a:gd name="T10" fmla="*/ 18 w 125"/>
                <a:gd name="T11" fmla="*/ 2 h 31"/>
                <a:gd name="T12" fmla="*/ 0 w 125"/>
                <a:gd name="T13" fmla="*/ 28 h 31"/>
                <a:gd name="T14" fmla="*/ 0 w 125"/>
                <a:gd name="T15" fmla="*/ 28 h 31"/>
                <a:gd name="T16" fmla="*/ 0 w 125"/>
                <a:gd name="T17" fmla="*/ 29 h 31"/>
                <a:gd name="T18" fmla="*/ 1 w 125"/>
                <a:gd name="T19" fmla="*/ 31 h 31"/>
                <a:gd name="T20" fmla="*/ 29 w 125"/>
                <a:gd name="T21" fmla="*/ 6 h 31"/>
                <a:gd name="T22" fmla="*/ 70 w 125"/>
                <a:gd name="T23" fmla="*/ 6 h 31"/>
                <a:gd name="T24" fmla="*/ 101 w 125"/>
                <a:gd name="T25" fmla="*/ 6 h 31"/>
                <a:gd name="T26" fmla="*/ 125 w 125"/>
                <a:gd name="T27" fmla="*/ 29 h 31"/>
                <a:gd name="T28" fmla="*/ 125 w 125"/>
                <a:gd name="T29" fmla="*/ 28 h 31"/>
                <a:gd name="T30" fmla="*/ 125 w 125"/>
                <a:gd name="T31" fmla="*/ 24 h 31"/>
                <a:gd name="T32" fmla="*/ 101 w 125"/>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1">
                  <a:moveTo>
                    <a:pt x="101" y="0"/>
                  </a:moveTo>
                  <a:cubicBezTo>
                    <a:pt x="84" y="0"/>
                    <a:pt x="84" y="0"/>
                    <a:pt x="84" y="0"/>
                  </a:cubicBezTo>
                  <a:cubicBezTo>
                    <a:pt x="70" y="0"/>
                    <a:pt x="70" y="0"/>
                    <a:pt x="70" y="0"/>
                  </a:cubicBezTo>
                  <a:cubicBezTo>
                    <a:pt x="57" y="0"/>
                    <a:pt x="57" y="0"/>
                    <a:pt x="57" y="0"/>
                  </a:cubicBezTo>
                  <a:cubicBezTo>
                    <a:pt x="29" y="0"/>
                    <a:pt x="29" y="0"/>
                    <a:pt x="29" y="0"/>
                  </a:cubicBezTo>
                  <a:cubicBezTo>
                    <a:pt x="25" y="0"/>
                    <a:pt x="22" y="0"/>
                    <a:pt x="18" y="2"/>
                  </a:cubicBezTo>
                  <a:cubicBezTo>
                    <a:pt x="8" y="6"/>
                    <a:pt x="0" y="16"/>
                    <a:pt x="0" y="28"/>
                  </a:cubicBezTo>
                  <a:cubicBezTo>
                    <a:pt x="0" y="28"/>
                    <a:pt x="0" y="28"/>
                    <a:pt x="0" y="28"/>
                  </a:cubicBezTo>
                  <a:cubicBezTo>
                    <a:pt x="0" y="29"/>
                    <a:pt x="0" y="29"/>
                    <a:pt x="0" y="29"/>
                  </a:cubicBezTo>
                  <a:cubicBezTo>
                    <a:pt x="0" y="30"/>
                    <a:pt x="0" y="30"/>
                    <a:pt x="1" y="31"/>
                  </a:cubicBezTo>
                  <a:cubicBezTo>
                    <a:pt x="2" y="17"/>
                    <a:pt x="14" y="6"/>
                    <a:pt x="29" y="6"/>
                  </a:cubicBezTo>
                  <a:cubicBezTo>
                    <a:pt x="70" y="6"/>
                    <a:pt x="70" y="6"/>
                    <a:pt x="70" y="6"/>
                  </a:cubicBezTo>
                  <a:cubicBezTo>
                    <a:pt x="101" y="6"/>
                    <a:pt x="101" y="6"/>
                    <a:pt x="101" y="6"/>
                  </a:cubicBezTo>
                  <a:cubicBezTo>
                    <a:pt x="114" y="6"/>
                    <a:pt x="125" y="16"/>
                    <a:pt x="125" y="29"/>
                  </a:cubicBezTo>
                  <a:cubicBezTo>
                    <a:pt x="125" y="29"/>
                    <a:pt x="125" y="29"/>
                    <a:pt x="125" y="28"/>
                  </a:cubicBezTo>
                  <a:cubicBezTo>
                    <a:pt x="125" y="24"/>
                    <a:pt x="125" y="24"/>
                    <a:pt x="125" y="24"/>
                  </a:cubicBezTo>
                  <a:cubicBezTo>
                    <a:pt x="125" y="11"/>
                    <a:pt x="115" y="0"/>
                    <a:pt x="101"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98"/>
            <p:cNvSpPr>
              <a:spLocks/>
            </p:cNvSpPr>
            <p:nvPr userDrawn="1"/>
          </p:nvSpPr>
          <p:spPr bwMode="gray">
            <a:xfrm flipH="1">
              <a:off x="8609376" y="5353556"/>
              <a:ext cx="437872" cy="163831"/>
            </a:xfrm>
            <a:custGeom>
              <a:avLst/>
              <a:gdLst>
                <a:gd name="T0" fmla="*/ 0 w 151"/>
                <a:gd name="T1" fmla="*/ 28 h 57"/>
                <a:gd name="T2" fmla="*/ 28 w 151"/>
                <a:gd name="T3" fmla="*/ 57 h 57"/>
                <a:gd name="T4" fmla="*/ 95 w 151"/>
                <a:gd name="T5" fmla="*/ 57 h 57"/>
                <a:gd name="T6" fmla="*/ 122 w 151"/>
                <a:gd name="T7" fmla="*/ 57 h 57"/>
                <a:gd name="T8" fmla="*/ 151 w 151"/>
                <a:gd name="T9" fmla="*/ 28 h 57"/>
                <a:gd name="T10" fmla="*/ 151 w 151"/>
                <a:gd name="T11" fmla="*/ 24 h 57"/>
                <a:gd name="T12" fmla="*/ 127 w 151"/>
                <a:gd name="T13" fmla="*/ 0 h 57"/>
                <a:gd name="T14" fmla="*/ 95 w 151"/>
                <a:gd name="T15" fmla="*/ 0 h 57"/>
                <a:gd name="T16" fmla="*/ 28 w 151"/>
                <a:gd name="T17" fmla="*/ 0 h 57"/>
                <a:gd name="T18" fmla="*/ 0 w 151"/>
                <a:gd name="T19" fmla="*/ 28 h 57"/>
                <a:gd name="T20" fmla="*/ 0 w 151"/>
                <a:gd name="T21" fmla="*/ 28 h 57"/>
                <a:gd name="T22" fmla="*/ 0 w 151"/>
                <a:gd name="T2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7">
                  <a:moveTo>
                    <a:pt x="0" y="28"/>
                  </a:moveTo>
                  <a:cubicBezTo>
                    <a:pt x="0" y="44"/>
                    <a:pt x="12" y="57"/>
                    <a:pt x="28" y="57"/>
                  </a:cubicBezTo>
                  <a:cubicBezTo>
                    <a:pt x="95" y="57"/>
                    <a:pt x="95" y="57"/>
                    <a:pt x="95" y="57"/>
                  </a:cubicBezTo>
                  <a:cubicBezTo>
                    <a:pt x="122" y="57"/>
                    <a:pt x="122" y="57"/>
                    <a:pt x="122" y="57"/>
                  </a:cubicBezTo>
                  <a:cubicBezTo>
                    <a:pt x="138" y="57"/>
                    <a:pt x="151" y="44"/>
                    <a:pt x="151" y="28"/>
                  </a:cubicBezTo>
                  <a:cubicBezTo>
                    <a:pt x="151" y="24"/>
                    <a:pt x="151" y="24"/>
                    <a:pt x="151" y="24"/>
                  </a:cubicBezTo>
                  <a:cubicBezTo>
                    <a:pt x="151" y="10"/>
                    <a:pt x="140" y="0"/>
                    <a:pt x="127" y="0"/>
                  </a:cubicBezTo>
                  <a:cubicBezTo>
                    <a:pt x="95" y="0"/>
                    <a:pt x="95" y="0"/>
                    <a:pt x="95" y="0"/>
                  </a:cubicBezTo>
                  <a:cubicBezTo>
                    <a:pt x="28" y="0"/>
                    <a:pt x="28" y="0"/>
                    <a:pt x="28" y="0"/>
                  </a:cubicBezTo>
                  <a:cubicBezTo>
                    <a:pt x="12" y="0"/>
                    <a:pt x="0" y="12"/>
                    <a:pt x="0" y="28"/>
                  </a:cubicBezTo>
                  <a:cubicBezTo>
                    <a:pt x="0" y="28"/>
                    <a:pt x="0" y="28"/>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99"/>
            <p:cNvSpPr>
              <a:spLocks/>
            </p:cNvSpPr>
            <p:nvPr userDrawn="1"/>
          </p:nvSpPr>
          <p:spPr bwMode="gray">
            <a:xfrm flipH="1">
              <a:off x="8609376" y="5353556"/>
              <a:ext cx="217446" cy="86384"/>
            </a:xfrm>
            <a:custGeom>
              <a:avLst/>
              <a:gdLst>
                <a:gd name="T0" fmla="*/ 51 w 75"/>
                <a:gd name="T1" fmla="*/ 0 h 30"/>
                <a:gd name="T2" fmla="*/ 19 w 75"/>
                <a:gd name="T3" fmla="*/ 0 h 30"/>
                <a:gd name="T4" fmla="*/ 0 w 75"/>
                <a:gd name="T5" fmla="*/ 0 h 30"/>
                <a:gd name="T6" fmla="*/ 19 w 75"/>
                <a:gd name="T7" fmla="*/ 0 h 30"/>
                <a:gd name="T8" fmla="*/ 51 w 75"/>
                <a:gd name="T9" fmla="*/ 0 h 30"/>
                <a:gd name="T10" fmla="*/ 75 w 75"/>
                <a:gd name="T11" fmla="*/ 24 h 30"/>
                <a:gd name="T12" fmla="*/ 75 w 75"/>
                <a:gd name="T13" fmla="*/ 28 h 30"/>
                <a:gd name="T14" fmla="*/ 75 w 75"/>
                <a:gd name="T15" fmla="*/ 29 h 30"/>
                <a:gd name="T16" fmla="*/ 75 w 75"/>
                <a:gd name="T17" fmla="*/ 30 h 30"/>
                <a:gd name="T18" fmla="*/ 75 w 75"/>
                <a:gd name="T19" fmla="*/ 28 h 30"/>
                <a:gd name="T20" fmla="*/ 75 w 75"/>
                <a:gd name="T21" fmla="*/ 24 h 30"/>
                <a:gd name="T22" fmla="*/ 51 w 7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0">
                  <a:moveTo>
                    <a:pt x="51" y="0"/>
                  </a:moveTo>
                  <a:cubicBezTo>
                    <a:pt x="19" y="0"/>
                    <a:pt x="19" y="0"/>
                    <a:pt x="19" y="0"/>
                  </a:cubicBezTo>
                  <a:cubicBezTo>
                    <a:pt x="0" y="0"/>
                    <a:pt x="0" y="0"/>
                    <a:pt x="0" y="0"/>
                  </a:cubicBezTo>
                  <a:cubicBezTo>
                    <a:pt x="19" y="0"/>
                    <a:pt x="19" y="0"/>
                    <a:pt x="19" y="0"/>
                  </a:cubicBezTo>
                  <a:cubicBezTo>
                    <a:pt x="51" y="0"/>
                    <a:pt x="51" y="0"/>
                    <a:pt x="51" y="0"/>
                  </a:cubicBezTo>
                  <a:cubicBezTo>
                    <a:pt x="64" y="0"/>
                    <a:pt x="75" y="10"/>
                    <a:pt x="75" y="24"/>
                  </a:cubicBezTo>
                  <a:cubicBezTo>
                    <a:pt x="75" y="28"/>
                    <a:pt x="75" y="28"/>
                    <a:pt x="75" y="28"/>
                  </a:cubicBezTo>
                  <a:cubicBezTo>
                    <a:pt x="75" y="29"/>
                    <a:pt x="75" y="29"/>
                    <a:pt x="75" y="29"/>
                  </a:cubicBezTo>
                  <a:cubicBezTo>
                    <a:pt x="75" y="29"/>
                    <a:pt x="75" y="30"/>
                    <a:pt x="75" y="30"/>
                  </a:cubicBezTo>
                  <a:cubicBezTo>
                    <a:pt x="75" y="28"/>
                    <a:pt x="75" y="28"/>
                    <a:pt x="75" y="28"/>
                  </a:cubicBezTo>
                  <a:cubicBezTo>
                    <a:pt x="75" y="24"/>
                    <a:pt x="75" y="24"/>
                    <a:pt x="75" y="24"/>
                  </a:cubicBezTo>
                  <a:cubicBezTo>
                    <a:pt x="75" y="10"/>
                    <a:pt x="64" y="0"/>
                    <a:pt x="51"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00"/>
            <p:cNvSpPr>
              <a:spLocks/>
            </p:cNvSpPr>
            <p:nvPr userDrawn="1"/>
          </p:nvSpPr>
          <p:spPr bwMode="gray">
            <a:xfrm flipH="1">
              <a:off x="8904269" y="5353556"/>
              <a:ext cx="113192" cy="17872"/>
            </a:xfrm>
            <a:custGeom>
              <a:avLst/>
              <a:gdLst>
                <a:gd name="T0" fmla="*/ 39 w 39"/>
                <a:gd name="T1" fmla="*/ 0 h 6"/>
                <a:gd name="T2" fmla="*/ 18 w 39"/>
                <a:gd name="T3" fmla="*/ 0 h 6"/>
                <a:gd name="T4" fmla="*/ 0 w 39"/>
                <a:gd name="T5" fmla="*/ 6 h 6"/>
                <a:gd name="T6" fmla="*/ 0 w 39"/>
                <a:gd name="T7" fmla="*/ 6 h 6"/>
                <a:gd name="T8" fmla="*/ 18 w 39"/>
                <a:gd name="T9" fmla="*/ 0 h 6"/>
                <a:gd name="T10" fmla="*/ 39 w 39"/>
                <a:gd name="T11" fmla="*/ 0 h 6"/>
              </a:gdLst>
              <a:ahLst/>
              <a:cxnLst>
                <a:cxn ang="0">
                  <a:pos x="T0" y="T1"/>
                </a:cxn>
                <a:cxn ang="0">
                  <a:pos x="T2" y="T3"/>
                </a:cxn>
                <a:cxn ang="0">
                  <a:pos x="T4" y="T5"/>
                </a:cxn>
                <a:cxn ang="0">
                  <a:pos x="T6" y="T7"/>
                </a:cxn>
                <a:cxn ang="0">
                  <a:pos x="T8" y="T9"/>
                </a:cxn>
                <a:cxn ang="0">
                  <a:pos x="T10" y="T11"/>
                </a:cxn>
              </a:cxnLst>
              <a:rect l="0" t="0" r="r" b="b"/>
              <a:pathLst>
                <a:path w="39" h="6">
                  <a:moveTo>
                    <a:pt x="39" y="0"/>
                  </a:moveTo>
                  <a:cubicBezTo>
                    <a:pt x="18" y="0"/>
                    <a:pt x="18" y="0"/>
                    <a:pt x="18" y="0"/>
                  </a:cubicBezTo>
                  <a:cubicBezTo>
                    <a:pt x="11" y="0"/>
                    <a:pt x="5" y="2"/>
                    <a:pt x="0" y="6"/>
                  </a:cubicBezTo>
                  <a:cubicBezTo>
                    <a:pt x="0" y="6"/>
                    <a:pt x="0" y="6"/>
                    <a:pt x="0" y="6"/>
                  </a:cubicBezTo>
                  <a:cubicBezTo>
                    <a:pt x="5" y="2"/>
                    <a:pt x="11" y="0"/>
                    <a:pt x="18" y="0"/>
                  </a:cubicBezTo>
                  <a:cubicBezTo>
                    <a:pt x="39" y="0"/>
                    <a:pt x="39" y="0"/>
                    <a:pt x="39" y="0"/>
                  </a:cubicBezTo>
                </a:path>
              </a:pathLst>
            </a:custGeom>
            <a:solidFill>
              <a:srgbClr val="334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01"/>
            <p:cNvSpPr>
              <a:spLocks/>
            </p:cNvSpPr>
            <p:nvPr userDrawn="1"/>
          </p:nvSpPr>
          <p:spPr bwMode="gray">
            <a:xfrm flipH="1">
              <a:off x="9017461" y="5371428"/>
              <a:ext cx="29787" cy="62554"/>
            </a:xfrm>
            <a:custGeom>
              <a:avLst/>
              <a:gdLst>
                <a:gd name="T0" fmla="*/ 10 w 10"/>
                <a:gd name="T1" fmla="*/ 0 h 22"/>
                <a:gd name="T2" fmla="*/ 0 w 10"/>
                <a:gd name="T3" fmla="*/ 22 h 22"/>
                <a:gd name="T4" fmla="*/ 0 w 10"/>
                <a:gd name="T5" fmla="*/ 22 h 22"/>
                <a:gd name="T6" fmla="*/ 10 w 10"/>
                <a:gd name="T7" fmla="*/ 0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cubicBezTo>
                    <a:pt x="4" y="5"/>
                    <a:pt x="0" y="13"/>
                    <a:pt x="0" y="22"/>
                  </a:cubicBezTo>
                  <a:cubicBezTo>
                    <a:pt x="0" y="22"/>
                    <a:pt x="0" y="22"/>
                    <a:pt x="0" y="22"/>
                  </a:cubicBezTo>
                  <a:cubicBezTo>
                    <a:pt x="0" y="13"/>
                    <a:pt x="4" y="5"/>
                    <a:pt x="10" y="0"/>
                  </a:cubicBezTo>
                  <a:cubicBezTo>
                    <a:pt x="10" y="0"/>
                    <a:pt x="10" y="0"/>
                    <a:pt x="10" y="0"/>
                  </a:cubicBezTo>
                </a:path>
              </a:pathLst>
            </a:custGeom>
            <a:solidFill>
              <a:srgbClr val="859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02"/>
            <p:cNvSpPr>
              <a:spLocks/>
            </p:cNvSpPr>
            <p:nvPr userDrawn="1"/>
          </p:nvSpPr>
          <p:spPr bwMode="gray">
            <a:xfrm flipH="1">
              <a:off x="8609376" y="5353556"/>
              <a:ext cx="437872" cy="89362"/>
            </a:xfrm>
            <a:custGeom>
              <a:avLst/>
              <a:gdLst>
                <a:gd name="T0" fmla="*/ 127 w 151"/>
                <a:gd name="T1" fmla="*/ 0 h 31"/>
                <a:gd name="T2" fmla="*/ 95 w 151"/>
                <a:gd name="T3" fmla="*/ 0 h 31"/>
                <a:gd name="T4" fmla="*/ 76 w 151"/>
                <a:gd name="T5" fmla="*/ 0 h 31"/>
                <a:gd name="T6" fmla="*/ 49 w 151"/>
                <a:gd name="T7" fmla="*/ 0 h 31"/>
                <a:gd name="T8" fmla="*/ 28 w 151"/>
                <a:gd name="T9" fmla="*/ 0 h 31"/>
                <a:gd name="T10" fmla="*/ 10 w 151"/>
                <a:gd name="T11" fmla="*/ 6 h 31"/>
                <a:gd name="T12" fmla="*/ 0 w 151"/>
                <a:gd name="T13" fmla="*/ 28 h 31"/>
                <a:gd name="T14" fmla="*/ 0 w 151"/>
                <a:gd name="T15" fmla="*/ 28 h 31"/>
                <a:gd name="T16" fmla="*/ 0 w 151"/>
                <a:gd name="T17" fmla="*/ 28 h 31"/>
                <a:gd name="T18" fmla="*/ 0 w 151"/>
                <a:gd name="T19" fmla="*/ 31 h 31"/>
                <a:gd name="T20" fmla="*/ 28 w 151"/>
                <a:gd name="T21" fmla="*/ 6 h 31"/>
                <a:gd name="T22" fmla="*/ 95 w 151"/>
                <a:gd name="T23" fmla="*/ 6 h 31"/>
                <a:gd name="T24" fmla="*/ 127 w 151"/>
                <a:gd name="T25" fmla="*/ 6 h 31"/>
                <a:gd name="T26" fmla="*/ 151 w 151"/>
                <a:gd name="T27" fmla="*/ 29 h 31"/>
                <a:gd name="T28" fmla="*/ 151 w 151"/>
                <a:gd name="T29" fmla="*/ 28 h 31"/>
                <a:gd name="T30" fmla="*/ 151 w 151"/>
                <a:gd name="T31" fmla="*/ 24 h 31"/>
                <a:gd name="T32" fmla="*/ 127 w 15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31">
                  <a:moveTo>
                    <a:pt x="127" y="0"/>
                  </a:moveTo>
                  <a:cubicBezTo>
                    <a:pt x="95" y="0"/>
                    <a:pt x="95" y="0"/>
                    <a:pt x="95" y="0"/>
                  </a:cubicBezTo>
                  <a:cubicBezTo>
                    <a:pt x="76" y="0"/>
                    <a:pt x="76" y="0"/>
                    <a:pt x="76" y="0"/>
                  </a:cubicBezTo>
                  <a:cubicBezTo>
                    <a:pt x="49" y="0"/>
                    <a:pt x="49" y="0"/>
                    <a:pt x="49" y="0"/>
                  </a:cubicBezTo>
                  <a:cubicBezTo>
                    <a:pt x="28" y="0"/>
                    <a:pt x="28" y="0"/>
                    <a:pt x="28" y="0"/>
                  </a:cubicBezTo>
                  <a:cubicBezTo>
                    <a:pt x="21" y="0"/>
                    <a:pt x="15" y="2"/>
                    <a:pt x="10" y="6"/>
                  </a:cubicBezTo>
                  <a:cubicBezTo>
                    <a:pt x="4" y="11"/>
                    <a:pt x="0" y="19"/>
                    <a:pt x="0" y="28"/>
                  </a:cubicBezTo>
                  <a:cubicBezTo>
                    <a:pt x="0" y="28"/>
                    <a:pt x="0" y="28"/>
                    <a:pt x="0" y="28"/>
                  </a:cubicBezTo>
                  <a:cubicBezTo>
                    <a:pt x="0" y="28"/>
                    <a:pt x="0" y="28"/>
                    <a:pt x="0" y="28"/>
                  </a:cubicBezTo>
                  <a:cubicBezTo>
                    <a:pt x="0" y="29"/>
                    <a:pt x="0" y="30"/>
                    <a:pt x="0" y="31"/>
                  </a:cubicBezTo>
                  <a:cubicBezTo>
                    <a:pt x="1" y="17"/>
                    <a:pt x="13" y="6"/>
                    <a:pt x="28" y="6"/>
                  </a:cubicBezTo>
                  <a:cubicBezTo>
                    <a:pt x="95" y="6"/>
                    <a:pt x="95" y="6"/>
                    <a:pt x="95" y="6"/>
                  </a:cubicBezTo>
                  <a:cubicBezTo>
                    <a:pt x="127" y="6"/>
                    <a:pt x="127" y="6"/>
                    <a:pt x="127" y="6"/>
                  </a:cubicBezTo>
                  <a:cubicBezTo>
                    <a:pt x="140" y="6"/>
                    <a:pt x="150" y="16"/>
                    <a:pt x="151" y="29"/>
                  </a:cubicBezTo>
                  <a:cubicBezTo>
                    <a:pt x="151" y="29"/>
                    <a:pt x="151" y="29"/>
                    <a:pt x="151" y="28"/>
                  </a:cubicBezTo>
                  <a:cubicBezTo>
                    <a:pt x="151" y="24"/>
                    <a:pt x="151" y="24"/>
                    <a:pt x="151" y="24"/>
                  </a:cubicBezTo>
                  <a:cubicBezTo>
                    <a:pt x="151" y="10"/>
                    <a:pt x="140" y="0"/>
                    <a:pt x="127"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03"/>
            <p:cNvSpPr>
              <a:spLocks/>
            </p:cNvSpPr>
            <p:nvPr userDrawn="1"/>
          </p:nvSpPr>
          <p:spPr bwMode="gray">
            <a:xfrm flipH="1">
              <a:off x="8588523" y="5189725"/>
              <a:ext cx="586809" cy="163831"/>
            </a:xfrm>
            <a:custGeom>
              <a:avLst/>
              <a:gdLst>
                <a:gd name="T0" fmla="*/ 0 w 202"/>
                <a:gd name="T1" fmla="*/ 28 h 57"/>
                <a:gd name="T2" fmla="*/ 29 w 202"/>
                <a:gd name="T3" fmla="*/ 57 h 57"/>
                <a:gd name="T4" fmla="*/ 137 w 202"/>
                <a:gd name="T5" fmla="*/ 57 h 57"/>
                <a:gd name="T6" fmla="*/ 173 w 202"/>
                <a:gd name="T7" fmla="*/ 57 h 57"/>
                <a:gd name="T8" fmla="*/ 202 w 202"/>
                <a:gd name="T9" fmla="*/ 28 h 57"/>
                <a:gd name="T10" fmla="*/ 202 w 202"/>
                <a:gd name="T11" fmla="*/ 24 h 57"/>
                <a:gd name="T12" fmla="*/ 178 w 202"/>
                <a:gd name="T13" fmla="*/ 0 h 57"/>
                <a:gd name="T14" fmla="*/ 137 w 202"/>
                <a:gd name="T15" fmla="*/ 0 h 57"/>
                <a:gd name="T16" fmla="*/ 29 w 202"/>
                <a:gd name="T17" fmla="*/ 0 h 57"/>
                <a:gd name="T18" fmla="*/ 0 w 202"/>
                <a:gd name="T19" fmla="*/ 28 h 57"/>
                <a:gd name="T20" fmla="*/ 0 w 202"/>
                <a:gd name="T21"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57">
                  <a:moveTo>
                    <a:pt x="0" y="28"/>
                  </a:moveTo>
                  <a:cubicBezTo>
                    <a:pt x="0" y="44"/>
                    <a:pt x="13" y="57"/>
                    <a:pt x="29" y="57"/>
                  </a:cubicBezTo>
                  <a:cubicBezTo>
                    <a:pt x="137" y="57"/>
                    <a:pt x="137" y="57"/>
                    <a:pt x="137" y="57"/>
                  </a:cubicBezTo>
                  <a:cubicBezTo>
                    <a:pt x="173" y="57"/>
                    <a:pt x="173" y="57"/>
                    <a:pt x="173" y="57"/>
                  </a:cubicBezTo>
                  <a:cubicBezTo>
                    <a:pt x="189" y="57"/>
                    <a:pt x="202" y="44"/>
                    <a:pt x="202" y="28"/>
                  </a:cubicBezTo>
                  <a:cubicBezTo>
                    <a:pt x="202" y="24"/>
                    <a:pt x="202" y="24"/>
                    <a:pt x="202" y="24"/>
                  </a:cubicBezTo>
                  <a:cubicBezTo>
                    <a:pt x="202" y="10"/>
                    <a:pt x="191" y="0"/>
                    <a:pt x="178" y="0"/>
                  </a:cubicBezTo>
                  <a:cubicBezTo>
                    <a:pt x="137" y="0"/>
                    <a:pt x="137" y="0"/>
                    <a:pt x="137" y="0"/>
                  </a:cubicBezTo>
                  <a:cubicBezTo>
                    <a:pt x="29" y="0"/>
                    <a:pt x="29" y="0"/>
                    <a:pt x="29" y="0"/>
                  </a:cubicBezTo>
                  <a:cubicBezTo>
                    <a:pt x="13" y="0"/>
                    <a:pt x="0" y="12"/>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04"/>
            <p:cNvSpPr>
              <a:spLocks/>
            </p:cNvSpPr>
            <p:nvPr userDrawn="1"/>
          </p:nvSpPr>
          <p:spPr bwMode="gray">
            <a:xfrm flipH="1">
              <a:off x="9094908" y="5189725"/>
              <a:ext cx="95319" cy="80427"/>
            </a:xfrm>
            <a:custGeom>
              <a:avLst/>
              <a:gdLst>
                <a:gd name="T0" fmla="*/ 33 w 33"/>
                <a:gd name="T1" fmla="*/ 0 h 28"/>
                <a:gd name="T2" fmla="*/ 5 w 33"/>
                <a:gd name="T3" fmla="*/ 28 h 28"/>
                <a:gd name="T4" fmla="*/ 0 w 33"/>
                <a:gd name="T5" fmla="*/ 28 h 28"/>
                <a:gd name="T6" fmla="*/ 5 w 33"/>
                <a:gd name="T7" fmla="*/ 28 h 28"/>
                <a:gd name="T8" fmla="*/ 5 w 33"/>
                <a:gd name="T9" fmla="*/ 28 h 28"/>
                <a:gd name="T10" fmla="*/ 33 w 33"/>
                <a:gd name="T11" fmla="*/ 0 h 28"/>
                <a:gd name="T12" fmla="*/ 33 w 3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33" y="0"/>
                  </a:moveTo>
                  <a:cubicBezTo>
                    <a:pt x="18" y="0"/>
                    <a:pt x="5" y="13"/>
                    <a:pt x="5" y="28"/>
                  </a:cubicBezTo>
                  <a:cubicBezTo>
                    <a:pt x="0" y="28"/>
                    <a:pt x="0" y="28"/>
                    <a:pt x="0" y="28"/>
                  </a:cubicBezTo>
                  <a:cubicBezTo>
                    <a:pt x="5" y="28"/>
                    <a:pt x="5" y="28"/>
                    <a:pt x="5" y="28"/>
                  </a:cubicBezTo>
                  <a:cubicBezTo>
                    <a:pt x="5" y="28"/>
                    <a:pt x="5" y="28"/>
                    <a:pt x="5" y="28"/>
                  </a:cubicBezTo>
                  <a:cubicBezTo>
                    <a:pt x="5" y="13"/>
                    <a:pt x="18" y="0"/>
                    <a:pt x="33" y="0"/>
                  </a:cubicBezTo>
                  <a:cubicBezTo>
                    <a:pt x="33" y="0"/>
                    <a:pt x="33" y="0"/>
                    <a:pt x="33"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05"/>
            <p:cNvSpPr>
              <a:spLocks/>
            </p:cNvSpPr>
            <p:nvPr userDrawn="1"/>
          </p:nvSpPr>
          <p:spPr bwMode="gray">
            <a:xfrm flipH="1">
              <a:off x="8588524" y="5258237"/>
              <a:ext cx="0" cy="17872"/>
            </a:xfrm>
            <a:custGeom>
              <a:avLst/>
              <a:gdLst>
                <a:gd name="T0" fmla="*/ 0 h 6"/>
                <a:gd name="T1" fmla="*/ 0 h 6"/>
                <a:gd name="T2" fmla="*/ 4 h 6"/>
                <a:gd name="T3" fmla="*/ 5 h 6"/>
                <a:gd name="T4" fmla="*/ 6 h 6"/>
                <a:gd name="T5" fmla="*/ 4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0"/>
                  </a:moveTo>
                  <a:cubicBezTo>
                    <a:pt x="0" y="0"/>
                    <a:pt x="0" y="0"/>
                    <a:pt x="0" y="0"/>
                  </a:cubicBezTo>
                  <a:cubicBezTo>
                    <a:pt x="0" y="4"/>
                    <a:pt x="0" y="4"/>
                    <a:pt x="0" y="4"/>
                  </a:cubicBezTo>
                  <a:cubicBezTo>
                    <a:pt x="0" y="4"/>
                    <a:pt x="0" y="5"/>
                    <a:pt x="0" y="5"/>
                  </a:cubicBezTo>
                  <a:cubicBezTo>
                    <a:pt x="0" y="5"/>
                    <a:pt x="0" y="6"/>
                    <a:pt x="0" y="6"/>
                  </a:cubicBezTo>
                  <a:cubicBezTo>
                    <a:pt x="0" y="4"/>
                    <a:pt x="0" y="4"/>
                    <a:pt x="0" y="4"/>
                  </a:cubicBezTo>
                  <a:cubicBezTo>
                    <a:pt x="0" y="0"/>
                    <a:pt x="0" y="0"/>
                    <a:pt x="0" y="0"/>
                  </a:cubicBezTo>
                  <a:cubicBezTo>
                    <a:pt x="0" y="0"/>
                    <a:pt x="0" y="0"/>
                    <a:pt x="0"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06"/>
            <p:cNvSpPr>
              <a:spLocks/>
            </p:cNvSpPr>
            <p:nvPr userDrawn="1"/>
          </p:nvSpPr>
          <p:spPr bwMode="gray">
            <a:xfrm flipH="1">
              <a:off x="8588523" y="5189725"/>
              <a:ext cx="586809" cy="89362"/>
            </a:xfrm>
            <a:custGeom>
              <a:avLst/>
              <a:gdLst>
                <a:gd name="T0" fmla="*/ 178 w 202"/>
                <a:gd name="T1" fmla="*/ 0 h 31"/>
                <a:gd name="T2" fmla="*/ 137 w 202"/>
                <a:gd name="T3" fmla="*/ 0 h 31"/>
                <a:gd name="T4" fmla="*/ 120 w 202"/>
                <a:gd name="T5" fmla="*/ 0 h 31"/>
                <a:gd name="T6" fmla="*/ 93 w 202"/>
                <a:gd name="T7" fmla="*/ 0 h 31"/>
                <a:gd name="T8" fmla="*/ 54 w 202"/>
                <a:gd name="T9" fmla="*/ 0 h 31"/>
                <a:gd name="T10" fmla="*/ 29 w 202"/>
                <a:gd name="T11" fmla="*/ 0 h 31"/>
                <a:gd name="T12" fmla="*/ 28 w 202"/>
                <a:gd name="T13" fmla="*/ 0 h 31"/>
                <a:gd name="T14" fmla="*/ 28 w 202"/>
                <a:gd name="T15" fmla="*/ 0 h 31"/>
                <a:gd name="T16" fmla="*/ 0 w 202"/>
                <a:gd name="T17" fmla="*/ 28 h 31"/>
                <a:gd name="T18" fmla="*/ 0 w 202"/>
                <a:gd name="T19" fmla="*/ 28 h 31"/>
                <a:gd name="T20" fmla="*/ 0 w 202"/>
                <a:gd name="T21" fmla="*/ 31 h 31"/>
                <a:gd name="T22" fmla="*/ 29 w 202"/>
                <a:gd name="T23" fmla="*/ 6 h 31"/>
                <a:gd name="T24" fmla="*/ 137 w 202"/>
                <a:gd name="T25" fmla="*/ 6 h 31"/>
                <a:gd name="T26" fmla="*/ 178 w 202"/>
                <a:gd name="T27" fmla="*/ 6 h 31"/>
                <a:gd name="T28" fmla="*/ 202 w 202"/>
                <a:gd name="T29" fmla="*/ 29 h 31"/>
                <a:gd name="T30" fmla="*/ 202 w 202"/>
                <a:gd name="T31" fmla="*/ 28 h 31"/>
                <a:gd name="T32" fmla="*/ 202 w 202"/>
                <a:gd name="T33" fmla="*/ 24 h 31"/>
                <a:gd name="T34" fmla="*/ 202 w 202"/>
                <a:gd name="T35" fmla="*/ 24 h 31"/>
                <a:gd name="T36" fmla="*/ 179 w 202"/>
                <a:gd name="T37" fmla="*/ 0 h 31"/>
                <a:gd name="T38" fmla="*/ 178 w 20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1">
                  <a:moveTo>
                    <a:pt x="178" y="0"/>
                  </a:moveTo>
                  <a:cubicBezTo>
                    <a:pt x="137" y="0"/>
                    <a:pt x="137" y="0"/>
                    <a:pt x="137" y="0"/>
                  </a:cubicBezTo>
                  <a:cubicBezTo>
                    <a:pt x="120" y="0"/>
                    <a:pt x="120" y="0"/>
                    <a:pt x="120" y="0"/>
                  </a:cubicBezTo>
                  <a:cubicBezTo>
                    <a:pt x="93" y="0"/>
                    <a:pt x="93" y="0"/>
                    <a:pt x="93" y="0"/>
                  </a:cubicBezTo>
                  <a:cubicBezTo>
                    <a:pt x="54" y="0"/>
                    <a:pt x="54" y="0"/>
                    <a:pt x="54" y="0"/>
                  </a:cubicBezTo>
                  <a:cubicBezTo>
                    <a:pt x="29" y="0"/>
                    <a:pt x="29" y="0"/>
                    <a:pt x="29" y="0"/>
                  </a:cubicBezTo>
                  <a:cubicBezTo>
                    <a:pt x="28" y="0"/>
                    <a:pt x="28" y="0"/>
                    <a:pt x="28" y="0"/>
                  </a:cubicBezTo>
                  <a:cubicBezTo>
                    <a:pt x="28" y="0"/>
                    <a:pt x="28" y="0"/>
                    <a:pt x="28" y="0"/>
                  </a:cubicBezTo>
                  <a:cubicBezTo>
                    <a:pt x="13" y="0"/>
                    <a:pt x="0" y="13"/>
                    <a:pt x="0" y="28"/>
                  </a:cubicBezTo>
                  <a:cubicBezTo>
                    <a:pt x="0" y="28"/>
                    <a:pt x="0" y="28"/>
                    <a:pt x="0" y="28"/>
                  </a:cubicBezTo>
                  <a:cubicBezTo>
                    <a:pt x="0" y="29"/>
                    <a:pt x="0" y="30"/>
                    <a:pt x="0" y="31"/>
                  </a:cubicBezTo>
                  <a:cubicBezTo>
                    <a:pt x="2" y="17"/>
                    <a:pt x="14" y="6"/>
                    <a:pt x="29" y="6"/>
                  </a:cubicBezTo>
                  <a:cubicBezTo>
                    <a:pt x="137" y="6"/>
                    <a:pt x="137" y="6"/>
                    <a:pt x="137" y="6"/>
                  </a:cubicBezTo>
                  <a:cubicBezTo>
                    <a:pt x="178" y="6"/>
                    <a:pt x="178" y="6"/>
                    <a:pt x="178" y="6"/>
                  </a:cubicBezTo>
                  <a:cubicBezTo>
                    <a:pt x="191" y="6"/>
                    <a:pt x="201" y="16"/>
                    <a:pt x="202" y="29"/>
                  </a:cubicBezTo>
                  <a:cubicBezTo>
                    <a:pt x="202" y="29"/>
                    <a:pt x="202" y="28"/>
                    <a:pt x="202" y="28"/>
                  </a:cubicBezTo>
                  <a:cubicBezTo>
                    <a:pt x="202" y="24"/>
                    <a:pt x="202" y="24"/>
                    <a:pt x="202" y="24"/>
                  </a:cubicBezTo>
                  <a:cubicBezTo>
                    <a:pt x="202" y="24"/>
                    <a:pt x="202" y="24"/>
                    <a:pt x="202" y="24"/>
                  </a:cubicBezTo>
                  <a:cubicBezTo>
                    <a:pt x="202" y="11"/>
                    <a:pt x="192" y="0"/>
                    <a:pt x="179" y="0"/>
                  </a:cubicBezTo>
                  <a:cubicBezTo>
                    <a:pt x="179" y="0"/>
                    <a:pt x="178" y="0"/>
                    <a:pt x="178"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07"/>
            <p:cNvSpPr>
              <a:spLocks noEditPoints="1"/>
            </p:cNvSpPr>
            <p:nvPr userDrawn="1"/>
          </p:nvSpPr>
          <p:spPr bwMode="gray">
            <a:xfrm>
              <a:off x="8321927" y="3123712"/>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383 h 446"/>
                <a:gd name="T12" fmla="*/ 42 w 446"/>
                <a:gd name="T13" fmla="*/ 202 h 446"/>
                <a:gd name="T14" fmla="*/ 223 w 446"/>
                <a:gd name="T15" fmla="*/ 21 h 446"/>
                <a:gd name="T16" fmla="*/ 404 w 446"/>
                <a:gd name="T17" fmla="*/ 202 h 446"/>
                <a:gd name="T18" fmla="*/ 223 w 446"/>
                <a:gd name="T19" fmla="*/ 3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383"/>
                  </a:moveTo>
                  <a:cubicBezTo>
                    <a:pt x="123" y="383"/>
                    <a:pt x="42" y="302"/>
                    <a:pt x="42" y="202"/>
                  </a:cubicBezTo>
                  <a:cubicBezTo>
                    <a:pt x="42" y="102"/>
                    <a:pt x="123" y="21"/>
                    <a:pt x="223" y="21"/>
                  </a:cubicBezTo>
                  <a:cubicBezTo>
                    <a:pt x="323" y="21"/>
                    <a:pt x="404" y="102"/>
                    <a:pt x="404" y="202"/>
                  </a:cubicBezTo>
                  <a:cubicBezTo>
                    <a:pt x="404" y="302"/>
                    <a:pt x="323" y="383"/>
                    <a:pt x="223" y="383"/>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08"/>
            <p:cNvSpPr>
              <a:spLocks noEditPoints="1"/>
            </p:cNvSpPr>
            <p:nvPr userDrawn="1"/>
          </p:nvSpPr>
          <p:spPr bwMode="gray">
            <a:xfrm>
              <a:off x="8321927" y="3084987"/>
              <a:ext cx="1292768" cy="1239151"/>
            </a:xfrm>
            <a:custGeom>
              <a:avLst/>
              <a:gdLst>
                <a:gd name="T0" fmla="*/ 223 w 446"/>
                <a:gd name="T1" fmla="*/ 431 h 431"/>
                <a:gd name="T2" fmla="*/ 446 w 446"/>
                <a:gd name="T3" fmla="*/ 208 h 431"/>
                <a:gd name="T4" fmla="*/ 223 w 446"/>
                <a:gd name="T5" fmla="*/ 0 h 431"/>
                <a:gd name="T6" fmla="*/ 0 w 446"/>
                <a:gd name="T7" fmla="*/ 208 h 431"/>
                <a:gd name="T8" fmla="*/ 223 w 446"/>
                <a:gd name="T9" fmla="*/ 431 h 431"/>
                <a:gd name="T10" fmla="*/ 223 w 446"/>
                <a:gd name="T11" fmla="*/ 48 h 431"/>
                <a:gd name="T12" fmla="*/ 404 w 446"/>
                <a:gd name="T13" fmla="*/ 229 h 431"/>
                <a:gd name="T14" fmla="*/ 223 w 446"/>
                <a:gd name="T15" fmla="*/ 410 h 431"/>
                <a:gd name="T16" fmla="*/ 42 w 446"/>
                <a:gd name="T17" fmla="*/ 229 h 431"/>
                <a:gd name="T18" fmla="*/ 223 w 446"/>
                <a:gd name="T19" fmla="*/ 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31">
                  <a:moveTo>
                    <a:pt x="223" y="431"/>
                  </a:moveTo>
                  <a:cubicBezTo>
                    <a:pt x="346" y="431"/>
                    <a:pt x="446" y="331"/>
                    <a:pt x="446" y="208"/>
                  </a:cubicBezTo>
                  <a:cubicBezTo>
                    <a:pt x="446" y="103"/>
                    <a:pt x="346" y="0"/>
                    <a:pt x="223" y="0"/>
                  </a:cubicBezTo>
                  <a:cubicBezTo>
                    <a:pt x="100" y="0"/>
                    <a:pt x="0" y="107"/>
                    <a:pt x="0" y="208"/>
                  </a:cubicBezTo>
                  <a:cubicBezTo>
                    <a:pt x="0" y="331"/>
                    <a:pt x="100" y="431"/>
                    <a:pt x="223" y="431"/>
                  </a:cubicBezTo>
                  <a:moveTo>
                    <a:pt x="223" y="48"/>
                  </a:moveTo>
                  <a:cubicBezTo>
                    <a:pt x="323" y="48"/>
                    <a:pt x="404" y="129"/>
                    <a:pt x="404" y="229"/>
                  </a:cubicBezTo>
                  <a:cubicBezTo>
                    <a:pt x="404" y="329"/>
                    <a:pt x="323" y="410"/>
                    <a:pt x="223" y="410"/>
                  </a:cubicBezTo>
                  <a:cubicBezTo>
                    <a:pt x="123" y="410"/>
                    <a:pt x="42" y="329"/>
                    <a:pt x="42" y="229"/>
                  </a:cubicBezTo>
                  <a:cubicBezTo>
                    <a:pt x="42" y="129"/>
                    <a:pt x="123" y="48"/>
                    <a:pt x="223" y="48"/>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109"/>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0"/>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111"/>
            <p:cNvSpPr>
              <a:spLocks noEditPoints="1"/>
            </p:cNvSpPr>
            <p:nvPr userDrawn="1"/>
          </p:nvSpPr>
          <p:spPr bwMode="gray">
            <a:xfrm>
              <a:off x="8321927" y="3704563"/>
              <a:ext cx="1292768" cy="2980"/>
            </a:xfrm>
            <a:custGeom>
              <a:avLst/>
              <a:gdLst>
                <a:gd name="T0" fmla="*/ 0 w 446"/>
                <a:gd name="T1" fmla="*/ 0 h 1"/>
                <a:gd name="T2" fmla="*/ 0 w 446"/>
                <a:gd name="T3" fmla="*/ 1 h 1"/>
                <a:gd name="T4" fmla="*/ 0 w 446"/>
                <a:gd name="T5" fmla="*/ 0 h 1"/>
                <a:gd name="T6" fmla="*/ 446 w 446"/>
                <a:gd name="T7" fmla="*/ 0 h 1"/>
                <a:gd name="T8" fmla="*/ 446 w 446"/>
                <a:gd name="T9" fmla="*/ 1 h 1"/>
                <a:gd name="T10" fmla="*/ 446 w 446"/>
                <a:gd name="T11" fmla="*/ 0 h 1"/>
              </a:gdLst>
              <a:ahLst/>
              <a:cxnLst>
                <a:cxn ang="0">
                  <a:pos x="T0" y="T1"/>
                </a:cxn>
                <a:cxn ang="0">
                  <a:pos x="T2" y="T3"/>
                </a:cxn>
                <a:cxn ang="0">
                  <a:pos x="T4" y="T5"/>
                </a:cxn>
                <a:cxn ang="0">
                  <a:pos x="T6" y="T7"/>
                </a:cxn>
                <a:cxn ang="0">
                  <a:pos x="T8" y="T9"/>
                </a:cxn>
                <a:cxn ang="0">
                  <a:pos x="T10" y="T11"/>
                </a:cxn>
              </a:cxnLst>
              <a:rect l="0" t="0" r="r" b="b"/>
              <a:pathLst>
                <a:path w="446" h="1">
                  <a:moveTo>
                    <a:pt x="0" y="0"/>
                  </a:moveTo>
                  <a:cubicBezTo>
                    <a:pt x="0" y="0"/>
                    <a:pt x="0" y="1"/>
                    <a:pt x="0" y="1"/>
                  </a:cubicBezTo>
                  <a:cubicBezTo>
                    <a:pt x="0" y="1"/>
                    <a:pt x="0" y="0"/>
                    <a:pt x="0" y="0"/>
                  </a:cubicBezTo>
                  <a:moveTo>
                    <a:pt x="446" y="0"/>
                  </a:moveTo>
                  <a:cubicBezTo>
                    <a:pt x="446" y="0"/>
                    <a:pt x="446" y="1"/>
                    <a:pt x="446" y="1"/>
                  </a:cubicBezTo>
                  <a:cubicBezTo>
                    <a:pt x="446" y="1"/>
                    <a:pt x="446" y="0"/>
                    <a:pt x="44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112"/>
            <p:cNvSpPr>
              <a:spLocks/>
            </p:cNvSpPr>
            <p:nvPr userDrawn="1"/>
          </p:nvSpPr>
          <p:spPr bwMode="gray">
            <a:xfrm>
              <a:off x="8321927" y="3064137"/>
              <a:ext cx="1292768" cy="667235"/>
            </a:xfrm>
            <a:custGeom>
              <a:avLst/>
              <a:gdLst>
                <a:gd name="T0" fmla="*/ 223 w 446"/>
                <a:gd name="T1" fmla="*/ 0 h 232"/>
                <a:gd name="T2" fmla="*/ 0 w 446"/>
                <a:gd name="T3" fmla="*/ 223 h 232"/>
                <a:gd name="T4" fmla="*/ 0 w 446"/>
                <a:gd name="T5" fmla="*/ 223 h 232"/>
                <a:gd name="T6" fmla="*/ 0 w 446"/>
                <a:gd name="T7" fmla="*/ 224 h 232"/>
                <a:gd name="T8" fmla="*/ 0 w 446"/>
                <a:gd name="T9" fmla="*/ 232 h 232"/>
                <a:gd name="T10" fmla="*/ 223 w 446"/>
                <a:gd name="T11" fmla="*/ 17 h 232"/>
                <a:gd name="T12" fmla="*/ 446 w 446"/>
                <a:gd name="T13" fmla="*/ 232 h 232"/>
                <a:gd name="T14" fmla="*/ 446 w 446"/>
                <a:gd name="T15" fmla="*/ 224 h 232"/>
                <a:gd name="T16" fmla="*/ 446 w 446"/>
                <a:gd name="T17" fmla="*/ 223 h 232"/>
                <a:gd name="T18" fmla="*/ 446 w 446"/>
                <a:gd name="T19" fmla="*/ 223 h 232"/>
                <a:gd name="T20" fmla="*/ 223 w 44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6" h="232">
                  <a:moveTo>
                    <a:pt x="223" y="0"/>
                  </a:moveTo>
                  <a:cubicBezTo>
                    <a:pt x="100" y="0"/>
                    <a:pt x="0" y="100"/>
                    <a:pt x="0" y="223"/>
                  </a:cubicBezTo>
                  <a:cubicBezTo>
                    <a:pt x="0" y="223"/>
                    <a:pt x="0" y="223"/>
                    <a:pt x="0" y="223"/>
                  </a:cubicBezTo>
                  <a:cubicBezTo>
                    <a:pt x="0" y="223"/>
                    <a:pt x="0" y="224"/>
                    <a:pt x="0" y="224"/>
                  </a:cubicBezTo>
                  <a:cubicBezTo>
                    <a:pt x="0" y="226"/>
                    <a:pt x="0" y="229"/>
                    <a:pt x="0" y="232"/>
                  </a:cubicBezTo>
                  <a:cubicBezTo>
                    <a:pt x="5" y="112"/>
                    <a:pt x="103" y="17"/>
                    <a:pt x="223" y="17"/>
                  </a:cubicBezTo>
                  <a:cubicBezTo>
                    <a:pt x="343" y="17"/>
                    <a:pt x="442" y="112"/>
                    <a:pt x="446" y="232"/>
                  </a:cubicBezTo>
                  <a:cubicBezTo>
                    <a:pt x="446" y="229"/>
                    <a:pt x="446" y="226"/>
                    <a:pt x="446" y="224"/>
                  </a:cubicBezTo>
                  <a:cubicBezTo>
                    <a:pt x="446" y="224"/>
                    <a:pt x="446" y="223"/>
                    <a:pt x="446" y="223"/>
                  </a:cubicBezTo>
                  <a:cubicBezTo>
                    <a:pt x="446" y="223"/>
                    <a:pt x="446" y="223"/>
                    <a:pt x="446" y="223"/>
                  </a:cubicBezTo>
                  <a:cubicBezTo>
                    <a:pt x="446" y="100"/>
                    <a:pt x="346" y="0"/>
                    <a:pt x="223" y="0"/>
                  </a:cubicBezTo>
                </a:path>
              </a:pathLst>
            </a:custGeom>
            <a:solidFill>
              <a:srgbClr val="F5C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13"/>
            <p:cNvSpPr>
              <a:spLocks noChangeArrowheads="1"/>
            </p:cNvSpPr>
            <p:nvPr userDrawn="1"/>
          </p:nvSpPr>
          <p:spPr bwMode="gray">
            <a:xfrm>
              <a:off x="8908735" y="4377756"/>
              <a:ext cx="113192" cy="208511"/>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Rectangle 114"/>
            <p:cNvSpPr>
              <a:spLocks noChangeArrowheads="1"/>
            </p:cNvSpPr>
            <p:nvPr userDrawn="1"/>
          </p:nvSpPr>
          <p:spPr bwMode="gray">
            <a:xfrm>
              <a:off x="8908735" y="4377756"/>
              <a:ext cx="113192" cy="2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Rectangle 115"/>
            <p:cNvSpPr>
              <a:spLocks noChangeArrowheads="1"/>
            </p:cNvSpPr>
            <p:nvPr userDrawn="1"/>
          </p:nvSpPr>
          <p:spPr bwMode="gray">
            <a:xfrm>
              <a:off x="8908735" y="4544565"/>
              <a:ext cx="113192" cy="41702"/>
            </a:xfrm>
            <a:prstGeom prst="rect">
              <a:avLst/>
            </a:prstGeom>
            <a:solidFill>
              <a:srgbClr val="A8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116"/>
            <p:cNvSpPr>
              <a:spLocks noChangeArrowheads="1"/>
            </p:cNvSpPr>
            <p:nvPr userDrawn="1"/>
          </p:nvSpPr>
          <p:spPr bwMode="gray">
            <a:xfrm>
              <a:off x="8908735" y="4544565"/>
              <a:ext cx="113192" cy="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17"/>
            <p:cNvSpPr>
              <a:spLocks/>
            </p:cNvSpPr>
            <p:nvPr userDrawn="1"/>
          </p:nvSpPr>
          <p:spPr bwMode="gray">
            <a:xfrm flipH="1">
              <a:off x="8636183" y="5013981"/>
              <a:ext cx="551064" cy="163831"/>
            </a:xfrm>
            <a:custGeom>
              <a:avLst/>
              <a:gdLst>
                <a:gd name="T0" fmla="*/ 0 w 190"/>
                <a:gd name="T1" fmla="*/ 29 h 57"/>
                <a:gd name="T2" fmla="*/ 28 w 190"/>
                <a:gd name="T3" fmla="*/ 57 h 57"/>
                <a:gd name="T4" fmla="*/ 125 w 190"/>
                <a:gd name="T5" fmla="*/ 57 h 57"/>
                <a:gd name="T6" fmla="*/ 162 w 190"/>
                <a:gd name="T7" fmla="*/ 57 h 57"/>
                <a:gd name="T8" fmla="*/ 190 w 190"/>
                <a:gd name="T9" fmla="*/ 29 h 57"/>
                <a:gd name="T10" fmla="*/ 190 w 190"/>
                <a:gd name="T11" fmla="*/ 24 h 57"/>
                <a:gd name="T12" fmla="*/ 166 w 190"/>
                <a:gd name="T13" fmla="*/ 0 h 57"/>
                <a:gd name="T14" fmla="*/ 125 w 190"/>
                <a:gd name="T15" fmla="*/ 0 h 57"/>
                <a:gd name="T16" fmla="*/ 28 w 190"/>
                <a:gd name="T17" fmla="*/ 0 h 57"/>
                <a:gd name="T18" fmla="*/ 0 w 190"/>
                <a:gd name="T19" fmla="*/ 29 h 57"/>
                <a:gd name="T20" fmla="*/ 0 w 190"/>
                <a:gd name="T21" fmla="*/ 29 h 57"/>
                <a:gd name="T22" fmla="*/ 0 w 190"/>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57">
                  <a:moveTo>
                    <a:pt x="0" y="29"/>
                  </a:moveTo>
                  <a:cubicBezTo>
                    <a:pt x="0" y="45"/>
                    <a:pt x="12" y="57"/>
                    <a:pt x="28" y="57"/>
                  </a:cubicBezTo>
                  <a:cubicBezTo>
                    <a:pt x="125" y="57"/>
                    <a:pt x="125" y="57"/>
                    <a:pt x="125" y="57"/>
                  </a:cubicBezTo>
                  <a:cubicBezTo>
                    <a:pt x="162" y="57"/>
                    <a:pt x="162" y="57"/>
                    <a:pt x="162" y="57"/>
                  </a:cubicBezTo>
                  <a:cubicBezTo>
                    <a:pt x="177" y="57"/>
                    <a:pt x="190" y="45"/>
                    <a:pt x="190" y="29"/>
                  </a:cubicBezTo>
                  <a:cubicBezTo>
                    <a:pt x="190" y="24"/>
                    <a:pt x="190" y="24"/>
                    <a:pt x="190" y="24"/>
                  </a:cubicBezTo>
                  <a:cubicBezTo>
                    <a:pt x="190" y="11"/>
                    <a:pt x="179" y="0"/>
                    <a:pt x="166" y="0"/>
                  </a:cubicBezTo>
                  <a:cubicBezTo>
                    <a:pt x="125" y="0"/>
                    <a:pt x="125" y="0"/>
                    <a:pt x="125" y="0"/>
                  </a:cubicBezTo>
                  <a:cubicBezTo>
                    <a:pt x="28" y="0"/>
                    <a:pt x="28" y="0"/>
                    <a:pt x="28" y="0"/>
                  </a:cubicBezTo>
                  <a:cubicBezTo>
                    <a:pt x="12" y="0"/>
                    <a:pt x="0" y="13"/>
                    <a:pt x="0" y="29"/>
                  </a:cubicBezTo>
                  <a:cubicBezTo>
                    <a:pt x="0" y="29"/>
                    <a:pt x="0" y="29"/>
                    <a:pt x="0" y="29"/>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18"/>
            <p:cNvSpPr>
              <a:spLocks/>
            </p:cNvSpPr>
            <p:nvPr userDrawn="1"/>
          </p:nvSpPr>
          <p:spPr bwMode="gray">
            <a:xfrm flipH="1">
              <a:off x="8636183" y="5013981"/>
              <a:ext cx="190639" cy="89362"/>
            </a:xfrm>
            <a:custGeom>
              <a:avLst/>
              <a:gdLst>
                <a:gd name="T0" fmla="*/ 42 w 66"/>
                <a:gd name="T1" fmla="*/ 0 h 31"/>
                <a:gd name="T2" fmla="*/ 1 w 66"/>
                <a:gd name="T3" fmla="*/ 0 h 31"/>
                <a:gd name="T4" fmla="*/ 0 w 66"/>
                <a:gd name="T5" fmla="*/ 0 h 31"/>
                <a:gd name="T6" fmla="*/ 1 w 66"/>
                <a:gd name="T7" fmla="*/ 0 h 31"/>
                <a:gd name="T8" fmla="*/ 42 w 66"/>
                <a:gd name="T9" fmla="*/ 0 h 31"/>
                <a:gd name="T10" fmla="*/ 66 w 66"/>
                <a:gd name="T11" fmla="*/ 24 h 31"/>
                <a:gd name="T12" fmla="*/ 66 w 66"/>
                <a:gd name="T13" fmla="*/ 29 h 31"/>
                <a:gd name="T14" fmla="*/ 66 w 66"/>
                <a:gd name="T15" fmla="*/ 30 h 31"/>
                <a:gd name="T16" fmla="*/ 66 w 66"/>
                <a:gd name="T17" fmla="*/ 31 h 31"/>
                <a:gd name="T18" fmla="*/ 66 w 66"/>
                <a:gd name="T19" fmla="*/ 29 h 31"/>
                <a:gd name="T20" fmla="*/ 66 w 66"/>
                <a:gd name="T21" fmla="*/ 24 h 31"/>
                <a:gd name="T22" fmla="*/ 42 w 66"/>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1">
                  <a:moveTo>
                    <a:pt x="42" y="0"/>
                  </a:moveTo>
                  <a:cubicBezTo>
                    <a:pt x="1" y="0"/>
                    <a:pt x="1" y="0"/>
                    <a:pt x="1" y="0"/>
                  </a:cubicBezTo>
                  <a:cubicBezTo>
                    <a:pt x="0" y="0"/>
                    <a:pt x="0" y="0"/>
                    <a:pt x="0" y="0"/>
                  </a:cubicBezTo>
                  <a:cubicBezTo>
                    <a:pt x="1" y="0"/>
                    <a:pt x="1" y="0"/>
                    <a:pt x="1" y="0"/>
                  </a:cubicBezTo>
                  <a:cubicBezTo>
                    <a:pt x="42" y="0"/>
                    <a:pt x="42" y="0"/>
                    <a:pt x="42" y="0"/>
                  </a:cubicBezTo>
                  <a:cubicBezTo>
                    <a:pt x="55" y="0"/>
                    <a:pt x="66" y="11"/>
                    <a:pt x="66" y="24"/>
                  </a:cubicBezTo>
                  <a:cubicBezTo>
                    <a:pt x="66" y="29"/>
                    <a:pt x="66" y="29"/>
                    <a:pt x="66" y="29"/>
                  </a:cubicBezTo>
                  <a:cubicBezTo>
                    <a:pt x="66" y="29"/>
                    <a:pt x="66" y="30"/>
                    <a:pt x="66" y="30"/>
                  </a:cubicBezTo>
                  <a:cubicBezTo>
                    <a:pt x="66" y="30"/>
                    <a:pt x="66" y="30"/>
                    <a:pt x="66" y="31"/>
                  </a:cubicBezTo>
                  <a:cubicBezTo>
                    <a:pt x="66" y="29"/>
                    <a:pt x="66" y="29"/>
                    <a:pt x="66" y="29"/>
                  </a:cubicBezTo>
                  <a:cubicBezTo>
                    <a:pt x="66" y="24"/>
                    <a:pt x="66" y="24"/>
                    <a:pt x="66" y="24"/>
                  </a:cubicBezTo>
                  <a:cubicBezTo>
                    <a:pt x="66" y="11"/>
                    <a:pt x="55" y="0"/>
                    <a:pt x="42"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119"/>
            <p:cNvSpPr>
              <a:spLocks/>
            </p:cNvSpPr>
            <p:nvPr userDrawn="1"/>
          </p:nvSpPr>
          <p:spPr bwMode="gray">
            <a:xfrm flipH="1">
              <a:off x="8636183" y="5013981"/>
              <a:ext cx="551064" cy="92342"/>
            </a:xfrm>
            <a:custGeom>
              <a:avLst/>
              <a:gdLst>
                <a:gd name="T0" fmla="*/ 166 w 190"/>
                <a:gd name="T1" fmla="*/ 0 h 32"/>
                <a:gd name="T2" fmla="*/ 125 w 190"/>
                <a:gd name="T3" fmla="*/ 0 h 32"/>
                <a:gd name="T4" fmla="*/ 124 w 190"/>
                <a:gd name="T5" fmla="*/ 0 h 32"/>
                <a:gd name="T6" fmla="*/ 97 w 190"/>
                <a:gd name="T7" fmla="*/ 0 h 32"/>
                <a:gd name="T8" fmla="*/ 58 w 190"/>
                <a:gd name="T9" fmla="*/ 0 h 32"/>
                <a:gd name="T10" fmla="*/ 32 w 190"/>
                <a:gd name="T11" fmla="*/ 0 h 32"/>
                <a:gd name="T12" fmla="*/ 28 w 190"/>
                <a:gd name="T13" fmla="*/ 0 h 32"/>
                <a:gd name="T14" fmla="*/ 0 w 190"/>
                <a:gd name="T15" fmla="*/ 29 h 32"/>
                <a:gd name="T16" fmla="*/ 0 w 190"/>
                <a:gd name="T17" fmla="*/ 29 h 32"/>
                <a:gd name="T18" fmla="*/ 0 w 190"/>
                <a:gd name="T19" fmla="*/ 29 h 32"/>
                <a:gd name="T20" fmla="*/ 0 w 190"/>
                <a:gd name="T21" fmla="*/ 32 h 32"/>
                <a:gd name="T22" fmla="*/ 28 w 190"/>
                <a:gd name="T23" fmla="*/ 7 h 32"/>
                <a:gd name="T24" fmla="*/ 125 w 190"/>
                <a:gd name="T25" fmla="*/ 7 h 32"/>
                <a:gd name="T26" fmla="*/ 166 w 190"/>
                <a:gd name="T27" fmla="*/ 7 h 32"/>
                <a:gd name="T28" fmla="*/ 190 w 190"/>
                <a:gd name="T29" fmla="*/ 30 h 32"/>
                <a:gd name="T30" fmla="*/ 190 w 190"/>
                <a:gd name="T31" fmla="*/ 29 h 32"/>
                <a:gd name="T32" fmla="*/ 190 w 190"/>
                <a:gd name="T33" fmla="*/ 24 h 32"/>
                <a:gd name="T34" fmla="*/ 166 w 19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32">
                  <a:moveTo>
                    <a:pt x="166" y="0"/>
                  </a:moveTo>
                  <a:cubicBezTo>
                    <a:pt x="125" y="0"/>
                    <a:pt x="125" y="0"/>
                    <a:pt x="125" y="0"/>
                  </a:cubicBezTo>
                  <a:cubicBezTo>
                    <a:pt x="124" y="0"/>
                    <a:pt x="124" y="0"/>
                    <a:pt x="124" y="0"/>
                  </a:cubicBezTo>
                  <a:cubicBezTo>
                    <a:pt x="97" y="0"/>
                    <a:pt x="97" y="0"/>
                    <a:pt x="97" y="0"/>
                  </a:cubicBezTo>
                  <a:cubicBezTo>
                    <a:pt x="58" y="0"/>
                    <a:pt x="58" y="0"/>
                    <a:pt x="58" y="0"/>
                  </a:cubicBezTo>
                  <a:cubicBezTo>
                    <a:pt x="32" y="0"/>
                    <a:pt x="32" y="0"/>
                    <a:pt x="32" y="0"/>
                  </a:cubicBezTo>
                  <a:cubicBezTo>
                    <a:pt x="28" y="0"/>
                    <a:pt x="28" y="0"/>
                    <a:pt x="28" y="0"/>
                  </a:cubicBezTo>
                  <a:cubicBezTo>
                    <a:pt x="12" y="0"/>
                    <a:pt x="0" y="13"/>
                    <a:pt x="0" y="29"/>
                  </a:cubicBezTo>
                  <a:cubicBezTo>
                    <a:pt x="0" y="29"/>
                    <a:pt x="0" y="29"/>
                    <a:pt x="0" y="29"/>
                  </a:cubicBezTo>
                  <a:cubicBezTo>
                    <a:pt x="0" y="29"/>
                    <a:pt x="0" y="29"/>
                    <a:pt x="0" y="29"/>
                  </a:cubicBezTo>
                  <a:cubicBezTo>
                    <a:pt x="0" y="30"/>
                    <a:pt x="0" y="31"/>
                    <a:pt x="0" y="32"/>
                  </a:cubicBezTo>
                  <a:cubicBezTo>
                    <a:pt x="1" y="18"/>
                    <a:pt x="13" y="7"/>
                    <a:pt x="28" y="7"/>
                  </a:cubicBezTo>
                  <a:cubicBezTo>
                    <a:pt x="125" y="7"/>
                    <a:pt x="125" y="7"/>
                    <a:pt x="125" y="7"/>
                  </a:cubicBezTo>
                  <a:cubicBezTo>
                    <a:pt x="166" y="7"/>
                    <a:pt x="166" y="7"/>
                    <a:pt x="166" y="7"/>
                  </a:cubicBezTo>
                  <a:cubicBezTo>
                    <a:pt x="179" y="7"/>
                    <a:pt x="190" y="17"/>
                    <a:pt x="190" y="30"/>
                  </a:cubicBezTo>
                  <a:cubicBezTo>
                    <a:pt x="190" y="30"/>
                    <a:pt x="190" y="29"/>
                    <a:pt x="190" y="29"/>
                  </a:cubicBezTo>
                  <a:cubicBezTo>
                    <a:pt x="190" y="24"/>
                    <a:pt x="190" y="24"/>
                    <a:pt x="190" y="24"/>
                  </a:cubicBezTo>
                  <a:cubicBezTo>
                    <a:pt x="190" y="11"/>
                    <a:pt x="179" y="0"/>
                    <a:pt x="166"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20"/>
            <p:cNvSpPr>
              <a:spLocks/>
            </p:cNvSpPr>
            <p:nvPr userDrawn="1"/>
          </p:nvSpPr>
          <p:spPr bwMode="gray">
            <a:xfrm flipH="1">
              <a:off x="8683843" y="5013981"/>
              <a:ext cx="1447662" cy="577873"/>
            </a:xfrm>
            <a:custGeom>
              <a:avLst/>
              <a:gdLst>
                <a:gd name="T0" fmla="*/ 163 w 500"/>
                <a:gd name="T1" fmla="*/ 0 h 201"/>
                <a:gd name="T2" fmla="*/ 262 w 500"/>
                <a:gd name="T3" fmla="*/ 0 h 201"/>
                <a:gd name="T4" fmla="*/ 381 w 500"/>
                <a:gd name="T5" fmla="*/ 0 h 201"/>
                <a:gd name="T6" fmla="*/ 500 w 500"/>
                <a:gd name="T7" fmla="*/ 53 h 201"/>
                <a:gd name="T8" fmla="*/ 481 w 500"/>
                <a:gd name="T9" fmla="*/ 80 h 201"/>
                <a:gd name="T10" fmla="*/ 411 w 500"/>
                <a:gd name="T11" fmla="*/ 88 h 201"/>
                <a:gd name="T12" fmla="*/ 331 w 500"/>
                <a:gd name="T13" fmla="*/ 86 h 201"/>
                <a:gd name="T14" fmla="*/ 163 w 500"/>
                <a:gd name="T15" fmla="*/ 99 h 201"/>
                <a:gd name="T16" fmla="*/ 163 w 500"/>
                <a:gd name="T17" fmla="*/ 195 h 201"/>
                <a:gd name="T18" fmla="*/ 0 w 500"/>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01">
                  <a:moveTo>
                    <a:pt x="163" y="0"/>
                  </a:moveTo>
                  <a:cubicBezTo>
                    <a:pt x="262" y="0"/>
                    <a:pt x="262" y="0"/>
                    <a:pt x="262" y="0"/>
                  </a:cubicBezTo>
                  <a:cubicBezTo>
                    <a:pt x="381" y="0"/>
                    <a:pt x="381" y="0"/>
                    <a:pt x="381" y="0"/>
                  </a:cubicBezTo>
                  <a:cubicBezTo>
                    <a:pt x="500" y="53"/>
                    <a:pt x="500" y="53"/>
                    <a:pt x="500" y="53"/>
                  </a:cubicBezTo>
                  <a:cubicBezTo>
                    <a:pt x="500" y="53"/>
                    <a:pt x="498" y="67"/>
                    <a:pt x="481" y="80"/>
                  </a:cubicBezTo>
                  <a:cubicBezTo>
                    <a:pt x="461" y="95"/>
                    <a:pt x="434" y="98"/>
                    <a:pt x="411" y="88"/>
                  </a:cubicBezTo>
                  <a:cubicBezTo>
                    <a:pt x="387" y="79"/>
                    <a:pt x="356" y="63"/>
                    <a:pt x="331" y="86"/>
                  </a:cubicBezTo>
                  <a:cubicBezTo>
                    <a:pt x="331" y="86"/>
                    <a:pt x="252" y="166"/>
                    <a:pt x="163" y="99"/>
                  </a:cubicBezTo>
                  <a:cubicBezTo>
                    <a:pt x="163" y="195"/>
                    <a:pt x="163" y="195"/>
                    <a:pt x="163"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21"/>
            <p:cNvSpPr>
              <a:spLocks/>
            </p:cNvSpPr>
            <p:nvPr userDrawn="1"/>
          </p:nvSpPr>
          <p:spPr bwMode="gray">
            <a:xfrm flipH="1">
              <a:off x="8683843" y="5013981"/>
              <a:ext cx="1230214" cy="577873"/>
            </a:xfrm>
            <a:custGeom>
              <a:avLst/>
              <a:gdLst>
                <a:gd name="T0" fmla="*/ 81 w 425"/>
                <a:gd name="T1" fmla="*/ 0 h 201"/>
                <a:gd name="T2" fmla="*/ 187 w 425"/>
                <a:gd name="T3" fmla="*/ 0 h 201"/>
                <a:gd name="T4" fmla="*/ 306 w 425"/>
                <a:gd name="T5" fmla="*/ 0 h 201"/>
                <a:gd name="T6" fmla="*/ 425 w 425"/>
                <a:gd name="T7" fmla="*/ 53 h 201"/>
                <a:gd name="T8" fmla="*/ 406 w 425"/>
                <a:gd name="T9" fmla="*/ 80 h 201"/>
                <a:gd name="T10" fmla="*/ 336 w 425"/>
                <a:gd name="T11" fmla="*/ 88 h 201"/>
                <a:gd name="T12" fmla="*/ 256 w 425"/>
                <a:gd name="T13" fmla="*/ 86 h 201"/>
                <a:gd name="T14" fmla="*/ 88 w 425"/>
                <a:gd name="T15" fmla="*/ 99 h 201"/>
                <a:gd name="T16" fmla="*/ 88 w 425"/>
                <a:gd name="T17" fmla="*/ 195 h 201"/>
                <a:gd name="T18" fmla="*/ 0 w 425"/>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201">
                  <a:moveTo>
                    <a:pt x="81" y="0"/>
                  </a:moveTo>
                  <a:cubicBezTo>
                    <a:pt x="187" y="0"/>
                    <a:pt x="187" y="0"/>
                    <a:pt x="187" y="0"/>
                  </a:cubicBezTo>
                  <a:cubicBezTo>
                    <a:pt x="306" y="0"/>
                    <a:pt x="306" y="0"/>
                    <a:pt x="306" y="0"/>
                  </a:cubicBezTo>
                  <a:cubicBezTo>
                    <a:pt x="425" y="53"/>
                    <a:pt x="425" y="53"/>
                    <a:pt x="425" y="53"/>
                  </a:cubicBezTo>
                  <a:cubicBezTo>
                    <a:pt x="425" y="53"/>
                    <a:pt x="423" y="67"/>
                    <a:pt x="406" y="80"/>
                  </a:cubicBezTo>
                  <a:cubicBezTo>
                    <a:pt x="386" y="95"/>
                    <a:pt x="359" y="98"/>
                    <a:pt x="336" y="88"/>
                  </a:cubicBezTo>
                  <a:cubicBezTo>
                    <a:pt x="312" y="79"/>
                    <a:pt x="281" y="63"/>
                    <a:pt x="256" y="86"/>
                  </a:cubicBezTo>
                  <a:cubicBezTo>
                    <a:pt x="256" y="86"/>
                    <a:pt x="177" y="166"/>
                    <a:pt x="88" y="99"/>
                  </a:cubicBezTo>
                  <a:cubicBezTo>
                    <a:pt x="88" y="195"/>
                    <a:pt x="88" y="195"/>
                    <a:pt x="88"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122"/>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close/>
                </a:path>
              </a:pathLst>
            </a:custGeom>
            <a:solidFill>
              <a:srgbClr val="B2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23"/>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24"/>
            <p:cNvSpPr>
              <a:spLocks noChangeArrowheads="1"/>
            </p:cNvSpPr>
            <p:nvPr userDrawn="1"/>
          </p:nvSpPr>
          <p:spPr bwMode="gray">
            <a:xfrm flipH="1">
              <a:off x="9500015" y="5234407"/>
              <a:ext cx="232341" cy="342555"/>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25"/>
            <p:cNvSpPr>
              <a:spLocks noEditPoints="1"/>
            </p:cNvSpPr>
            <p:nvPr userDrawn="1"/>
          </p:nvSpPr>
          <p:spPr bwMode="gray">
            <a:xfrm>
              <a:off x="8616820" y="3222009"/>
              <a:ext cx="875746" cy="851916"/>
            </a:xfrm>
            <a:custGeom>
              <a:avLst/>
              <a:gdLst>
                <a:gd name="T0" fmla="*/ 254 w 303"/>
                <a:gd name="T1" fmla="*/ 292 h 296"/>
                <a:gd name="T2" fmla="*/ 246 w 303"/>
                <a:gd name="T3" fmla="*/ 292 h 296"/>
                <a:gd name="T4" fmla="*/ 250 w 303"/>
                <a:gd name="T5" fmla="*/ 296 h 296"/>
                <a:gd name="T6" fmla="*/ 254 w 303"/>
                <a:gd name="T7" fmla="*/ 292 h 296"/>
                <a:gd name="T8" fmla="*/ 122 w 303"/>
                <a:gd name="T9" fmla="*/ 0 h 296"/>
                <a:gd name="T10" fmla="*/ 0 w 303"/>
                <a:gd name="T11" fmla="*/ 47 h 296"/>
                <a:gd name="T12" fmla="*/ 83 w 303"/>
                <a:gd name="T13" fmla="*/ 129 h 296"/>
                <a:gd name="T14" fmla="*/ 83 w 303"/>
                <a:gd name="T15" fmla="*/ 97 h 296"/>
                <a:gd name="T16" fmla="*/ 144 w 303"/>
                <a:gd name="T17" fmla="*/ 97 h 296"/>
                <a:gd name="T18" fmla="*/ 144 w 303"/>
                <a:gd name="T19" fmla="*/ 190 h 296"/>
                <a:gd name="T20" fmla="*/ 160 w 303"/>
                <a:gd name="T21" fmla="*/ 207 h 296"/>
                <a:gd name="T22" fmla="*/ 160 w 303"/>
                <a:gd name="T23" fmla="*/ 48 h 296"/>
                <a:gd name="T24" fmla="*/ 221 w 303"/>
                <a:gd name="T25" fmla="*/ 48 h 296"/>
                <a:gd name="T26" fmla="*/ 221 w 303"/>
                <a:gd name="T27" fmla="*/ 268 h 296"/>
                <a:gd name="T28" fmla="*/ 241 w 303"/>
                <a:gd name="T29" fmla="*/ 288 h 296"/>
                <a:gd name="T30" fmla="*/ 258 w 303"/>
                <a:gd name="T31" fmla="*/ 288 h 296"/>
                <a:gd name="T32" fmla="*/ 303 w 303"/>
                <a:gd name="T33" fmla="*/ 174 h 296"/>
                <a:gd name="T34" fmla="*/ 122 w 303"/>
                <a:gd name="T3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96">
                  <a:moveTo>
                    <a:pt x="254" y="292"/>
                  </a:moveTo>
                  <a:cubicBezTo>
                    <a:pt x="246" y="292"/>
                    <a:pt x="246" y="292"/>
                    <a:pt x="246" y="292"/>
                  </a:cubicBezTo>
                  <a:cubicBezTo>
                    <a:pt x="250" y="296"/>
                    <a:pt x="250" y="296"/>
                    <a:pt x="250" y="296"/>
                  </a:cubicBezTo>
                  <a:cubicBezTo>
                    <a:pt x="252" y="295"/>
                    <a:pt x="253" y="293"/>
                    <a:pt x="254" y="292"/>
                  </a:cubicBezTo>
                  <a:moveTo>
                    <a:pt x="122" y="0"/>
                  </a:moveTo>
                  <a:cubicBezTo>
                    <a:pt x="75" y="0"/>
                    <a:pt x="32" y="17"/>
                    <a:pt x="0" y="47"/>
                  </a:cubicBezTo>
                  <a:cubicBezTo>
                    <a:pt x="83" y="129"/>
                    <a:pt x="83" y="129"/>
                    <a:pt x="83" y="129"/>
                  </a:cubicBezTo>
                  <a:cubicBezTo>
                    <a:pt x="83" y="97"/>
                    <a:pt x="83" y="97"/>
                    <a:pt x="83" y="97"/>
                  </a:cubicBezTo>
                  <a:cubicBezTo>
                    <a:pt x="144" y="97"/>
                    <a:pt x="144" y="97"/>
                    <a:pt x="144" y="97"/>
                  </a:cubicBezTo>
                  <a:cubicBezTo>
                    <a:pt x="144" y="190"/>
                    <a:pt x="144" y="190"/>
                    <a:pt x="144" y="190"/>
                  </a:cubicBezTo>
                  <a:cubicBezTo>
                    <a:pt x="160" y="207"/>
                    <a:pt x="160" y="207"/>
                    <a:pt x="160" y="207"/>
                  </a:cubicBezTo>
                  <a:cubicBezTo>
                    <a:pt x="160" y="48"/>
                    <a:pt x="160" y="48"/>
                    <a:pt x="160" y="48"/>
                  </a:cubicBezTo>
                  <a:cubicBezTo>
                    <a:pt x="221" y="48"/>
                    <a:pt x="221" y="48"/>
                    <a:pt x="221" y="48"/>
                  </a:cubicBezTo>
                  <a:cubicBezTo>
                    <a:pt x="221" y="268"/>
                    <a:pt x="221" y="268"/>
                    <a:pt x="221" y="268"/>
                  </a:cubicBezTo>
                  <a:cubicBezTo>
                    <a:pt x="241" y="288"/>
                    <a:pt x="241" y="288"/>
                    <a:pt x="241" y="288"/>
                  </a:cubicBezTo>
                  <a:cubicBezTo>
                    <a:pt x="258" y="288"/>
                    <a:pt x="258" y="288"/>
                    <a:pt x="258" y="288"/>
                  </a:cubicBezTo>
                  <a:cubicBezTo>
                    <a:pt x="285" y="257"/>
                    <a:pt x="302" y="218"/>
                    <a:pt x="303" y="174"/>
                  </a:cubicBezTo>
                  <a:cubicBezTo>
                    <a:pt x="300" y="77"/>
                    <a:pt x="220" y="0"/>
                    <a:pt x="1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26"/>
            <p:cNvSpPr>
              <a:spLocks/>
            </p:cNvSpPr>
            <p:nvPr userDrawn="1"/>
          </p:nvSpPr>
          <p:spPr bwMode="gray">
            <a:xfrm>
              <a:off x="9313842" y="4050096"/>
              <a:ext cx="47660" cy="11915"/>
            </a:xfrm>
            <a:custGeom>
              <a:avLst/>
              <a:gdLst>
                <a:gd name="T0" fmla="*/ 17 w 17"/>
                <a:gd name="T1" fmla="*/ 0 h 4"/>
                <a:gd name="T2" fmla="*/ 0 w 17"/>
                <a:gd name="T3" fmla="*/ 0 h 4"/>
                <a:gd name="T4" fmla="*/ 5 w 17"/>
                <a:gd name="T5" fmla="*/ 4 h 4"/>
                <a:gd name="T6" fmla="*/ 13 w 17"/>
                <a:gd name="T7" fmla="*/ 4 h 4"/>
                <a:gd name="T8" fmla="*/ 17 w 17"/>
                <a:gd name="T9" fmla="*/ 0 h 4"/>
              </a:gdLst>
              <a:ahLst/>
              <a:cxnLst>
                <a:cxn ang="0">
                  <a:pos x="T0" y="T1"/>
                </a:cxn>
                <a:cxn ang="0">
                  <a:pos x="T2" y="T3"/>
                </a:cxn>
                <a:cxn ang="0">
                  <a:pos x="T4" y="T5"/>
                </a:cxn>
                <a:cxn ang="0">
                  <a:pos x="T6" y="T7"/>
                </a:cxn>
                <a:cxn ang="0">
                  <a:pos x="T8" y="T9"/>
                </a:cxn>
              </a:cxnLst>
              <a:rect l="0" t="0" r="r" b="b"/>
              <a:pathLst>
                <a:path w="17" h="4">
                  <a:moveTo>
                    <a:pt x="17" y="0"/>
                  </a:moveTo>
                  <a:cubicBezTo>
                    <a:pt x="0" y="0"/>
                    <a:pt x="0" y="0"/>
                    <a:pt x="0" y="0"/>
                  </a:cubicBezTo>
                  <a:cubicBezTo>
                    <a:pt x="5" y="4"/>
                    <a:pt x="5" y="4"/>
                    <a:pt x="5" y="4"/>
                  </a:cubicBezTo>
                  <a:cubicBezTo>
                    <a:pt x="13" y="4"/>
                    <a:pt x="13" y="4"/>
                    <a:pt x="13" y="4"/>
                  </a:cubicBezTo>
                  <a:cubicBezTo>
                    <a:pt x="15" y="3"/>
                    <a:pt x="16" y="1"/>
                    <a:pt x="17"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27"/>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28"/>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29"/>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30"/>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31"/>
            <p:cNvSpPr>
              <a:spLocks/>
            </p:cNvSpPr>
            <p:nvPr userDrawn="1"/>
          </p:nvSpPr>
          <p:spPr bwMode="gray">
            <a:xfrm>
              <a:off x="8598948" y="3183286"/>
              <a:ext cx="893619" cy="539151"/>
            </a:xfrm>
            <a:custGeom>
              <a:avLst/>
              <a:gdLst>
                <a:gd name="T0" fmla="*/ 128 w 309"/>
                <a:gd name="T1" fmla="*/ 0 h 187"/>
                <a:gd name="T2" fmla="*/ 0 w 309"/>
                <a:gd name="T3" fmla="*/ 53 h 187"/>
                <a:gd name="T4" fmla="*/ 6 w 309"/>
                <a:gd name="T5" fmla="*/ 60 h 187"/>
                <a:gd name="T6" fmla="*/ 128 w 309"/>
                <a:gd name="T7" fmla="*/ 13 h 187"/>
                <a:gd name="T8" fmla="*/ 309 w 309"/>
                <a:gd name="T9" fmla="*/ 187 h 187"/>
                <a:gd name="T10" fmla="*/ 309 w 309"/>
                <a:gd name="T11" fmla="*/ 181 h 187"/>
                <a:gd name="T12" fmla="*/ 309 w 309"/>
                <a:gd name="T13" fmla="*/ 181 h 187"/>
                <a:gd name="T14" fmla="*/ 256 w 309"/>
                <a:gd name="T15" fmla="*/ 53 h 187"/>
                <a:gd name="T16" fmla="*/ 128 w 309"/>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187">
                  <a:moveTo>
                    <a:pt x="128" y="0"/>
                  </a:moveTo>
                  <a:cubicBezTo>
                    <a:pt x="82" y="0"/>
                    <a:pt x="35" y="18"/>
                    <a:pt x="0" y="53"/>
                  </a:cubicBezTo>
                  <a:cubicBezTo>
                    <a:pt x="6" y="60"/>
                    <a:pt x="6" y="60"/>
                    <a:pt x="6" y="60"/>
                  </a:cubicBezTo>
                  <a:cubicBezTo>
                    <a:pt x="38" y="30"/>
                    <a:pt x="81" y="13"/>
                    <a:pt x="128" y="13"/>
                  </a:cubicBezTo>
                  <a:cubicBezTo>
                    <a:pt x="226" y="13"/>
                    <a:pt x="306" y="90"/>
                    <a:pt x="309" y="187"/>
                  </a:cubicBezTo>
                  <a:cubicBezTo>
                    <a:pt x="309" y="185"/>
                    <a:pt x="309" y="183"/>
                    <a:pt x="309" y="181"/>
                  </a:cubicBezTo>
                  <a:cubicBezTo>
                    <a:pt x="309" y="181"/>
                    <a:pt x="309" y="181"/>
                    <a:pt x="309" y="181"/>
                  </a:cubicBezTo>
                  <a:cubicBezTo>
                    <a:pt x="309" y="135"/>
                    <a:pt x="291" y="89"/>
                    <a:pt x="256" y="53"/>
                  </a:cubicBezTo>
                  <a:cubicBezTo>
                    <a:pt x="221" y="18"/>
                    <a:pt x="174" y="0"/>
                    <a:pt x="128" y="0"/>
                  </a:cubicBezTo>
                </a:path>
              </a:pathLst>
            </a:custGeom>
            <a:solidFill>
              <a:srgbClr val="E7C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32"/>
            <p:cNvSpPr>
              <a:spLocks/>
            </p:cNvSpPr>
            <p:nvPr userDrawn="1"/>
          </p:nvSpPr>
          <p:spPr bwMode="gray">
            <a:xfrm>
              <a:off x="9340652" y="3704563"/>
              <a:ext cx="151914" cy="369362"/>
            </a:xfrm>
            <a:custGeom>
              <a:avLst/>
              <a:gdLst>
                <a:gd name="T0" fmla="*/ 53 w 53"/>
                <a:gd name="T1" fmla="*/ 0 h 128"/>
                <a:gd name="T2" fmla="*/ 53 w 53"/>
                <a:gd name="T3" fmla="*/ 0 h 128"/>
                <a:gd name="T4" fmla="*/ 53 w 53"/>
                <a:gd name="T5" fmla="*/ 0 h 128"/>
                <a:gd name="T6" fmla="*/ 53 w 53"/>
                <a:gd name="T7" fmla="*/ 6 h 128"/>
                <a:gd name="T8" fmla="*/ 8 w 53"/>
                <a:gd name="T9" fmla="*/ 120 h 128"/>
                <a:gd name="T10" fmla="*/ 4 w 53"/>
                <a:gd name="T11" fmla="*/ 124 h 128"/>
                <a:gd name="T12" fmla="*/ 0 w 53"/>
                <a:gd name="T13" fmla="*/ 128 h 128"/>
                <a:gd name="T14" fmla="*/ 0 w 53"/>
                <a:gd name="T15" fmla="*/ 128 h 128"/>
                <a:gd name="T16" fmla="*/ 53 w 53"/>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8">
                  <a:moveTo>
                    <a:pt x="53" y="0"/>
                  </a:moveTo>
                  <a:cubicBezTo>
                    <a:pt x="53" y="0"/>
                    <a:pt x="53" y="0"/>
                    <a:pt x="53" y="0"/>
                  </a:cubicBezTo>
                  <a:cubicBezTo>
                    <a:pt x="53" y="0"/>
                    <a:pt x="53" y="0"/>
                    <a:pt x="53" y="0"/>
                  </a:cubicBezTo>
                  <a:cubicBezTo>
                    <a:pt x="53" y="2"/>
                    <a:pt x="53" y="4"/>
                    <a:pt x="53" y="6"/>
                  </a:cubicBezTo>
                  <a:cubicBezTo>
                    <a:pt x="52" y="50"/>
                    <a:pt x="35" y="89"/>
                    <a:pt x="8" y="120"/>
                  </a:cubicBezTo>
                  <a:cubicBezTo>
                    <a:pt x="7" y="121"/>
                    <a:pt x="6" y="123"/>
                    <a:pt x="4" y="124"/>
                  </a:cubicBezTo>
                  <a:cubicBezTo>
                    <a:pt x="3" y="125"/>
                    <a:pt x="2" y="127"/>
                    <a:pt x="0" y="128"/>
                  </a:cubicBezTo>
                  <a:cubicBezTo>
                    <a:pt x="0" y="128"/>
                    <a:pt x="0" y="128"/>
                    <a:pt x="0" y="128"/>
                  </a:cubicBezTo>
                  <a:cubicBezTo>
                    <a:pt x="36" y="93"/>
                    <a:pt x="53" y="46"/>
                    <a:pt x="53" y="0"/>
                  </a:cubicBezTo>
                </a:path>
              </a:pathLst>
            </a:custGeom>
            <a:solidFill>
              <a:srgbClr val="F8D7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33"/>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 name="T6" fmla="*/ 0 w 23"/>
                <a:gd name="T7" fmla="*/ 24 h 24"/>
              </a:gdLst>
              <a:ahLst/>
              <a:cxnLst>
                <a:cxn ang="0">
                  <a:pos x="T0" y="T1"/>
                </a:cxn>
                <a:cxn ang="0">
                  <a:pos x="T2" y="T3"/>
                </a:cxn>
                <a:cxn ang="0">
                  <a:pos x="T4" y="T5"/>
                </a:cxn>
                <a:cxn ang="0">
                  <a:pos x="T6" y="T7"/>
                </a:cxn>
              </a:cxnLst>
              <a:rect l="0" t="0" r="r" b="b"/>
              <a:pathLst>
                <a:path w="23" h="24">
                  <a:moveTo>
                    <a:pt x="0" y="24"/>
                  </a:moveTo>
                  <a:lnTo>
                    <a:pt x="0" y="0"/>
                  </a:lnTo>
                  <a:lnTo>
                    <a:pt x="23" y="22"/>
                  </a:lnTo>
                  <a:lnTo>
                    <a:pt x="0" y="2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134"/>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Lst>
              <a:ahLst/>
              <a:cxnLst>
                <a:cxn ang="0">
                  <a:pos x="T0" y="T1"/>
                </a:cxn>
                <a:cxn ang="0">
                  <a:pos x="T2" y="T3"/>
                </a:cxn>
                <a:cxn ang="0">
                  <a:pos x="T4" y="T5"/>
                </a:cxn>
              </a:cxnLst>
              <a:rect l="0" t="0" r="r" b="b"/>
              <a:pathLst>
                <a:path w="23" h="24">
                  <a:moveTo>
                    <a:pt x="0" y="24"/>
                  </a:moveTo>
                  <a:lnTo>
                    <a:pt x="0" y="0"/>
                  </a:lnTo>
                  <a:lnTo>
                    <a:pt x="2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35"/>
            <p:cNvSpPr>
              <a:spLocks/>
            </p:cNvSpPr>
            <p:nvPr userDrawn="1"/>
          </p:nvSpPr>
          <p:spPr bwMode="gray">
            <a:xfrm flipH="1">
              <a:off x="9672781" y="5013981"/>
              <a:ext cx="387235" cy="589788"/>
            </a:xfrm>
            <a:custGeom>
              <a:avLst/>
              <a:gdLst>
                <a:gd name="T0" fmla="*/ 0 w 134"/>
                <a:gd name="T1" fmla="*/ 205 h 205"/>
                <a:gd name="T2" fmla="*/ 0 w 134"/>
                <a:gd name="T3" fmla="*/ 8 h 205"/>
                <a:gd name="T4" fmla="*/ 107 w 134"/>
                <a:gd name="T5" fmla="*/ 1 h 205"/>
                <a:gd name="T6" fmla="*/ 122 w 134"/>
                <a:gd name="T7" fmla="*/ 0 h 205"/>
                <a:gd name="T8" fmla="*/ 134 w 134"/>
                <a:gd name="T9" fmla="*/ 0 h 205"/>
                <a:gd name="T10" fmla="*/ 134 w 134"/>
                <a:gd name="T11" fmla="*/ 162 h 205"/>
                <a:gd name="T12" fmla="*/ 99 w 134"/>
                <a:gd name="T13" fmla="*/ 199 h 205"/>
                <a:gd name="T14" fmla="*/ 38 w 134"/>
                <a:gd name="T15" fmla="*/ 203 h 205"/>
                <a:gd name="T16" fmla="*/ 26 w 134"/>
                <a:gd name="T17"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05">
                  <a:moveTo>
                    <a:pt x="0" y="205"/>
                  </a:moveTo>
                  <a:cubicBezTo>
                    <a:pt x="0" y="8"/>
                    <a:pt x="0" y="8"/>
                    <a:pt x="0" y="8"/>
                  </a:cubicBezTo>
                  <a:cubicBezTo>
                    <a:pt x="107" y="1"/>
                    <a:pt x="107" y="1"/>
                    <a:pt x="107" y="1"/>
                  </a:cubicBezTo>
                  <a:cubicBezTo>
                    <a:pt x="112" y="1"/>
                    <a:pt x="117" y="0"/>
                    <a:pt x="122" y="0"/>
                  </a:cubicBezTo>
                  <a:cubicBezTo>
                    <a:pt x="134" y="0"/>
                    <a:pt x="134" y="0"/>
                    <a:pt x="134" y="0"/>
                  </a:cubicBezTo>
                  <a:cubicBezTo>
                    <a:pt x="134" y="162"/>
                    <a:pt x="134" y="162"/>
                    <a:pt x="134" y="162"/>
                  </a:cubicBezTo>
                  <a:cubicBezTo>
                    <a:pt x="134" y="182"/>
                    <a:pt x="119" y="198"/>
                    <a:pt x="99" y="199"/>
                  </a:cubicBezTo>
                  <a:cubicBezTo>
                    <a:pt x="38" y="203"/>
                    <a:pt x="38" y="203"/>
                    <a:pt x="38" y="203"/>
                  </a:cubicBezTo>
                  <a:cubicBezTo>
                    <a:pt x="26" y="204"/>
                    <a:pt x="26" y="204"/>
                    <a:pt x="26" y="2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36"/>
            <p:cNvSpPr>
              <a:spLocks/>
            </p:cNvSpPr>
            <p:nvPr userDrawn="1"/>
          </p:nvSpPr>
          <p:spPr bwMode="gray">
            <a:xfrm flipH="1">
              <a:off x="9824697" y="4132702"/>
              <a:ext cx="2618822" cy="1558692"/>
            </a:xfrm>
            <a:custGeom>
              <a:avLst/>
              <a:gdLst>
                <a:gd name="T0" fmla="*/ 627 w 1093"/>
                <a:gd name="T1" fmla="*/ 451 h 691"/>
                <a:gd name="T2" fmla="*/ 598 w 1093"/>
                <a:gd name="T3" fmla="*/ 442 h 691"/>
                <a:gd name="T4" fmla="*/ 465 w 1093"/>
                <a:gd name="T5" fmla="*/ 349 h 691"/>
                <a:gd name="T6" fmla="*/ 0 w 1093"/>
                <a:gd name="T7" fmla="*/ 0 h 691"/>
                <a:gd name="T8" fmla="*/ 0 w 1093"/>
                <a:gd name="T9" fmla="*/ 407 h 691"/>
                <a:gd name="T10" fmla="*/ 472 w 1093"/>
                <a:gd name="T11" fmla="*/ 648 h 691"/>
                <a:gd name="T12" fmla="*/ 643 w 1093"/>
                <a:gd name="T13" fmla="*/ 681 h 691"/>
                <a:gd name="T14" fmla="*/ 1093 w 1093"/>
                <a:gd name="T15" fmla="*/ 651 h 691"/>
                <a:gd name="T16" fmla="*/ 1093 w 1093"/>
                <a:gd name="T17" fmla="*/ 552 h 691"/>
                <a:gd name="T18" fmla="*/ 1093 w 1093"/>
                <a:gd name="T19" fmla="*/ 450 h 691"/>
                <a:gd name="T20" fmla="*/ 627 w 1093"/>
                <a:gd name="T21" fmla="*/ 451 h 691"/>
                <a:gd name="connsiteX0" fmla="*/ 5795 w 10058"/>
                <a:gd name="connsiteY0" fmla="*/ 4459 h 7836"/>
                <a:gd name="connsiteX1" fmla="*/ 5529 w 10058"/>
                <a:gd name="connsiteY1" fmla="*/ 4329 h 7836"/>
                <a:gd name="connsiteX2" fmla="*/ 4312 w 10058"/>
                <a:gd name="connsiteY2" fmla="*/ 2983 h 7836"/>
                <a:gd name="connsiteX3" fmla="*/ 1756 w 10058"/>
                <a:gd name="connsiteY3" fmla="*/ 0 h 7836"/>
                <a:gd name="connsiteX4" fmla="*/ 58 w 10058"/>
                <a:gd name="connsiteY4" fmla="*/ 3822 h 7836"/>
                <a:gd name="connsiteX5" fmla="*/ 4376 w 10058"/>
                <a:gd name="connsiteY5" fmla="*/ 7310 h 7836"/>
                <a:gd name="connsiteX6" fmla="*/ 5941 w 10058"/>
                <a:gd name="connsiteY6" fmla="*/ 7787 h 7836"/>
                <a:gd name="connsiteX7" fmla="*/ 10058 w 10058"/>
                <a:gd name="connsiteY7" fmla="*/ 7353 h 7836"/>
                <a:gd name="connsiteX8" fmla="*/ 10058 w 10058"/>
                <a:gd name="connsiteY8" fmla="*/ 5920 h 7836"/>
                <a:gd name="connsiteX9" fmla="*/ 10058 w 10058"/>
                <a:gd name="connsiteY9" fmla="*/ 4444 h 7836"/>
                <a:gd name="connsiteX10" fmla="*/ 5795 w 10058"/>
                <a:gd name="connsiteY10" fmla="*/ 4459 h 783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63 w 10001"/>
                <a:gd name="connsiteY0" fmla="*/ 5697 h 10056"/>
                <a:gd name="connsiteX1" fmla="*/ 5498 w 10001"/>
                <a:gd name="connsiteY1" fmla="*/ 5532 h 10056"/>
                <a:gd name="connsiteX2" fmla="*/ 4288 w 10001"/>
                <a:gd name="connsiteY2" fmla="*/ 3814 h 10056"/>
                <a:gd name="connsiteX3" fmla="*/ 1747 w 10001"/>
                <a:gd name="connsiteY3" fmla="*/ 7 h 10056"/>
                <a:gd name="connsiteX4" fmla="*/ 59 w 10001"/>
                <a:gd name="connsiteY4" fmla="*/ 4884 h 10056"/>
                <a:gd name="connsiteX5" fmla="*/ 4352 w 10001"/>
                <a:gd name="connsiteY5" fmla="*/ 9336 h 10056"/>
                <a:gd name="connsiteX6" fmla="*/ 5908 w 10001"/>
                <a:gd name="connsiteY6" fmla="*/ 9944 h 10056"/>
                <a:gd name="connsiteX7" fmla="*/ 10001 w 10001"/>
                <a:gd name="connsiteY7" fmla="*/ 9391 h 10056"/>
                <a:gd name="connsiteX8" fmla="*/ 10001 w 10001"/>
                <a:gd name="connsiteY8" fmla="*/ 7562 h 10056"/>
                <a:gd name="connsiteX9" fmla="*/ 10001 w 10001"/>
                <a:gd name="connsiteY9" fmla="*/ 5678 h 10056"/>
                <a:gd name="connsiteX10" fmla="*/ 5763 w 10001"/>
                <a:gd name="connsiteY10" fmla="*/ 5697 h 10056"/>
                <a:gd name="connsiteX0" fmla="*/ 5763 w 10001"/>
                <a:gd name="connsiteY0" fmla="*/ 5690 h 10049"/>
                <a:gd name="connsiteX1" fmla="*/ 5498 w 10001"/>
                <a:gd name="connsiteY1" fmla="*/ 5525 h 10049"/>
                <a:gd name="connsiteX2" fmla="*/ 4288 w 10001"/>
                <a:gd name="connsiteY2" fmla="*/ 3807 h 10049"/>
                <a:gd name="connsiteX3" fmla="*/ 1747 w 10001"/>
                <a:gd name="connsiteY3" fmla="*/ 0 h 10049"/>
                <a:gd name="connsiteX4" fmla="*/ 59 w 10001"/>
                <a:gd name="connsiteY4" fmla="*/ 4877 h 10049"/>
                <a:gd name="connsiteX5" fmla="*/ 4352 w 10001"/>
                <a:gd name="connsiteY5" fmla="*/ 9329 h 10049"/>
                <a:gd name="connsiteX6" fmla="*/ 5908 w 10001"/>
                <a:gd name="connsiteY6" fmla="*/ 9937 h 10049"/>
                <a:gd name="connsiteX7" fmla="*/ 10001 w 10001"/>
                <a:gd name="connsiteY7" fmla="*/ 9384 h 10049"/>
                <a:gd name="connsiteX8" fmla="*/ 10001 w 10001"/>
                <a:gd name="connsiteY8" fmla="*/ 7555 h 10049"/>
                <a:gd name="connsiteX9" fmla="*/ 10001 w 10001"/>
                <a:gd name="connsiteY9" fmla="*/ 5671 h 10049"/>
                <a:gd name="connsiteX10" fmla="*/ 5763 w 10001"/>
                <a:gd name="connsiteY10" fmla="*/ 5690 h 10049"/>
                <a:gd name="connsiteX0" fmla="*/ 5705 w 9943"/>
                <a:gd name="connsiteY0" fmla="*/ 5690 h 10049"/>
                <a:gd name="connsiteX1" fmla="*/ 5440 w 9943"/>
                <a:gd name="connsiteY1" fmla="*/ 5525 h 10049"/>
                <a:gd name="connsiteX2" fmla="*/ 4230 w 9943"/>
                <a:gd name="connsiteY2" fmla="*/ 3807 h 10049"/>
                <a:gd name="connsiteX3" fmla="*/ 1689 w 9943"/>
                <a:gd name="connsiteY3" fmla="*/ 0 h 10049"/>
                <a:gd name="connsiteX4" fmla="*/ 1 w 9943"/>
                <a:gd name="connsiteY4" fmla="*/ 4877 h 10049"/>
                <a:gd name="connsiteX5" fmla="*/ 4294 w 9943"/>
                <a:gd name="connsiteY5" fmla="*/ 9329 h 10049"/>
                <a:gd name="connsiteX6" fmla="*/ 5850 w 9943"/>
                <a:gd name="connsiteY6" fmla="*/ 9937 h 10049"/>
                <a:gd name="connsiteX7" fmla="*/ 9943 w 9943"/>
                <a:gd name="connsiteY7" fmla="*/ 9384 h 10049"/>
                <a:gd name="connsiteX8" fmla="*/ 9943 w 9943"/>
                <a:gd name="connsiteY8" fmla="*/ 7555 h 10049"/>
                <a:gd name="connsiteX9" fmla="*/ 9943 w 9943"/>
                <a:gd name="connsiteY9" fmla="*/ 5671 h 10049"/>
                <a:gd name="connsiteX10" fmla="*/ 5705 w 9943"/>
                <a:gd name="connsiteY10" fmla="*/ 5690 h 10049"/>
                <a:gd name="connsiteX0" fmla="*/ 5738 w 10000"/>
                <a:gd name="connsiteY0" fmla="*/ 5662 h 10000"/>
                <a:gd name="connsiteX1" fmla="*/ 5471 w 10000"/>
                <a:gd name="connsiteY1" fmla="*/ 5498 h 10000"/>
                <a:gd name="connsiteX2" fmla="*/ 4254 w 10000"/>
                <a:gd name="connsiteY2" fmla="*/ 3788 h 10000"/>
                <a:gd name="connsiteX3" fmla="*/ 1699 w 10000"/>
                <a:gd name="connsiteY3" fmla="*/ 0 h 10000"/>
                <a:gd name="connsiteX4" fmla="*/ 1 w 10000"/>
                <a:gd name="connsiteY4" fmla="*/ 4853 h 10000"/>
                <a:gd name="connsiteX5" fmla="*/ 4319 w 10000"/>
                <a:gd name="connsiteY5" fmla="*/ 9284 h 10000"/>
                <a:gd name="connsiteX6" fmla="*/ 5884 w 10000"/>
                <a:gd name="connsiteY6" fmla="*/ 9889 h 10000"/>
                <a:gd name="connsiteX7" fmla="*/ 10000 w 10000"/>
                <a:gd name="connsiteY7" fmla="*/ 9338 h 10000"/>
                <a:gd name="connsiteX8" fmla="*/ 10000 w 10000"/>
                <a:gd name="connsiteY8" fmla="*/ 7518 h 10000"/>
                <a:gd name="connsiteX9" fmla="*/ 10000 w 10000"/>
                <a:gd name="connsiteY9" fmla="*/ 5643 h 10000"/>
                <a:gd name="connsiteX10" fmla="*/ 5738 w 10000"/>
                <a:gd name="connsiteY10" fmla="*/ 5662 h 10000"/>
                <a:gd name="connsiteX0" fmla="*/ 4040 w 8302"/>
                <a:gd name="connsiteY0" fmla="*/ 5662 h 9948"/>
                <a:gd name="connsiteX1" fmla="*/ 3773 w 8302"/>
                <a:gd name="connsiteY1" fmla="*/ 5498 h 9948"/>
                <a:gd name="connsiteX2" fmla="*/ 2556 w 8302"/>
                <a:gd name="connsiteY2" fmla="*/ 3788 h 9948"/>
                <a:gd name="connsiteX3" fmla="*/ 1 w 8302"/>
                <a:gd name="connsiteY3" fmla="*/ 0 h 9948"/>
                <a:gd name="connsiteX4" fmla="*/ 13 w 8302"/>
                <a:gd name="connsiteY4" fmla="*/ 6677 h 9948"/>
                <a:gd name="connsiteX5" fmla="*/ 2621 w 8302"/>
                <a:gd name="connsiteY5" fmla="*/ 9284 h 9948"/>
                <a:gd name="connsiteX6" fmla="*/ 4186 w 8302"/>
                <a:gd name="connsiteY6" fmla="*/ 9889 h 9948"/>
                <a:gd name="connsiteX7" fmla="*/ 8302 w 8302"/>
                <a:gd name="connsiteY7" fmla="*/ 9338 h 9948"/>
                <a:gd name="connsiteX8" fmla="*/ 8302 w 8302"/>
                <a:gd name="connsiteY8" fmla="*/ 7518 h 9948"/>
                <a:gd name="connsiteX9" fmla="*/ 8302 w 8302"/>
                <a:gd name="connsiteY9" fmla="*/ 5643 h 9948"/>
                <a:gd name="connsiteX10" fmla="*/ 4040 w 8302"/>
                <a:gd name="connsiteY10" fmla="*/ 5662 h 9948"/>
                <a:gd name="connsiteX0" fmla="*/ 4866 w 10000"/>
                <a:gd name="connsiteY0" fmla="*/ 5692 h 10000"/>
                <a:gd name="connsiteX1" fmla="*/ 4545 w 10000"/>
                <a:gd name="connsiteY1" fmla="*/ 5527 h 10000"/>
                <a:gd name="connsiteX2" fmla="*/ 3079 w 10000"/>
                <a:gd name="connsiteY2" fmla="*/ 3808 h 10000"/>
                <a:gd name="connsiteX3" fmla="*/ 1 w 10000"/>
                <a:gd name="connsiteY3" fmla="*/ 0 h 10000"/>
                <a:gd name="connsiteX4" fmla="*/ 45 w 10000"/>
                <a:gd name="connsiteY4" fmla="*/ 6736 h 10000"/>
                <a:gd name="connsiteX5" fmla="*/ 3157 w 10000"/>
                <a:gd name="connsiteY5" fmla="*/ 9333 h 10000"/>
                <a:gd name="connsiteX6" fmla="*/ 5042 w 10000"/>
                <a:gd name="connsiteY6" fmla="*/ 9941 h 10000"/>
                <a:gd name="connsiteX7" fmla="*/ 10000 w 10000"/>
                <a:gd name="connsiteY7" fmla="*/ 9387 h 10000"/>
                <a:gd name="connsiteX8" fmla="*/ 10000 w 10000"/>
                <a:gd name="connsiteY8" fmla="*/ 7557 h 10000"/>
                <a:gd name="connsiteX9" fmla="*/ 10000 w 10000"/>
                <a:gd name="connsiteY9" fmla="*/ 5672 h 10000"/>
                <a:gd name="connsiteX10" fmla="*/ 4866 w 10000"/>
                <a:gd name="connsiteY10" fmla="*/ 5692 h 10000"/>
                <a:gd name="connsiteX0" fmla="*/ 4837 w 9971"/>
                <a:gd name="connsiteY0" fmla="*/ 5692 h 10000"/>
                <a:gd name="connsiteX1" fmla="*/ 4516 w 9971"/>
                <a:gd name="connsiteY1" fmla="*/ 5527 h 10000"/>
                <a:gd name="connsiteX2" fmla="*/ 3050 w 9971"/>
                <a:gd name="connsiteY2" fmla="*/ 3808 h 10000"/>
                <a:gd name="connsiteX3" fmla="*/ 1 w 9971"/>
                <a:gd name="connsiteY3" fmla="*/ 0 h 10000"/>
                <a:gd name="connsiteX4" fmla="*/ 16 w 9971"/>
                <a:gd name="connsiteY4" fmla="*/ 6736 h 10000"/>
                <a:gd name="connsiteX5" fmla="*/ 3128 w 9971"/>
                <a:gd name="connsiteY5" fmla="*/ 9333 h 10000"/>
                <a:gd name="connsiteX6" fmla="*/ 5013 w 9971"/>
                <a:gd name="connsiteY6" fmla="*/ 9941 h 10000"/>
                <a:gd name="connsiteX7" fmla="*/ 9971 w 9971"/>
                <a:gd name="connsiteY7" fmla="*/ 9387 h 10000"/>
                <a:gd name="connsiteX8" fmla="*/ 9971 w 9971"/>
                <a:gd name="connsiteY8" fmla="*/ 7557 h 10000"/>
                <a:gd name="connsiteX9" fmla="*/ 9971 w 9971"/>
                <a:gd name="connsiteY9" fmla="*/ 5672 h 10000"/>
                <a:gd name="connsiteX10" fmla="*/ 4837 w 9971"/>
                <a:gd name="connsiteY10" fmla="*/ 569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71" h="10000">
                  <a:moveTo>
                    <a:pt x="4837" y="5692"/>
                  </a:moveTo>
                  <a:cubicBezTo>
                    <a:pt x="4725" y="5710"/>
                    <a:pt x="4617" y="5654"/>
                    <a:pt x="4516" y="5527"/>
                  </a:cubicBezTo>
                  <a:cubicBezTo>
                    <a:pt x="4284" y="5213"/>
                    <a:pt x="3803" y="4729"/>
                    <a:pt x="3050" y="3808"/>
                  </a:cubicBezTo>
                  <a:cubicBezTo>
                    <a:pt x="2298" y="2887"/>
                    <a:pt x="-45" y="42"/>
                    <a:pt x="1" y="0"/>
                  </a:cubicBezTo>
                  <a:cubicBezTo>
                    <a:pt x="2" y="56"/>
                    <a:pt x="-4" y="6697"/>
                    <a:pt x="16" y="6736"/>
                  </a:cubicBezTo>
                  <a:cubicBezTo>
                    <a:pt x="-40" y="6629"/>
                    <a:pt x="2295" y="8799"/>
                    <a:pt x="3128" y="9333"/>
                  </a:cubicBezTo>
                  <a:cubicBezTo>
                    <a:pt x="3961" y="9867"/>
                    <a:pt x="4362" y="10127"/>
                    <a:pt x="5013" y="9941"/>
                  </a:cubicBezTo>
                  <a:lnTo>
                    <a:pt x="9971" y="9387"/>
                  </a:lnTo>
                  <a:lnTo>
                    <a:pt x="9971" y="7557"/>
                  </a:lnTo>
                  <a:lnTo>
                    <a:pt x="9971" y="5672"/>
                  </a:lnTo>
                  <a:lnTo>
                    <a:pt x="4837" y="5692"/>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9" y="632780"/>
            <a:ext cx="11533187" cy="411162"/>
          </a:xfrm>
        </p:spPr>
        <p:txBody>
          <a:bodyPr wrap="square" lIns="0" tIns="0" rIns="0" bIns="0">
            <a:spAutoFit/>
          </a:bodyPr>
          <a:lstStyle>
            <a:lvl1pPr>
              <a:lnSpc>
                <a:spcPts val="3199"/>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2"/>
            <a:ext cx="1727200" cy="2873133"/>
          </a:xfrm>
        </p:spPr>
        <p:txBody>
          <a:bodyPr lIns="0" tIns="0" rIns="0" bIns="0"/>
          <a:lstStyle>
            <a:lvl1pPr marL="0" indent="0">
              <a:lnSpc>
                <a:spcPts val="1800"/>
              </a:lnSpc>
              <a:spcBef>
                <a:spcPts val="900"/>
              </a:spcBef>
              <a:buNone/>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1"/>
            <a:ext cx="1727200" cy="2859270"/>
          </a:xfrm>
        </p:spPr>
        <p:txBody>
          <a:bodyPr lIns="0" tIns="0" rIns="0" bIns="0"/>
          <a:lstStyle>
            <a:lvl1pPr marL="0" indent="0">
              <a:lnSpc>
                <a:spcPts val="1800"/>
              </a:lnSpc>
              <a:spcBef>
                <a:spcPts val="900"/>
              </a:spcBef>
              <a:buNone/>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900" y="3230881"/>
            <a:ext cx="1727200" cy="2859270"/>
          </a:xfrm>
        </p:spPr>
        <p:txBody>
          <a:bodyPr lIns="0" tIns="0" rIns="0" bIns="0"/>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80" y="3230881"/>
            <a:ext cx="1727200" cy="2859270"/>
          </a:xfrm>
        </p:spPr>
        <p:txBody>
          <a:bodyPr lIns="0" tIns="0" rIns="0" bIns="0"/>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1"/>
            <a:ext cx="1727200" cy="2859270"/>
          </a:xfrm>
        </p:spPr>
        <p:txBody>
          <a:bodyPr lIns="0" tIns="0" rIns="0" bIns="0"/>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1"/>
            <a:ext cx="1727200" cy="2859270"/>
          </a:xfrm>
        </p:spPr>
        <p:txBody>
          <a:bodyPr lIns="0" tIns="0" rIns="0" bIns="0"/>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399" b="1" kern="1200" spc="0" baseline="0" dirty="0">
                <a:solidFill>
                  <a:schemeClr val="accent1"/>
                </a:solidFill>
                <a:latin typeface="+mn-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chemeClr val="tx1"/>
                </a:solidFill>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900"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80"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63179912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41" indent="-236341">
              <a:spcBef>
                <a:spcPts val="1247"/>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452" indent="-174828">
              <a:buFont typeface="Wingdings" panose="05000000000000000000" pitchFamily="2" charset="2"/>
              <a:buChar char=""/>
              <a:defRPr sz="2040" b="0"/>
            </a:lvl2pPr>
            <a:lvl3pPr marL="652369" indent="-192635">
              <a:buFont typeface="Wingdings" panose="05000000000000000000" pitchFamily="2" charset="2"/>
              <a:buChar char=""/>
              <a:tabLst/>
              <a:defRPr sz="1632" b="0"/>
            </a:lvl3pPr>
            <a:lvl4pPr marL="845003" indent="-179686">
              <a:buFont typeface="Wingdings" panose="05000000000000000000" pitchFamily="2" charset="2"/>
              <a:buChar char=""/>
              <a:defRPr sz="1428" b="0"/>
            </a:lvl4pPr>
            <a:lvl5pPr marL="1044113" indent="-173210">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41" indent="-236341">
              <a:spcBef>
                <a:spcPts val="1247"/>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452" indent="-174828">
              <a:buFont typeface="Wingdings" panose="05000000000000000000" pitchFamily="2" charset="2"/>
              <a:buChar char=""/>
              <a:defRPr sz="2040" b="0"/>
            </a:lvl2pPr>
            <a:lvl3pPr marL="652369" indent="-192635">
              <a:buFont typeface="Wingdings" panose="05000000000000000000" pitchFamily="2" charset="2"/>
              <a:buChar char=""/>
              <a:tabLst/>
              <a:defRPr sz="1632" b="0"/>
            </a:lvl3pPr>
            <a:lvl4pPr marL="845003" indent="-179686">
              <a:buFont typeface="Wingdings" panose="05000000000000000000" pitchFamily="2" charset="2"/>
              <a:buChar char=""/>
              <a:defRPr sz="1428" b="0"/>
            </a:lvl4pPr>
            <a:lvl5pPr marL="1044113" indent="-173210">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21176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3184" y="896772"/>
            <a:ext cx="11833469" cy="5329809"/>
          </a:xfrm>
        </p:spPr>
        <p:txBody>
          <a:bodyPr numCol="2" spcCol="228600">
            <a:normAutofit/>
          </a:bodyPr>
          <a:lstStyle>
            <a:lvl1pPr marL="0" indent="0" algn="l" defTabSz="932597" rtl="0" eaLnBrk="1" latinLnBrk="0" hangingPunct="1">
              <a:lnSpc>
                <a:spcPct val="90000"/>
              </a:lnSpc>
              <a:spcBef>
                <a:spcPts val="816"/>
              </a:spcBef>
              <a:buFont typeface="Arial" panose="020B0604020202020204" pitchFamily="34" charset="0"/>
              <a:buNone/>
              <a:defRPr lang="en-US" sz="1428" b="1" kern="1200" dirty="0">
                <a:solidFill>
                  <a:srgbClr val="5558AF"/>
                </a:solidFill>
                <a:latin typeface="+mn-lt"/>
                <a:ea typeface="+mn-ea"/>
                <a:cs typeface="+mn-cs"/>
              </a:defRPr>
            </a:lvl1pPr>
            <a:lvl2pPr marL="231531" indent="-114956">
              <a:spcBef>
                <a:spcPts val="306"/>
              </a:spcBef>
              <a:defRPr sz="1224"/>
            </a:lvl2pPr>
            <a:lvl3pPr>
              <a:defRPr sz="1071"/>
            </a:lvl3pPr>
            <a:lvl4pPr>
              <a:defRPr sz="1020"/>
            </a:lvl4pPr>
            <a:lvl5pPr>
              <a:defRPr sz="102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9"/>
          <p:cNvSpPr>
            <a:spLocks noGrp="1"/>
          </p:cNvSpPr>
          <p:nvPr>
            <p:ph type="body" sz="quarter" idx="11"/>
          </p:nvPr>
        </p:nvSpPr>
        <p:spPr>
          <a:xfrm>
            <a:off x="9793724" y="116575"/>
            <a:ext cx="2409567" cy="466302"/>
          </a:xfrm>
        </p:spPr>
        <p:txBody>
          <a:bodyPr wrap="none" lIns="0" tIns="0" rIns="0" bIns="0" anchor="ctr">
            <a:noAutofit/>
          </a:bodyPr>
          <a:lstStyle>
            <a:lvl1pPr marL="0" indent="0" algn="r">
              <a:lnSpc>
                <a:spcPct val="100000"/>
              </a:lnSpc>
              <a:spcBef>
                <a:spcPts val="0"/>
              </a:spcBef>
              <a:buNone/>
              <a:defRPr sz="1530">
                <a:solidFill>
                  <a:schemeClr val="bg2">
                    <a:lumMod val="20000"/>
                    <a:lumOff val="80000"/>
                  </a:schemeClr>
                </a:solidFill>
              </a:defRPr>
            </a:lvl1pPr>
            <a:lvl2pPr marL="466298" indent="0" algn="r">
              <a:buNone/>
              <a:defRPr sz="1428"/>
            </a:lvl2pPr>
            <a:lvl3pPr marL="932597" indent="0" algn="r">
              <a:buNone/>
              <a:defRPr sz="1224"/>
            </a:lvl3pPr>
            <a:lvl4pPr marL="1398895" indent="0" algn="r">
              <a:buNone/>
              <a:defRPr sz="1122"/>
            </a:lvl4pPr>
            <a:lvl5pPr marL="1865193" indent="0" algn="r">
              <a:buNone/>
              <a:defRPr sz="1122"/>
            </a:lvl5pPr>
          </a:lstStyle>
          <a:p>
            <a:pPr lvl="0"/>
            <a:r>
              <a:rPr lang="en-US"/>
              <a:t>Edit Master text styles</a:t>
            </a:r>
          </a:p>
        </p:txBody>
      </p:sp>
    </p:spTree>
    <p:extLst>
      <p:ext uri="{BB962C8B-B14F-4D97-AF65-F5344CB8AC3E}">
        <p14:creationId xmlns:p14="http://schemas.microsoft.com/office/powerpoint/2010/main" val="275690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35" name="Rectangle 34"/>
          <p:cNvSpPr/>
          <p:nvPr userDrawn="1"/>
        </p:nvSpPr>
        <p:spPr bwMode="gray">
          <a:xfrm>
            <a:off x="5475371" y="-9327"/>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4937760" cy="1828786"/>
          </a:xfrm>
          <a:noFill/>
        </p:spPr>
        <p:txBody>
          <a:bodyPr lIns="146304" tIns="91440" rIns="146304" bIns="91440" anchor="t" anchorCtr="0"/>
          <a:lstStyle>
            <a:lvl1pPr>
              <a:defRPr sz="4400" spc="-100" baseline="0">
                <a:gradFill>
                  <a:gsLst>
                    <a:gs pos="62564">
                      <a:schemeClr val="tx1"/>
                    </a:gs>
                    <a:gs pos="55000">
                      <a:schemeClr val="tx1"/>
                    </a:gs>
                  </a:gsLst>
                  <a:lin ang="5400000" scaled="0"/>
                </a:gradFill>
              </a:defRPr>
            </a:lvl1pPr>
          </a:lstStyle>
          <a:p>
            <a:r>
              <a:rPr lang="en-US" dirty="0"/>
              <a:t>Teams Development Workshop</a:t>
            </a:r>
            <a:br>
              <a:rPr lang="en-US" dirty="0"/>
            </a:br>
            <a:r>
              <a:rPr lang="en-US" dirty="0"/>
              <a:t>DAY 2</a:t>
            </a:r>
          </a:p>
        </p:txBody>
      </p:sp>
      <p:sp>
        <p:nvSpPr>
          <p:cNvPr id="5" name="Text Placeholder 4"/>
          <p:cNvSpPr>
            <a:spLocks noGrp="1"/>
          </p:cNvSpPr>
          <p:nvPr>
            <p:ph type="body" sz="quarter" idx="12" hasCustomPrompt="1"/>
          </p:nvPr>
        </p:nvSpPr>
        <p:spPr>
          <a:xfrm>
            <a:off x="274701" y="3955786"/>
            <a:ext cx="4937760" cy="1828007"/>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34"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37" name="Group 136">
            <a:extLst>
              <a:ext uri="{FF2B5EF4-FFF2-40B4-BE49-F238E27FC236}">
                <a16:creationId xmlns:a16="http://schemas.microsoft.com/office/drawing/2014/main" id="{032DFAA4-344E-42A2-A2BB-345446AA53AB}"/>
              </a:ext>
            </a:extLst>
          </p:cNvPr>
          <p:cNvGrpSpPr/>
          <p:nvPr userDrawn="1"/>
        </p:nvGrpSpPr>
        <p:grpSpPr>
          <a:xfrm flipH="1">
            <a:off x="8701935" y="359438"/>
            <a:ext cx="1894400" cy="5696045"/>
            <a:chOff x="7884037" y="649239"/>
            <a:chExt cx="2110350" cy="5696045"/>
          </a:xfrm>
        </p:grpSpPr>
        <p:sp>
          <p:nvSpPr>
            <p:cNvPr id="138" name="Freeform 30">
              <a:extLst>
                <a:ext uri="{FF2B5EF4-FFF2-40B4-BE49-F238E27FC236}">
                  <a16:creationId xmlns:a16="http://schemas.microsoft.com/office/drawing/2014/main" id="{5EC35C1A-B9EF-4BA9-8550-B049AE36B6B9}"/>
                </a:ext>
              </a:extLst>
            </p:cNvPr>
            <p:cNvSpPr>
              <a:spLocks/>
            </p:cNvSpPr>
            <p:nvPr/>
          </p:nvSpPr>
          <p:spPr bwMode="gray">
            <a:xfrm>
              <a:off x="8213481" y="649239"/>
              <a:ext cx="945360" cy="1184089"/>
            </a:xfrm>
            <a:custGeom>
              <a:avLst/>
              <a:gdLst>
                <a:gd name="T0" fmla="*/ 106 w 106"/>
                <a:gd name="T1" fmla="*/ 53 h 134"/>
                <a:gd name="T2" fmla="*/ 53 w 106"/>
                <a:gd name="T3" fmla="*/ 0 h 134"/>
                <a:gd name="T4" fmla="*/ 0 w 106"/>
                <a:gd name="T5" fmla="*/ 53 h 134"/>
                <a:gd name="T6" fmla="*/ 16 w 106"/>
                <a:gd name="T7" fmla="*/ 90 h 134"/>
                <a:gd name="T8" fmla="*/ 16 w 106"/>
                <a:gd name="T9" fmla="*/ 90 h 134"/>
                <a:gd name="T10" fmla="*/ 32 w 106"/>
                <a:gd name="T11" fmla="*/ 124 h 134"/>
                <a:gd name="T12" fmla="*/ 52 w 106"/>
                <a:gd name="T13" fmla="*/ 133 h 134"/>
                <a:gd name="T14" fmla="*/ 52 w 106"/>
                <a:gd name="T15" fmla="*/ 134 h 134"/>
                <a:gd name="T16" fmla="*/ 53 w 106"/>
                <a:gd name="T17" fmla="*/ 133 h 134"/>
                <a:gd name="T18" fmla="*/ 54 w 106"/>
                <a:gd name="T19" fmla="*/ 134 h 134"/>
                <a:gd name="T20" fmla="*/ 54 w 106"/>
                <a:gd name="T21" fmla="*/ 133 h 134"/>
                <a:gd name="T22" fmla="*/ 73 w 106"/>
                <a:gd name="T23" fmla="*/ 124 h 134"/>
                <a:gd name="T24" fmla="*/ 89 w 106"/>
                <a:gd name="T25" fmla="*/ 91 h 134"/>
                <a:gd name="T26" fmla="*/ 106 w 106"/>
                <a:gd name="T27" fmla="*/ 5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34">
                  <a:moveTo>
                    <a:pt x="106" y="53"/>
                  </a:moveTo>
                  <a:cubicBezTo>
                    <a:pt x="106" y="24"/>
                    <a:pt x="82" y="0"/>
                    <a:pt x="53" y="0"/>
                  </a:cubicBezTo>
                  <a:cubicBezTo>
                    <a:pt x="24" y="0"/>
                    <a:pt x="0" y="24"/>
                    <a:pt x="0" y="53"/>
                  </a:cubicBezTo>
                  <a:cubicBezTo>
                    <a:pt x="0" y="68"/>
                    <a:pt x="6" y="81"/>
                    <a:pt x="16" y="90"/>
                  </a:cubicBezTo>
                  <a:cubicBezTo>
                    <a:pt x="16" y="90"/>
                    <a:pt x="16" y="90"/>
                    <a:pt x="16" y="90"/>
                  </a:cubicBezTo>
                  <a:cubicBezTo>
                    <a:pt x="32" y="107"/>
                    <a:pt x="32" y="124"/>
                    <a:pt x="32" y="124"/>
                  </a:cubicBezTo>
                  <a:cubicBezTo>
                    <a:pt x="52" y="133"/>
                    <a:pt x="52" y="133"/>
                    <a:pt x="52" y="133"/>
                  </a:cubicBezTo>
                  <a:cubicBezTo>
                    <a:pt x="52" y="134"/>
                    <a:pt x="52" y="134"/>
                    <a:pt x="52" y="134"/>
                  </a:cubicBezTo>
                  <a:cubicBezTo>
                    <a:pt x="53" y="133"/>
                    <a:pt x="53" y="133"/>
                    <a:pt x="53" y="133"/>
                  </a:cubicBezTo>
                  <a:cubicBezTo>
                    <a:pt x="54" y="134"/>
                    <a:pt x="54" y="134"/>
                    <a:pt x="54" y="134"/>
                  </a:cubicBezTo>
                  <a:cubicBezTo>
                    <a:pt x="54" y="133"/>
                    <a:pt x="54" y="133"/>
                    <a:pt x="54" y="133"/>
                  </a:cubicBezTo>
                  <a:cubicBezTo>
                    <a:pt x="73" y="124"/>
                    <a:pt x="73" y="124"/>
                    <a:pt x="73" y="124"/>
                  </a:cubicBezTo>
                  <a:cubicBezTo>
                    <a:pt x="73" y="124"/>
                    <a:pt x="74" y="107"/>
                    <a:pt x="89" y="91"/>
                  </a:cubicBezTo>
                  <a:cubicBezTo>
                    <a:pt x="99" y="81"/>
                    <a:pt x="106" y="68"/>
                    <a:pt x="106"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31">
              <a:extLst>
                <a:ext uri="{FF2B5EF4-FFF2-40B4-BE49-F238E27FC236}">
                  <a16:creationId xmlns:a16="http://schemas.microsoft.com/office/drawing/2014/main" id="{97A799FC-5349-453F-908F-C1B390BBF645}"/>
                </a:ext>
              </a:extLst>
            </p:cNvPr>
            <p:cNvSpPr>
              <a:spLocks noChangeArrowheads="1"/>
            </p:cNvSpPr>
            <p:nvPr/>
          </p:nvSpPr>
          <p:spPr bwMode="gray">
            <a:xfrm>
              <a:off x="8499955" y="1747386"/>
              <a:ext cx="362865" cy="210080"/>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2">
              <a:extLst>
                <a:ext uri="{FF2B5EF4-FFF2-40B4-BE49-F238E27FC236}">
                  <a16:creationId xmlns:a16="http://schemas.microsoft.com/office/drawing/2014/main" id="{B594C82A-A55E-4A85-ABA0-0FDD4CB8CDF7}"/>
                </a:ext>
              </a:extLst>
            </p:cNvPr>
            <p:cNvSpPr>
              <a:spLocks/>
            </p:cNvSpPr>
            <p:nvPr/>
          </p:nvSpPr>
          <p:spPr bwMode="gray">
            <a:xfrm>
              <a:off x="8571572" y="1957466"/>
              <a:ext cx="229178" cy="81168"/>
            </a:xfrm>
            <a:custGeom>
              <a:avLst/>
              <a:gdLst>
                <a:gd name="T0" fmla="*/ 5 w 48"/>
                <a:gd name="T1" fmla="*/ 17 h 17"/>
                <a:gd name="T2" fmla="*/ 41 w 48"/>
                <a:gd name="T3" fmla="*/ 17 h 17"/>
                <a:gd name="T4" fmla="*/ 48 w 48"/>
                <a:gd name="T5" fmla="*/ 0 h 17"/>
                <a:gd name="T6" fmla="*/ 0 w 48"/>
                <a:gd name="T7" fmla="*/ 0 h 17"/>
                <a:gd name="T8" fmla="*/ 5 w 48"/>
                <a:gd name="T9" fmla="*/ 17 h 17"/>
              </a:gdLst>
              <a:ahLst/>
              <a:cxnLst>
                <a:cxn ang="0">
                  <a:pos x="T0" y="T1"/>
                </a:cxn>
                <a:cxn ang="0">
                  <a:pos x="T2" y="T3"/>
                </a:cxn>
                <a:cxn ang="0">
                  <a:pos x="T4" y="T5"/>
                </a:cxn>
                <a:cxn ang="0">
                  <a:pos x="T6" y="T7"/>
                </a:cxn>
                <a:cxn ang="0">
                  <a:pos x="T8" y="T9"/>
                </a:cxn>
              </a:cxnLst>
              <a:rect l="0" t="0" r="r" b="b"/>
              <a:pathLst>
                <a:path w="48" h="17">
                  <a:moveTo>
                    <a:pt x="5" y="17"/>
                  </a:moveTo>
                  <a:lnTo>
                    <a:pt x="41" y="17"/>
                  </a:lnTo>
                  <a:lnTo>
                    <a:pt x="48" y="0"/>
                  </a:lnTo>
                  <a:lnTo>
                    <a:pt x="0" y="0"/>
                  </a:lnTo>
                  <a:lnTo>
                    <a:pt x="5"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Line 33">
              <a:extLst>
                <a:ext uri="{FF2B5EF4-FFF2-40B4-BE49-F238E27FC236}">
                  <a16:creationId xmlns:a16="http://schemas.microsoft.com/office/drawing/2014/main" id="{10B9D4AD-6A62-4FA9-B2CB-51D2A0464794}"/>
                </a:ext>
              </a:extLst>
            </p:cNvPr>
            <p:cNvSpPr>
              <a:spLocks noChangeShapeType="1"/>
            </p:cNvSpPr>
            <p:nvPr/>
          </p:nvSpPr>
          <p:spPr bwMode="gray">
            <a:xfrm>
              <a:off x="8499955" y="1890623"/>
              <a:ext cx="362865" cy="42974"/>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34">
              <a:extLst>
                <a:ext uri="{FF2B5EF4-FFF2-40B4-BE49-F238E27FC236}">
                  <a16:creationId xmlns:a16="http://schemas.microsoft.com/office/drawing/2014/main" id="{FC3FE8A8-922B-459D-A018-B3DF96E137E8}"/>
                </a:ext>
              </a:extLst>
            </p:cNvPr>
            <p:cNvSpPr>
              <a:spLocks noChangeShapeType="1"/>
            </p:cNvSpPr>
            <p:nvPr/>
          </p:nvSpPr>
          <p:spPr bwMode="gray">
            <a:xfrm>
              <a:off x="8499955" y="1833328"/>
              <a:ext cx="362865" cy="38197"/>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35">
              <a:extLst>
                <a:ext uri="{FF2B5EF4-FFF2-40B4-BE49-F238E27FC236}">
                  <a16:creationId xmlns:a16="http://schemas.microsoft.com/office/drawing/2014/main" id="{BEADFF70-5110-4534-ABFD-36E4C17E7E71}"/>
                </a:ext>
              </a:extLst>
            </p:cNvPr>
            <p:cNvSpPr>
              <a:spLocks noChangeShapeType="1"/>
            </p:cNvSpPr>
            <p:nvPr/>
          </p:nvSpPr>
          <p:spPr bwMode="gray">
            <a:xfrm>
              <a:off x="8499955" y="1780809"/>
              <a:ext cx="362865" cy="38197"/>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36">
              <a:extLst>
                <a:ext uri="{FF2B5EF4-FFF2-40B4-BE49-F238E27FC236}">
                  <a16:creationId xmlns:a16="http://schemas.microsoft.com/office/drawing/2014/main" id="{6E745490-4F5E-47A9-966D-4420B28F998E}"/>
                </a:ext>
              </a:extLst>
            </p:cNvPr>
            <p:cNvSpPr>
              <a:spLocks noChangeShapeType="1"/>
            </p:cNvSpPr>
            <p:nvPr/>
          </p:nvSpPr>
          <p:spPr bwMode="gray">
            <a:xfrm>
              <a:off x="7884037" y="6345284"/>
              <a:ext cx="2110350" cy="0"/>
            </a:xfrm>
            <a:prstGeom prst="line">
              <a:avLst/>
            </a:prstGeom>
            <a:noFill/>
            <a:ln w="50800" cap="rnd">
              <a:solidFill>
                <a:srgbClr val="C4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37">
              <a:extLst>
                <a:ext uri="{FF2B5EF4-FFF2-40B4-BE49-F238E27FC236}">
                  <a16:creationId xmlns:a16="http://schemas.microsoft.com/office/drawing/2014/main" id="{B4878C34-0795-4C01-8B2C-0EEA2265A2E2}"/>
                </a:ext>
              </a:extLst>
            </p:cNvPr>
            <p:cNvSpPr>
              <a:spLocks/>
            </p:cNvSpPr>
            <p:nvPr/>
          </p:nvSpPr>
          <p:spPr bwMode="gray">
            <a:xfrm>
              <a:off x="8667061" y="2048184"/>
              <a:ext cx="1102924" cy="892844"/>
            </a:xfrm>
            <a:custGeom>
              <a:avLst/>
              <a:gdLst>
                <a:gd name="T0" fmla="*/ 116 w 124"/>
                <a:gd name="T1" fmla="*/ 99 h 101"/>
                <a:gd name="T2" fmla="*/ 102 w 124"/>
                <a:gd name="T3" fmla="*/ 91 h 101"/>
                <a:gd name="T4" fmla="*/ 99 w 124"/>
                <a:gd name="T5" fmla="*/ 73 h 101"/>
                <a:gd name="T6" fmla="*/ 105 w 124"/>
                <a:gd name="T7" fmla="*/ 66 h 101"/>
                <a:gd name="T8" fmla="*/ 110 w 124"/>
                <a:gd name="T9" fmla="*/ 50 h 101"/>
                <a:gd name="T10" fmla="*/ 105 w 124"/>
                <a:gd name="T11" fmla="*/ 43 h 101"/>
                <a:gd name="T12" fmla="*/ 80 w 124"/>
                <a:gd name="T13" fmla="*/ 46 h 101"/>
                <a:gd name="T14" fmla="*/ 53 w 124"/>
                <a:gd name="T15" fmla="*/ 46 h 101"/>
                <a:gd name="T16" fmla="*/ 50 w 124"/>
                <a:gd name="T17" fmla="*/ 35 h 101"/>
                <a:gd name="T18" fmla="*/ 52 w 124"/>
                <a:gd name="T19" fmla="*/ 27 h 101"/>
                <a:gd name="T20" fmla="*/ 53 w 124"/>
                <a:gd name="T21" fmla="*/ 14 h 101"/>
                <a:gd name="T22" fmla="*/ 30 w 124"/>
                <a:gd name="T23" fmla="*/ 14 h 101"/>
                <a:gd name="T24" fmla="*/ 4 w 124"/>
                <a:gd name="T25" fmla="*/ 13 h 101"/>
                <a:gd name="T26" fmla="*/ 0 w 124"/>
                <a:gd name="T27" fmla="*/ 0 h 101"/>
                <a:gd name="T28" fmla="*/ 1 w 124"/>
                <a:gd name="T29" fmla="*/ 0 h 101"/>
                <a:gd name="T30" fmla="*/ 4 w 124"/>
                <a:gd name="T31" fmla="*/ 12 h 101"/>
                <a:gd name="T32" fmla="*/ 30 w 124"/>
                <a:gd name="T33" fmla="*/ 13 h 101"/>
                <a:gd name="T34" fmla="*/ 54 w 124"/>
                <a:gd name="T35" fmla="*/ 14 h 101"/>
                <a:gd name="T36" fmla="*/ 53 w 124"/>
                <a:gd name="T37" fmla="*/ 28 h 101"/>
                <a:gd name="T38" fmla="*/ 51 w 124"/>
                <a:gd name="T39" fmla="*/ 35 h 101"/>
                <a:gd name="T40" fmla="*/ 54 w 124"/>
                <a:gd name="T41" fmla="*/ 45 h 101"/>
                <a:gd name="T42" fmla="*/ 80 w 124"/>
                <a:gd name="T43" fmla="*/ 45 h 101"/>
                <a:gd name="T44" fmla="*/ 105 w 124"/>
                <a:gd name="T45" fmla="*/ 42 h 101"/>
                <a:gd name="T46" fmla="*/ 111 w 124"/>
                <a:gd name="T47" fmla="*/ 50 h 101"/>
                <a:gd name="T48" fmla="*/ 105 w 124"/>
                <a:gd name="T49" fmla="*/ 67 h 101"/>
                <a:gd name="T50" fmla="*/ 100 w 124"/>
                <a:gd name="T51" fmla="*/ 73 h 101"/>
                <a:gd name="T52" fmla="*/ 102 w 124"/>
                <a:gd name="T53" fmla="*/ 91 h 101"/>
                <a:gd name="T54" fmla="*/ 123 w 124"/>
                <a:gd name="T55" fmla="*/ 96 h 101"/>
                <a:gd name="T56" fmla="*/ 124 w 124"/>
                <a:gd name="T57" fmla="*/ 97 h 101"/>
                <a:gd name="T58" fmla="*/ 116 w 124"/>
                <a:gd name="T59" fmla="*/ 9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01">
                  <a:moveTo>
                    <a:pt x="116" y="99"/>
                  </a:moveTo>
                  <a:cubicBezTo>
                    <a:pt x="111" y="99"/>
                    <a:pt x="105" y="96"/>
                    <a:pt x="102" y="91"/>
                  </a:cubicBezTo>
                  <a:cubicBezTo>
                    <a:pt x="97" y="86"/>
                    <a:pt x="97" y="79"/>
                    <a:pt x="99" y="73"/>
                  </a:cubicBezTo>
                  <a:cubicBezTo>
                    <a:pt x="101" y="70"/>
                    <a:pt x="103" y="68"/>
                    <a:pt x="105" y="66"/>
                  </a:cubicBezTo>
                  <a:cubicBezTo>
                    <a:pt x="108" y="61"/>
                    <a:pt x="112" y="57"/>
                    <a:pt x="110" y="50"/>
                  </a:cubicBezTo>
                  <a:cubicBezTo>
                    <a:pt x="109" y="47"/>
                    <a:pt x="108" y="44"/>
                    <a:pt x="105" y="43"/>
                  </a:cubicBezTo>
                  <a:cubicBezTo>
                    <a:pt x="98" y="38"/>
                    <a:pt x="85" y="44"/>
                    <a:pt x="80" y="46"/>
                  </a:cubicBezTo>
                  <a:cubicBezTo>
                    <a:pt x="73" y="49"/>
                    <a:pt x="60" y="52"/>
                    <a:pt x="53" y="46"/>
                  </a:cubicBezTo>
                  <a:cubicBezTo>
                    <a:pt x="51" y="43"/>
                    <a:pt x="50" y="40"/>
                    <a:pt x="50" y="35"/>
                  </a:cubicBezTo>
                  <a:cubicBezTo>
                    <a:pt x="50" y="32"/>
                    <a:pt x="51" y="30"/>
                    <a:pt x="52" y="27"/>
                  </a:cubicBezTo>
                  <a:cubicBezTo>
                    <a:pt x="54" y="23"/>
                    <a:pt x="56" y="20"/>
                    <a:pt x="53" y="14"/>
                  </a:cubicBezTo>
                  <a:cubicBezTo>
                    <a:pt x="50" y="9"/>
                    <a:pt x="40" y="11"/>
                    <a:pt x="30" y="14"/>
                  </a:cubicBezTo>
                  <a:cubicBezTo>
                    <a:pt x="20" y="17"/>
                    <a:pt x="9" y="19"/>
                    <a:pt x="4" y="13"/>
                  </a:cubicBezTo>
                  <a:cubicBezTo>
                    <a:pt x="1" y="10"/>
                    <a:pt x="0" y="6"/>
                    <a:pt x="0" y="0"/>
                  </a:cubicBezTo>
                  <a:cubicBezTo>
                    <a:pt x="1" y="0"/>
                    <a:pt x="1" y="0"/>
                    <a:pt x="1" y="0"/>
                  </a:cubicBezTo>
                  <a:cubicBezTo>
                    <a:pt x="1" y="6"/>
                    <a:pt x="2" y="10"/>
                    <a:pt x="4" y="12"/>
                  </a:cubicBezTo>
                  <a:cubicBezTo>
                    <a:pt x="9" y="18"/>
                    <a:pt x="20" y="15"/>
                    <a:pt x="30" y="13"/>
                  </a:cubicBezTo>
                  <a:cubicBezTo>
                    <a:pt x="40" y="10"/>
                    <a:pt x="50" y="8"/>
                    <a:pt x="54" y="14"/>
                  </a:cubicBezTo>
                  <a:cubicBezTo>
                    <a:pt x="57" y="20"/>
                    <a:pt x="55" y="24"/>
                    <a:pt x="53" y="28"/>
                  </a:cubicBezTo>
                  <a:cubicBezTo>
                    <a:pt x="52" y="30"/>
                    <a:pt x="51" y="33"/>
                    <a:pt x="51" y="35"/>
                  </a:cubicBezTo>
                  <a:cubicBezTo>
                    <a:pt x="51" y="40"/>
                    <a:pt x="52" y="43"/>
                    <a:pt x="54" y="45"/>
                  </a:cubicBezTo>
                  <a:cubicBezTo>
                    <a:pt x="60" y="51"/>
                    <a:pt x="73" y="48"/>
                    <a:pt x="80" y="45"/>
                  </a:cubicBezTo>
                  <a:cubicBezTo>
                    <a:pt x="85" y="43"/>
                    <a:pt x="98" y="37"/>
                    <a:pt x="105" y="42"/>
                  </a:cubicBezTo>
                  <a:cubicBezTo>
                    <a:pt x="108" y="43"/>
                    <a:pt x="110" y="46"/>
                    <a:pt x="111" y="50"/>
                  </a:cubicBezTo>
                  <a:cubicBezTo>
                    <a:pt x="113" y="58"/>
                    <a:pt x="109" y="62"/>
                    <a:pt x="105" y="67"/>
                  </a:cubicBezTo>
                  <a:cubicBezTo>
                    <a:pt x="103" y="69"/>
                    <a:pt x="101" y="71"/>
                    <a:pt x="100" y="73"/>
                  </a:cubicBezTo>
                  <a:cubicBezTo>
                    <a:pt x="97" y="79"/>
                    <a:pt x="98" y="85"/>
                    <a:pt x="102" y="91"/>
                  </a:cubicBezTo>
                  <a:cubicBezTo>
                    <a:pt x="107" y="97"/>
                    <a:pt x="117" y="101"/>
                    <a:pt x="123" y="96"/>
                  </a:cubicBezTo>
                  <a:cubicBezTo>
                    <a:pt x="124" y="97"/>
                    <a:pt x="124" y="97"/>
                    <a:pt x="124" y="97"/>
                  </a:cubicBezTo>
                  <a:cubicBezTo>
                    <a:pt x="121" y="99"/>
                    <a:pt x="119" y="99"/>
                    <a:pt x="116" y="9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6">
              <a:extLst>
                <a:ext uri="{FF2B5EF4-FFF2-40B4-BE49-F238E27FC236}">
                  <a16:creationId xmlns:a16="http://schemas.microsoft.com/office/drawing/2014/main" id="{E1860C9D-B434-4BE8-B836-150F9D6F7FC2}"/>
                </a:ext>
              </a:extLst>
            </p:cNvPr>
            <p:cNvSpPr>
              <a:spLocks/>
            </p:cNvSpPr>
            <p:nvPr/>
          </p:nvSpPr>
          <p:spPr bwMode="gray">
            <a:xfrm>
              <a:off x="8633641" y="5275786"/>
              <a:ext cx="267375" cy="262601"/>
            </a:xfrm>
            <a:custGeom>
              <a:avLst/>
              <a:gdLst>
                <a:gd name="T0" fmla="*/ 29 w 30"/>
                <a:gd name="T1" fmla="*/ 14 h 30"/>
                <a:gd name="T2" fmla="*/ 16 w 30"/>
                <a:gd name="T3" fmla="*/ 29 h 30"/>
                <a:gd name="T4" fmla="*/ 0 w 30"/>
                <a:gd name="T5" fmla="*/ 16 h 30"/>
                <a:gd name="T6" fmla="*/ 14 w 30"/>
                <a:gd name="T7" fmla="*/ 0 h 30"/>
                <a:gd name="T8" fmla="*/ 29 w 30"/>
                <a:gd name="T9" fmla="*/ 14 h 30"/>
              </a:gdLst>
              <a:ahLst/>
              <a:cxnLst>
                <a:cxn ang="0">
                  <a:pos x="T0" y="T1"/>
                </a:cxn>
                <a:cxn ang="0">
                  <a:pos x="T2" y="T3"/>
                </a:cxn>
                <a:cxn ang="0">
                  <a:pos x="T4" y="T5"/>
                </a:cxn>
                <a:cxn ang="0">
                  <a:pos x="T6" y="T7"/>
                </a:cxn>
                <a:cxn ang="0">
                  <a:pos x="T8" y="T9"/>
                </a:cxn>
              </a:cxnLst>
              <a:rect l="0" t="0" r="r" b="b"/>
              <a:pathLst>
                <a:path w="30" h="30">
                  <a:moveTo>
                    <a:pt x="29" y="14"/>
                  </a:moveTo>
                  <a:cubicBezTo>
                    <a:pt x="30" y="22"/>
                    <a:pt x="24" y="29"/>
                    <a:pt x="16" y="29"/>
                  </a:cubicBezTo>
                  <a:cubicBezTo>
                    <a:pt x="8" y="30"/>
                    <a:pt x="1" y="24"/>
                    <a:pt x="0" y="16"/>
                  </a:cubicBezTo>
                  <a:cubicBezTo>
                    <a:pt x="0" y="8"/>
                    <a:pt x="6" y="1"/>
                    <a:pt x="14" y="0"/>
                  </a:cubicBezTo>
                  <a:cubicBezTo>
                    <a:pt x="22" y="0"/>
                    <a:pt x="29" y="6"/>
                    <a:pt x="29" y="14"/>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7">
              <a:extLst>
                <a:ext uri="{FF2B5EF4-FFF2-40B4-BE49-F238E27FC236}">
                  <a16:creationId xmlns:a16="http://schemas.microsoft.com/office/drawing/2014/main" id="{0F7EFACD-AD17-40DC-B92B-9889B4A3C271}"/>
                </a:ext>
              </a:extLst>
            </p:cNvPr>
            <p:cNvSpPr>
              <a:spLocks/>
            </p:cNvSpPr>
            <p:nvPr/>
          </p:nvSpPr>
          <p:spPr bwMode="gray">
            <a:xfrm>
              <a:off x="8562021" y="4583474"/>
              <a:ext cx="319897" cy="319897"/>
            </a:xfrm>
            <a:custGeom>
              <a:avLst/>
              <a:gdLst>
                <a:gd name="T0" fmla="*/ 36 w 36"/>
                <a:gd name="T1" fmla="*/ 17 h 36"/>
                <a:gd name="T2" fmla="*/ 19 w 36"/>
                <a:gd name="T3" fmla="*/ 36 h 36"/>
                <a:gd name="T4" fmla="*/ 1 w 36"/>
                <a:gd name="T5" fmla="*/ 19 h 36"/>
                <a:gd name="T6" fmla="*/ 17 w 36"/>
                <a:gd name="T7" fmla="*/ 1 h 36"/>
                <a:gd name="T8" fmla="*/ 36 w 36"/>
                <a:gd name="T9" fmla="*/ 17 h 36"/>
              </a:gdLst>
              <a:ahLst/>
              <a:cxnLst>
                <a:cxn ang="0">
                  <a:pos x="T0" y="T1"/>
                </a:cxn>
                <a:cxn ang="0">
                  <a:pos x="T2" y="T3"/>
                </a:cxn>
                <a:cxn ang="0">
                  <a:pos x="T4" y="T5"/>
                </a:cxn>
                <a:cxn ang="0">
                  <a:pos x="T6" y="T7"/>
                </a:cxn>
                <a:cxn ang="0">
                  <a:pos x="T8" y="T9"/>
                </a:cxn>
              </a:cxnLst>
              <a:rect l="0" t="0" r="r" b="b"/>
              <a:pathLst>
                <a:path w="36" h="36">
                  <a:moveTo>
                    <a:pt x="36" y="17"/>
                  </a:moveTo>
                  <a:cubicBezTo>
                    <a:pt x="36" y="27"/>
                    <a:pt x="29" y="35"/>
                    <a:pt x="19" y="36"/>
                  </a:cubicBezTo>
                  <a:cubicBezTo>
                    <a:pt x="10" y="36"/>
                    <a:pt x="1" y="29"/>
                    <a:pt x="1" y="19"/>
                  </a:cubicBezTo>
                  <a:cubicBezTo>
                    <a:pt x="0" y="10"/>
                    <a:pt x="7" y="1"/>
                    <a:pt x="17" y="1"/>
                  </a:cubicBezTo>
                  <a:cubicBezTo>
                    <a:pt x="27" y="0"/>
                    <a:pt x="35" y="7"/>
                    <a:pt x="36" y="1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7E468155-42AA-4B60-B02D-E24294578A6C}"/>
                </a:ext>
              </a:extLst>
            </p:cNvPr>
            <p:cNvSpPr>
              <a:spLocks/>
            </p:cNvSpPr>
            <p:nvPr/>
          </p:nvSpPr>
          <p:spPr bwMode="gray">
            <a:xfrm>
              <a:off x="8571572" y="4736259"/>
              <a:ext cx="319897" cy="677987"/>
            </a:xfrm>
            <a:custGeom>
              <a:avLst/>
              <a:gdLst>
                <a:gd name="T0" fmla="*/ 67 w 67"/>
                <a:gd name="T1" fmla="*/ 139 h 142"/>
                <a:gd name="T2" fmla="*/ 13 w 67"/>
                <a:gd name="T3" fmla="*/ 142 h 142"/>
                <a:gd name="T4" fmla="*/ 0 w 67"/>
                <a:gd name="T5" fmla="*/ 4 h 142"/>
                <a:gd name="T6" fmla="*/ 65 w 67"/>
                <a:gd name="T7" fmla="*/ 0 h 142"/>
                <a:gd name="T8" fmla="*/ 67 w 67"/>
                <a:gd name="T9" fmla="*/ 139 h 142"/>
              </a:gdLst>
              <a:ahLst/>
              <a:cxnLst>
                <a:cxn ang="0">
                  <a:pos x="T0" y="T1"/>
                </a:cxn>
                <a:cxn ang="0">
                  <a:pos x="T2" y="T3"/>
                </a:cxn>
                <a:cxn ang="0">
                  <a:pos x="T4" y="T5"/>
                </a:cxn>
                <a:cxn ang="0">
                  <a:pos x="T6" y="T7"/>
                </a:cxn>
                <a:cxn ang="0">
                  <a:pos x="T8" y="T9"/>
                </a:cxn>
              </a:cxnLst>
              <a:rect l="0" t="0" r="r" b="b"/>
              <a:pathLst>
                <a:path w="67" h="142">
                  <a:moveTo>
                    <a:pt x="67" y="139"/>
                  </a:moveTo>
                  <a:lnTo>
                    <a:pt x="13" y="142"/>
                  </a:lnTo>
                  <a:lnTo>
                    <a:pt x="0" y="4"/>
                  </a:lnTo>
                  <a:lnTo>
                    <a:pt x="65" y="0"/>
                  </a:lnTo>
                  <a:lnTo>
                    <a:pt x="67" y="139"/>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9">
              <a:extLst>
                <a:ext uri="{FF2B5EF4-FFF2-40B4-BE49-F238E27FC236}">
                  <a16:creationId xmlns:a16="http://schemas.microsoft.com/office/drawing/2014/main" id="{4153CA8D-869C-4A5E-9725-2924752ACFC0}"/>
                </a:ext>
              </a:extLst>
            </p:cNvPr>
            <p:cNvSpPr>
              <a:spLocks/>
            </p:cNvSpPr>
            <p:nvPr/>
          </p:nvSpPr>
          <p:spPr bwMode="gray">
            <a:xfrm>
              <a:off x="8633641" y="5275786"/>
              <a:ext cx="267375" cy="262601"/>
            </a:xfrm>
            <a:custGeom>
              <a:avLst/>
              <a:gdLst>
                <a:gd name="T0" fmla="*/ 0 w 30"/>
                <a:gd name="T1" fmla="*/ 16 h 30"/>
                <a:gd name="T2" fmla="*/ 14 w 30"/>
                <a:gd name="T3" fmla="*/ 0 h 30"/>
                <a:gd name="T4" fmla="*/ 29 w 30"/>
                <a:gd name="T5" fmla="*/ 14 h 30"/>
                <a:gd name="T6" fmla="*/ 16 w 30"/>
                <a:gd name="T7" fmla="*/ 29 h 30"/>
                <a:gd name="T8" fmla="*/ 0 w 30"/>
                <a:gd name="T9" fmla="*/ 16 h 30"/>
              </a:gdLst>
              <a:ahLst/>
              <a:cxnLst>
                <a:cxn ang="0">
                  <a:pos x="T0" y="T1"/>
                </a:cxn>
                <a:cxn ang="0">
                  <a:pos x="T2" y="T3"/>
                </a:cxn>
                <a:cxn ang="0">
                  <a:pos x="T4" y="T5"/>
                </a:cxn>
                <a:cxn ang="0">
                  <a:pos x="T6" y="T7"/>
                </a:cxn>
                <a:cxn ang="0">
                  <a:pos x="T8" y="T9"/>
                </a:cxn>
              </a:cxnLst>
              <a:rect l="0" t="0" r="r" b="b"/>
              <a:pathLst>
                <a:path w="30" h="30">
                  <a:moveTo>
                    <a:pt x="0" y="16"/>
                  </a:moveTo>
                  <a:cubicBezTo>
                    <a:pt x="0" y="8"/>
                    <a:pt x="6" y="1"/>
                    <a:pt x="14" y="0"/>
                  </a:cubicBezTo>
                  <a:cubicBezTo>
                    <a:pt x="22" y="0"/>
                    <a:pt x="29" y="6"/>
                    <a:pt x="29" y="14"/>
                  </a:cubicBezTo>
                  <a:cubicBezTo>
                    <a:pt x="30" y="22"/>
                    <a:pt x="24" y="29"/>
                    <a:pt x="16" y="29"/>
                  </a:cubicBezTo>
                  <a:cubicBezTo>
                    <a:pt x="8" y="30"/>
                    <a:pt x="1" y="24"/>
                    <a:pt x="0" y="16"/>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0">
              <a:extLst>
                <a:ext uri="{FF2B5EF4-FFF2-40B4-BE49-F238E27FC236}">
                  <a16:creationId xmlns:a16="http://schemas.microsoft.com/office/drawing/2014/main" id="{E758B6EE-4A38-4002-BE2B-19DD55A2DCB3}"/>
                </a:ext>
              </a:extLst>
            </p:cNvPr>
            <p:cNvSpPr>
              <a:spLocks/>
            </p:cNvSpPr>
            <p:nvPr/>
          </p:nvSpPr>
          <p:spPr bwMode="gray">
            <a:xfrm>
              <a:off x="8972634" y="5275786"/>
              <a:ext cx="262601" cy="262601"/>
            </a:xfrm>
            <a:custGeom>
              <a:avLst/>
              <a:gdLst>
                <a:gd name="T0" fmla="*/ 29 w 30"/>
                <a:gd name="T1" fmla="*/ 14 h 30"/>
                <a:gd name="T2" fmla="*/ 16 w 30"/>
                <a:gd name="T3" fmla="*/ 29 h 30"/>
                <a:gd name="T4" fmla="*/ 0 w 30"/>
                <a:gd name="T5" fmla="*/ 16 h 30"/>
                <a:gd name="T6" fmla="*/ 14 w 30"/>
                <a:gd name="T7" fmla="*/ 0 h 30"/>
                <a:gd name="T8" fmla="*/ 29 w 30"/>
                <a:gd name="T9" fmla="*/ 14 h 30"/>
              </a:gdLst>
              <a:ahLst/>
              <a:cxnLst>
                <a:cxn ang="0">
                  <a:pos x="T0" y="T1"/>
                </a:cxn>
                <a:cxn ang="0">
                  <a:pos x="T2" y="T3"/>
                </a:cxn>
                <a:cxn ang="0">
                  <a:pos x="T4" y="T5"/>
                </a:cxn>
                <a:cxn ang="0">
                  <a:pos x="T6" y="T7"/>
                </a:cxn>
                <a:cxn ang="0">
                  <a:pos x="T8" y="T9"/>
                </a:cxn>
              </a:cxnLst>
              <a:rect l="0" t="0" r="r" b="b"/>
              <a:pathLst>
                <a:path w="30" h="30">
                  <a:moveTo>
                    <a:pt x="29" y="14"/>
                  </a:moveTo>
                  <a:cubicBezTo>
                    <a:pt x="30" y="22"/>
                    <a:pt x="24" y="29"/>
                    <a:pt x="16" y="29"/>
                  </a:cubicBezTo>
                  <a:cubicBezTo>
                    <a:pt x="7" y="30"/>
                    <a:pt x="1" y="24"/>
                    <a:pt x="0" y="16"/>
                  </a:cubicBezTo>
                  <a:cubicBezTo>
                    <a:pt x="0" y="8"/>
                    <a:pt x="6" y="1"/>
                    <a:pt x="14" y="0"/>
                  </a:cubicBezTo>
                  <a:cubicBezTo>
                    <a:pt x="22" y="0"/>
                    <a:pt x="29" y="6"/>
                    <a:pt x="29" y="14"/>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1">
              <a:extLst>
                <a:ext uri="{FF2B5EF4-FFF2-40B4-BE49-F238E27FC236}">
                  <a16:creationId xmlns:a16="http://schemas.microsoft.com/office/drawing/2014/main" id="{6F646759-7263-4210-A4CA-3A254709EB6B}"/>
                </a:ext>
              </a:extLst>
            </p:cNvPr>
            <p:cNvSpPr>
              <a:spLocks/>
            </p:cNvSpPr>
            <p:nvPr/>
          </p:nvSpPr>
          <p:spPr bwMode="gray">
            <a:xfrm>
              <a:off x="8901017" y="4583474"/>
              <a:ext cx="319897" cy="319897"/>
            </a:xfrm>
            <a:custGeom>
              <a:avLst/>
              <a:gdLst>
                <a:gd name="T0" fmla="*/ 36 w 36"/>
                <a:gd name="T1" fmla="*/ 17 h 36"/>
                <a:gd name="T2" fmla="*/ 19 w 36"/>
                <a:gd name="T3" fmla="*/ 36 h 36"/>
                <a:gd name="T4" fmla="*/ 1 w 36"/>
                <a:gd name="T5" fmla="*/ 19 h 36"/>
                <a:gd name="T6" fmla="*/ 17 w 36"/>
                <a:gd name="T7" fmla="*/ 1 h 36"/>
                <a:gd name="T8" fmla="*/ 36 w 36"/>
                <a:gd name="T9" fmla="*/ 17 h 36"/>
              </a:gdLst>
              <a:ahLst/>
              <a:cxnLst>
                <a:cxn ang="0">
                  <a:pos x="T0" y="T1"/>
                </a:cxn>
                <a:cxn ang="0">
                  <a:pos x="T2" y="T3"/>
                </a:cxn>
                <a:cxn ang="0">
                  <a:pos x="T4" y="T5"/>
                </a:cxn>
                <a:cxn ang="0">
                  <a:pos x="T6" y="T7"/>
                </a:cxn>
                <a:cxn ang="0">
                  <a:pos x="T8" y="T9"/>
                </a:cxn>
              </a:cxnLst>
              <a:rect l="0" t="0" r="r" b="b"/>
              <a:pathLst>
                <a:path w="36" h="36">
                  <a:moveTo>
                    <a:pt x="36" y="17"/>
                  </a:moveTo>
                  <a:cubicBezTo>
                    <a:pt x="36" y="27"/>
                    <a:pt x="29" y="35"/>
                    <a:pt x="19" y="36"/>
                  </a:cubicBezTo>
                  <a:cubicBezTo>
                    <a:pt x="9" y="36"/>
                    <a:pt x="1" y="29"/>
                    <a:pt x="1" y="19"/>
                  </a:cubicBezTo>
                  <a:cubicBezTo>
                    <a:pt x="0" y="10"/>
                    <a:pt x="7" y="1"/>
                    <a:pt x="17" y="1"/>
                  </a:cubicBezTo>
                  <a:cubicBezTo>
                    <a:pt x="27" y="0"/>
                    <a:pt x="35" y="7"/>
                    <a:pt x="36" y="17"/>
                  </a:cubicBez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2">
              <a:extLst>
                <a:ext uri="{FF2B5EF4-FFF2-40B4-BE49-F238E27FC236}">
                  <a16:creationId xmlns:a16="http://schemas.microsoft.com/office/drawing/2014/main" id="{2E730EB9-2CE0-4849-A575-7815B05EFBD6}"/>
                </a:ext>
              </a:extLst>
            </p:cNvPr>
            <p:cNvSpPr>
              <a:spLocks/>
            </p:cNvSpPr>
            <p:nvPr/>
          </p:nvSpPr>
          <p:spPr bwMode="gray">
            <a:xfrm>
              <a:off x="8905790" y="4736259"/>
              <a:ext cx="319897" cy="677987"/>
            </a:xfrm>
            <a:custGeom>
              <a:avLst/>
              <a:gdLst>
                <a:gd name="T0" fmla="*/ 67 w 67"/>
                <a:gd name="T1" fmla="*/ 139 h 142"/>
                <a:gd name="T2" fmla="*/ 14 w 67"/>
                <a:gd name="T3" fmla="*/ 142 h 142"/>
                <a:gd name="T4" fmla="*/ 0 w 67"/>
                <a:gd name="T5" fmla="*/ 4 h 142"/>
                <a:gd name="T6" fmla="*/ 66 w 67"/>
                <a:gd name="T7" fmla="*/ 0 h 142"/>
                <a:gd name="T8" fmla="*/ 67 w 67"/>
                <a:gd name="T9" fmla="*/ 139 h 142"/>
              </a:gdLst>
              <a:ahLst/>
              <a:cxnLst>
                <a:cxn ang="0">
                  <a:pos x="T0" y="T1"/>
                </a:cxn>
                <a:cxn ang="0">
                  <a:pos x="T2" y="T3"/>
                </a:cxn>
                <a:cxn ang="0">
                  <a:pos x="T4" y="T5"/>
                </a:cxn>
                <a:cxn ang="0">
                  <a:pos x="T6" y="T7"/>
                </a:cxn>
                <a:cxn ang="0">
                  <a:pos x="T8" y="T9"/>
                </a:cxn>
              </a:cxnLst>
              <a:rect l="0" t="0" r="r" b="b"/>
              <a:pathLst>
                <a:path w="67" h="142">
                  <a:moveTo>
                    <a:pt x="67" y="139"/>
                  </a:moveTo>
                  <a:lnTo>
                    <a:pt x="14" y="142"/>
                  </a:lnTo>
                  <a:lnTo>
                    <a:pt x="0" y="4"/>
                  </a:lnTo>
                  <a:lnTo>
                    <a:pt x="66" y="0"/>
                  </a:lnTo>
                  <a:lnTo>
                    <a:pt x="67" y="139"/>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3">
              <a:extLst>
                <a:ext uri="{FF2B5EF4-FFF2-40B4-BE49-F238E27FC236}">
                  <a16:creationId xmlns:a16="http://schemas.microsoft.com/office/drawing/2014/main" id="{792D9169-9A6C-4910-AFAB-4E3C319D5E48}"/>
                </a:ext>
              </a:extLst>
            </p:cNvPr>
            <p:cNvSpPr>
              <a:spLocks/>
            </p:cNvSpPr>
            <p:nvPr/>
          </p:nvSpPr>
          <p:spPr bwMode="gray">
            <a:xfrm>
              <a:off x="8972634" y="5275786"/>
              <a:ext cx="262601" cy="262601"/>
            </a:xfrm>
            <a:custGeom>
              <a:avLst/>
              <a:gdLst>
                <a:gd name="T0" fmla="*/ 0 w 30"/>
                <a:gd name="T1" fmla="*/ 16 h 30"/>
                <a:gd name="T2" fmla="*/ 14 w 30"/>
                <a:gd name="T3" fmla="*/ 0 h 30"/>
                <a:gd name="T4" fmla="*/ 29 w 30"/>
                <a:gd name="T5" fmla="*/ 14 h 30"/>
                <a:gd name="T6" fmla="*/ 16 w 30"/>
                <a:gd name="T7" fmla="*/ 29 h 30"/>
                <a:gd name="T8" fmla="*/ 0 w 30"/>
                <a:gd name="T9" fmla="*/ 16 h 30"/>
              </a:gdLst>
              <a:ahLst/>
              <a:cxnLst>
                <a:cxn ang="0">
                  <a:pos x="T0" y="T1"/>
                </a:cxn>
                <a:cxn ang="0">
                  <a:pos x="T2" y="T3"/>
                </a:cxn>
                <a:cxn ang="0">
                  <a:pos x="T4" y="T5"/>
                </a:cxn>
                <a:cxn ang="0">
                  <a:pos x="T6" y="T7"/>
                </a:cxn>
                <a:cxn ang="0">
                  <a:pos x="T8" y="T9"/>
                </a:cxn>
              </a:cxnLst>
              <a:rect l="0" t="0" r="r" b="b"/>
              <a:pathLst>
                <a:path w="30" h="30">
                  <a:moveTo>
                    <a:pt x="0" y="16"/>
                  </a:moveTo>
                  <a:cubicBezTo>
                    <a:pt x="0" y="8"/>
                    <a:pt x="6" y="1"/>
                    <a:pt x="14" y="0"/>
                  </a:cubicBezTo>
                  <a:cubicBezTo>
                    <a:pt x="22" y="0"/>
                    <a:pt x="29" y="6"/>
                    <a:pt x="29" y="14"/>
                  </a:cubicBezTo>
                  <a:cubicBezTo>
                    <a:pt x="30" y="22"/>
                    <a:pt x="24" y="29"/>
                    <a:pt x="16" y="29"/>
                  </a:cubicBezTo>
                  <a:cubicBezTo>
                    <a:pt x="7" y="30"/>
                    <a:pt x="1" y="24"/>
                    <a:pt x="0" y="16"/>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
              <a:extLst>
                <a:ext uri="{FF2B5EF4-FFF2-40B4-BE49-F238E27FC236}">
                  <a16:creationId xmlns:a16="http://schemas.microsoft.com/office/drawing/2014/main" id="{A506E8F0-DA81-44D3-986F-8A0C3E3C844F}"/>
                </a:ext>
              </a:extLst>
            </p:cNvPr>
            <p:cNvSpPr>
              <a:spLocks/>
            </p:cNvSpPr>
            <p:nvPr/>
          </p:nvSpPr>
          <p:spPr bwMode="gray">
            <a:xfrm>
              <a:off x="8604995" y="4612120"/>
              <a:ext cx="568173" cy="458357"/>
            </a:xfrm>
            <a:custGeom>
              <a:avLst/>
              <a:gdLst>
                <a:gd name="T0" fmla="*/ 4 w 64"/>
                <a:gd name="T1" fmla="*/ 52 h 52"/>
                <a:gd name="T2" fmla="*/ 32 w 64"/>
                <a:gd name="T3" fmla="*/ 44 h 52"/>
                <a:gd name="T4" fmla="*/ 61 w 64"/>
                <a:gd name="T5" fmla="*/ 52 h 52"/>
                <a:gd name="T6" fmla="*/ 64 w 64"/>
                <a:gd name="T7" fmla="*/ 0 h 52"/>
                <a:gd name="T8" fmla="*/ 0 w 64"/>
                <a:gd name="T9" fmla="*/ 0 h 52"/>
                <a:gd name="T10" fmla="*/ 4 w 64"/>
                <a:gd name="T11" fmla="*/ 52 h 52"/>
              </a:gdLst>
              <a:ahLst/>
              <a:cxnLst>
                <a:cxn ang="0">
                  <a:pos x="T0" y="T1"/>
                </a:cxn>
                <a:cxn ang="0">
                  <a:pos x="T2" y="T3"/>
                </a:cxn>
                <a:cxn ang="0">
                  <a:pos x="T4" y="T5"/>
                </a:cxn>
                <a:cxn ang="0">
                  <a:pos x="T6" y="T7"/>
                </a:cxn>
                <a:cxn ang="0">
                  <a:pos x="T8" y="T9"/>
                </a:cxn>
                <a:cxn ang="0">
                  <a:pos x="T10" y="T11"/>
                </a:cxn>
              </a:cxnLst>
              <a:rect l="0" t="0" r="r" b="b"/>
              <a:pathLst>
                <a:path w="64" h="52">
                  <a:moveTo>
                    <a:pt x="4" y="52"/>
                  </a:moveTo>
                  <a:cubicBezTo>
                    <a:pt x="4" y="49"/>
                    <a:pt x="16" y="44"/>
                    <a:pt x="32" y="44"/>
                  </a:cubicBezTo>
                  <a:cubicBezTo>
                    <a:pt x="48" y="44"/>
                    <a:pt x="61" y="49"/>
                    <a:pt x="61" y="52"/>
                  </a:cubicBezTo>
                  <a:cubicBezTo>
                    <a:pt x="64" y="0"/>
                    <a:pt x="64" y="0"/>
                    <a:pt x="64" y="0"/>
                  </a:cubicBezTo>
                  <a:cubicBezTo>
                    <a:pt x="0" y="0"/>
                    <a:pt x="0" y="0"/>
                    <a:pt x="0" y="0"/>
                  </a:cubicBezTo>
                  <a:cubicBezTo>
                    <a:pt x="0" y="0"/>
                    <a:pt x="4" y="52"/>
                    <a:pt x="4" y="5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5">
              <a:extLst>
                <a:ext uri="{FF2B5EF4-FFF2-40B4-BE49-F238E27FC236}">
                  <a16:creationId xmlns:a16="http://schemas.microsoft.com/office/drawing/2014/main" id="{A280899D-7ABF-406D-9DF0-B0A41CAAECFF}"/>
                </a:ext>
              </a:extLst>
            </p:cNvPr>
            <p:cNvSpPr>
              <a:spLocks/>
            </p:cNvSpPr>
            <p:nvPr/>
          </p:nvSpPr>
          <p:spPr bwMode="gray">
            <a:xfrm>
              <a:off x="8552474" y="3681082"/>
              <a:ext cx="338995" cy="1193639"/>
            </a:xfrm>
            <a:custGeom>
              <a:avLst/>
              <a:gdLst>
                <a:gd name="T0" fmla="*/ 69 w 71"/>
                <a:gd name="T1" fmla="*/ 250 h 250"/>
                <a:gd name="T2" fmla="*/ 2 w 71"/>
                <a:gd name="T3" fmla="*/ 250 h 250"/>
                <a:gd name="T4" fmla="*/ 0 w 71"/>
                <a:gd name="T5" fmla="*/ 41 h 250"/>
                <a:gd name="T6" fmla="*/ 15 w 71"/>
                <a:gd name="T7" fmla="*/ 0 h 250"/>
                <a:gd name="T8" fmla="*/ 71 w 71"/>
                <a:gd name="T9" fmla="*/ 0 h 250"/>
                <a:gd name="T10" fmla="*/ 71 w 71"/>
                <a:gd name="T11" fmla="*/ 215 h 250"/>
                <a:gd name="T12" fmla="*/ 69 w 71"/>
                <a:gd name="T13" fmla="*/ 250 h 250"/>
              </a:gdLst>
              <a:ahLst/>
              <a:cxnLst>
                <a:cxn ang="0">
                  <a:pos x="T0" y="T1"/>
                </a:cxn>
                <a:cxn ang="0">
                  <a:pos x="T2" y="T3"/>
                </a:cxn>
                <a:cxn ang="0">
                  <a:pos x="T4" y="T5"/>
                </a:cxn>
                <a:cxn ang="0">
                  <a:pos x="T6" y="T7"/>
                </a:cxn>
                <a:cxn ang="0">
                  <a:pos x="T8" y="T9"/>
                </a:cxn>
                <a:cxn ang="0">
                  <a:pos x="T10" y="T11"/>
                </a:cxn>
                <a:cxn ang="0">
                  <a:pos x="T12" y="T13"/>
                </a:cxn>
              </a:cxnLst>
              <a:rect l="0" t="0" r="r" b="b"/>
              <a:pathLst>
                <a:path w="71" h="250">
                  <a:moveTo>
                    <a:pt x="69" y="250"/>
                  </a:moveTo>
                  <a:lnTo>
                    <a:pt x="2" y="250"/>
                  </a:lnTo>
                  <a:lnTo>
                    <a:pt x="0" y="41"/>
                  </a:lnTo>
                  <a:lnTo>
                    <a:pt x="15" y="0"/>
                  </a:lnTo>
                  <a:lnTo>
                    <a:pt x="71" y="0"/>
                  </a:lnTo>
                  <a:lnTo>
                    <a:pt x="71" y="215"/>
                  </a:lnTo>
                  <a:lnTo>
                    <a:pt x="69" y="25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6">
              <a:extLst>
                <a:ext uri="{FF2B5EF4-FFF2-40B4-BE49-F238E27FC236}">
                  <a16:creationId xmlns:a16="http://schemas.microsoft.com/office/drawing/2014/main" id="{331A7F98-3BD9-4F82-A221-542A4825CD41}"/>
                </a:ext>
              </a:extLst>
            </p:cNvPr>
            <p:cNvSpPr>
              <a:spLocks/>
            </p:cNvSpPr>
            <p:nvPr/>
          </p:nvSpPr>
          <p:spPr bwMode="gray">
            <a:xfrm>
              <a:off x="8304197" y="3762250"/>
              <a:ext cx="463133" cy="539527"/>
            </a:xfrm>
            <a:custGeom>
              <a:avLst/>
              <a:gdLst>
                <a:gd name="T0" fmla="*/ 0 w 97"/>
                <a:gd name="T1" fmla="*/ 91 h 113"/>
                <a:gd name="T2" fmla="*/ 41 w 97"/>
                <a:gd name="T3" fmla="*/ 113 h 113"/>
                <a:gd name="T4" fmla="*/ 97 w 97"/>
                <a:gd name="T5" fmla="*/ 32 h 113"/>
                <a:gd name="T6" fmla="*/ 41 w 97"/>
                <a:gd name="T7" fmla="*/ 0 h 113"/>
                <a:gd name="T8" fmla="*/ 0 w 97"/>
                <a:gd name="T9" fmla="*/ 91 h 113"/>
              </a:gdLst>
              <a:ahLst/>
              <a:cxnLst>
                <a:cxn ang="0">
                  <a:pos x="T0" y="T1"/>
                </a:cxn>
                <a:cxn ang="0">
                  <a:pos x="T2" y="T3"/>
                </a:cxn>
                <a:cxn ang="0">
                  <a:pos x="T4" y="T5"/>
                </a:cxn>
                <a:cxn ang="0">
                  <a:pos x="T6" y="T7"/>
                </a:cxn>
                <a:cxn ang="0">
                  <a:pos x="T8" y="T9"/>
                </a:cxn>
              </a:cxnLst>
              <a:rect l="0" t="0" r="r" b="b"/>
              <a:pathLst>
                <a:path w="97" h="113">
                  <a:moveTo>
                    <a:pt x="0" y="91"/>
                  </a:moveTo>
                  <a:lnTo>
                    <a:pt x="41" y="113"/>
                  </a:lnTo>
                  <a:lnTo>
                    <a:pt x="97" y="32"/>
                  </a:lnTo>
                  <a:lnTo>
                    <a:pt x="41" y="0"/>
                  </a:lnTo>
                  <a:lnTo>
                    <a:pt x="0" y="9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7">
              <a:extLst>
                <a:ext uri="{FF2B5EF4-FFF2-40B4-BE49-F238E27FC236}">
                  <a16:creationId xmlns:a16="http://schemas.microsoft.com/office/drawing/2014/main" id="{B72ECE0D-4FD4-439F-8F31-C966DD7CB11B}"/>
                </a:ext>
              </a:extLst>
            </p:cNvPr>
            <p:cNvSpPr>
              <a:spLocks/>
            </p:cNvSpPr>
            <p:nvPr/>
          </p:nvSpPr>
          <p:spPr bwMode="gray">
            <a:xfrm>
              <a:off x="8456982" y="3657210"/>
              <a:ext cx="353317" cy="353317"/>
            </a:xfrm>
            <a:custGeom>
              <a:avLst/>
              <a:gdLst>
                <a:gd name="T0" fmla="*/ 5 w 40"/>
                <a:gd name="T1" fmla="*/ 12 h 40"/>
                <a:gd name="T2" fmla="*/ 28 w 40"/>
                <a:gd name="T3" fmla="*/ 5 h 40"/>
                <a:gd name="T4" fmla="*/ 35 w 40"/>
                <a:gd name="T5" fmla="*/ 28 h 40"/>
                <a:gd name="T6" fmla="*/ 12 w 40"/>
                <a:gd name="T7" fmla="*/ 35 h 40"/>
                <a:gd name="T8" fmla="*/ 5 w 40"/>
                <a:gd name="T9" fmla="*/ 12 h 40"/>
              </a:gdLst>
              <a:ahLst/>
              <a:cxnLst>
                <a:cxn ang="0">
                  <a:pos x="T0" y="T1"/>
                </a:cxn>
                <a:cxn ang="0">
                  <a:pos x="T2" y="T3"/>
                </a:cxn>
                <a:cxn ang="0">
                  <a:pos x="T4" y="T5"/>
                </a:cxn>
                <a:cxn ang="0">
                  <a:pos x="T6" y="T7"/>
                </a:cxn>
                <a:cxn ang="0">
                  <a:pos x="T8" y="T9"/>
                </a:cxn>
              </a:cxnLst>
              <a:rect l="0" t="0" r="r" b="b"/>
              <a:pathLst>
                <a:path w="40" h="40">
                  <a:moveTo>
                    <a:pt x="5" y="12"/>
                  </a:moveTo>
                  <a:cubicBezTo>
                    <a:pt x="10" y="3"/>
                    <a:pt x="20" y="0"/>
                    <a:pt x="28" y="5"/>
                  </a:cubicBezTo>
                  <a:cubicBezTo>
                    <a:pt x="37" y="10"/>
                    <a:pt x="40" y="20"/>
                    <a:pt x="35" y="28"/>
                  </a:cubicBezTo>
                  <a:cubicBezTo>
                    <a:pt x="31" y="37"/>
                    <a:pt x="20" y="40"/>
                    <a:pt x="12" y="35"/>
                  </a:cubicBezTo>
                  <a:cubicBezTo>
                    <a:pt x="3" y="30"/>
                    <a:pt x="0" y="20"/>
                    <a:pt x="5" y="1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8">
              <a:extLst>
                <a:ext uri="{FF2B5EF4-FFF2-40B4-BE49-F238E27FC236}">
                  <a16:creationId xmlns:a16="http://schemas.microsoft.com/office/drawing/2014/main" id="{AC7DF3B6-9CBF-4B5B-983C-E62CA41A7D16}"/>
                </a:ext>
              </a:extLst>
            </p:cNvPr>
            <p:cNvSpPr>
              <a:spLocks/>
            </p:cNvSpPr>
            <p:nvPr/>
          </p:nvSpPr>
          <p:spPr bwMode="gray">
            <a:xfrm>
              <a:off x="8633641" y="6034938"/>
              <a:ext cx="167112" cy="186210"/>
            </a:xfrm>
            <a:custGeom>
              <a:avLst/>
              <a:gdLst>
                <a:gd name="T0" fmla="*/ 0 w 35"/>
                <a:gd name="T1" fmla="*/ 39 h 39"/>
                <a:gd name="T2" fmla="*/ 33 w 35"/>
                <a:gd name="T3" fmla="*/ 39 h 39"/>
                <a:gd name="T4" fmla="*/ 35 w 35"/>
                <a:gd name="T5" fmla="*/ 2 h 39"/>
                <a:gd name="T6" fmla="*/ 4 w 35"/>
                <a:gd name="T7" fmla="*/ 0 h 39"/>
                <a:gd name="T8" fmla="*/ 0 w 35"/>
                <a:gd name="T9" fmla="*/ 39 h 39"/>
              </a:gdLst>
              <a:ahLst/>
              <a:cxnLst>
                <a:cxn ang="0">
                  <a:pos x="T0" y="T1"/>
                </a:cxn>
                <a:cxn ang="0">
                  <a:pos x="T2" y="T3"/>
                </a:cxn>
                <a:cxn ang="0">
                  <a:pos x="T4" y="T5"/>
                </a:cxn>
                <a:cxn ang="0">
                  <a:pos x="T6" y="T7"/>
                </a:cxn>
                <a:cxn ang="0">
                  <a:pos x="T8" y="T9"/>
                </a:cxn>
              </a:cxnLst>
              <a:rect l="0" t="0" r="r" b="b"/>
              <a:pathLst>
                <a:path w="35" h="39">
                  <a:moveTo>
                    <a:pt x="0" y="39"/>
                  </a:moveTo>
                  <a:lnTo>
                    <a:pt x="33" y="39"/>
                  </a:lnTo>
                  <a:lnTo>
                    <a:pt x="35" y="2"/>
                  </a:lnTo>
                  <a:lnTo>
                    <a:pt x="4" y="0"/>
                  </a:lnTo>
                  <a:lnTo>
                    <a:pt x="0" y="39"/>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9">
              <a:extLst>
                <a:ext uri="{FF2B5EF4-FFF2-40B4-BE49-F238E27FC236}">
                  <a16:creationId xmlns:a16="http://schemas.microsoft.com/office/drawing/2014/main" id="{8CED451B-C2FE-407D-88A6-D6AD7A500B99}"/>
                </a:ext>
              </a:extLst>
            </p:cNvPr>
            <p:cNvSpPr>
              <a:spLocks/>
            </p:cNvSpPr>
            <p:nvPr/>
          </p:nvSpPr>
          <p:spPr bwMode="gray">
            <a:xfrm>
              <a:off x="8604995" y="6149526"/>
              <a:ext cx="482232" cy="186210"/>
            </a:xfrm>
            <a:custGeom>
              <a:avLst/>
              <a:gdLst>
                <a:gd name="T0" fmla="*/ 1 w 54"/>
                <a:gd name="T1" fmla="*/ 20 h 21"/>
                <a:gd name="T2" fmla="*/ 17 w 54"/>
                <a:gd name="T3" fmla="*/ 20 h 21"/>
                <a:gd name="T4" fmla="*/ 17 w 54"/>
                <a:gd name="T5" fmla="*/ 18 h 21"/>
                <a:gd name="T6" fmla="*/ 39 w 54"/>
                <a:gd name="T7" fmla="*/ 21 h 21"/>
                <a:gd name="T8" fmla="*/ 53 w 54"/>
                <a:gd name="T9" fmla="*/ 20 h 21"/>
                <a:gd name="T10" fmla="*/ 54 w 54"/>
                <a:gd name="T11" fmla="*/ 18 h 21"/>
                <a:gd name="T12" fmla="*/ 22 w 54"/>
                <a:gd name="T13" fmla="*/ 0 h 21"/>
                <a:gd name="T14" fmla="*/ 21 w 54"/>
                <a:gd name="T15" fmla="*/ 0 h 21"/>
                <a:gd name="T16" fmla="*/ 13 w 54"/>
                <a:gd name="T17" fmla="*/ 5 h 21"/>
                <a:gd name="T18" fmla="*/ 3 w 54"/>
                <a:gd name="T19" fmla="*/ 0 h 21"/>
                <a:gd name="T20" fmla="*/ 1 w 54"/>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1">
                  <a:moveTo>
                    <a:pt x="1" y="20"/>
                  </a:moveTo>
                  <a:cubicBezTo>
                    <a:pt x="17" y="20"/>
                    <a:pt x="17" y="20"/>
                    <a:pt x="17" y="20"/>
                  </a:cubicBezTo>
                  <a:cubicBezTo>
                    <a:pt x="17" y="18"/>
                    <a:pt x="17" y="18"/>
                    <a:pt x="17" y="18"/>
                  </a:cubicBezTo>
                  <a:cubicBezTo>
                    <a:pt x="22" y="19"/>
                    <a:pt x="34" y="21"/>
                    <a:pt x="39" y="21"/>
                  </a:cubicBezTo>
                  <a:cubicBezTo>
                    <a:pt x="43" y="21"/>
                    <a:pt x="49" y="21"/>
                    <a:pt x="53" y="20"/>
                  </a:cubicBezTo>
                  <a:cubicBezTo>
                    <a:pt x="53" y="20"/>
                    <a:pt x="54" y="19"/>
                    <a:pt x="54" y="18"/>
                  </a:cubicBezTo>
                  <a:cubicBezTo>
                    <a:pt x="53" y="12"/>
                    <a:pt x="28" y="8"/>
                    <a:pt x="22" y="0"/>
                  </a:cubicBezTo>
                  <a:cubicBezTo>
                    <a:pt x="21" y="0"/>
                    <a:pt x="21" y="0"/>
                    <a:pt x="21" y="0"/>
                  </a:cubicBezTo>
                  <a:cubicBezTo>
                    <a:pt x="19" y="2"/>
                    <a:pt x="17" y="6"/>
                    <a:pt x="13" y="5"/>
                  </a:cubicBezTo>
                  <a:cubicBezTo>
                    <a:pt x="9" y="5"/>
                    <a:pt x="5" y="2"/>
                    <a:pt x="3" y="0"/>
                  </a:cubicBezTo>
                  <a:cubicBezTo>
                    <a:pt x="1" y="2"/>
                    <a:pt x="0" y="19"/>
                    <a:pt x="1" y="20"/>
                  </a:cubicBez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0">
              <a:extLst>
                <a:ext uri="{FF2B5EF4-FFF2-40B4-BE49-F238E27FC236}">
                  <a16:creationId xmlns:a16="http://schemas.microsoft.com/office/drawing/2014/main" id="{64A0D736-65B9-456F-9C05-AEFE2D4FCC3E}"/>
                </a:ext>
              </a:extLst>
            </p:cNvPr>
            <p:cNvSpPr>
              <a:spLocks/>
            </p:cNvSpPr>
            <p:nvPr/>
          </p:nvSpPr>
          <p:spPr bwMode="gray">
            <a:xfrm>
              <a:off x="8633641" y="5275786"/>
              <a:ext cx="267375" cy="262601"/>
            </a:xfrm>
            <a:custGeom>
              <a:avLst/>
              <a:gdLst>
                <a:gd name="T0" fmla="*/ 0 w 30"/>
                <a:gd name="T1" fmla="*/ 14 h 30"/>
                <a:gd name="T2" fmla="*/ 15 w 30"/>
                <a:gd name="T3" fmla="*/ 0 h 30"/>
                <a:gd name="T4" fmla="*/ 29 w 30"/>
                <a:gd name="T5" fmla="*/ 15 h 30"/>
                <a:gd name="T6" fmla="*/ 14 w 30"/>
                <a:gd name="T7" fmla="*/ 29 h 30"/>
                <a:gd name="T8" fmla="*/ 0 w 30"/>
                <a:gd name="T9" fmla="*/ 14 h 30"/>
              </a:gdLst>
              <a:ahLst/>
              <a:cxnLst>
                <a:cxn ang="0">
                  <a:pos x="T0" y="T1"/>
                </a:cxn>
                <a:cxn ang="0">
                  <a:pos x="T2" y="T3"/>
                </a:cxn>
                <a:cxn ang="0">
                  <a:pos x="T4" y="T5"/>
                </a:cxn>
                <a:cxn ang="0">
                  <a:pos x="T6" y="T7"/>
                </a:cxn>
                <a:cxn ang="0">
                  <a:pos x="T8" y="T9"/>
                </a:cxn>
              </a:cxnLst>
              <a:rect l="0" t="0" r="r" b="b"/>
              <a:pathLst>
                <a:path w="30" h="30">
                  <a:moveTo>
                    <a:pt x="0" y="14"/>
                  </a:moveTo>
                  <a:cubicBezTo>
                    <a:pt x="0" y="6"/>
                    <a:pt x="7" y="0"/>
                    <a:pt x="15" y="0"/>
                  </a:cubicBezTo>
                  <a:cubicBezTo>
                    <a:pt x="23" y="1"/>
                    <a:pt x="30" y="7"/>
                    <a:pt x="29" y="15"/>
                  </a:cubicBezTo>
                  <a:cubicBezTo>
                    <a:pt x="29" y="23"/>
                    <a:pt x="22" y="30"/>
                    <a:pt x="14" y="29"/>
                  </a:cubicBezTo>
                  <a:cubicBezTo>
                    <a:pt x="6" y="29"/>
                    <a:pt x="0" y="22"/>
                    <a:pt x="0" y="14"/>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1">
              <a:extLst>
                <a:ext uri="{FF2B5EF4-FFF2-40B4-BE49-F238E27FC236}">
                  <a16:creationId xmlns:a16="http://schemas.microsoft.com/office/drawing/2014/main" id="{1002EE02-27C8-44B4-BFC9-6FE7F5A2DAA9}"/>
                </a:ext>
              </a:extLst>
            </p:cNvPr>
            <p:cNvSpPr>
              <a:spLocks/>
            </p:cNvSpPr>
            <p:nvPr/>
          </p:nvSpPr>
          <p:spPr bwMode="gray">
            <a:xfrm>
              <a:off x="8614543" y="5399924"/>
              <a:ext cx="276923" cy="792575"/>
            </a:xfrm>
            <a:custGeom>
              <a:avLst/>
              <a:gdLst>
                <a:gd name="T0" fmla="*/ 4 w 58"/>
                <a:gd name="T1" fmla="*/ 0 h 166"/>
                <a:gd name="T2" fmla="*/ 58 w 58"/>
                <a:gd name="T3" fmla="*/ 2 h 166"/>
                <a:gd name="T4" fmla="*/ 50 w 58"/>
                <a:gd name="T5" fmla="*/ 165 h 166"/>
                <a:gd name="T6" fmla="*/ 0 w 58"/>
                <a:gd name="T7" fmla="*/ 166 h 166"/>
                <a:gd name="T8" fmla="*/ 4 w 58"/>
                <a:gd name="T9" fmla="*/ 0 h 166"/>
              </a:gdLst>
              <a:ahLst/>
              <a:cxnLst>
                <a:cxn ang="0">
                  <a:pos x="T0" y="T1"/>
                </a:cxn>
                <a:cxn ang="0">
                  <a:pos x="T2" y="T3"/>
                </a:cxn>
                <a:cxn ang="0">
                  <a:pos x="T4" y="T5"/>
                </a:cxn>
                <a:cxn ang="0">
                  <a:pos x="T6" y="T7"/>
                </a:cxn>
                <a:cxn ang="0">
                  <a:pos x="T8" y="T9"/>
                </a:cxn>
              </a:cxnLst>
              <a:rect l="0" t="0" r="r" b="b"/>
              <a:pathLst>
                <a:path w="58" h="166">
                  <a:moveTo>
                    <a:pt x="4" y="0"/>
                  </a:moveTo>
                  <a:lnTo>
                    <a:pt x="58" y="2"/>
                  </a:lnTo>
                  <a:lnTo>
                    <a:pt x="50" y="165"/>
                  </a:lnTo>
                  <a:lnTo>
                    <a:pt x="0" y="166"/>
                  </a:lnTo>
                  <a:lnTo>
                    <a:pt x="4"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
              <a:extLst>
                <a:ext uri="{FF2B5EF4-FFF2-40B4-BE49-F238E27FC236}">
                  <a16:creationId xmlns:a16="http://schemas.microsoft.com/office/drawing/2014/main" id="{419ED953-5194-4DC4-A6E0-408729A27360}"/>
                </a:ext>
              </a:extLst>
            </p:cNvPr>
            <p:cNvSpPr>
              <a:spLocks/>
            </p:cNvSpPr>
            <p:nvPr/>
          </p:nvSpPr>
          <p:spPr bwMode="gray">
            <a:xfrm>
              <a:off x="8972634" y="6034938"/>
              <a:ext cx="167112" cy="186210"/>
            </a:xfrm>
            <a:custGeom>
              <a:avLst/>
              <a:gdLst>
                <a:gd name="T0" fmla="*/ 0 w 35"/>
                <a:gd name="T1" fmla="*/ 39 h 39"/>
                <a:gd name="T2" fmla="*/ 33 w 35"/>
                <a:gd name="T3" fmla="*/ 39 h 39"/>
                <a:gd name="T4" fmla="*/ 35 w 35"/>
                <a:gd name="T5" fmla="*/ 2 h 39"/>
                <a:gd name="T6" fmla="*/ 3 w 35"/>
                <a:gd name="T7" fmla="*/ 0 h 39"/>
                <a:gd name="T8" fmla="*/ 0 w 35"/>
                <a:gd name="T9" fmla="*/ 39 h 39"/>
              </a:gdLst>
              <a:ahLst/>
              <a:cxnLst>
                <a:cxn ang="0">
                  <a:pos x="T0" y="T1"/>
                </a:cxn>
                <a:cxn ang="0">
                  <a:pos x="T2" y="T3"/>
                </a:cxn>
                <a:cxn ang="0">
                  <a:pos x="T4" y="T5"/>
                </a:cxn>
                <a:cxn ang="0">
                  <a:pos x="T6" y="T7"/>
                </a:cxn>
                <a:cxn ang="0">
                  <a:pos x="T8" y="T9"/>
                </a:cxn>
              </a:cxnLst>
              <a:rect l="0" t="0" r="r" b="b"/>
              <a:pathLst>
                <a:path w="35" h="39">
                  <a:moveTo>
                    <a:pt x="0" y="39"/>
                  </a:moveTo>
                  <a:lnTo>
                    <a:pt x="33" y="39"/>
                  </a:lnTo>
                  <a:lnTo>
                    <a:pt x="35" y="2"/>
                  </a:lnTo>
                  <a:lnTo>
                    <a:pt x="3" y="0"/>
                  </a:lnTo>
                  <a:lnTo>
                    <a:pt x="0" y="39"/>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3">
              <a:extLst>
                <a:ext uri="{FF2B5EF4-FFF2-40B4-BE49-F238E27FC236}">
                  <a16:creationId xmlns:a16="http://schemas.microsoft.com/office/drawing/2014/main" id="{64D58B24-C36E-4980-AA6D-2DEACA11B99D}"/>
                </a:ext>
              </a:extLst>
            </p:cNvPr>
            <p:cNvSpPr>
              <a:spLocks/>
            </p:cNvSpPr>
            <p:nvPr/>
          </p:nvSpPr>
          <p:spPr bwMode="gray">
            <a:xfrm>
              <a:off x="8943987" y="6149526"/>
              <a:ext cx="477455" cy="186210"/>
            </a:xfrm>
            <a:custGeom>
              <a:avLst/>
              <a:gdLst>
                <a:gd name="T0" fmla="*/ 1 w 54"/>
                <a:gd name="T1" fmla="*/ 20 h 21"/>
                <a:gd name="T2" fmla="*/ 17 w 54"/>
                <a:gd name="T3" fmla="*/ 20 h 21"/>
                <a:gd name="T4" fmla="*/ 17 w 54"/>
                <a:gd name="T5" fmla="*/ 18 h 21"/>
                <a:gd name="T6" fmla="*/ 39 w 54"/>
                <a:gd name="T7" fmla="*/ 21 h 21"/>
                <a:gd name="T8" fmla="*/ 52 w 54"/>
                <a:gd name="T9" fmla="*/ 20 h 21"/>
                <a:gd name="T10" fmla="*/ 54 w 54"/>
                <a:gd name="T11" fmla="*/ 18 h 21"/>
                <a:gd name="T12" fmla="*/ 21 w 54"/>
                <a:gd name="T13" fmla="*/ 0 h 21"/>
                <a:gd name="T14" fmla="*/ 21 w 54"/>
                <a:gd name="T15" fmla="*/ 0 h 21"/>
                <a:gd name="T16" fmla="*/ 13 w 54"/>
                <a:gd name="T17" fmla="*/ 5 h 21"/>
                <a:gd name="T18" fmla="*/ 3 w 54"/>
                <a:gd name="T19" fmla="*/ 0 h 21"/>
                <a:gd name="T20" fmla="*/ 1 w 54"/>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1">
                  <a:moveTo>
                    <a:pt x="1" y="20"/>
                  </a:moveTo>
                  <a:cubicBezTo>
                    <a:pt x="17" y="20"/>
                    <a:pt x="17" y="20"/>
                    <a:pt x="17" y="20"/>
                  </a:cubicBezTo>
                  <a:cubicBezTo>
                    <a:pt x="17" y="18"/>
                    <a:pt x="17" y="18"/>
                    <a:pt x="17" y="18"/>
                  </a:cubicBezTo>
                  <a:cubicBezTo>
                    <a:pt x="22" y="19"/>
                    <a:pt x="33" y="21"/>
                    <a:pt x="39" y="21"/>
                  </a:cubicBezTo>
                  <a:cubicBezTo>
                    <a:pt x="43" y="21"/>
                    <a:pt x="49" y="21"/>
                    <a:pt x="52" y="20"/>
                  </a:cubicBezTo>
                  <a:cubicBezTo>
                    <a:pt x="53" y="20"/>
                    <a:pt x="54" y="19"/>
                    <a:pt x="54" y="18"/>
                  </a:cubicBezTo>
                  <a:cubicBezTo>
                    <a:pt x="53" y="12"/>
                    <a:pt x="28" y="8"/>
                    <a:pt x="21" y="0"/>
                  </a:cubicBezTo>
                  <a:cubicBezTo>
                    <a:pt x="21" y="0"/>
                    <a:pt x="21" y="0"/>
                    <a:pt x="21" y="0"/>
                  </a:cubicBezTo>
                  <a:cubicBezTo>
                    <a:pt x="19" y="2"/>
                    <a:pt x="17" y="6"/>
                    <a:pt x="13" y="5"/>
                  </a:cubicBezTo>
                  <a:cubicBezTo>
                    <a:pt x="9" y="5"/>
                    <a:pt x="5" y="2"/>
                    <a:pt x="3" y="0"/>
                  </a:cubicBezTo>
                  <a:cubicBezTo>
                    <a:pt x="1" y="2"/>
                    <a:pt x="0" y="19"/>
                    <a:pt x="1" y="20"/>
                  </a:cubicBez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4">
              <a:extLst>
                <a:ext uri="{FF2B5EF4-FFF2-40B4-BE49-F238E27FC236}">
                  <a16:creationId xmlns:a16="http://schemas.microsoft.com/office/drawing/2014/main" id="{8DFF5794-57EF-48C7-8AA8-A4C52A145808}"/>
                </a:ext>
              </a:extLst>
            </p:cNvPr>
            <p:cNvSpPr>
              <a:spLocks/>
            </p:cNvSpPr>
            <p:nvPr/>
          </p:nvSpPr>
          <p:spPr bwMode="gray">
            <a:xfrm>
              <a:off x="8972634" y="5275786"/>
              <a:ext cx="253053" cy="262601"/>
            </a:xfrm>
            <a:custGeom>
              <a:avLst/>
              <a:gdLst>
                <a:gd name="T0" fmla="*/ 0 w 29"/>
                <a:gd name="T1" fmla="*/ 14 h 30"/>
                <a:gd name="T2" fmla="*/ 15 w 29"/>
                <a:gd name="T3" fmla="*/ 0 h 30"/>
                <a:gd name="T4" fmla="*/ 29 w 29"/>
                <a:gd name="T5" fmla="*/ 15 h 30"/>
                <a:gd name="T6" fmla="*/ 14 w 29"/>
                <a:gd name="T7" fmla="*/ 29 h 30"/>
                <a:gd name="T8" fmla="*/ 0 w 29"/>
                <a:gd name="T9" fmla="*/ 14 h 30"/>
              </a:gdLst>
              <a:ahLst/>
              <a:cxnLst>
                <a:cxn ang="0">
                  <a:pos x="T0" y="T1"/>
                </a:cxn>
                <a:cxn ang="0">
                  <a:pos x="T2" y="T3"/>
                </a:cxn>
                <a:cxn ang="0">
                  <a:pos x="T4" y="T5"/>
                </a:cxn>
                <a:cxn ang="0">
                  <a:pos x="T6" y="T7"/>
                </a:cxn>
                <a:cxn ang="0">
                  <a:pos x="T8" y="T9"/>
                </a:cxn>
              </a:cxnLst>
              <a:rect l="0" t="0" r="r" b="b"/>
              <a:pathLst>
                <a:path w="29" h="30">
                  <a:moveTo>
                    <a:pt x="0" y="14"/>
                  </a:moveTo>
                  <a:cubicBezTo>
                    <a:pt x="0" y="6"/>
                    <a:pt x="7" y="0"/>
                    <a:pt x="15" y="0"/>
                  </a:cubicBezTo>
                  <a:cubicBezTo>
                    <a:pt x="23" y="1"/>
                    <a:pt x="29" y="7"/>
                    <a:pt x="29" y="15"/>
                  </a:cubicBezTo>
                  <a:cubicBezTo>
                    <a:pt x="29" y="23"/>
                    <a:pt x="22" y="30"/>
                    <a:pt x="14" y="29"/>
                  </a:cubicBezTo>
                  <a:cubicBezTo>
                    <a:pt x="6" y="29"/>
                    <a:pt x="0" y="22"/>
                    <a:pt x="0" y="14"/>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5">
              <a:extLst>
                <a:ext uri="{FF2B5EF4-FFF2-40B4-BE49-F238E27FC236}">
                  <a16:creationId xmlns:a16="http://schemas.microsoft.com/office/drawing/2014/main" id="{9BF48126-F5E4-445C-82F0-142F36903C4F}"/>
                </a:ext>
              </a:extLst>
            </p:cNvPr>
            <p:cNvSpPr>
              <a:spLocks/>
            </p:cNvSpPr>
            <p:nvPr/>
          </p:nvSpPr>
          <p:spPr bwMode="gray">
            <a:xfrm>
              <a:off x="8953535" y="5399924"/>
              <a:ext cx="272152" cy="792575"/>
            </a:xfrm>
            <a:custGeom>
              <a:avLst/>
              <a:gdLst>
                <a:gd name="T0" fmla="*/ 4 w 57"/>
                <a:gd name="T1" fmla="*/ 0 h 166"/>
                <a:gd name="T2" fmla="*/ 57 w 57"/>
                <a:gd name="T3" fmla="*/ 2 h 166"/>
                <a:gd name="T4" fmla="*/ 48 w 57"/>
                <a:gd name="T5" fmla="*/ 165 h 166"/>
                <a:gd name="T6" fmla="*/ 0 w 57"/>
                <a:gd name="T7" fmla="*/ 166 h 166"/>
                <a:gd name="T8" fmla="*/ 4 w 57"/>
                <a:gd name="T9" fmla="*/ 0 h 166"/>
              </a:gdLst>
              <a:ahLst/>
              <a:cxnLst>
                <a:cxn ang="0">
                  <a:pos x="T0" y="T1"/>
                </a:cxn>
                <a:cxn ang="0">
                  <a:pos x="T2" y="T3"/>
                </a:cxn>
                <a:cxn ang="0">
                  <a:pos x="T4" y="T5"/>
                </a:cxn>
                <a:cxn ang="0">
                  <a:pos x="T6" y="T7"/>
                </a:cxn>
                <a:cxn ang="0">
                  <a:pos x="T8" y="T9"/>
                </a:cxn>
              </a:cxnLst>
              <a:rect l="0" t="0" r="r" b="b"/>
              <a:pathLst>
                <a:path w="57" h="166">
                  <a:moveTo>
                    <a:pt x="4" y="0"/>
                  </a:moveTo>
                  <a:lnTo>
                    <a:pt x="57" y="2"/>
                  </a:lnTo>
                  <a:lnTo>
                    <a:pt x="48" y="165"/>
                  </a:lnTo>
                  <a:lnTo>
                    <a:pt x="0" y="166"/>
                  </a:lnTo>
                  <a:lnTo>
                    <a:pt x="4"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6">
              <a:extLst>
                <a:ext uri="{FF2B5EF4-FFF2-40B4-BE49-F238E27FC236}">
                  <a16:creationId xmlns:a16="http://schemas.microsoft.com/office/drawing/2014/main" id="{89B34043-4332-473B-ADF4-12FB78A6BF73}"/>
                </a:ext>
              </a:extLst>
            </p:cNvPr>
            <p:cNvSpPr>
              <a:spLocks/>
            </p:cNvSpPr>
            <p:nvPr/>
          </p:nvSpPr>
          <p:spPr bwMode="gray">
            <a:xfrm>
              <a:off x="9531256" y="2745270"/>
              <a:ext cx="219631" cy="487006"/>
            </a:xfrm>
            <a:custGeom>
              <a:avLst/>
              <a:gdLst>
                <a:gd name="T0" fmla="*/ 21 w 25"/>
                <a:gd name="T1" fmla="*/ 36 h 55"/>
                <a:gd name="T2" fmla="*/ 22 w 25"/>
                <a:gd name="T3" fmla="*/ 13 h 55"/>
                <a:gd name="T4" fmla="*/ 18 w 25"/>
                <a:gd name="T5" fmla="*/ 9 h 55"/>
                <a:gd name="T6" fmla="*/ 13 w 25"/>
                <a:gd name="T7" fmla="*/ 4 h 55"/>
                <a:gd name="T8" fmla="*/ 9 w 25"/>
                <a:gd name="T9" fmla="*/ 1 h 55"/>
                <a:gd name="T10" fmla="*/ 9 w 25"/>
                <a:gd name="T11" fmla="*/ 5 h 55"/>
                <a:gd name="T12" fmla="*/ 6 w 25"/>
                <a:gd name="T13" fmla="*/ 10 h 55"/>
                <a:gd name="T14" fmla="*/ 6 w 25"/>
                <a:gd name="T15" fmla="*/ 16 h 55"/>
                <a:gd name="T16" fmla="*/ 0 w 25"/>
                <a:gd name="T17" fmla="*/ 14 h 55"/>
                <a:gd name="T18" fmla="*/ 5 w 25"/>
                <a:gd name="T19" fmla="*/ 29 h 55"/>
                <a:gd name="T20" fmla="*/ 6 w 25"/>
                <a:gd name="T21" fmla="*/ 32 h 55"/>
                <a:gd name="T22" fmla="*/ 2 w 25"/>
                <a:gd name="T23" fmla="*/ 55 h 55"/>
                <a:gd name="T24" fmla="*/ 19 w 25"/>
                <a:gd name="T25" fmla="*/ 51 h 55"/>
                <a:gd name="T26" fmla="*/ 21 w 25"/>
                <a:gd name="T27"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5">
                  <a:moveTo>
                    <a:pt x="21" y="36"/>
                  </a:moveTo>
                  <a:cubicBezTo>
                    <a:pt x="25" y="26"/>
                    <a:pt x="24" y="22"/>
                    <a:pt x="22" y="13"/>
                  </a:cubicBezTo>
                  <a:cubicBezTo>
                    <a:pt x="21" y="7"/>
                    <a:pt x="19" y="6"/>
                    <a:pt x="18" y="9"/>
                  </a:cubicBezTo>
                  <a:cubicBezTo>
                    <a:pt x="18" y="3"/>
                    <a:pt x="13" y="0"/>
                    <a:pt x="13" y="4"/>
                  </a:cubicBezTo>
                  <a:cubicBezTo>
                    <a:pt x="13" y="2"/>
                    <a:pt x="11" y="0"/>
                    <a:pt x="9" y="1"/>
                  </a:cubicBezTo>
                  <a:cubicBezTo>
                    <a:pt x="7" y="1"/>
                    <a:pt x="8" y="4"/>
                    <a:pt x="9" y="5"/>
                  </a:cubicBezTo>
                  <a:cubicBezTo>
                    <a:pt x="7" y="5"/>
                    <a:pt x="5" y="6"/>
                    <a:pt x="6" y="10"/>
                  </a:cubicBezTo>
                  <a:cubicBezTo>
                    <a:pt x="7" y="13"/>
                    <a:pt x="6" y="16"/>
                    <a:pt x="6" y="16"/>
                  </a:cubicBezTo>
                  <a:cubicBezTo>
                    <a:pt x="4" y="13"/>
                    <a:pt x="1" y="12"/>
                    <a:pt x="0" y="14"/>
                  </a:cubicBezTo>
                  <a:cubicBezTo>
                    <a:pt x="2" y="18"/>
                    <a:pt x="2" y="24"/>
                    <a:pt x="5" y="29"/>
                  </a:cubicBezTo>
                  <a:cubicBezTo>
                    <a:pt x="5" y="30"/>
                    <a:pt x="5" y="31"/>
                    <a:pt x="6" y="32"/>
                  </a:cubicBezTo>
                  <a:cubicBezTo>
                    <a:pt x="2" y="55"/>
                    <a:pt x="2" y="55"/>
                    <a:pt x="2" y="55"/>
                  </a:cubicBezTo>
                  <a:cubicBezTo>
                    <a:pt x="19" y="51"/>
                    <a:pt x="19" y="51"/>
                    <a:pt x="19" y="51"/>
                  </a:cubicBezTo>
                  <a:lnTo>
                    <a:pt x="21" y="3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7">
              <a:extLst>
                <a:ext uri="{FF2B5EF4-FFF2-40B4-BE49-F238E27FC236}">
                  <a16:creationId xmlns:a16="http://schemas.microsoft.com/office/drawing/2014/main" id="{2A0BC7BA-A198-4FFE-B189-F2DE8D0ED67C}"/>
                </a:ext>
              </a:extLst>
            </p:cNvPr>
            <p:cNvSpPr>
              <a:spLocks/>
            </p:cNvSpPr>
            <p:nvPr/>
          </p:nvSpPr>
          <p:spPr bwMode="gray">
            <a:xfrm>
              <a:off x="9077674" y="3513973"/>
              <a:ext cx="549075" cy="463133"/>
            </a:xfrm>
            <a:custGeom>
              <a:avLst/>
              <a:gdLst>
                <a:gd name="T0" fmla="*/ 115 w 115"/>
                <a:gd name="T1" fmla="*/ 41 h 97"/>
                <a:gd name="T2" fmla="*/ 93 w 115"/>
                <a:gd name="T3" fmla="*/ 0 h 97"/>
                <a:gd name="T4" fmla="*/ 0 w 115"/>
                <a:gd name="T5" fmla="*/ 39 h 97"/>
                <a:gd name="T6" fmla="*/ 31 w 115"/>
                <a:gd name="T7" fmla="*/ 97 h 97"/>
                <a:gd name="T8" fmla="*/ 115 w 115"/>
                <a:gd name="T9" fmla="*/ 41 h 97"/>
              </a:gdLst>
              <a:ahLst/>
              <a:cxnLst>
                <a:cxn ang="0">
                  <a:pos x="T0" y="T1"/>
                </a:cxn>
                <a:cxn ang="0">
                  <a:pos x="T2" y="T3"/>
                </a:cxn>
                <a:cxn ang="0">
                  <a:pos x="T4" y="T5"/>
                </a:cxn>
                <a:cxn ang="0">
                  <a:pos x="T6" y="T7"/>
                </a:cxn>
                <a:cxn ang="0">
                  <a:pos x="T8" y="T9"/>
                </a:cxn>
              </a:cxnLst>
              <a:rect l="0" t="0" r="r" b="b"/>
              <a:pathLst>
                <a:path w="115" h="97">
                  <a:moveTo>
                    <a:pt x="115" y="41"/>
                  </a:moveTo>
                  <a:lnTo>
                    <a:pt x="93" y="0"/>
                  </a:lnTo>
                  <a:lnTo>
                    <a:pt x="0" y="39"/>
                  </a:lnTo>
                  <a:lnTo>
                    <a:pt x="31" y="97"/>
                  </a:lnTo>
                  <a:lnTo>
                    <a:pt x="115" y="4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8">
              <a:extLst>
                <a:ext uri="{FF2B5EF4-FFF2-40B4-BE49-F238E27FC236}">
                  <a16:creationId xmlns:a16="http://schemas.microsoft.com/office/drawing/2014/main" id="{6DBC1BFD-2C0E-4413-923E-76D2F1E23EC6}"/>
                </a:ext>
              </a:extLst>
            </p:cNvPr>
            <p:cNvSpPr>
              <a:spLocks/>
            </p:cNvSpPr>
            <p:nvPr/>
          </p:nvSpPr>
          <p:spPr bwMode="gray">
            <a:xfrm>
              <a:off x="8977410" y="3666758"/>
              <a:ext cx="348543" cy="343769"/>
            </a:xfrm>
            <a:custGeom>
              <a:avLst/>
              <a:gdLst>
                <a:gd name="T0" fmla="*/ 28 w 39"/>
                <a:gd name="T1" fmla="*/ 35 h 39"/>
                <a:gd name="T2" fmla="*/ 5 w 39"/>
                <a:gd name="T3" fmla="*/ 28 h 39"/>
                <a:gd name="T4" fmla="*/ 11 w 39"/>
                <a:gd name="T5" fmla="*/ 5 h 39"/>
                <a:gd name="T6" fmla="*/ 35 w 39"/>
                <a:gd name="T7" fmla="*/ 11 h 39"/>
                <a:gd name="T8" fmla="*/ 28 w 39"/>
                <a:gd name="T9" fmla="*/ 35 h 39"/>
              </a:gdLst>
              <a:ahLst/>
              <a:cxnLst>
                <a:cxn ang="0">
                  <a:pos x="T0" y="T1"/>
                </a:cxn>
                <a:cxn ang="0">
                  <a:pos x="T2" y="T3"/>
                </a:cxn>
                <a:cxn ang="0">
                  <a:pos x="T4" y="T5"/>
                </a:cxn>
                <a:cxn ang="0">
                  <a:pos x="T6" y="T7"/>
                </a:cxn>
                <a:cxn ang="0">
                  <a:pos x="T8" y="T9"/>
                </a:cxn>
              </a:cxnLst>
              <a:rect l="0" t="0" r="r" b="b"/>
              <a:pathLst>
                <a:path w="39" h="39">
                  <a:moveTo>
                    <a:pt x="28" y="35"/>
                  </a:moveTo>
                  <a:cubicBezTo>
                    <a:pt x="20" y="39"/>
                    <a:pt x="9" y="36"/>
                    <a:pt x="5" y="28"/>
                  </a:cubicBezTo>
                  <a:cubicBezTo>
                    <a:pt x="0" y="20"/>
                    <a:pt x="3" y="9"/>
                    <a:pt x="11" y="5"/>
                  </a:cubicBezTo>
                  <a:cubicBezTo>
                    <a:pt x="20" y="0"/>
                    <a:pt x="30" y="3"/>
                    <a:pt x="35" y="11"/>
                  </a:cubicBezTo>
                  <a:cubicBezTo>
                    <a:pt x="39" y="20"/>
                    <a:pt x="36" y="30"/>
                    <a:pt x="28" y="3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9">
              <a:extLst>
                <a:ext uri="{FF2B5EF4-FFF2-40B4-BE49-F238E27FC236}">
                  <a16:creationId xmlns:a16="http://schemas.microsoft.com/office/drawing/2014/main" id="{A1DDE598-034D-4B6F-B9E4-AF88D9914A36}"/>
                </a:ext>
              </a:extLst>
            </p:cNvPr>
            <p:cNvSpPr>
              <a:spLocks/>
            </p:cNvSpPr>
            <p:nvPr/>
          </p:nvSpPr>
          <p:spPr bwMode="gray">
            <a:xfrm>
              <a:off x="9545578" y="3136784"/>
              <a:ext cx="190982" cy="76394"/>
            </a:xfrm>
            <a:custGeom>
              <a:avLst/>
              <a:gdLst>
                <a:gd name="T0" fmla="*/ 40 w 40"/>
                <a:gd name="T1" fmla="*/ 5 h 16"/>
                <a:gd name="T2" fmla="*/ 2 w 40"/>
                <a:gd name="T3" fmla="*/ 0 h 16"/>
                <a:gd name="T4" fmla="*/ 0 w 40"/>
                <a:gd name="T5" fmla="*/ 11 h 16"/>
                <a:gd name="T6" fmla="*/ 38 w 40"/>
                <a:gd name="T7" fmla="*/ 16 h 16"/>
                <a:gd name="T8" fmla="*/ 40 w 40"/>
                <a:gd name="T9" fmla="*/ 5 h 16"/>
              </a:gdLst>
              <a:ahLst/>
              <a:cxnLst>
                <a:cxn ang="0">
                  <a:pos x="T0" y="T1"/>
                </a:cxn>
                <a:cxn ang="0">
                  <a:pos x="T2" y="T3"/>
                </a:cxn>
                <a:cxn ang="0">
                  <a:pos x="T4" y="T5"/>
                </a:cxn>
                <a:cxn ang="0">
                  <a:pos x="T6" y="T7"/>
                </a:cxn>
                <a:cxn ang="0">
                  <a:pos x="T8" y="T9"/>
                </a:cxn>
              </a:cxnLst>
              <a:rect l="0" t="0" r="r" b="b"/>
              <a:pathLst>
                <a:path w="40" h="16">
                  <a:moveTo>
                    <a:pt x="40" y="5"/>
                  </a:moveTo>
                  <a:lnTo>
                    <a:pt x="2" y="0"/>
                  </a:lnTo>
                  <a:lnTo>
                    <a:pt x="0" y="11"/>
                  </a:lnTo>
                  <a:lnTo>
                    <a:pt x="38" y="16"/>
                  </a:lnTo>
                  <a:lnTo>
                    <a:pt x="40" y="5"/>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10">
              <a:extLst>
                <a:ext uri="{FF2B5EF4-FFF2-40B4-BE49-F238E27FC236}">
                  <a16:creationId xmlns:a16="http://schemas.microsoft.com/office/drawing/2014/main" id="{DF7BCB5B-E0EE-4201-87CA-06B7828B0AA8}"/>
                </a:ext>
              </a:extLst>
            </p:cNvPr>
            <p:cNvSpPr>
              <a:spLocks/>
            </p:cNvSpPr>
            <p:nvPr/>
          </p:nvSpPr>
          <p:spPr bwMode="gray">
            <a:xfrm>
              <a:off x="9450089" y="3490101"/>
              <a:ext cx="238726" cy="238729"/>
            </a:xfrm>
            <a:custGeom>
              <a:avLst/>
              <a:gdLst>
                <a:gd name="T0" fmla="*/ 26 w 27"/>
                <a:gd name="T1" fmla="*/ 16 h 27"/>
                <a:gd name="T2" fmla="*/ 12 w 27"/>
                <a:gd name="T3" fmla="*/ 26 h 27"/>
                <a:gd name="T4" fmla="*/ 1 w 27"/>
                <a:gd name="T5" fmla="*/ 12 h 27"/>
                <a:gd name="T6" fmla="*/ 15 w 27"/>
                <a:gd name="T7" fmla="*/ 1 h 27"/>
                <a:gd name="T8" fmla="*/ 26 w 27"/>
                <a:gd name="T9" fmla="*/ 16 h 27"/>
              </a:gdLst>
              <a:ahLst/>
              <a:cxnLst>
                <a:cxn ang="0">
                  <a:pos x="T0" y="T1"/>
                </a:cxn>
                <a:cxn ang="0">
                  <a:pos x="T2" y="T3"/>
                </a:cxn>
                <a:cxn ang="0">
                  <a:pos x="T4" y="T5"/>
                </a:cxn>
                <a:cxn ang="0">
                  <a:pos x="T6" y="T7"/>
                </a:cxn>
                <a:cxn ang="0">
                  <a:pos x="T8" y="T9"/>
                </a:cxn>
              </a:cxnLst>
              <a:rect l="0" t="0" r="r" b="b"/>
              <a:pathLst>
                <a:path w="27" h="27">
                  <a:moveTo>
                    <a:pt x="26" y="16"/>
                  </a:moveTo>
                  <a:cubicBezTo>
                    <a:pt x="25" y="22"/>
                    <a:pt x="18" y="27"/>
                    <a:pt x="12" y="26"/>
                  </a:cubicBezTo>
                  <a:cubicBezTo>
                    <a:pt x="5" y="25"/>
                    <a:pt x="0" y="19"/>
                    <a:pt x="1" y="12"/>
                  </a:cubicBezTo>
                  <a:cubicBezTo>
                    <a:pt x="2" y="5"/>
                    <a:pt x="9" y="0"/>
                    <a:pt x="15" y="1"/>
                  </a:cubicBezTo>
                  <a:cubicBezTo>
                    <a:pt x="22" y="2"/>
                    <a:pt x="27" y="9"/>
                    <a:pt x="26" y="1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11">
              <a:extLst>
                <a:ext uri="{FF2B5EF4-FFF2-40B4-BE49-F238E27FC236}">
                  <a16:creationId xmlns:a16="http://schemas.microsoft.com/office/drawing/2014/main" id="{5E78836D-BF4A-4DA5-B5E3-30DD1EB1036F}"/>
                </a:ext>
              </a:extLst>
            </p:cNvPr>
            <p:cNvSpPr>
              <a:spLocks/>
            </p:cNvSpPr>
            <p:nvPr/>
          </p:nvSpPr>
          <p:spPr bwMode="gray">
            <a:xfrm>
              <a:off x="9450089" y="3490101"/>
              <a:ext cx="238726" cy="238729"/>
            </a:xfrm>
            <a:custGeom>
              <a:avLst/>
              <a:gdLst>
                <a:gd name="T0" fmla="*/ 1 w 27"/>
                <a:gd name="T1" fmla="*/ 12 h 27"/>
                <a:gd name="T2" fmla="*/ 15 w 27"/>
                <a:gd name="T3" fmla="*/ 1 h 27"/>
                <a:gd name="T4" fmla="*/ 26 w 27"/>
                <a:gd name="T5" fmla="*/ 16 h 27"/>
                <a:gd name="T6" fmla="*/ 12 w 27"/>
                <a:gd name="T7" fmla="*/ 26 h 27"/>
                <a:gd name="T8" fmla="*/ 1 w 27"/>
                <a:gd name="T9" fmla="*/ 12 h 27"/>
              </a:gdLst>
              <a:ahLst/>
              <a:cxnLst>
                <a:cxn ang="0">
                  <a:pos x="T0" y="T1"/>
                </a:cxn>
                <a:cxn ang="0">
                  <a:pos x="T2" y="T3"/>
                </a:cxn>
                <a:cxn ang="0">
                  <a:pos x="T4" y="T5"/>
                </a:cxn>
                <a:cxn ang="0">
                  <a:pos x="T6" y="T7"/>
                </a:cxn>
                <a:cxn ang="0">
                  <a:pos x="T8" y="T9"/>
                </a:cxn>
              </a:cxnLst>
              <a:rect l="0" t="0" r="r" b="b"/>
              <a:pathLst>
                <a:path w="27" h="27">
                  <a:moveTo>
                    <a:pt x="1" y="12"/>
                  </a:moveTo>
                  <a:cubicBezTo>
                    <a:pt x="2" y="5"/>
                    <a:pt x="9" y="0"/>
                    <a:pt x="15" y="1"/>
                  </a:cubicBezTo>
                  <a:cubicBezTo>
                    <a:pt x="22" y="2"/>
                    <a:pt x="27" y="9"/>
                    <a:pt x="26" y="16"/>
                  </a:cubicBezTo>
                  <a:cubicBezTo>
                    <a:pt x="25" y="22"/>
                    <a:pt x="18" y="27"/>
                    <a:pt x="12" y="26"/>
                  </a:cubicBezTo>
                  <a:cubicBezTo>
                    <a:pt x="5" y="25"/>
                    <a:pt x="0" y="19"/>
                    <a:pt x="1" y="1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2">
              <a:extLst>
                <a:ext uri="{FF2B5EF4-FFF2-40B4-BE49-F238E27FC236}">
                  <a16:creationId xmlns:a16="http://schemas.microsoft.com/office/drawing/2014/main" id="{EBBE496E-DD6B-4B4A-AE4E-7D78EA25C468}"/>
                </a:ext>
              </a:extLst>
            </p:cNvPr>
            <p:cNvSpPr>
              <a:spLocks/>
            </p:cNvSpPr>
            <p:nvPr/>
          </p:nvSpPr>
          <p:spPr bwMode="gray">
            <a:xfrm>
              <a:off x="9459637" y="3179755"/>
              <a:ext cx="267375" cy="448809"/>
            </a:xfrm>
            <a:custGeom>
              <a:avLst/>
              <a:gdLst>
                <a:gd name="T0" fmla="*/ 56 w 56"/>
                <a:gd name="T1" fmla="*/ 7 h 94"/>
                <a:gd name="T2" fmla="*/ 17 w 56"/>
                <a:gd name="T3" fmla="*/ 0 h 94"/>
                <a:gd name="T4" fmla="*/ 0 w 56"/>
                <a:gd name="T5" fmla="*/ 87 h 94"/>
                <a:gd name="T6" fmla="*/ 46 w 56"/>
                <a:gd name="T7" fmla="*/ 94 h 94"/>
                <a:gd name="T8" fmla="*/ 56 w 56"/>
                <a:gd name="T9" fmla="*/ 7 h 94"/>
              </a:gdLst>
              <a:ahLst/>
              <a:cxnLst>
                <a:cxn ang="0">
                  <a:pos x="T0" y="T1"/>
                </a:cxn>
                <a:cxn ang="0">
                  <a:pos x="T2" y="T3"/>
                </a:cxn>
                <a:cxn ang="0">
                  <a:pos x="T4" y="T5"/>
                </a:cxn>
                <a:cxn ang="0">
                  <a:pos x="T6" y="T7"/>
                </a:cxn>
                <a:cxn ang="0">
                  <a:pos x="T8" y="T9"/>
                </a:cxn>
              </a:cxnLst>
              <a:rect l="0" t="0" r="r" b="b"/>
              <a:pathLst>
                <a:path w="56" h="94">
                  <a:moveTo>
                    <a:pt x="56" y="7"/>
                  </a:moveTo>
                  <a:lnTo>
                    <a:pt x="17" y="0"/>
                  </a:lnTo>
                  <a:lnTo>
                    <a:pt x="0" y="87"/>
                  </a:lnTo>
                  <a:lnTo>
                    <a:pt x="46" y="94"/>
                  </a:lnTo>
                  <a:lnTo>
                    <a:pt x="56" y="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13">
              <a:extLst>
                <a:ext uri="{FF2B5EF4-FFF2-40B4-BE49-F238E27FC236}">
                  <a16:creationId xmlns:a16="http://schemas.microsoft.com/office/drawing/2014/main" id="{AEA446C2-1149-4935-B85E-D2634B36CA95}"/>
                </a:ext>
              </a:extLst>
            </p:cNvPr>
            <p:cNvSpPr>
              <a:spLocks/>
            </p:cNvSpPr>
            <p:nvPr/>
          </p:nvSpPr>
          <p:spPr bwMode="gray">
            <a:xfrm>
              <a:off x="8891469" y="3681082"/>
              <a:ext cx="343769" cy="1193639"/>
            </a:xfrm>
            <a:custGeom>
              <a:avLst/>
              <a:gdLst>
                <a:gd name="T0" fmla="*/ 3 w 72"/>
                <a:gd name="T1" fmla="*/ 250 h 250"/>
                <a:gd name="T2" fmla="*/ 70 w 72"/>
                <a:gd name="T3" fmla="*/ 250 h 250"/>
                <a:gd name="T4" fmla="*/ 72 w 72"/>
                <a:gd name="T5" fmla="*/ 41 h 250"/>
                <a:gd name="T6" fmla="*/ 61 w 72"/>
                <a:gd name="T7" fmla="*/ 0 h 250"/>
                <a:gd name="T8" fmla="*/ 0 w 72"/>
                <a:gd name="T9" fmla="*/ 0 h 250"/>
                <a:gd name="T10" fmla="*/ 0 w 72"/>
                <a:gd name="T11" fmla="*/ 215 h 250"/>
                <a:gd name="T12" fmla="*/ 3 w 72"/>
                <a:gd name="T13" fmla="*/ 250 h 250"/>
              </a:gdLst>
              <a:ahLst/>
              <a:cxnLst>
                <a:cxn ang="0">
                  <a:pos x="T0" y="T1"/>
                </a:cxn>
                <a:cxn ang="0">
                  <a:pos x="T2" y="T3"/>
                </a:cxn>
                <a:cxn ang="0">
                  <a:pos x="T4" y="T5"/>
                </a:cxn>
                <a:cxn ang="0">
                  <a:pos x="T6" y="T7"/>
                </a:cxn>
                <a:cxn ang="0">
                  <a:pos x="T8" y="T9"/>
                </a:cxn>
                <a:cxn ang="0">
                  <a:pos x="T10" y="T11"/>
                </a:cxn>
                <a:cxn ang="0">
                  <a:pos x="T12" y="T13"/>
                </a:cxn>
              </a:cxnLst>
              <a:rect l="0" t="0" r="r" b="b"/>
              <a:pathLst>
                <a:path w="72" h="250">
                  <a:moveTo>
                    <a:pt x="3" y="250"/>
                  </a:moveTo>
                  <a:lnTo>
                    <a:pt x="70" y="250"/>
                  </a:lnTo>
                  <a:lnTo>
                    <a:pt x="72" y="41"/>
                  </a:lnTo>
                  <a:lnTo>
                    <a:pt x="61" y="0"/>
                  </a:lnTo>
                  <a:lnTo>
                    <a:pt x="0" y="0"/>
                  </a:lnTo>
                  <a:lnTo>
                    <a:pt x="0" y="215"/>
                  </a:lnTo>
                  <a:lnTo>
                    <a:pt x="3" y="25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14">
              <a:extLst>
                <a:ext uri="{FF2B5EF4-FFF2-40B4-BE49-F238E27FC236}">
                  <a16:creationId xmlns:a16="http://schemas.microsoft.com/office/drawing/2014/main" id="{33464DC7-C5C5-4F91-8D43-F4E4758635FC}"/>
                </a:ext>
              </a:extLst>
            </p:cNvPr>
            <p:cNvSpPr>
              <a:spLocks/>
            </p:cNvSpPr>
            <p:nvPr/>
          </p:nvSpPr>
          <p:spPr bwMode="gray">
            <a:xfrm>
              <a:off x="8791200" y="3533071"/>
              <a:ext cx="195758" cy="238729"/>
            </a:xfrm>
            <a:custGeom>
              <a:avLst/>
              <a:gdLst>
                <a:gd name="T0" fmla="*/ 22 w 22"/>
                <a:gd name="T1" fmla="*/ 19 h 27"/>
                <a:gd name="T2" fmla="*/ 22 w 22"/>
                <a:gd name="T3" fmla="*/ 0 h 27"/>
                <a:gd name="T4" fmla="*/ 0 w 22"/>
                <a:gd name="T5" fmla="*/ 0 h 27"/>
                <a:gd name="T6" fmla="*/ 0 w 22"/>
                <a:gd name="T7" fmla="*/ 19 h 27"/>
                <a:gd name="T8" fmla="*/ 11 w 22"/>
                <a:gd name="T9" fmla="*/ 27 h 27"/>
                <a:gd name="T10" fmla="*/ 22 w 22"/>
                <a:gd name="T11" fmla="*/ 19 h 27"/>
              </a:gdLst>
              <a:ahLst/>
              <a:cxnLst>
                <a:cxn ang="0">
                  <a:pos x="T0" y="T1"/>
                </a:cxn>
                <a:cxn ang="0">
                  <a:pos x="T2" y="T3"/>
                </a:cxn>
                <a:cxn ang="0">
                  <a:pos x="T4" y="T5"/>
                </a:cxn>
                <a:cxn ang="0">
                  <a:pos x="T6" y="T7"/>
                </a:cxn>
                <a:cxn ang="0">
                  <a:pos x="T8" y="T9"/>
                </a:cxn>
                <a:cxn ang="0">
                  <a:pos x="T10" y="T11"/>
                </a:cxn>
              </a:cxnLst>
              <a:rect l="0" t="0" r="r" b="b"/>
              <a:pathLst>
                <a:path w="22" h="27">
                  <a:moveTo>
                    <a:pt x="22" y="19"/>
                  </a:moveTo>
                  <a:cubicBezTo>
                    <a:pt x="22" y="0"/>
                    <a:pt x="22" y="0"/>
                    <a:pt x="22" y="0"/>
                  </a:cubicBezTo>
                  <a:cubicBezTo>
                    <a:pt x="0" y="0"/>
                    <a:pt x="0" y="0"/>
                    <a:pt x="0" y="0"/>
                  </a:cubicBezTo>
                  <a:cubicBezTo>
                    <a:pt x="0" y="19"/>
                    <a:pt x="0" y="19"/>
                    <a:pt x="0" y="19"/>
                  </a:cubicBezTo>
                  <a:cubicBezTo>
                    <a:pt x="0" y="23"/>
                    <a:pt x="3" y="27"/>
                    <a:pt x="11" y="27"/>
                  </a:cubicBezTo>
                  <a:cubicBezTo>
                    <a:pt x="19" y="27"/>
                    <a:pt x="22" y="23"/>
                    <a:pt x="22" y="19"/>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E4378A60-C945-4BE2-ABDF-43913D606D07}"/>
                </a:ext>
              </a:extLst>
            </p:cNvPr>
            <p:cNvSpPr>
              <a:spLocks/>
            </p:cNvSpPr>
            <p:nvPr/>
          </p:nvSpPr>
          <p:spPr bwMode="gray">
            <a:xfrm>
              <a:off x="8776878" y="3499651"/>
              <a:ext cx="210080" cy="181434"/>
            </a:xfrm>
            <a:custGeom>
              <a:avLst/>
              <a:gdLst>
                <a:gd name="T0" fmla="*/ 0 w 24"/>
                <a:gd name="T1" fmla="*/ 5 h 21"/>
                <a:gd name="T2" fmla="*/ 24 w 24"/>
                <a:gd name="T3" fmla="*/ 21 h 21"/>
                <a:gd name="T4" fmla="*/ 24 w 24"/>
                <a:gd name="T5" fmla="*/ 3 h 21"/>
                <a:gd name="T6" fmla="*/ 0 w 24"/>
                <a:gd name="T7" fmla="*/ 0 h 21"/>
                <a:gd name="T8" fmla="*/ 0 w 24"/>
                <a:gd name="T9" fmla="*/ 5 h 21"/>
              </a:gdLst>
              <a:ahLst/>
              <a:cxnLst>
                <a:cxn ang="0">
                  <a:pos x="T0" y="T1"/>
                </a:cxn>
                <a:cxn ang="0">
                  <a:pos x="T2" y="T3"/>
                </a:cxn>
                <a:cxn ang="0">
                  <a:pos x="T4" y="T5"/>
                </a:cxn>
                <a:cxn ang="0">
                  <a:pos x="T6" y="T7"/>
                </a:cxn>
                <a:cxn ang="0">
                  <a:pos x="T8" y="T9"/>
                </a:cxn>
              </a:cxnLst>
              <a:rect l="0" t="0" r="r" b="b"/>
              <a:pathLst>
                <a:path w="24" h="21">
                  <a:moveTo>
                    <a:pt x="0" y="5"/>
                  </a:moveTo>
                  <a:cubicBezTo>
                    <a:pt x="7" y="13"/>
                    <a:pt x="13" y="17"/>
                    <a:pt x="24" y="21"/>
                  </a:cubicBezTo>
                  <a:cubicBezTo>
                    <a:pt x="24" y="3"/>
                    <a:pt x="24" y="3"/>
                    <a:pt x="24" y="3"/>
                  </a:cubicBezTo>
                  <a:cubicBezTo>
                    <a:pt x="0" y="0"/>
                    <a:pt x="0" y="0"/>
                    <a:pt x="0" y="0"/>
                  </a:cubicBezTo>
                  <a:lnTo>
                    <a:pt x="0" y="5"/>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16">
              <a:extLst>
                <a:ext uri="{FF2B5EF4-FFF2-40B4-BE49-F238E27FC236}">
                  <a16:creationId xmlns:a16="http://schemas.microsoft.com/office/drawing/2014/main" id="{F5E806B3-A17D-422B-80F9-AB0026960C9C}"/>
                </a:ext>
              </a:extLst>
            </p:cNvPr>
            <p:cNvSpPr>
              <a:spLocks/>
            </p:cNvSpPr>
            <p:nvPr/>
          </p:nvSpPr>
          <p:spPr bwMode="gray">
            <a:xfrm>
              <a:off x="8604995" y="3179755"/>
              <a:ext cx="506101" cy="601594"/>
            </a:xfrm>
            <a:custGeom>
              <a:avLst/>
              <a:gdLst>
                <a:gd name="T0" fmla="*/ 56 w 57"/>
                <a:gd name="T1" fmla="*/ 23 h 68"/>
                <a:gd name="T2" fmla="*/ 45 w 57"/>
                <a:gd name="T3" fmla="*/ 16 h 68"/>
                <a:gd name="T4" fmla="*/ 45 w 57"/>
                <a:gd name="T5" fmla="*/ 14 h 68"/>
                <a:gd name="T6" fmla="*/ 46 w 57"/>
                <a:gd name="T7" fmla="*/ 12 h 68"/>
                <a:gd name="T8" fmla="*/ 46 w 57"/>
                <a:gd name="T9" fmla="*/ 10 h 68"/>
                <a:gd name="T10" fmla="*/ 37 w 57"/>
                <a:gd name="T11" fmla="*/ 8 h 68"/>
                <a:gd name="T12" fmla="*/ 35 w 57"/>
                <a:gd name="T13" fmla="*/ 7 h 68"/>
                <a:gd name="T14" fmla="*/ 25 w 57"/>
                <a:gd name="T15" fmla="*/ 0 h 68"/>
                <a:gd name="T16" fmla="*/ 0 w 57"/>
                <a:gd name="T17" fmla="*/ 26 h 68"/>
                <a:gd name="T18" fmla="*/ 4 w 57"/>
                <a:gd name="T19" fmla="*/ 30 h 68"/>
                <a:gd name="T20" fmla="*/ 1 w 57"/>
                <a:gd name="T21" fmla="*/ 33 h 68"/>
                <a:gd name="T22" fmla="*/ 56 w 57"/>
                <a:gd name="T23" fmla="*/ 26 h 68"/>
                <a:gd name="T24" fmla="*/ 56 w 57"/>
                <a:gd name="T25" fmla="*/ 2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8">
                  <a:moveTo>
                    <a:pt x="56" y="23"/>
                  </a:moveTo>
                  <a:cubicBezTo>
                    <a:pt x="51" y="21"/>
                    <a:pt x="45" y="16"/>
                    <a:pt x="45" y="16"/>
                  </a:cubicBezTo>
                  <a:cubicBezTo>
                    <a:pt x="44" y="15"/>
                    <a:pt x="44" y="15"/>
                    <a:pt x="45" y="14"/>
                  </a:cubicBezTo>
                  <a:cubicBezTo>
                    <a:pt x="46" y="12"/>
                    <a:pt x="46" y="12"/>
                    <a:pt x="46" y="12"/>
                  </a:cubicBezTo>
                  <a:cubicBezTo>
                    <a:pt x="47" y="11"/>
                    <a:pt x="46" y="11"/>
                    <a:pt x="46" y="10"/>
                  </a:cubicBezTo>
                  <a:cubicBezTo>
                    <a:pt x="37" y="8"/>
                    <a:pt x="37" y="8"/>
                    <a:pt x="37" y="8"/>
                  </a:cubicBezTo>
                  <a:cubicBezTo>
                    <a:pt x="36" y="7"/>
                    <a:pt x="35" y="7"/>
                    <a:pt x="35" y="7"/>
                  </a:cubicBezTo>
                  <a:cubicBezTo>
                    <a:pt x="25" y="0"/>
                    <a:pt x="25" y="0"/>
                    <a:pt x="25" y="0"/>
                  </a:cubicBezTo>
                  <a:cubicBezTo>
                    <a:pt x="0" y="26"/>
                    <a:pt x="0" y="26"/>
                    <a:pt x="0" y="26"/>
                  </a:cubicBezTo>
                  <a:cubicBezTo>
                    <a:pt x="4" y="30"/>
                    <a:pt x="4" y="30"/>
                    <a:pt x="4" y="30"/>
                  </a:cubicBezTo>
                  <a:cubicBezTo>
                    <a:pt x="1" y="33"/>
                    <a:pt x="1" y="33"/>
                    <a:pt x="1" y="33"/>
                  </a:cubicBezTo>
                  <a:cubicBezTo>
                    <a:pt x="1" y="33"/>
                    <a:pt x="26" y="68"/>
                    <a:pt x="56" y="26"/>
                  </a:cubicBezTo>
                  <a:cubicBezTo>
                    <a:pt x="57" y="25"/>
                    <a:pt x="57" y="23"/>
                    <a:pt x="56" y="23"/>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17">
              <a:extLst>
                <a:ext uri="{FF2B5EF4-FFF2-40B4-BE49-F238E27FC236}">
                  <a16:creationId xmlns:a16="http://schemas.microsoft.com/office/drawing/2014/main" id="{5474F618-12D9-4AA5-BE31-19D6771A2BC3}"/>
                </a:ext>
              </a:extLst>
            </p:cNvPr>
            <p:cNvSpPr>
              <a:spLocks/>
            </p:cNvSpPr>
            <p:nvPr/>
          </p:nvSpPr>
          <p:spPr bwMode="gray">
            <a:xfrm>
              <a:off x="8571572" y="3084262"/>
              <a:ext cx="343769" cy="529977"/>
            </a:xfrm>
            <a:custGeom>
              <a:avLst/>
              <a:gdLst>
                <a:gd name="T0" fmla="*/ 0 w 39"/>
                <a:gd name="T1" fmla="*/ 29 h 60"/>
                <a:gd name="T2" fmla="*/ 14 w 39"/>
                <a:gd name="T3" fmla="*/ 7 h 60"/>
                <a:gd name="T4" fmla="*/ 27 w 39"/>
                <a:gd name="T5" fmla="*/ 4 h 60"/>
                <a:gd name="T6" fmla="*/ 24 w 39"/>
                <a:gd name="T7" fmla="*/ 18 h 60"/>
                <a:gd name="T8" fmla="*/ 21 w 39"/>
                <a:gd name="T9" fmla="*/ 22 h 60"/>
                <a:gd name="T10" fmla="*/ 21 w 39"/>
                <a:gd name="T11" fmla="*/ 26 h 60"/>
                <a:gd name="T12" fmla="*/ 32 w 39"/>
                <a:gd name="T13" fmla="*/ 33 h 60"/>
                <a:gd name="T14" fmla="*/ 30 w 39"/>
                <a:gd name="T15" fmla="*/ 35 h 60"/>
                <a:gd name="T16" fmla="*/ 29 w 39"/>
                <a:gd name="T17" fmla="*/ 36 h 60"/>
                <a:gd name="T18" fmla="*/ 20 w 39"/>
                <a:gd name="T19" fmla="*/ 38 h 60"/>
                <a:gd name="T20" fmla="*/ 25 w 39"/>
                <a:gd name="T21" fmla="*/ 44 h 60"/>
                <a:gd name="T22" fmla="*/ 32 w 39"/>
                <a:gd name="T23" fmla="*/ 45 h 60"/>
                <a:gd name="T24" fmla="*/ 35 w 39"/>
                <a:gd name="T25" fmla="*/ 57 h 60"/>
                <a:gd name="T26" fmla="*/ 12 w 39"/>
                <a:gd name="T27" fmla="*/ 54 h 60"/>
                <a:gd name="T28" fmla="*/ 0 w 39"/>
                <a:gd name="T29" fmla="*/ 35 h 60"/>
                <a:gd name="T30" fmla="*/ 0 w 39"/>
                <a:gd name="T31" fmla="*/ 2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60">
                  <a:moveTo>
                    <a:pt x="0" y="29"/>
                  </a:moveTo>
                  <a:cubicBezTo>
                    <a:pt x="2" y="22"/>
                    <a:pt x="7" y="13"/>
                    <a:pt x="14" y="7"/>
                  </a:cubicBezTo>
                  <a:cubicBezTo>
                    <a:pt x="18" y="3"/>
                    <a:pt x="23" y="0"/>
                    <a:pt x="27" y="4"/>
                  </a:cubicBezTo>
                  <a:cubicBezTo>
                    <a:pt x="33" y="10"/>
                    <a:pt x="27" y="16"/>
                    <a:pt x="24" y="18"/>
                  </a:cubicBezTo>
                  <a:cubicBezTo>
                    <a:pt x="21" y="22"/>
                    <a:pt x="21" y="22"/>
                    <a:pt x="21" y="22"/>
                  </a:cubicBezTo>
                  <a:cubicBezTo>
                    <a:pt x="19" y="23"/>
                    <a:pt x="20" y="25"/>
                    <a:pt x="21" y="26"/>
                  </a:cubicBezTo>
                  <a:cubicBezTo>
                    <a:pt x="32" y="33"/>
                    <a:pt x="32" y="33"/>
                    <a:pt x="32" y="33"/>
                  </a:cubicBezTo>
                  <a:cubicBezTo>
                    <a:pt x="30" y="35"/>
                    <a:pt x="30" y="35"/>
                    <a:pt x="30" y="35"/>
                  </a:cubicBezTo>
                  <a:cubicBezTo>
                    <a:pt x="30" y="36"/>
                    <a:pt x="30" y="36"/>
                    <a:pt x="29" y="36"/>
                  </a:cubicBezTo>
                  <a:cubicBezTo>
                    <a:pt x="27" y="35"/>
                    <a:pt x="22" y="34"/>
                    <a:pt x="20" y="38"/>
                  </a:cubicBezTo>
                  <a:cubicBezTo>
                    <a:pt x="19" y="42"/>
                    <a:pt x="22" y="44"/>
                    <a:pt x="25" y="44"/>
                  </a:cubicBezTo>
                  <a:cubicBezTo>
                    <a:pt x="27" y="45"/>
                    <a:pt x="30" y="44"/>
                    <a:pt x="32" y="45"/>
                  </a:cubicBezTo>
                  <a:cubicBezTo>
                    <a:pt x="33" y="46"/>
                    <a:pt x="39" y="50"/>
                    <a:pt x="35" y="57"/>
                  </a:cubicBezTo>
                  <a:cubicBezTo>
                    <a:pt x="25" y="60"/>
                    <a:pt x="18" y="57"/>
                    <a:pt x="12" y="54"/>
                  </a:cubicBezTo>
                  <a:cubicBezTo>
                    <a:pt x="5" y="50"/>
                    <a:pt x="1" y="43"/>
                    <a:pt x="0" y="35"/>
                  </a:cubicBezTo>
                  <a:cubicBezTo>
                    <a:pt x="0" y="33"/>
                    <a:pt x="0" y="31"/>
                    <a:pt x="0" y="29"/>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18">
              <a:extLst>
                <a:ext uri="{FF2B5EF4-FFF2-40B4-BE49-F238E27FC236}">
                  <a16:creationId xmlns:a16="http://schemas.microsoft.com/office/drawing/2014/main" id="{9654F900-7152-42AB-BDF2-8CC7DC946A2C}"/>
                </a:ext>
              </a:extLst>
            </p:cNvPr>
            <p:cNvSpPr>
              <a:spLocks/>
            </p:cNvSpPr>
            <p:nvPr/>
          </p:nvSpPr>
          <p:spPr bwMode="gray">
            <a:xfrm>
              <a:off x="8862820" y="3284795"/>
              <a:ext cx="38197" cy="28646"/>
            </a:xfrm>
            <a:custGeom>
              <a:avLst/>
              <a:gdLst>
                <a:gd name="T0" fmla="*/ 3 w 4"/>
                <a:gd name="T1" fmla="*/ 1 h 3"/>
                <a:gd name="T2" fmla="*/ 3 w 4"/>
                <a:gd name="T3" fmla="*/ 3 h 3"/>
                <a:gd name="T4" fmla="*/ 1 w 4"/>
                <a:gd name="T5" fmla="*/ 3 h 3"/>
                <a:gd name="T6" fmla="*/ 1 w 4"/>
                <a:gd name="T7" fmla="*/ 1 h 3"/>
                <a:gd name="T8" fmla="*/ 3 w 4"/>
                <a:gd name="T9" fmla="*/ 1 h 3"/>
              </a:gdLst>
              <a:ahLst/>
              <a:cxnLst>
                <a:cxn ang="0">
                  <a:pos x="T0" y="T1"/>
                </a:cxn>
                <a:cxn ang="0">
                  <a:pos x="T2" y="T3"/>
                </a:cxn>
                <a:cxn ang="0">
                  <a:pos x="T4" y="T5"/>
                </a:cxn>
                <a:cxn ang="0">
                  <a:pos x="T6" y="T7"/>
                </a:cxn>
                <a:cxn ang="0">
                  <a:pos x="T8" y="T9"/>
                </a:cxn>
              </a:cxnLst>
              <a:rect l="0" t="0" r="r" b="b"/>
              <a:pathLst>
                <a:path w="4" h="3">
                  <a:moveTo>
                    <a:pt x="3" y="1"/>
                  </a:moveTo>
                  <a:cubicBezTo>
                    <a:pt x="4" y="1"/>
                    <a:pt x="4" y="2"/>
                    <a:pt x="3" y="3"/>
                  </a:cubicBezTo>
                  <a:cubicBezTo>
                    <a:pt x="2" y="3"/>
                    <a:pt x="2" y="3"/>
                    <a:pt x="1" y="3"/>
                  </a:cubicBezTo>
                  <a:cubicBezTo>
                    <a:pt x="0" y="2"/>
                    <a:pt x="0" y="1"/>
                    <a:pt x="1" y="1"/>
                  </a:cubicBezTo>
                  <a:cubicBezTo>
                    <a:pt x="2" y="0"/>
                    <a:pt x="3"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19">
              <a:extLst>
                <a:ext uri="{FF2B5EF4-FFF2-40B4-BE49-F238E27FC236}">
                  <a16:creationId xmlns:a16="http://schemas.microsoft.com/office/drawing/2014/main" id="{6FF95FF7-57B9-46A0-B6FC-A5E71E03CC00}"/>
                </a:ext>
              </a:extLst>
            </p:cNvPr>
            <p:cNvSpPr>
              <a:spLocks/>
            </p:cNvSpPr>
            <p:nvPr/>
          </p:nvSpPr>
          <p:spPr bwMode="gray">
            <a:xfrm>
              <a:off x="8891469" y="3681082"/>
              <a:ext cx="148014" cy="735283"/>
            </a:xfrm>
            <a:custGeom>
              <a:avLst/>
              <a:gdLst>
                <a:gd name="T0" fmla="*/ 0 w 31"/>
                <a:gd name="T1" fmla="*/ 15 h 154"/>
                <a:gd name="T2" fmla="*/ 0 w 31"/>
                <a:gd name="T3" fmla="*/ 154 h 154"/>
                <a:gd name="T4" fmla="*/ 18 w 31"/>
                <a:gd name="T5" fmla="*/ 67 h 154"/>
                <a:gd name="T6" fmla="*/ 31 w 31"/>
                <a:gd name="T7" fmla="*/ 6 h 154"/>
                <a:gd name="T8" fmla="*/ 30 w 31"/>
                <a:gd name="T9" fmla="*/ 0 h 154"/>
                <a:gd name="T10" fmla="*/ 0 w 31"/>
                <a:gd name="T11" fmla="*/ 15 h 154"/>
              </a:gdLst>
              <a:ahLst/>
              <a:cxnLst>
                <a:cxn ang="0">
                  <a:pos x="T0" y="T1"/>
                </a:cxn>
                <a:cxn ang="0">
                  <a:pos x="T2" y="T3"/>
                </a:cxn>
                <a:cxn ang="0">
                  <a:pos x="T4" y="T5"/>
                </a:cxn>
                <a:cxn ang="0">
                  <a:pos x="T6" y="T7"/>
                </a:cxn>
                <a:cxn ang="0">
                  <a:pos x="T8" y="T9"/>
                </a:cxn>
                <a:cxn ang="0">
                  <a:pos x="T10" y="T11"/>
                </a:cxn>
              </a:cxnLst>
              <a:rect l="0" t="0" r="r" b="b"/>
              <a:pathLst>
                <a:path w="31" h="154">
                  <a:moveTo>
                    <a:pt x="0" y="15"/>
                  </a:moveTo>
                  <a:lnTo>
                    <a:pt x="0" y="154"/>
                  </a:lnTo>
                  <a:lnTo>
                    <a:pt x="18" y="67"/>
                  </a:lnTo>
                  <a:lnTo>
                    <a:pt x="31" y="6"/>
                  </a:lnTo>
                  <a:lnTo>
                    <a:pt x="30" y="0"/>
                  </a:lnTo>
                  <a:lnTo>
                    <a:pt x="0" y="1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20">
              <a:extLst>
                <a:ext uri="{FF2B5EF4-FFF2-40B4-BE49-F238E27FC236}">
                  <a16:creationId xmlns:a16="http://schemas.microsoft.com/office/drawing/2014/main" id="{5FA8E799-6C4F-4F59-9DB4-B500DBF9E89B}"/>
                </a:ext>
              </a:extLst>
            </p:cNvPr>
            <p:cNvSpPr>
              <a:spLocks/>
            </p:cNvSpPr>
            <p:nvPr/>
          </p:nvSpPr>
          <p:spPr bwMode="gray">
            <a:xfrm>
              <a:off x="8748232" y="3681082"/>
              <a:ext cx="143237" cy="735283"/>
            </a:xfrm>
            <a:custGeom>
              <a:avLst/>
              <a:gdLst>
                <a:gd name="T0" fmla="*/ 30 w 30"/>
                <a:gd name="T1" fmla="*/ 15 h 154"/>
                <a:gd name="T2" fmla="*/ 30 w 30"/>
                <a:gd name="T3" fmla="*/ 154 h 154"/>
                <a:gd name="T4" fmla="*/ 13 w 30"/>
                <a:gd name="T5" fmla="*/ 71 h 154"/>
                <a:gd name="T6" fmla="*/ 0 w 30"/>
                <a:gd name="T7" fmla="*/ 6 h 154"/>
                <a:gd name="T8" fmla="*/ 2 w 30"/>
                <a:gd name="T9" fmla="*/ 0 h 154"/>
                <a:gd name="T10" fmla="*/ 30 w 30"/>
                <a:gd name="T11" fmla="*/ 15 h 154"/>
              </a:gdLst>
              <a:ahLst/>
              <a:cxnLst>
                <a:cxn ang="0">
                  <a:pos x="T0" y="T1"/>
                </a:cxn>
                <a:cxn ang="0">
                  <a:pos x="T2" y="T3"/>
                </a:cxn>
                <a:cxn ang="0">
                  <a:pos x="T4" y="T5"/>
                </a:cxn>
                <a:cxn ang="0">
                  <a:pos x="T6" y="T7"/>
                </a:cxn>
                <a:cxn ang="0">
                  <a:pos x="T8" y="T9"/>
                </a:cxn>
                <a:cxn ang="0">
                  <a:pos x="T10" y="T11"/>
                </a:cxn>
              </a:cxnLst>
              <a:rect l="0" t="0" r="r" b="b"/>
              <a:pathLst>
                <a:path w="30" h="154">
                  <a:moveTo>
                    <a:pt x="30" y="15"/>
                  </a:moveTo>
                  <a:lnTo>
                    <a:pt x="30" y="154"/>
                  </a:lnTo>
                  <a:lnTo>
                    <a:pt x="13" y="71"/>
                  </a:lnTo>
                  <a:lnTo>
                    <a:pt x="0" y="6"/>
                  </a:lnTo>
                  <a:lnTo>
                    <a:pt x="2" y="0"/>
                  </a:lnTo>
                  <a:lnTo>
                    <a:pt x="3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21">
              <a:extLst>
                <a:ext uri="{FF2B5EF4-FFF2-40B4-BE49-F238E27FC236}">
                  <a16:creationId xmlns:a16="http://schemas.microsoft.com/office/drawing/2014/main" id="{2679C10E-BE3F-4220-84CD-E8BEB755F142}"/>
                </a:ext>
              </a:extLst>
            </p:cNvPr>
            <p:cNvSpPr>
              <a:spLocks/>
            </p:cNvSpPr>
            <p:nvPr/>
          </p:nvSpPr>
          <p:spPr bwMode="gray">
            <a:xfrm>
              <a:off x="8757780" y="3638111"/>
              <a:ext cx="133686" cy="186210"/>
            </a:xfrm>
            <a:custGeom>
              <a:avLst/>
              <a:gdLst>
                <a:gd name="T0" fmla="*/ 28 w 28"/>
                <a:gd name="T1" fmla="*/ 24 h 39"/>
                <a:gd name="T2" fmla="*/ 5 w 28"/>
                <a:gd name="T3" fmla="*/ 0 h 39"/>
                <a:gd name="T4" fmla="*/ 0 w 28"/>
                <a:gd name="T5" fmla="*/ 9 h 39"/>
                <a:gd name="T6" fmla="*/ 7 w 28"/>
                <a:gd name="T7" fmla="*/ 39 h 39"/>
                <a:gd name="T8" fmla="*/ 22 w 28"/>
                <a:gd name="T9" fmla="*/ 22 h 39"/>
                <a:gd name="T10" fmla="*/ 28 w 28"/>
                <a:gd name="T11" fmla="*/ 24 h 39"/>
              </a:gdLst>
              <a:ahLst/>
              <a:cxnLst>
                <a:cxn ang="0">
                  <a:pos x="T0" y="T1"/>
                </a:cxn>
                <a:cxn ang="0">
                  <a:pos x="T2" y="T3"/>
                </a:cxn>
                <a:cxn ang="0">
                  <a:pos x="T4" y="T5"/>
                </a:cxn>
                <a:cxn ang="0">
                  <a:pos x="T6" y="T7"/>
                </a:cxn>
                <a:cxn ang="0">
                  <a:pos x="T8" y="T9"/>
                </a:cxn>
                <a:cxn ang="0">
                  <a:pos x="T10" y="T11"/>
                </a:cxn>
              </a:cxnLst>
              <a:rect l="0" t="0" r="r" b="b"/>
              <a:pathLst>
                <a:path w="28" h="39">
                  <a:moveTo>
                    <a:pt x="28" y="24"/>
                  </a:moveTo>
                  <a:lnTo>
                    <a:pt x="5" y="0"/>
                  </a:lnTo>
                  <a:lnTo>
                    <a:pt x="0" y="9"/>
                  </a:lnTo>
                  <a:lnTo>
                    <a:pt x="7" y="39"/>
                  </a:lnTo>
                  <a:lnTo>
                    <a:pt x="22" y="22"/>
                  </a:lnTo>
                  <a:lnTo>
                    <a:pt x="28" y="2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22">
              <a:extLst>
                <a:ext uri="{FF2B5EF4-FFF2-40B4-BE49-F238E27FC236}">
                  <a16:creationId xmlns:a16="http://schemas.microsoft.com/office/drawing/2014/main" id="{6BB099CD-D248-48BD-A5B7-79EA21D6AC3B}"/>
                </a:ext>
              </a:extLst>
            </p:cNvPr>
            <p:cNvSpPr>
              <a:spLocks/>
            </p:cNvSpPr>
            <p:nvPr/>
          </p:nvSpPr>
          <p:spPr bwMode="gray">
            <a:xfrm>
              <a:off x="8891469" y="3638111"/>
              <a:ext cx="143237" cy="186210"/>
            </a:xfrm>
            <a:custGeom>
              <a:avLst/>
              <a:gdLst>
                <a:gd name="T0" fmla="*/ 0 w 30"/>
                <a:gd name="T1" fmla="*/ 24 h 39"/>
                <a:gd name="T2" fmla="*/ 24 w 30"/>
                <a:gd name="T3" fmla="*/ 0 h 39"/>
                <a:gd name="T4" fmla="*/ 30 w 30"/>
                <a:gd name="T5" fmla="*/ 9 h 39"/>
                <a:gd name="T6" fmla="*/ 22 w 30"/>
                <a:gd name="T7" fmla="*/ 39 h 39"/>
                <a:gd name="T8" fmla="*/ 7 w 30"/>
                <a:gd name="T9" fmla="*/ 22 h 39"/>
                <a:gd name="T10" fmla="*/ 0 w 30"/>
                <a:gd name="T11" fmla="*/ 24 h 39"/>
              </a:gdLst>
              <a:ahLst/>
              <a:cxnLst>
                <a:cxn ang="0">
                  <a:pos x="T0" y="T1"/>
                </a:cxn>
                <a:cxn ang="0">
                  <a:pos x="T2" y="T3"/>
                </a:cxn>
                <a:cxn ang="0">
                  <a:pos x="T4" y="T5"/>
                </a:cxn>
                <a:cxn ang="0">
                  <a:pos x="T6" y="T7"/>
                </a:cxn>
                <a:cxn ang="0">
                  <a:pos x="T8" y="T9"/>
                </a:cxn>
                <a:cxn ang="0">
                  <a:pos x="T10" y="T11"/>
                </a:cxn>
              </a:cxnLst>
              <a:rect l="0" t="0" r="r" b="b"/>
              <a:pathLst>
                <a:path w="30" h="39">
                  <a:moveTo>
                    <a:pt x="0" y="24"/>
                  </a:moveTo>
                  <a:lnTo>
                    <a:pt x="24" y="0"/>
                  </a:lnTo>
                  <a:lnTo>
                    <a:pt x="30" y="9"/>
                  </a:lnTo>
                  <a:lnTo>
                    <a:pt x="22" y="39"/>
                  </a:lnTo>
                  <a:lnTo>
                    <a:pt x="7" y="22"/>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23">
              <a:extLst>
                <a:ext uri="{FF2B5EF4-FFF2-40B4-BE49-F238E27FC236}">
                  <a16:creationId xmlns:a16="http://schemas.microsoft.com/office/drawing/2014/main" id="{265657C4-A114-4F5D-9D01-038C31993A76}"/>
                </a:ext>
              </a:extLst>
            </p:cNvPr>
            <p:cNvSpPr>
              <a:spLocks/>
            </p:cNvSpPr>
            <p:nvPr/>
          </p:nvSpPr>
          <p:spPr bwMode="gray">
            <a:xfrm>
              <a:off x="8853272" y="3743151"/>
              <a:ext cx="81168" cy="62072"/>
            </a:xfrm>
            <a:custGeom>
              <a:avLst/>
              <a:gdLst>
                <a:gd name="T0" fmla="*/ 2 w 17"/>
                <a:gd name="T1" fmla="*/ 0 h 13"/>
                <a:gd name="T2" fmla="*/ 0 w 17"/>
                <a:gd name="T3" fmla="*/ 2 h 13"/>
                <a:gd name="T4" fmla="*/ 4 w 17"/>
                <a:gd name="T5" fmla="*/ 13 h 13"/>
                <a:gd name="T6" fmla="*/ 11 w 17"/>
                <a:gd name="T7" fmla="*/ 13 h 13"/>
                <a:gd name="T8" fmla="*/ 17 w 17"/>
                <a:gd name="T9" fmla="*/ 2 h 13"/>
                <a:gd name="T10" fmla="*/ 15 w 17"/>
                <a:gd name="T11" fmla="*/ 0 h 13"/>
                <a:gd name="T12" fmla="*/ 2 w 1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2" y="0"/>
                  </a:moveTo>
                  <a:lnTo>
                    <a:pt x="0" y="2"/>
                  </a:lnTo>
                  <a:lnTo>
                    <a:pt x="4" y="13"/>
                  </a:lnTo>
                  <a:lnTo>
                    <a:pt x="11" y="13"/>
                  </a:lnTo>
                  <a:lnTo>
                    <a:pt x="17" y="2"/>
                  </a:lnTo>
                  <a:lnTo>
                    <a:pt x="15" y="0"/>
                  </a:lnTo>
                  <a:lnTo>
                    <a:pt x="2" y="0"/>
                  </a:lnTo>
                  <a:close/>
                </a:path>
              </a:pathLst>
            </a:custGeom>
            <a:solidFill>
              <a:srgbClr val="9AB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24">
              <a:extLst>
                <a:ext uri="{FF2B5EF4-FFF2-40B4-BE49-F238E27FC236}">
                  <a16:creationId xmlns:a16="http://schemas.microsoft.com/office/drawing/2014/main" id="{CD20E944-40A1-44CC-A349-3218A8109E3A}"/>
                </a:ext>
              </a:extLst>
            </p:cNvPr>
            <p:cNvSpPr>
              <a:spLocks/>
            </p:cNvSpPr>
            <p:nvPr/>
          </p:nvSpPr>
          <p:spPr bwMode="gray">
            <a:xfrm>
              <a:off x="8853272" y="3805221"/>
              <a:ext cx="62072" cy="611144"/>
            </a:xfrm>
            <a:custGeom>
              <a:avLst/>
              <a:gdLst>
                <a:gd name="T0" fmla="*/ 4 w 13"/>
                <a:gd name="T1" fmla="*/ 0 h 128"/>
                <a:gd name="T2" fmla="*/ 0 w 13"/>
                <a:gd name="T3" fmla="*/ 110 h 128"/>
                <a:gd name="T4" fmla="*/ 8 w 13"/>
                <a:gd name="T5" fmla="*/ 128 h 128"/>
                <a:gd name="T6" fmla="*/ 13 w 13"/>
                <a:gd name="T7" fmla="*/ 117 h 128"/>
                <a:gd name="T8" fmla="*/ 11 w 13"/>
                <a:gd name="T9" fmla="*/ 0 h 128"/>
                <a:gd name="T10" fmla="*/ 4 w 13"/>
                <a:gd name="T11" fmla="*/ 0 h 128"/>
              </a:gdLst>
              <a:ahLst/>
              <a:cxnLst>
                <a:cxn ang="0">
                  <a:pos x="T0" y="T1"/>
                </a:cxn>
                <a:cxn ang="0">
                  <a:pos x="T2" y="T3"/>
                </a:cxn>
                <a:cxn ang="0">
                  <a:pos x="T4" y="T5"/>
                </a:cxn>
                <a:cxn ang="0">
                  <a:pos x="T6" y="T7"/>
                </a:cxn>
                <a:cxn ang="0">
                  <a:pos x="T8" y="T9"/>
                </a:cxn>
                <a:cxn ang="0">
                  <a:pos x="T10" y="T11"/>
                </a:cxn>
              </a:cxnLst>
              <a:rect l="0" t="0" r="r" b="b"/>
              <a:pathLst>
                <a:path w="13" h="128">
                  <a:moveTo>
                    <a:pt x="4" y="0"/>
                  </a:moveTo>
                  <a:lnTo>
                    <a:pt x="0" y="110"/>
                  </a:lnTo>
                  <a:lnTo>
                    <a:pt x="8" y="128"/>
                  </a:lnTo>
                  <a:lnTo>
                    <a:pt x="13" y="117"/>
                  </a:lnTo>
                  <a:lnTo>
                    <a:pt x="11" y="0"/>
                  </a:lnTo>
                  <a:lnTo>
                    <a:pt x="4" y="0"/>
                  </a:lnTo>
                  <a:close/>
                </a:path>
              </a:pathLst>
            </a:custGeom>
            <a:solidFill>
              <a:srgbClr val="9AB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25">
              <a:extLst>
                <a:ext uri="{FF2B5EF4-FFF2-40B4-BE49-F238E27FC236}">
                  <a16:creationId xmlns:a16="http://schemas.microsoft.com/office/drawing/2014/main" id="{0EBE6E0F-DDEF-43E9-82C8-E40FAC09FB4E}"/>
                </a:ext>
              </a:extLst>
            </p:cNvPr>
            <p:cNvSpPr>
              <a:spLocks/>
            </p:cNvSpPr>
            <p:nvPr/>
          </p:nvSpPr>
          <p:spPr bwMode="gray">
            <a:xfrm>
              <a:off x="8891469" y="3676308"/>
              <a:ext cx="229178" cy="783027"/>
            </a:xfrm>
            <a:custGeom>
              <a:avLst/>
              <a:gdLst>
                <a:gd name="T0" fmla="*/ 26 w 26"/>
                <a:gd name="T1" fmla="*/ 8 h 89"/>
                <a:gd name="T2" fmla="*/ 22 w 26"/>
                <a:gd name="T3" fmla="*/ 12 h 89"/>
                <a:gd name="T4" fmla="*/ 25 w 26"/>
                <a:gd name="T5" fmla="*/ 14 h 89"/>
                <a:gd name="T6" fmla="*/ 0 w 26"/>
                <a:gd name="T7" fmla="*/ 89 h 89"/>
                <a:gd name="T8" fmla="*/ 0 w 26"/>
                <a:gd name="T9" fmla="*/ 82 h 89"/>
                <a:gd name="T10" fmla="*/ 16 w 26"/>
                <a:gd name="T11" fmla="*/ 0 h 89"/>
                <a:gd name="T12" fmla="*/ 26 w 26"/>
                <a:gd name="T13" fmla="*/ 8 h 89"/>
              </a:gdLst>
              <a:ahLst/>
              <a:cxnLst>
                <a:cxn ang="0">
                  <a:pos x="T0" y="T1"/>
                </a:cxn>
                <a:cxn ang="0">
                  <a:pos x="T2" y="T3"/>
                </a:cxn>
                <a:cxn ang="0">
                  <a:pos x="T4" y="T5"/>
                </a:cxn>
                <a:cxn ang="0">
                  <a:pos x="T6" y="T7"/>
                </a:cxn>
                <a:cxn ang="0">
                  <a:pos x="T8" y="T9"/>
                </a:cxn>
                <a:cxn ang="0">
                  <a:pos x="T10" y="T11"/>
                </a:cxn>
                <a:cxn ang="0">
                  <a:pos x="T12" y="T13"/>
                </a:cxn>
              </a:cxnLst>
              <a:rect l="0" t="0" r="r" b="b"/>
              <a:pathLst>
                <a:path w="26" h="89">
                  <a:moveTo>
                    <a:pt x="26" y="8"/>
                  </a:moveTo>
                  <a:cubicBezTo>
                    <a:pt x="22" y="12"/>
                    <a:pt x="22" y="12"/>
                    <a:pt x="22" y="12"/>
                  </a:cubicBezTo>
                  <a:cubicBezTo>
                    <a:pt x="25" y="14"/>
                    <a:pt x="25" y="14"/>
                    <a:pt x="25" y="14"/>
                  </a:cubicBezTo>
                  <a:cubicBezTo>
                    <a:pt x="18" y="36"/>
                    <a:pt x="0" y="89"/>
                    <a:pt x="0" y="89"/>
                  </a:cubicBezTo>
                  <a:cubicBezTo>
                    <a:pt x="0" y="82"/>
                    <a:pt x="0" y="82"/>
                    <a:pt x="0" y="82"/>
                  </a:cubicBezTo>
                  <a:cubicBezTo>
                    <a:pt x="5" y="62"/>
                    <a:pt x="16" y="0"/>
                    <a:pt x="16" y="0"/>
                  </a:cubicBezTo>
                  <a:lnTo>
                    <a:pt x="26" y="8"/>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26">
              <a:extLst>
                <a:ext uri="{FF2B5EF4-FFF2-40B4-BE49-F238E27FC236}">
                  <a16:creationId xmlns:a16="http://schemas.microsoft.com/office/drawing/2014/main" id="{47FC552F-80C4-400A-800B-4715CCCFAAB6}"/>
                </a:ext>
              </a:extLst>
            </p:cNvPr>
            <p:cNvSpPr>
              <a:spLocks/>
            </p:cNvSpPr>
            <p:nvPr/>
          </p:nvSpPr>
          <p:spPr bwMode="gray">
            <a:xfrm>
              <a:off x="8251678" y="4593022"/>
              <a:ext cx="229178" cy="496554"/>
            </a:xfrm>
            <a:custGeom>
              <a:avLst/>
              <a:gdLst>
                <a:gd name="T0" fmla="*/ 3 w 26"/>
                <a:gd name="T1" fmla="*/ 20 h 56"/>
                <a:gd name="T2" fmla="*/ 3 w 26"/>
                <a:gd name="T3" fmla="*/ 43 h 56"/>
                <a:gd name="T4" fmla="*/ 8 w 26"/>
                <a:gd name="T5" fmla="*/ 47 h 56"/>
                <a:gd name="T6" fmla="*/ 13 w 26"/>
                <a:gd name="T7" fmla="*/ 52 h 56"/>
                <a:gd name="T8" fmla="*/ 18 w 26"/>
                <a:gd name="T9" fmla="*/ 55 h 56"/>
                <a:gd name="T10" fmla="*/ 18 w 26"/>
                <a:gd name="T11" fmla="*/ 50 h 56"/>
                <a:gd name="T12" fmla="*/ 20 w 26"/>
                <a:gd name="T13" fmla="*/ 45 h 56"/>
                <a:gd name="T14" fmla="*/ 20 w 26"/>
                <a:gd name="T15" fmla="*/ 39 h 56"/>
                <a:gd name="T16" fmla="*/ 26 w 26"/>
                <a:gd name="T17" fmla="*/ 41 h 56"/>
                <a:gd name="T18" fmla="*/ 20 w 26"/>
                <a:gd name="T19" fmla="*/ 26 h 56"/>
                <a:gd name="T20" fmla="*/ 19 w 26"/>
                <a:gd name="T21" fmla="*/ 24 h 56"/>
                <a:gd name="T22" fmla="*/ 21 w 26"/>
                <a:gd name="T23" fmla="*/ 0 h 56"/>
                <a:gd name="T24" fmla="*/ 4 w 26"/>
                <a:gd name="T25" fmla="*/ 5 h 56"/>
                <a:gd name="T26" fmla="*/ 3 w 26"/>
                <a:gd name="T27"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56">
                  <a:moveTo>
                    <a:pt x="3" y="20"/>
                  </a:moveTo>
                  <a:cubicBezTo>
                    <a:pt x="0" y="30"/>
                    <a:pt x="1" y="34"/>
                    <a:pt x="3" y="43"/>
                  </a:cubicBezTo>
                  <a:cubicBezTo>
                    <a:pt x="5" y="49"/>
                    <a:pt x="7" y="50"/>
                    <a:pt x="8" y="47"/>
                  </a:cubicBezTo>
                  <a:cubicBezTo>
                    <a:pt x="8" y="53"/>
                    <a:pt x="13" y="56"/>
                    <a:pt x="13" y="52"/>
                  </a:cubicBezTo>
                  <a:cubicBezTo>
                    <a:pt x="14" y="53"/>
                    <a:pt x="16" y="55"/>
                    <a:pt x="18" y="55"/>
                  </a:cubicBezTo>
                  <a:cubicBezTo>
                    <a:pt x="19" y="54"/>
                    <a:pt x="18" y="51"/>
                    <a:pt x="18" y="50"/>
                  </a:cubicBezTo>
                  <a:cubicBezTo>
                    <a:pt x="20" y="50"/>
                    <a:pt x="22" y="49"/>
                    <a:pt x="20" y="45"/>
                  </a:cubicBezTo>
                  <a:cubicBezTo>
                    <a:pt x="19" y="42"/>
                    <a:pt x="20" y="39"/>
                    <a:pt x="20" y="39"/>
                  </a:cubicBezTo>
                  <a:cubicBezTo>
                    <a:pt x="22" y="42"/>
                    <a:pt x="25" y="43"/>
                    <a:pt x="26" y="41"/>
                  </a:cubicBezTo>
                  <a:cubicBezTo>
                    <a:pt x="24" y="37"/>
                    <a:pt x="23" y="31"/>
                    <a:pt x="20" y="26"/>
                  </a:cubicBezTo>
                  <a:cubicBezTo>
                    <a:pt x="20" y="25"/>
                    <a:pt x="19" y="24"/>
                    <a:pt x="19" y="24"/>
                  </a:cubicBezTo>
                  <a:cubicBezTo>
                    <a:pt x="21" y="0"/>
                    <a:pt x="21" y="0"/>
                    <a:pt x="21" y="0"/>
                  </a:cubicBezTo>
                  <a:cubicBezTo>
                    <a:pt x="4" y="5"/>
                    <a:pt x="4" y="5"/>
                    <a:pt x="4" y="5"/>
                  </a:cubicBezTo>
                  <a:lnTo>
                    <a:pt x="3" y="2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27">
              <a:extLst>
                <a:ext uri="{FF2B5EF4-FFF2-40B4-BE49-F238E27FC236}">
                  <a16:creationId xmlns:a16="http://schemas.microsoft.com/office/drawing/2014/main" id="{37676AF3-4393-4207-ACFB-9E6E0F269A03}"/>
                </a:ext>
              </a:extLst>
            </p:cNvPr>
            <p:cNvSpPr>
              <a:spLocks/>
            </p:cNvSpPr>
            <p:nvPr/>
          </p:nvSpPr>
          <p:spPr bwMode="gray">
            <a:xfrm>
              <a:off x="8275548" y="4134665"/>
              <a:ext cx="243503" cy="229178"/>
            </a:xfrm>
            <a:custGeom>
              <a:avLst/>
              <a:gdLst>
                <a:gd name="T0" fmla="*/ 1 w 27"/>
                <a:gd name="T1" fmla="*/ 12 h 26"/>
                <a:gd name="T2" fmla="*/ 15 w 27"/>
                <a:gd name="T3" fmla="*/ 1 h 26"/>
                <a:gd name="T4" fmla="*/ 26 w 27"/>
                <a:gd name="T5" fmla="*/ 15 h 26"/>
                <a:gd name="T6" fmla="*/ 12 w 27"/>
                <a:gd name="T7" fmla="*/ 26 h 26"/>
                <a:gd name="T8" fmla="*/ 1 w 27"/>
                <a:gd name="T9" fmla="*/ 12 h 26"/>
              </a:gdLst>
              <a:ahLst/>
              <a:cxnLst>
                <a:cxn ang="0">
                  <a:pos x="T0" y="T1"/>
                </a:cxn>
                <a:cxn ang="0">
                  <a:pos x="T2" y="T3"/>
                </a:cxn>
                <a:cxn ang="0">
                  <a:pos x="T4" y="T5"/>
                </a:cxn>
                <a:cxn ang="0">
                  <a:pos x="T6" y="T7"/>
                </a:cxn>
                <a:cxn ang="0">
                  <a:pos x="T8" y="T9"/>
                </a:cxn>
              </a:cxnLst>
              <a:rect l="0" t="0" r="r" b="b"/>
              <a:pathLst>
                <a:path w="27" h="26">
                  <a:moveTo>
                    <a:pt x="1" y="12"/>
                  </a:moveTo>
                  <a:cubicBezTo>
                    <a:pt x="2" y="5"/>
                    <a:pt x="8" y="0"/>
                    <a:pt x="15" y="1"/>
                  </a:cubicBezTo>
                  <a:cubicBezTo>
                    <a:pt x="22" y="2"/>
                    <a:pt x="27" y="8"/>
                    <a:pt x="26" y="15"/>
                  </a:cubicBezTo>
                  <a:cubicBezTo>
                    <a:pt x="25" y="22"/>
                    <a:pt x="19" y="26"/>
                    <a:pt x="12" y="26"/>
                  </a:cubicBezTo>
                  <a:cubicBezTo>
                    <a:pt x="5" y="25"/>
                    <a:pt x="0" y="19"/>
                    <a:pt x="1" y="1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28">
              <a:extLst>
                <a:ext uri="{FF2B5EF4-FFF2-40B4-BE49-F238E27FC236}">
                  <a16:creationId xmlns:a16="http://schemas.microsoft.com/office/drawing/2014/main" id="{277C9C5A-C38D-4D9C-B4B3-8469D78A4CE4}"/>
                </a:ext>
              </a:extLst>
            </p:cNvPr>
            <p:cNvSpPr>
              <a:spLocks/>
            </p:cNvSpPr>
            <p:nvPr/>
          </p:nvSpPr>
          <p:spPr bwMode="gray">
            <a:xfrm>
              <a:off x="8275548" y="4134665"/>
              <a:ext cx="243503" cy="229178"/>
            </a:xfrm>
            <a:custGeom>
              <a:avLst/>
              <a:gdLst>
                <a:gd name="T0" fmla="*/ 26 w 27"/>
                <a:gd name="T1" fmla="*/ 15 h 26"/>
                <a:gd name="T2" fmla="*/ 12 w 27"/>
                <a:gd name="T3" fmla="*/ 26 h 26"/>
                <a:gd name="T4" fmla="*/ 1 w 27"/>
                <a:gd name="T5" fmla="*/ 12 h 26"/>
                <a:gd name="T6" fmla="*/ 15 w 27"/>
                <a:gd name="T7" fmla="*/ 1 h 26"/>
                <a:gd name="T8" fmla="*/ 26 w 27"/>
                <a:gd name="T9" fmla="*/ 15 h 26"/>
              </a:gdLst>
              <a:ahLst/>
              <a:cxnLst>
                <a:cxn ang="0">
                  <a:pos x="T0" y="T1"/>
                </a:cxn>
                <a:cxn ang="0">
                  <a:pos x="T2" y="T3"/>
                </a:cxn>
                <a:cxn ang="0">
                  <a:pos x="T4" y="T5"/>
                </a:cxn>
                <a:cxn ang="0">
                  <a:pos x="T6" y="T7"/>
                </a:cxn>
                <a:cxn ang="0">
                  <a:pos x="T8" y="T9"/>
                </a:cxn>
              </a:cxnLst>
              <a:rect l="0" t="0" r="r" b="b"/>
              <a:pathLst>
                <a:path w="27" h="26">
                  <a:moveTo>
                    <a:pt x="26" y="15"/>
                  </a:moveTo>
                  <a:cubicBezTo>
                    <a:pt x="25" y="22"/>
                    <a:pt x="19" y="26"/>
                    <a:pt x="12" y="26"/>
                  </a:cubicBezTo>
                  <a:cubicBezTo>
                    <a:pt x="5" y="25"/>
                    <a:pt x="0" y="19"/>
                    <a:pt x="1" y="12"/>
                  </a:cubicBezTo>
                  <a:cubicBezTo>
                    <a:pt x="2" y="5"/>
                    <a:pt x="8" y="0"/>
                    <a:pt x="15" y="1"/>
                  </a:cubicBezTo>
                  <a:cubicBezTo>
                    <a:pt x="22" y="2"/>
                    <a:pt x="27" y="8"/>
                    <a:pt x="26"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29">
              <a:extLst>
                <a:ext uri="{FF2B5EF4-FFF2-40B4-BE49-F238E27FC236}">
                  <a16:creationId xmlns:a16="http://schemas.microsoft.com/office/drawing/2014/main" id="{7C8C49AD-711D-4487-9B97-C46D0FA1889C}"/>
                </a:ext>
              </a:extLst>
            </p:cNvPr>
            <p:cNvSpPr>
              <a:spLocks/>
            </p:cNvSpPr>
            <p:nvPr/>
          </p:nvSpPr>
          <p:spPr bwMode="gray">
            <a:xfrm>
              <a:off x="8261226" y="4239705"/>
              <a:ext cx="248277" cy="434487"/>
            </a:xfrm>
            <a:custGeom>
              <a:avLst/>
              <a:gdLst>
                <a:gd name="T0" fmla="*/ 0 w 52"/>
                <a:gd name="T1" fmla="*/ 87 h 91"/>
                <a:gd name="T2" fmla="*/ 39 w 52"/>
                <a:gd name="T3" fmla="*/ 91 h 91"/>
                <a:gd name="T4" fmla="*/ 52 w 52"/>
                <a:gd name="T5" fmla="*/ 6 h 91"/>
                <a:gd name="T6" fmla="*/ 5 w 52"/>
                <a:gd name="T7" fmla="*/ 0 h 91"/>
                <a:gd name="T8" fmla="*/ 0 w 52"/>
                <a:gd name="T9" fmla="*/ 87 h 91"/>
              </a:gdLst>
              <a:ahLst/>
              <a:cxnLst>
                <a:cxn ang="0">
                  <a:pos x="T0" y="T1"/>
                </a:cxn>
                <a:cxn ang="0">
                  <a:pos x="T2" y="T3"/>
                </a:cxn>
                <a:cxn ang="0">
                  <a:pos x="T4" y="T5"/>
                </a:cxn>
                <a:cxn ang="0">
                  <a:pos x="T6" y="T7"/>
                </a:cxn>
                <a:cxn ang="0">
                  <a:pos x="T8" y="T9"/>
                </a:cxn>
              </a:cxnLst>
              <a:rect l="0" t="0" r="r" b="b"/>
              <a:pathLst>
                <a:path w="52" h="91">
                  <a:moveTo>
                    <a:pt x="0" y="87"/>
                  </a:moveTo>
                  <a:lnTo>
                    <a:pt x="39" y="91"/>
                  </a:lnTo>
                  <a:lnTo>
                    <a:pt x="52" y="6"/>
                  </a:lnTo>
                  <a:lnTo>
                    <a:pt x="5" y="0"/>
                  </a:lnTo>
                  <a:lnTo>
                    <a:pt x="0" y="8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30">
              <a:extLst>
                <a:ext uri="{FF2B5EF4-FFF2-40B4-BE49-F238E27FC236}">
                  <a16:creationId xmlns:a16="http://schemas.microsoft.com/office/drawing/2014/main" id="{67AB1B22-B6FD-43BD-A458-4F59BBFB5A7D}"/>
                </a:ext>
              </a:extLst>
            </p:cNvPr>
            <p:cNvSpPr>
              <a:spLocks/>
            </p:cNvSpPr>
            <p:nvPr/>
          </p:nvSpPr>
          <p:spPr bwMode="gray">
            <a:xfrm>
              <a:off x="8261226" y="4655094"/>
              <a:ext cx="176660" cy="71620"/>
            </a:xfrm>
            <a:custGeom>
              <a:avLst/>
              <a:gdLst>
                <a:gd name="T0" fmla="*/ 0 w 37"/>
                <a:gd name="T1" fmla="*/ 11 h 15"/>
                <a:gd name="T2" fmla="*/ 37 w 37"/>
                <a:gd name="T3" fmla="*/ 15 h 15"/>
                <a:gd name="T4" fmla="*/ 37 w 37"/>
                <a:gd name="T5" fmla="*/ 4 h 15"/>
                <a:gd name="T6" fmla="*/ 0 w 37"/>
                <a:gd name="T7" fmla="*/ 0 h 15"/>
                <a:gd name="T8" fmla="*/ 0 w 37"/>
                <a:gd name="T9" fmla="*/ 11 h 15"/>
              </a:gdLst>
              <a:ahLst/>
              <a:cxnLst>
                <a:cxn ang="0">
                  <a:pos x="T0" y="T1"/>
                </a:cxn>
                <a:cxn ang="0">
                  <a:pos x="T2" y="T3"/>
                </a:cxn>
                <a:cxn ang="0">
                  <a:pos x="T4" y="T5"/>
                </a:cxn>
                <a:cxn ang="0">
                  <a:pos x="T6" y="T7"/>
                </a:cxn>
                <a:cxn ang="0">
                  <a:pos x="T8" y="T9"/>
                </a:cxn>
              </a:cxnLst>
              <a:rect l="0" t="0" r="r" b="b"/>
              <a:pathLst>
                <a:path w="37" h="15">
                  <a:moveTo>
                    <a:pt x="0" y="11"/>
                  </a:moveTo>
                  <a:lnTo>
                    <a:pt x="37" y="15"/>
                  </a:lnTo>
                  <a:lnTo>
                    <a:pt x="37" y="4"/>
                  </a:lnTo>
                  <a:lnTo>
                    <a:pt x="0" y="0"/>
                  </a:lnTo>
                  <a:lnTo>
                    <a:pt x="0" y="1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31">
              <a:extLst>
                <a:ext uri="{FF2B5EF4-FFF2-40B4-BE49-F238E27FC236}">
                  <a16:creationId xmlns:a16="http://schemas.microsoft.com/office/drawing/2014/main" id="{1E3E37C4-6D1A-4D48-91A3-19C35A8199E4}"/>
                </a:ext>
              </a:extLst>
            </p:cNvPr>
            <p:cNvSpPr>
              <a:spLocks/>
            </p:cNvSpPr>
            <p:nvPr/>
          </p:nvSpPr>
          <p:spPr bwMode="gray">
            <a:xfrm>
              <a:off x="8667061" y="3676308"/>
              <a:ext cx="224404" cy="783027"/>
            </a:xfrm>
            <a:custGeom>
              <a:avLst/>
              <a:gdLst>
                <a:gd name="T0" fmla="*/ 0 w 25"/>
                <a:gd name="T1" fmla="*/ 8 h 89"/>
                <a:gd name="T2" fmla="*/ 4 w 25"/>
                <a:gd name="T3" fmla="*/ 12 h 89"/>
                <a:gd name="T4" fmla="*/ 1 w 25"/>
                <a:gd name="T5" fmla="*/ 14 h 89"/>
                <a:gd name="T6" fmla="*/ 25 w 25"/>
                <a:gd name="T7" fmla="*/ 89 h 89"/>
                <a:gd name="T8" fmla="*/ 25 w 25"/>
                <a:gd name="T9" fmla="*/ 82 h 89"/>
                <a:gd name="T10" fmla="*/ 10 w 25"/>
                <a:gd name="T11" fmla="*/ 0 h 89"/>
                <a:gd name="T12" fmla="*/ 0 w 25"/>
                <a:gd name="T13" fmla="*/ 8 h 89"/>
              </a:gdLst>
              <a:ahLst/>
              <a:cxnLst>
                <a:cxn ang="0">
                  <a:pos x="T0" y="T1"/>
                </a:cxn>
                <a:cxn ang="0">
                  <a:pos x="T2" y="T3"/>
                </a:cxn>
                <a:cxn ang="0">
                  <a:pos x="T4" y="T5"/>
                </a:cxn>
                <a:cxn ang="0">
                  <a:pos x="T6" y="T7"/>
                </a:cxn>
                <a:cxn ang="0">
                  <a:pos x="T8" y="T9"/>
                </a:cxn>
                <a:cxn ang="0">
                  <a:pos x="T10" y="T11"/>
                </a:cxn>
                <a:cxn ang="0">
                  <a:pos x="T12" y="T13"/>
                </a:cxn>
              </a:cxnLst>
              <a:rect l="0" t="0" r="r" b="b"/>
              <a:pathLst>
                <a:path w="25" h="89">
                  <a:moveTo>
                    <a:pt x="0" y="8"/>
                  </a:moveTo>
                  <a:cubicBezTo>
                    <a:pt x="4" y="12"/>
                    <a:pt x="4" y="12"/>
                    <a:pt x="4" y="12"/>
                  </a:cubicBezTo>
                  <a:cubicBezTo>
                    <a:pt x="1" y="14"/>
                    <a:pt x="1" y="14"/>
                    <a:pt x="1" y="14"/>
                  </a:cubicBezTo>
                  <a:cubicBezTo>
                    <a:pt x="8" y="36"/>
                    <a:pt x="25" y="89"/>
                    <a:pt x="25" y="89"/>
                  </a:cubicBezTo>
                  <a:cubicBezTo>
                    <a:pt x="25" y="82"/>
                    <a:pt x="25" y="82"/>
                    <a:pt x="25" y="82"/>
                  </a:cubicBezTo>
                  <a:cubicBezTo>
                    <a:pt x="22" y="63"/>
                    <a:pt x="10" y="0"/>
                    <a:pt x="10" y="0"/>
                  </a:cubicBezTo>
                  <a:lnTo>
                    <a:pt x="0" y="8"/>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32">
              <a:extLst>
                <a:ext uri="{FF2B5EF4-FFF2-40B4-BE49-F238E27FC236}">
                  <a16:creationId xmlns:a16="http://schemas.microsoft.com/office/drawing/2014/main" id="{C10B56A1-90BD-406B-82E2-66418575E8EF}"/>
                </a:ext>
              </a:extLst>
            </p:cNvPr>
            <p:cNvSpPr>
              <a:spLocks/>
            </p:cNvSpPr>
            <p:nvPr/>
          </p:nvSpPr>
          <p:spPr bwMode="gray">
            <a:xfrm>
              <a:off x="8581120" y="4707612"/>
              <a:ext cx="639790" cy="229178"/>
            </a:xfrm>
            <a:custGeom>
              <a:avLst/>
              <a:gdLst>
                <a:gd name="T0" fmla="*/ 0 w 134"/>
                <a:gd name="T1" fmla="*/ 35 h 48"/>
                <a:gd name="T2" fmla="*/ 63 w 134"/>
                <a:gd name="T3" fmla="*/ 35 h 48"/>
                <a:gd name="T4" fmla="*/ 65 w 134"/>
                <a:gd name="T5" fmla="*/ 0 h 48"/>
                <a:gd name="T6" fmla="*/ 68 w 134"/>
                <a:gd name="T7" fmla="*/ 35 h 48"/>
                <a:gd name="T8" fmla="*/ 134 w 134"/>
                <a:gd name="T9" fmla="*/ 35 h 48"/>
                <a:gd name="T10" fmla="*/ 134 w 134"/>
                <a:gd name="T11" fmla="*/ 41 h 48"/>
                <a:gd name="T12" fmla="*/ 68 w 134"/>
                <a:gd name="T13" fmla="*/ 45 h 48"/>
                <a:gd name="T14" fmla="*/ 65 w 134"/>
                <a:gd name="T15" fmla="*/ 35 h 48"/>
                <a:gd name="T16" fmla="*/ 61 w 134"/>
                <a:gd name="T17" fmla="*/ 45 h 48"/>
                <a:gd name="T18" fmla="*/ 1 w 134"/>
                <a:gd name="T19" fmla="*/ 48 h 48"/>
                <a:gd name="T20" fmla="*/ 0 w 134"/>
                <a:gd name="T21"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48">
                  <a:moveTo>
                    <a:pt x="0" y="35"/>
                  </a:moveTo>
                  <a:lnTo>
                    <a:pt x="63" y="35"/>
                  </a:lnTo>
                  <a:lnTo>
                    <a:pt x="65" y="0"/>
                  </a:lnTo>
                  <a:lnTo>
                    <a:pt x="68" y="35"/>
                  </a:lnTo>
                  <a:lnTo>
                    <a:pt x="134" y="35"/>
                  </a:lnTo>
                  <a:lnTo>
                    <a:pt x="134" y="41"/>
                  </a:lnTo>
                  <a:lnTo>
                    <a:pt x="68" y="45"/>
                  </a:lnTo>
                  <a:lnTo>
                    <a:pt x="65" y="35"/>
                  </a:lnTo>
                  <a:lnTo>
                    <a:pt x="61" y="45"/>
                  </a:lnTo>
                  <a:lnTo>
                    <a:pt x="1" y="48"/>
                  </a:lnTo>
                  <a:lnTo>
                    <a:pt x="0" y="35"/>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133">
              <a:extLst>
                <a:ext uri="{FF2B5EF4-FFF2-40B4-BE49-F238E27FC236}">
                  <a16:creationId xmlns:a16="http://schemas.microsoft.com/office/drawing/2014/main" id="{2AD84531-FD2B-485E-AA39-E2AFE96748C4}"/>
                </a:ext>
              </a:extLst>
            </p:cNvPr>
            <p:cNvSpPr>
              <a:spLocks noChangeArrowheads="1"/>
            </p:cNvSpPr>
            <p:nvPr/>
          </p:nvSpPr>
          <p:spPr bwMode="gray">
            <a:xfrm>
              <a:off x="8881918" y="4435463"/>
              <a:ext cx="23875" cy="23875"/>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134">
              <a:extLst>
                <a:ext uri="{FF2B5EF4-FFF2-40B4-BE49-F238E27FC236}">
                  <a16:creationId xmlns:a16="http://schemas.microsoft.com/office/drawing/2014/main" id="{833EF56D-4983-4515-AD6E-F7819581B88A}"/>
                </a:ext>
              </a:extLst>
            </p:cNvPr>
            <p:cNvSpPr>
              <a:spLocks noChangeArrowheads="1"/>
            </p:cNvSpPr>
            <p:nvPr/>
          </p:nvSpPr>
          <p:spPr bwMode="gray">
            <a:xfrm>
              <a:off x="8881918" y="4631219"/>
              <a:ext cx="23875" cy="23875"/>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35">
              <a:extLst>
                <a:ext uri="{FF2B5EF4-FFF2-40B4-BE49-F238E27FC236}">
                  <a16:creationId xmlns:a16="http://schemas.microsoft.com/office/drawing/2014/main" id="{1A847252-1597-4A87-97D3-10E084F84547}"/>
                </a:ext>
              </a:extLst>
            </p:cNvPr>
            <p:cNvSpPr>
              <a:spLocks/>
            </p:cNvSpPr>
            <p:nvPr/>
          </p:nvSpPr>
          <p:spPr bwMode="gray">
            <a:xfrm>
              <a:off x="8977410" y="3337316"/>
              <a:ext cx="90718" cy="81168"/>
            </a:xfrm>
            <a:custGeom>
              <a:avLst/>
              <a:gdLst>
                <a:gd name="T0" fmla="*/ 6 w 10"/>
                <a:gd name="T1" fmla="*/ 0 h 9"/>
                <a:gd name="T2" fmla="*/ 0 w 10"/>
                <a:gd name="T3" fmla="*/ 9 h 9"/>
                <a:gd name="T4" fmla="*/ 10 w 10"/>
                <a:gd name="T5" fmla="*/ 3 h 9"/>
                <a:gd name="T6" fmla="*/ 6 w 10"/>
                <a:gd name="T7" fmla="*/ 0 h 9"/>
              </a:gdLst>
              <a:ahLst/>
              <a:cxnLst>
                <a:cxn ang="0">
                  <a:pos x="T0" y="T1"/>
                </a:cxn>
                <a:cxn ang="0">
                  <a:pos x="T2" y="T3"/>
                </a:cxn>
                <a:cxn ang="0">
                  <a:pos x="T4" y="T5"/>
                </a:cxn>
                <a:cxn ang="0">
                  <a:pos x="T6" y="T7"/>
                </a:cxn>
              </a:cxnLst>
              <a:rect l="0" t="0" r="r" b="b"/>
              <a:pathLst>
                <a:path w="10" h="9">
                  <a:moveTo>
                    <a:pt x="6" y="0"/>
                  </a:moveTo>
                  <a:cubicBezTo>
                    <a:pt x="0" y="9"/>
                    <a:pt x="0" y="9"/>
                    <a:pt x="0" y="9"/>
                  </a:cubicBezTo>
                  <a:cubicBezTo>
                    <a:pt x="0" y="9"/>
                    <a:pt x="6" y="8"/>
                    <a:pt x="10" y="3"/>
                  </a:cubicBezTo>
                  <a:lnTo>
                    <a:pt x="6"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36">
              <a:extLst>
                <a:ext uri="{FF2B5EF4-FFF2-40B4-BE49-F238E27FC236}">
                  <a16:creationId xmlns:a16="http://schemas.microsoft.com/office/drawing/2014/main" id="{F6C5DC49-0BF5-40D7-AEE3-2496C66FCB57}"/>
                </a:ext>
              </a:extLst>
            </p:cNvPr>
            <p:cNvSpPr>
              <a:spLocks/>
            </p:cNvSpPr>
            <p:nvPr/>
          </p:nvSpPr>
          <p:spPr bwMode="gray">
            <a:xfrm>
              <a:off x="8977410" y="3337316"/>
              <a:ext cx="81168" cy="81168"/>
            </a:xfrm>
            <a:custGeom>
              <a:avLst/>
              <a:gdLst>
                <a:gd name="T0" fmla="*/ 6 w 9"/>
                <a:gd name="T1" fmla="*/ 0 h 9"/>
                <a:gd name="T2" fmla="*/ 0 w 9"/>
                <a:gd name="T3" fmla="*/ 9 h 9"/>
                <a:gd name="T4" fmla="*/ 9 w 9"/>
                <a:gd name="T5" fmla="*/ 2 h 9"/>
                <a:gd name="T6" fmla="*/ 6 w 9"/>
                <a:gd name="T7" fmla="*/ 0 h 9"/>
              </a:gdLst>
              <a:ahLst/>
              <a:cxnLst>
                <a:cxn ang="0">
                  <a:pos x="T0" y="T1"/>
                </a:cxn>
                <a:cxn ang="0">
                  <a:pos x="T2" y="T3"/>
                </a:cxn>
                <a:cxn ang="0">
                  <a:pos x="T4" y="T5"/>
                </a:cxn>
                <a:cxn ang="0">
                  <a:pos x="T6" y="T7"/>
                </a:cxn>
              </a:cxnLst>
              <a:rect l="0" t="0" r="r" b="b"/>
              <a:pathLst>
                <a:path w="9" h="9">
                  <a:moveTo>
                    <a:pt x="6" y="0"/>
                  </a:moveTo>
                  <a:cubicBezTo>
                    <a:pt x="0" y="9"/>
                    <a:pt x="0" y="9"/>
                    <a:pt x="0" y="9"/>
                  </a:cubicBezTo>
                  <a:cubicBezTo>
                    <a:pt x="0" y="9"/>
                    <a:pt x="5" y="8"/>
                    <a:pt x="9"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71C68C35-404F-48D2-BDCB-057570216049}"/>
              </a:ext>
            </a:extLst>
          </p:cNvPr>
          <p:cNvGrpSpPr>
            <a:grpSpLocks noChangeAspect="1"/>
          </p:cNvGrpSpPr>
          <p:nvPr userDrawn="1"/>
        </p:nvGrpSpPr>
        <p:grpSpPr bwMode="gray">
          <a:xfrm>
            <a:off x="6125476" y="901422"/>
            <a:ext cx="2109562" cy="5715000"/>
            <a:chOff x="7879659" y="649239"/>
            <a:chExt cx="2109562" cy="5715000"/>
          </a:xfrm>
        </p:grpSpPr>
        <p:sp>
          <p:nvSpPr>
            <p:cNvPr id="198" name="Freeform 46">
              <a:extLst>
                <a:ext uri="{FF2B5EF4-FFF2-40B4-BE49-F238E27FC236}">
                  <a16:creationId xmlns:a16="http://schemas.microsoft.com/office/drawing/2014/main" id="{8105C1D9-8866-4BFB-847F-D63499AA0129}"/>
                </a:ext>
              </a:extLst>
            </p:cNvPr>
            <p:cNvSpPr>
              <a:spLocks/>
            </p:cNvSpPr>
            <p:nvPr/>
          </p:nvSpPr>
          <p:spPr bwMode="gray">
            <a:xfrm>
              <a:off x="8210477" y="649239"/>
              <a:ext cx="939714" cy="1179439"/>
            </a:xfrm>
            <a:custGeom>
              <a:avLst/>
              <a:gdLst>
                <a:gd name="T0" fmla="*/ 105 w 105"/>
                <a:gd name="T1" fmla="*/ 53 h 133"/>
                <a:gd name="T2" fmla="*/ 53 w 105"/>
                <a:gd name="T3" fmla="*/ 0 h 133"/>
                <a:gd name="T4" fmla="*/ 0 w 105"/>
                <a:gd name="T5" fmla="*/ 53 h 133"/>
                <a:gd name="T6" fmla="*/ 16 w 105"/>
                <a:gd name="T7" fmla="*/ 90 h 133"/>
                <a:gd name="T8" fmla="*/ 16 w 105"/>
                <a:gd name="T9" fmla="*/ 90 h 133"/>
                <a:gd name="T10" fmla="*/ 32 w 105"/>
                <a:gd name="T11" fmla="*/ 124 h 133"/>
                <a:gd name="T12" fmla="*/ 52 w 105"/>
                <a:gd name="T13" fmla="*/ 132 h 133"/>
                <a:gd name="T14" fmla="*/ 52 w 105"/>
                <a:gd name="T15" fmla="*/ 133 h 133"/>
                <a:gd name="T16" fmla="*/ 53 w 105"/>
                <a:gd name="T17" fmla="*/ 133 h 133"/>
                <a:gd name="T18" fmla="*/ 53 w 105"/>
                <a:gd name="T19" fmla="*/ 133 h 133"/>
                <a:gd name="T20" fmla="*/ 54 w 105"/>
                <a:gd name="T21" fmla="*/ 132 h 133"/>
                <a:gd name="T22" fmla="*/ 73 w 105"/>
                <a:gd name="T23" fmla="*/ 124 h 133"/>
                <a:gd name="T24" fmla="*/ 89 w 105"/>
                <a:gd name="T25" fmla="*/ 91 h 133"/>
                <a:gd name="T26" fmla="*/ 105 w 105"/>
                <a:gd name="T27" fmla="*/ 5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33">
                  <a:moveTo>
                    <a:pt x="105" y="53"/>
                  </a:moveTo>
                  <a:cubicBezTo>
                    <a:pt x="105" y="24"/>
                    <a:pt x="82" y="0"/>
                    <a:pt x="53" y="0"/>
                  </a:cubicBezTo>
                  <a:cubicBezTo>
                    <a:pt x="24" y="0"/>
                    <a:pt x="0" y="24"/>
                    <a:pt x="0" y="53"/>
                  </a:cubicBezTo>
                  <a:cubicBezTo>
                    <a:pt x="0" y="67"/>
                    <a:pt x="6" y="81"/>
                    <a:pt x="16" y="90"/>
                  </a:cubicBezTo>
                  <a:cubicBezTo>
                    <a:pt x="16" y="90"/>
                    <a:pt x="16" y="90"/>
                    <a:pt x="16" y="90"/>
                  </a:cubicBezTo>
                  <a:cubicBezTo>
                    <a:pt x="32" y="106"/>
                    <a:pt x="32" y="124"/>
                    <a:pt x="32" y="124"/>
                  </a:cubicBezTo>
                  <a:cubicBezTo>
                    <a:pt x="52" y="132"/>
                    <a:pt x="52" y="132"/>
                    <a:pt x="52" y="132"/>
                  </a:cubicBezTo>
                  <a:cubicBezTo>
                    <a:pt x="52" y="133"/>
                    <a:pt x="52" y="133"/>
                    <a:pt x="52" y="133"/>
                  </a:cubicBezTo>
                  <a:cubicBezTo>
                    <a:pt x="53" y="133"/>
                    <a:pt x="53" y="133"/>
                    <a:pt x="53" y="133"/>
                  </a:cubicBezTo>
                  <a:cubicBezTo>
                    <a:pt x="53" y="133"/>
                    <a:pt x="53" y="133"/>
                    <a:pt x="53" y="133"/>
                  </a:cubicBezTo>
                  <a:cubicBezTo>
                    <a:pt x="54" y="132"/>
                    <a:pt x="54" y="132"/>
                    <a:pt x="54" y="132"/>
                  </a:cubicBezTo>
                  <a:cubicBezTo>
                    <a:pt x="73" y="124"/>
                    <a:pt x="73" y="124"/>
                    <a:pt x="73" y="124"/>
                  </a:cubicBezTo>
                  <a:cubicBezTo>
                    <a:pt x="73" y="124"/>
                    <a:pt x="74" y="107"/>
                    <a:pt x="89" y="91"/>
                  </a:cubicBezTo>
                  <a:cubicBezTo>
                    <a:pt x="99" y="81"/>
                    <a:pt x="105" y="68"/>
                    <a:pt x="105"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Rectangle 47">
              <a:extLst>
                <a:ext uri="{FF2B5EF4-FFF2-40B4-BE49-F238E27FC236}">
                  <a16:creationId xmlns:a16="http://schemas.microsoft.com/office/drawing/2014/main" id="{F56882B1-0460-4EF1-969C-F646DCC3CC50}"/>
                </a:ext>
              </a:extLst>
            </p:cNvPr>
            <p:cNvSpPr>
              <a:spLocks noChangeArrowheads="1"/>
            </p:cNvSpPr>
            <p:nvPr/>
          </p:nvSpPr>
          <p:spPr bwMode="gray">
            <a:xfrm>
              <a:off x="8498145" y="1737584"/>
              <a:ext cx="364378" cy="215753"/>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8">
              <a:extLst>
                <a:ext uri="{FF2B5EF4-FFF2-40B4-BE49-F238E27FC236}">
                  <a16:creationId xmlns:a16="http://schemas.microsoft.com/office/drawing/2014/main" id="{58E2A2CA-EFAC-4C63-8E45-014ADB7E2C23}"/>
                </a:ext>
              </a:extLst>
            </p:cNvPr>
            <p:cNvSpPr>
              <a:spLocks/>
            </p:cNvSpPr>
            <p:nvPr/>
          </p:nvSpPr>
          <p:spPr bwMode="gray">
            <a:xfrm>
              <a:off x="8560471" y="1953334"/>
              <a:ext cx="239722" cy="86300"/>
            </a:xfrm>
            <a:custGeom>
              <a:avLst/>
              <a:gdLst>
                <a:gd name="T0" fmla="*/ 7 w 50"/>
                <a:gd name="T1" fmla="*/ 18 h 18"/>
                <a:gd name="T2" fmla="*/ 43 w 50"/>
                <a:gd name="T3" fmla="*/ 18 h 18"/>
                <a:gd name="T4" fmla="*/ 50 w 50"/>
                <a:gd name="T5" fmla="*/ 0 h 18"/>
                <a:gd name="T6" fmla="*/ 0 w 50"/>
                <a:gd name="T7" fmla="*/ 0 h 18"/>
                <a:gd name="T8" fmla="*/ 7 w 50"/>
                <a:gd name="T9" fmla="*/ 18 h 18"/>
              </a:gdLst>
              <a:ahLst/>
              <a:cxnLst>
                <a:cxn ang="0">
                  <a:pos x="T0" y="T1"/>
                </a:cxn>
                <a:cxn ang="0">
                  <a:pos x="T2" y="T3"/>
                </a:cxn>
                <a:cxn ang="0">
                  <a:pos x="T4" y="T5"/>
                </a:cxn>
                <a:cxn ang="0">
                  <a:pos x="T6" y="T7"/>
                </a:cxn>
                <a:cxn ang="0">
                  <a:pos x="T8" y="T9"/>
                </a:cxn>
              </a:cxnLst>
              <a:rect l="0" t="0" r="r" b="b"/>
              <a:pathLst>
                <a:path w="50" h="18">
                  <a:moveTo>
                    <a:pt x="7" y="18"/>
                  </a:moveTo>
                  <a:lnTo>
                    <a:pt x="43" y="18"/>
                  </a:lnTo>
                  <a:lnTo>
                    <a:pt x="50" y="0"/>
                  </a:lnTo>
                  <a:lnTo>
                    <a:pt x="0" y="0"/>
                  </a:lnTo>
                  <a:lnTo>
                    <a:pt x="7" y="1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Line 49">
              <a:extLst>
                <a:ext uri="{FF2B5EF4-FFF2-40B4-BE49-F238E27FC236}">
                  <a16:creationId xmlns:a16="http://schemas.microsoft.com/office/drawing/2014/main" id="{E890DA63-DE47-4A88-BAEB-960DE2C7ACA8}"/>
                </a:ext>
              </a:extLst>
            </p:cNvPr>
            <p:cNvSpPr>
              <a:spLocks noChangeShapeType="1"/>
            </p:cNvSpPr>
            <p:nvPr/>
          </p:nvSpPr>
          <p:spPr bwMode="gray">
            <a:xfrm>
              <a:off x="8498145" y="1891006"/>
              <a:ext cx="364378" cy="33562"/>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50">
              <a:extLst>
                <a:ext uri="{FF2B5EF4-FFF2-40B4-BE49-F238E27FC236}">
                  <a16:creationId xmlns:a16="http://schemas.microsoft.com/office/drawing/2014/main" id="{89BC815B-C3A3-4539-A99C-52C081DE83B2}"/>
                </a:ext>
              </a:extLst>
            </p:cNvPr>
            <p:cNvSpPr>
              <a:spLocks noChangeShapeType="1"/>
            </p:cNvSpPr>
            <p:nvPr/>
          </p:nvSpPr>
          <p:spPr bwMode="gray">
            <a:xfrm>
              <a:off x="8498145" y="1838265"/>
              <a:ext cx="364378" cy="33562"/>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51">
              <a:extLst>
                <a:ext uri="{FF2B5EF4-FFF2-40B4-BE49-F238E27FC236}">
                  <a16:creationId xmlns:a16="http://schemas.microsoft.com/office/drawing/2014/main" id="{5130A0F4-E726-4706-B168-4EEBA0FFB272}"/>
                </a:ext>
              </a:extLst>
            </p:cNvPr>
            <p:cNvSpPr>
              <a:spLocks noChangeShapeType="1"/>
            </p:cNvSpPr>
            <p:nvPr/>
          </p:nvSpPr>
          <p:spPr bwMode="gray">
            <a:xfrm>
              <a:off x="8498145" y="1785528"/>
              <a:ext cx="364378" cy="33562"/>
            </a:xfrm>
            <a:prstGeom prst="line">
              <a:avLst/>
            </a:prstGeom>
            <a:noFill/>
            <a:ln w="6350" cap="rnd">
              <a:solidFill>
                <a:srgbClr val="505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52">
              <a:extLst>
                <a:ext uri="{FF2B5EF4-FFF2-40B4-BE49-F238E27FC236}">
                  <a16:creationId xmlns:a16="http://schemas.microsoft.com/office/drawing/2014/main" id="{07FF51EB-97D6-4BB2-85D9-CD6D85EA8E46}"/>
                </a:ext>
              </a:extLst>
            </p:cNvPr>
            <p:cNvSpPr>
              <a:spLocks noChangeShapeType="1"/>
            </p:cNvSpPr>
            <p:nvPr/>
          </p:nvSpPr>
          <p:spPr bwMode="gray">
            <a:xfrm>
              <a:off x="7879659" y="6364239"/>
              <a:ext cx="2109562" cy="0"/>
            </a:xfrm>
            <a:prstGeom prst="line">
              <a:avLst/>
            </a:prstGeom>
            <a:noFill/>
            <a:ln w="50800" cap="rnd">
              <a:solidFill>
                <a:srgbClr val="C4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E508DB98-94F0-4A4B-B4D9-86E923781CC0}"/>
                </a:ext>
              </a:extLst>
            </p:cNvPr>
            <p:cNvSpPr>
              <a:spLocks/>
            </p:cNvSpPr>
            <p:nvPr/>
          </p:nvSpPr>
          <p:spPr bwMode="gray">
            <a:xfrm>
              <a:off x="8665948" y="2039634"/>
              <a:ext cx="973276" cy="934923"/>
            </a:xfrm>
            <a:custGeom>
              <a:avLst/>
              <a:gdLst>
                <a:gd name="T0" fmla="*/ 103 w 109"/>
                <a:gd name="T1" fmla="*/ 103 h 105"/>
                <a:gd name="T2" fmla="*/ 90 w 109"/>
                <a:gd name="T3" fmla="*/ 95 h 105"/>
                <a:gd name="T4" fmla="*/ 88 w 109"/>
                <a:gd name="T5" fmla="*/ 76 h 105"/>
                <a:gd name="T6" fmla="*/ 92 w 109"/>
                <a:gd name="T7" fmla="*/ 68 h 105"/>
                <a:gd name="T8" fmla="*/ 97 w 109"/>
                <a:gd name="T9" fmla="*/ 52 h 105"/>
                <a:gd name="T10" fmla="*/ 93 w 109"/>
                <a:gd name="T11" fmla="*/ 45 h 105"/>
                <a:gd name="T12" fmla="*/ 71 w 109"/>
                <a:gd name="T13" fmla="*/ 48 h 105"/>
                <a:gd name="T14" fmla="*/ 47 w 109"/>
                <a:gd name="T15" fmla="*/ 48 h 105"/>
                <a:gd name="T16" fmla="*/ 44 w 109"/>
                <a:gd name="T17" fmla="*/ 37 h 105"/>
                <a:gd name="T18" fmla="*/ 46 w 109"/>
                <a:gd name="T19" fmla="*/ 29 h 105"/>
                <a:gd name="T20" fmla="*/ 47 w 109"/>
                <a:gd name="T21" fmla="*/ 16 h 105"/>
                <a:gd name="T22" fmla="*/ 26 w 109"/>
                <a:gd name="T23" fmla="*/ 15 h 105"/>
                <a:gd name="T24" fmla="*/ 3 w 109"/>
                <a:gd name="T25" fmla="*/ 14 h 105"/>
                <a:gd name="T26" fmla="*/ 0 w 109"/>
                <a:gd name="T27" fmla="*/ 0 h 105"/>
                <a:gd name="T28" fmla="*/ 0 w 109"/>
                <a:gd name="T29" fmla="*/ 0 h 105"/>
                <a:gd name="T30" fmla="*/ 3 w 109"/>
                <a:gd name="T31" fmla="*/ 14 h 105"/>
                <a:gd name="T32" fmla="*/ 26 w 109"/>
                <a:gd name="T33" fmla="*/ 14 h 105"/>
                <a:gd name="T34" fmla="*/ 47 w 109"/>
                <a:gd name="T35" fmla="*/ 15 h 105"/>
                <a:gd name="T36" fmla="*/ 47 w 109"/>
                <a:gd name="T37" fmla="*/ 30 h 105"/>
                <a:gd name="T38" fmla="*/ 45 w 109"/>
                <a:gd name="T39" fmla="*/ 37 h 105"/>
                <a:gd name="T40" fmla="*/ 47 w 109"/>
                <a:gd name="T41" fmla="*/ 47 h 105"/>
                <a:gd name="T42" fmla="*/ 70 w 109"/>
                <a:gd name="T43" fmla="*/ 47 h 105"/>
                <a:gd name="T44" fmla="*/ 93 w 109"/>
                <a:gd name="T45" fmla="*/ 44 h 105"/>
                <a:gd name="T46" fmla="*/ 98 w 109"/>
                <a:gd name="T47" fmla="*/ 52 h 105"/>
                <a:gd name="T48" fmla="*/ 93 w 109"/>
                <a:gd name="T49" fmla="*/ 69 h 105"/>
                <a:gd name="T50" fmla="*/ 88 w 109"/>
                <a:gd name="T51" fmla="*/ 76 h 105"/>
                <a:gd name="T52" fmla="*/ 90 w 109"/>
                <a:gd name="T53" fmla="*/ 94 h 105"/>
                <a:gd name="T54" fmla="*/ 109 w 109"/>
                <a:gd name="T55" fmla="*/ 99 h 105"/>
                <a:gd name="T56" fmla="*/ 109 w 109"/>
                <a:gd name="T57" fmla="*/ 100 h 105"/>
                <a:gd name="T58" fmla="*/ 103 w 109"/>
                <a:gd name="T59"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05">
                  <a:moveTo>
                    <a:pt x="103" y="103"/>
                  </a:moveTo>
                  <a:cubicBezTo>
                    <a:pt x="98" y="103"/>
                    <a:pt x="93" y="100"/>
                    <a:pt x="90" y="95"/>
                  </a:cubicBezTo>
                  <a:cubicBezTo>
                    <a:pt x="86" y="89"/>
                    <a:pt x="85" y="82"/>
                    <a:pt x="88" y="76"/>
                  </a:cubicBezTo>
                  <a:cubicBezTo>
                    <a:pt x="89" y="73"/>
                    <a:pt x="91" y="71"/>
                    <a:pt x="92" y="68"/>
                  </a:cubicBezTo>
                  <a:cubicBezTo>
                    <a:pt x="96" y="64"/>
                    <a:pt x="99" y="60"/>
                    <a:pt x="97" y="52"/>
                  </a:cubicBezTo>
                  <a:cubicBezTo>
                    <a:pt x="97" y="49"/>
                    <a:pt x="95" y="46"/>
                    <a:pt x="93" y="45"/>
                  </a:cubicBezTo>
                  <a:cubicBezTo>
                    <a:pt x="86" y="40"/>
                    <a:pt x="75" y="46"/>
                    <a:pt x="71" y="48"/>
                  </a:cubicBezTo>
                  <a:cubicBezTo>
                    <a:pt x="65" y="51"/>
                    <a:pt x="53" y="54"/>
                    <a:pt x="47" y="48"/>
                  </a:cubicBezTo>
                  <a:cubicBezTo>
                    <a:pt x="45" y="45"/>
                    <a:pt x="44" y="42"/>
                    <a:pt x="44" y="37"/>
                  </a:cubicBezTo>
                  <a:cubicBezTo>
                    <a:pt x="44" y="34"/>
                    <a:pt x="45" y="31"/>
                    <a:pt x="46" y="29"/>
                  </a:cubicBezTo>
                  <a:cubicBezTo>
                    <a:pt x="48" y="25"/>
                    <a:pt x="50" y="21"/>
                    <a:pt x="47" y="16"/>
                  </a:cubicBezTo>
                  <a:cubicBezTo>
                    <a:pt x="44" y="10"/>
                    <a:pt x="35" y="12"/>
                    <a:pt x="26" y="15"/>
                  </a:cubicBezTo>
                  <a:cubicBezTo>
                    <a:pt x="17" y="18"/>
                    <a:pt x="8" y="21"/>
                    <a:pt x="3" y="14"/>
                  </a:cubicBezTo>
                  <a:cubicBezTo>
                    <a:pt x="0" y="11"/>
                    <a:pt x="0" y="7"/>
                    <a:pt x="0" y="0"/>
                  </a:cubicBezTo>
                  <a:cubicBezTo>
                    <a:pt x="0" y="0"/>
                    <a:pt x="0" y="0"/>
                    <a:pt x="0" y="0"/>
                  </a:cubicBezTo>
                  <a:cubicBezTo>
                    <a:pt x="0" y="7"/>
                    <a:pt x="1" y="11"/>
                    <a:pt x="3" y="14"/>
                  </a:cubicBezTo>
                  <a:cubicBezTo>
                    <a:pt x="8" y="19"/>
                    <a:pt x="17" y="16"/>
                    <a:pt x="26" y="14"/>
                  </a:cubicBezTo>
                  <a:cubicBezTo>
                    <a:pt x="35" y="11"/>
                    <a:pt x="44" y="9"/>
                    <a:pt x="47" y="15"/>
                  </a:cubicBezTo>
                  <a:cubicBezTo>
                    <a:pt x="50" y="21"/>
                    <a:pt x="49" y="25"/>
                    <a:pt x="47" y="30"/>
                  </a:cubicBezTo>
                  <a:cubicBezTo>
                    <a:pt x="46" y="32"/>
                    <a:pt x="45" y="34"/>
                    <a:pt x="45" y="37"/>
                  </a:cubicBezTo>
                  <a:cubicBezTo>
                    <a:pt x="45" y="41"/>
                    <a:pt x="46" y="45"/>
                    <a:pt x="47" y="47"/>
                  </a:cubicBezTo>
                  <a:cubicBezTo>
                    <a:pt x="53" y="53"/>
                    <a:pt x="65" y="50"/>
                    <a:pt x="70" y="47"/>
                  </a:cubicBezTo>
                  <a:cubicBezTo>
                    <a:pt x="75" y="45"/>
                    <a:pt x="86" y="39"/>
                    <a:pt x="93" y="44"/>
                  </a:cubicBezTo>
                  <a:cubicBezTo>
                    <a:pt x="95" y="45"/>
                    <a:pt x="97" y="48"/>
                    <a:pt x="98" y="52"/>
                  </a:cubicBezTo>
                  <a:cubicBezTo>
                    <a:pt x="100" y="60"/>
                    <a:pt x="96" y="65"/>
                    <a:pt x="93" y="69"/>
                  </a:cubicBezTo>
                  <a:cubicBezTo>
                    <a:pt x="91" y="72"/>
                    <a:pt x="90" y="74"/>
                    <a:pt x="88" y="76"/>
                  </a:cubicBezTo>
                  <a:cubicBezTo>
                    <a:pt x="86" y="82"/>
                    <a:pt x="87" y="89"/>
                    <a:pt x="90" y="94"/>
                  </a:cubicBezTo>
                  <a:cubicBezTo>
                    <a:pt x="95" y="101"/>
                    <a:pt x="103" y="105"/>
                    <a:pt x="109" y="99"/>
                  </a:cubicBezTo>
                  <a:cubicBezTo>
                    <a:pt x="109" y="100"/>
                    <a:pt x="109" y="100"/>
                    <a:pt x="109" y="100"/>
                  </a:cubicBezTo>
                  <a:cubicBezTo>
                    <a:pt x="107" y="102"/>
                    <a:pt x="105" y="103"/>
                    <a:pt x="103" y="10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348">
              <a:extLst>
                <a:ext uri="{FF2B5EF4-FFF2-40B4-BE49-F238E27FC236}">
                  <a16:creationId xmlns:a16="http://schemas.microsoft.com/office/drawing/2014/main" id="{A2041C00-BEEC-40B1-AC1A-74CEF1304432}"/>
                </a:ext>
              </a:extLst>
            </p:cNvPr>
            <p:cNvSpPr>
              <a:spLocks/>
            </p:cNvSpPr>
            <p:nvPr/>
          </p:nvSpPr>
          <p:spPr bwMode="gray">
            <a:xfrm>
              <a:off x="8881701" y="6268354"/>
              <a:ext cx="153422" cy="81506"/>
            </a:xfrm>
            <a:custGeom>
              <a:avLst/>
              <a:gdLst>
                <a:gd name="T0" fmla="*/ 0 w 17"/>
                <a:gd name="T1" fmla="*/ 0 h 9"/>
                <a:gd name="T2" fmla="*/ 4 w 17"/>
                <a:gd name="T3" fmla="*/ 9 h 9"/>
                <a:gd name="T4" fmla="*/ 11 w 17"/>
                <a:gd name="T5" fmla="*/ 9 h 9"/>
                <a:gd name="T6" fmla="*/ 17 w 17"/>
                <a:gd name="T7" fmla="*/ 5 h 9"/>
              </a:gdLst>
              <a:ahLst/>
              <a:cxnLst>
                <a:cxn ang="0">
                  <a:pos x="T0" y="T1"/>
                </a:cxn>
                <a:cxn ang="0">
                  <a:pos x="T2" y="T3"/>
                </a:cxn>
                <a:cxn ang="0">
                  <a:pos x="T4" y="T5"/>
                </a:cxn>
                <a:cxn ang="0">
                  <a:pos x="T6" y="T7"/>
                </a:cxn>
              </a:cxnLst>
              <a:rect l="0" t="0" r="r" b="b"/>
              <a:pathLst>
                <a:path w="17" h="9">
                  <a:moveTo>
                    <a:pt x="0" y="0"/>
                  </a:moveTo>
                  <a:cubicBezTo>
                    <a:pt x="3" y="4"/>
                    <a:pt x="2" y="4"/>
                    <a:pt x="4" y="9"/>
                  </a:cubicBezTo>
                  <a:cubicBezTo>
                    <a:pt x="11" y="9"/>
                    <a:pt x="11" y="9"/>
                    <a:pt x="11" y="9"/>
                  </a:cubicBezTo>
                  <a:cubicBezTo>
                    <a:pt x="10" y="6"/>
                    <a:pt x="11" y="3"/>
                    <a:pt x="17" y="5"/>
                  </a:cubicBezTo>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349">
              <a:extLst>
                <a:ext uri="{FF2B5EF4-FFF2-40B4-BE49-F238E27FC236}">
                  <a16:creationId xmlns:a16="http://schemas.microsoft.com/office/drawing/2014/main" id="{F908C479-7041-4854-80F0-CB965B90A4FA}"/>
                </a:ext>
              </a:extLst>
            </p:cNvPr>
            <p:cNvSpPr>
              <a:spLocks/>
            </p:cNvSpPr>
            <p:nvPr/>
          </p:nvSpPr>
          <p:spPr bwMode="gray">
            <a:xfrm>
              <a:off x="8872113" y="6177258"/>
              <a:ext cx="474652" cy="163012"/>
            </a:xfrm>
            <a:custGeom>
              <a:avLst/>
              <a:gdLst>
                <a:gd name="T0" fmla="*/ 2 w 53"/>
                <a:gd name="T1" fmla="*/ 0 h 18"/>
                <a:gd name="T2" fmla="*/ 0 w 53"/>
                <a:gd name="T3" fmla="*/ 8 h 18"/>
                <a:gd name="T4" fmla="*/ 5 w 53"/>
                <a:gd name="T5" fmla="*/ 12 h 18"/>
                <a:gd name="T6" fmla="*/ 23 w 53"/>
                <a:gd name="T7" fmla="*/ 17 h 18"/>
                <a:gd name="T8" fmla="*/ 36 w 53"/>
                <a:gd name="T9" fmla="*/ 18 h 18"/>
                <a:gd name="T10" fmla="*/ 47 w 53"/>
                <a:gd name="T11" fmla="*/ 18 h 18"/>
                <a:gd name="T12" fmla="*/ 49 w 53"/>
                <a:gd name="T13" fmla="*/ 15 h 18"/>
                <a:gd name="T14" fmla="*/ 27 w 53"/>
                <a:gd name="T15" fmla="*/ 6 h 18"/>
                <a:gd name="T16" fmla="*/ 2 w 53"/>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2" y="0"/>
                  </a:moveTo>
                  <a:cubicBezTo>
                    <a:pt x="0" y="8"/>
                    <a:pt x="0" y="8"/>
                    <a:pt x="0" y="8"/>
                  </a:cubicBezTo>
                  <a:cubicBezTo>
                    <a:pt x="0" y="10"/>
                    <a:pt x="2" y="11"/>
                    <a:pt x="5" y="12"/>
                  </a:cubicBezTo>
                  <a:cubicBezTo>
                    <a:pt x="23" y="17"/>
                    <a:pt x="23" y="17"/>
                    <a:pt x="23" y="17"/>
                  </a:cubicBezTo>
                  <a:cubicBezTo>
                    <a:pt x="28" y="18"/>
                    <a:pt x="32" y="18"/>
                    <a:pt x="36" y="18"/>
                  </a:cubicBezTo>
                  <a:cubicBezTo>
                    <a:pt x="47" y="18"/>
                    <a:pt x="47" y="18"/>
                    <a:pt x="47" y="18"/>
                  </a:cubicBezTo>
                  <a:cubicBezTo>
                    <a:pt x="53" y="18"/>
                    <a:pt x="51" y="15"/>
                    <a:pt x="49" y="15"/>
                  </a:cubicBezTo>
                  <a:cubicBezTo>
                    <a:pt x="45" y="14"/>
                    <a:pt x="35" y="11"/>
                    <a:pt x="27" y="6"/>
                  </a:cubicBezTo>
                  <a:cubicBezTo>
                    <a:pt x="20" y="3"/>
                    <a:pt x="2" y="0"/>
                    <a:pt x="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350">
              <a:extLst>
                <a:ext uri="{FF2B5EF4-FFF2-40B4-BE49-F238E27FC236}">
                  <a16:creationId xmlns:a16="http://schemas.microsoft.com/office/drawing/2014/main" id="{FF93306F-E956-44BF-BB9D-3CA952F3B57C}"/>
                </a:ext>
              </a:extLst>
            </p:cNvPr>
            <p:cNvSpPr>
              <a:spLocks/>
            </p:cNvSpPr>
            <p:nvPr/>
          </p:nvSpPr>
          <p:spPr bwMode="gray">
            <a:xfrm>
              <a:off x="8891289" y="6114930"/>
              <a:ext cx="302052" cy="163012"/>
            </a:xfrm>
            <a:custGeom>
              <a:avLst/>
              <a:gdLst>
                <a:gd name="T0" fmla="*/ 2 w 34"/>
                <a:gd name="T1" fmla="*/ 0 h 18"/>
                <a:gd name="T2" fmla="*/ 0 w 34"/>
                <a:gd name="T3" fmla="*/ 7 h 18"/>
                <a:gd name="T4" fmla="*/ 29 w 34"/>
                <a:gd name="T5" fmla="*/ 17 h 18"/>
                <a:gd name="T6" fmla="*/ 32 w 34"/>
                <a:gd name="T7" fmla="*/ 17 h 18"/>
                <a:gd name="T8" fmla="*/ 13 w 34"/>
                <a:gd name="T9" fmla="*/ 2 h 18"/>
                <a:gd name="T10" fmla="*/ 2 w 34"/>
                <a:gd name="T11" fmla="*/ 0 h 18"/>
              </a:gdLst>
              <a:ahLst/>
              <a:cxnLst>
                <a:cxn ang="0">
                  <a:pos x="T0" y="T1"/>
                </a:cxn>
                <a:cxn ang="0">
                  <a:pos x="T2" y="T3"/>
                </a:cxn>
                <a:cxn ang="0">
                  <a:pos x="T4" y="T5"/>
                </a:cxn>
                <a:cxn ang="0">
                  <a:pos x="T6" y="T7"/>
                </a:cxn>
                <a:cxn ang="0">
                  <a:pos x="T8" y="T9"/>
                </a:cxn>
                <a:cxn ang="0">
                  <a:pos x="T10" y="T11"/>
                </a:cxn>
              </a:cxnLst>
              <a:rect l="0" t="0" r="r" b="b"/>
              <a:pathLst>
                <a:path w="34" h="18">
                  <a:moveTo>
                    <a:pt x="2" y="0"/>
                  </a:moveTo>
                  <a:cubicBezTo>
                    <a:pt x="2" y="3"/>
                    <a:pt x="0" y="5"/>
                    <a:pt x="0" y="7"/>
                  </a:cubicBezTo>
                  <a:cubicBezTo>
                    <a:pt x="0" y="9"/>
                    <a:pt x="29" y="17"/>
                    <a:pt x="29" y="17"/>
                  </a:cubicBezTo>
                  <a:cubicBezTo>
                    <a:pt x="29" y="18"/>
                    <a:pt x="34" y="18"/>
                    <a:pt x="32" y="17"/>
                  </a:cubicBezTo>
                  <a:cubicBezTo>
                    <a:pt x="26" y="13"/>
                    <a:pt x="13" y="5"/>
                    <a:pt x="13" y="2"/>
                  </a:cubicBezTo>
                  <a:lnTo>
                    <a:pt x="2"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351">
              <a:extLst>
                <a:ext uri="{FF2B5EF4-FFF2-40B4-BE49-F238E27FC236}">
                  <a16:creationId xmlns:a16="http://schemas.microsoft.com/office/drawing/2014/main" id="{438BFC2A-0F05-48C0-898C-91FB57B0E62C}"/>
                </a:ext>
              </a:extLst>
            </p:cNvPr>
            <p:cNvSpPr>
              <a:spLocks/>
            </p:cNvSpPr>
            <p:nvPr/>
          </p:nvSpPr>
          <p:spPr bwMode="gray">
            <a:xfrm>
              <a:off x="8613211" y="6268354"/>
              <a:ext cx="153422" cy="81506"/>
            </a:xfrm>
            <a:custGeom>
              <a:avLst/>
              <a:gdLst>
                <a:gd name="T0" fmla="*/ 0 w 17"/>
                <a:gd name="T1" fmla="*/ 0 h 9"/>
                <a:gd name="T2" fmla="*/ 4 w 17"/>
                <a:gd name="T3" fmla="*/ 9 h 9"/>
                <a:gd name="T4" fmla="*/ 11 w 17"/>
                <a:gd name="T5" fmla="*/ 9 h 9"/>
                <a:gd name="T6" fmla="*/ 17 w 17"/>
                <a:gd name="T7" fmla="*/ 5 h 9"/>
              </a:gdLst>
              <a:ahLst/>
              <a:cxnLst>
                <a:cxn ang="0">
                  <a:pos x="T0" y="T1"/>
                </a:cxn>
                <a:cxn ang="0">
                  <a:pos x="T2" y="T3"/>
                </a:cxn>
                <a:cxn ang="0">
                  <a:pos x="T4" y="T5"/>
                </a:cxn>
                <a:cxn ang="0">
                  <a:pos x="T6" y="T7"/>
                </a:cxn>
              </a:cxnLst>
              <a:rect l="0" t="0" r="r" b="b"/>
              <a:pathLst>
                <a:path w="17" h="9">
                  <a:moveTo>
                    <a:pt x="0" y="0"/>
                  </a:moveTo>
                  <a:cubicBezTo>
                    <a:pt x="3" y="4"/>
                    <a:pt x="2" y="4"/>
                    <a:pt x="4" y="9"/>
                  </a:cubicBezTo>
                  <a:cubicBezTo>
                    <a:pt x="11" y="9"/>
                    <a:pt x="11" y="9"/>
                    <a:pt x="11" y="9"/>
                  </a:cubicBezTo>
                  <a:cubicBezTo>
                    <a:pt x="10" y="6"/>
                    <a:pt x="11" y="3"/>
                    <a:pt x="17" y="5"/>
                  </a:cubicBezTo>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52">
              <a:extLst>
                <a:ext uri="{FF2B5EF4-FFF2-40B4-BE49-F238E27FC236}">
                  <a16:creationId xmlns:a16="http://schemas.microsoft.com/office/drawing/2014/main" id="{6A055AF9-C1F9-4AD2-BC7E-4BB4DE6C6106}"/>
                </a:ext>
              </a:extLst>
            </p:cNvPr>
            <p:cNvSpPr>
              <a:spLocks/>
            </p:cNvSpPr>
            <p:nvPr/>
          </p:nvSpPr>
          <p:spPr bwMode="gray">
            <a:xfrm>
              <a:off x="8603623" y="6177258"/>
              <a:ext cx="474652" cy="163012"/>
            </a:xfrm>
            <a:custGeom>
              <a:avLst/>
              <a:gdLst>
                <a:gd name="T0" fmla="*/ 2 w 53"/>
                <a:gd name="T1" fmla="*/ 0 h 18"/>
                <a:gd name="T2" fmla="*/ 0 w 53"/>
                <a:gd name="T3" fmla="*/ 8 h 18"/>
                <a:gd name="T4" fmla="*/ 5 w 53"/>
                <a:gd name="T5" fmla="*/ 12 h 18"/>
                <a:gd name="T6" fmla="*/ 23 w 53"/>
                <a:gd name="T7" fmla="*/ 17 h 18"/>
                <a:gd name="T8" fmla="*/ 36 w 53"/>
                <a:gd name="T9" fmla="*/ 18 h 18"/>
                <a:gd name="T10" fmla="*/ 47 w 53"/>
                <a:gd name="T11" fmla="*/ 18 h 18"/>
                <a:gd name="T12" fmla="*/ 49 w 53"/>
                <a:gd name="T13" fmla="*/ 15 h 18"/>
                <a:gd name="T14" fmla="*/ 27 w 53"/>
                <a:gd name="T15" fmla="*/ 6 h 18"/>
                <a:gd name="T16" fmla="*/ 2 w 53"/>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2" y="0"/>
                  </a:moveTo>
                  <a:cubicBezTo>
                    <a:pt x="0" y="8"/>
                    <a:pt x="0" y="8"/>
                    <a:pt x="0" y="8"/>
                  </a:cubicBezTo>
                  <a:cubicBezTo>
                    <a:pt x="0" y="10"/>
                    <a:pt x="2" y="11"/>
                    <a:pt x="5" y="12"/>
                  </a:cubicBezTo>
                  <a:cubicBezTo>
                    <a:pt x="23" y="17"/>
                    <a:pt x="23" y="17"/>
                    <a:pt x="23" y="17"/>
                  </a:cubicBezTo>
                  <a:cubicBezTo>
                    <a:pt x="28" y="18"/>
                    <a:pt x="32" y="18"/>
                    <a:pt x="36" y="18"/>
                  </a:cubicBezTo>
                  <a:cubicBezTo>
                    <a:pt x="47" y="18"/>
                    <a:pt x="47" y="18"/>
                    <a:pt x="47" y="18"/>
                  </a:cubicBezTo>
                  <a:cubicBezTo>
                    <a:pt x="53" y="18"/>
                    <a:pt x="51" y="15"/>
                    <a:pt x="49" y="15"/>
                  </a:cubicBezTo>
                  <a:cubicBezTo>
                    <a:pt x="45" y="14"/>
                    <a:pt x="35" y="11"/>
                    <a:pt x="27" y="6"/>
                  </a:cubicBezTo>
                  <a:cubicBezTo>
                    <a:pt x="20" y="3"/>
                    <a:pt x="2" y="0"/>
                    <a:pt x="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53">
              <a:extLst>
                <a:ext uri="{FF2B5EF4-FFF2-40B4-BE49-F238E27FC236}">
                  <a16:creationId xmlns:a16="http://schemas.microsoft.com/office/drawing/2014/main" id="{3F3ED01C-5B51-423F-80F4-08A76D9505DB}"/>
                </a:ext>
              </a:extLst>
            </p:cNvPr>
            <p:cNvSpPr>
              <a:spLocks/>
            </p:cNvSpPr>
            <p:nvPr/>
          </p:nvSpPr>
          <p:spPr bwMode="gray">
            <a:xfrm>
              <a:off x="8622801" y="6114930"/>
              <a:ext cx="302052" cy="163012"/>
            </a:xfrm>
            <a:custGeom>
              <a:avLst/>
              <a:gdLst>
                <a:gd name="T0" fmla="*/ 2 w 34"/>
                <a:gd name="T1" fmla="*/ 0 h 18"/>
                <a:gd name="T2" fmla="*/ 0 w 34"/>
                <a:gd name="T3" fmla="*/ 7 h 18"/>
                <a:gd name="T4" fmla="*/ 29 w 34"/>
                <a:gd name="T5" fmla="*/ 17 h 18"/>
                <a:gd name="T6" fmla="*/ 32 w 34"/>
                <a:gd name="T7" fmla="*/ 17 h 18"/>
                <a:gd name="T8" fmla="*/ 13 w 34"/>
                <a:gd name="T9" fmla="*/ 2 h 18"/>
                <a:gd name="T10" fmla="*/ 2 w 34"/>
                <a:gd name="T11" fmla="*/ 0 h 18"/>
              </a:gdLst>
              <a:ahLst/>
              <a:cxnLst>
                <a:cxn ang="0">
                  <a:pos x="T0" y="T1"/>
                </a:cxn>
                <a:cxn ang="0">
                  <a:pos x="T2" y="T3"/>
                </a:cxn>
                <a:cxn ang="0">
                  <a:pos x="T4" y="T5"/>
                </a:cxn>
                <a:cxn ang="0">
                  <a:pos x="T6" y="T7"/>
                </a:cxn>
                <a:cxn ang="0">
                  <a:pos x="T8" y="T9"/>
                </a:cxn>
                <a:cxn ang="0">
                  <a:pos x="T10" y="T11"/>
                </a:cxn>
              </a:cxnLst>
              <a:rect l="0" t="0" r="r" b="b"/>
              <a:pathLst>
                <a:path w="34" h="18">
                  <a:moveTo>
                    <a:pt x="2" y="0"/>
                  </a:moveTo>
                  <a:cubicBezTo>
                    <a:pt x="2" y="3"/>
                    <a:pt x="0" y="5"/>
                    <a:pt x="0" y="7"/>
                  </a:cubicBezTo>
                  <a:cubicBezTo>
                    <a:pt x="0" y="9"/>
                    <a:pt x="29" y="17"/>
                    <a:pt x="29" y="17"/>
                  </a:cubicBezTo>
                  <a:cubicBezTo>
                    <a:pt x="29" y="18"/>
                    <a:pt x="34" y="18"/>
                    <a:pt x="32" y="17"/>
                  </a:cubicBezTo>
                  <a:cubicBezTo>
                    <a:pt x="26" y="13"/>
                    <a:pt x="13" y="5"/>
                    <a:pt x="13" y="2"/>
                  </a:cubicBezTo>
                  <a:lnTo>
                    <a:pt x="2"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54">
              <a:extLst>
                <a:ext uri="{FF2B5EF4-FFF2-40B4-BE49-F238E27FC236}">
                  <a16:creationId xmlns:a16="http://schemas.microsoft.com/office/drawing/2014/main" id="{93D39567-4F27-4668-8140-E8D7B0D71D88}"/>
                </a:ext>
              </a:extLst>
            </p:cNvPr>
            <p:cNvSpPr>
              <a:spLocks/>
            </p:cNvSpPr>
            <p:nvPr/>
          </p:nvSpPr>
          <p:spPr bwMode="gray">
            <a:xfrm>
              <a:off x="8944026" y="5247131"/>
              <a:ext cx="186984" cy="186987"/>
            </a:xfrm>
            <a:custGeom>
              <a:avLst/>
              <a:gdLst>
                <a:gd name="T0" fmla="*/ 21 w 21"/>
                <a:gd name="T1" fmla="*/ 11 h 21"/>
                <a:gd name="T2" fmla="*/ 10 w 21"/>
                <a:gd name="T3" fmla="*/ 20 h 21"/>
                <a:gd name="T4" fmla="*/ 1 w 21"/>
                <a:gd name="T5" fmla="*/ 9 h 21"/>
                <a:gd name="T6" fmla="*/ 12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0" y="16"/>
                    <a:pt x="15" y="21"/>
                    <a:pt x="10" y="20"/>
                  </a:cubicBezTo>
                  <a:cubicBezTo>
                    <a:pt x="4" y="20"/>
                    <a:pt x="0" y="15"/>
                    <a:pt x="1" y="9"/>
                  </a:cubicBezTo>
                  <a:cubicBezTo>
                    <a:pt x="1" y="4"/>
                    <a:pt x="6" y="0"/>
                    <a:pt x="12" y="0"/>
                  </a:cubicBezTo>
                  <a:cubicBezTo>
                    <a:pt x="17" y="1"/>
                    <a:pt x="21" y="5"/>
                    <a:pt x="21" y="1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55">
              <a:extLst>
                <a:ext uri="{FF2B5EF4-FFF2-40B4-BE49-F238E27FC236}">
                  <a16:creationId xmlns:a16="http://schemas.microsoft.com/office/drawing/2014/main" id="{59EA392C-9B2B-4E40-B8DE-5CD08A396B88}"/>
                </a:ext>
              </a:extLst>
            </p:cNvPr>
            <p:cNvSpPr>
              <a:spLocks/>
            </p:cNvSpPr>
            <p:nvPr/>
          </p:nvSpPr>
          <p:spPr bwMode="gray">
            <a:xfrm>
              <a:off x="8852935" y="4547139"/>
              <a:ext cx="306846" cy="877389"/>
            </a:xfrm>
            <a:custGeom>
              <a:avLst/>
              <a:gdLst>
                <a:gd name="T0" fmla="*/ 31 w 34"/>
                <a:gd name="T1" fmla="*/ 89 h 99"/>
                <a:gd name="T2" fmla="*/ 21 w 34"/>
                <a:gd name="T3" fmla="*/ 99 h 99"/>
                <a:gd name="T4" fmla="*/ 11 w 34"/>
                <a:gd name="T5" fmla="*/ 90 h 99"/>
                <a:gd name="T6" fmla="*/ 1 w 34"/>
                <a:gd name="T7" fmla="*/ 17 h 99"/>
                <a:gd name="T8" fmla="*/ 16 w 34"/>
                <a:gd name="T9" fmla="*/ 0 h 99"/>
                <a:gd name="T10" fmla="*/ 34 w 34"/>
                <a:gd name="T11" fmla="*/ 15 h 99"/>
                <a:gd name="T12" fmla="*/ 31 w 34"/>
                <a:gd name="T13" fmla="*/ 89 h 99"/>
              </a:gdLst>
              <a:ahLst/>
              <a:cxnLst>
                <a:cxn ang="0">
                  <a:pos x="T0" y="T1"/>
                </a:cxn>
                <a:cxn ang="0">
                  <a:pos x="T2" y="T3"/>
                </a:cxn>
                <a:cxn ang="0">
                  <a:pos x="T4" y="T5"/>
                </a:cxn>
                <a:cxn ang="0">
                  <a:pos x="T6" y="T7"/>
                </a:cxn>
                <a:cxn ang="0">
                  <a:pos x="T8" y="T9"/>
                </a:cxn>
                <a:cxn ang="0">
                  <a:pos x="T10" y="T11"/>
                </a:cxn>
                <a:cxn ang="0">
                  <a:pos x="T12" y="T13"/>
                </a:cxn>
              </a:cxnLst>
              <a:rect l="0" t="0" r="r" b="b"/>
              <a:pathLst>
                <a:path w="34" h="99">
                  <a:moveTo>
                    <a:pt x="31" y="89"/>
                  </a:moveTo>
                  <a:cubicBezTo>
                    <a:pt x="31" y="94"/>
                    <a:pt x="27" y="99"/>
                    <a:pt x="21" y="99"/>
                  </a:cubicBezTo>
                  <a:cubicBezTo>
                    <a:pt x="16" y="99"/>
                    <a:pt x="11" y="95"/>
                    <a:pt x="11" y="90"/>
                  </a:cubicBezTo>
                  <a:cubicBezTo>
                    <a:pt x="1" y="17"/>
                    <a:pt x="1" y="17"/>
                    <a:pt x="1" y="17"/>
                  </a:cubicBezTo>
                  <a:cubicBezTo>
                    <a:pt x="0" y="8"/>
                    <a:pt x="7" y="1"/>
                    <a:pt x="16" y="0"/>
                  </a:cubicBezTo>
                  <a:cubicBezTo>
                    <a:pt x="25" y="0"/>
                    <a:pt x="33" y="6"/>
                    <a:pt x="34" y="15"/>
                  </a:cubicBezTo>
                  <a:lnTo>
                    <a:pt x="31" y="89"/>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56">
              <a:extLst>
                <a:ext uri="{FF2B5EF4-FFF2-40B4-BE49-F238E27FC236}">
                  <a16:creationId xmlns:a16="http://schemas.microsoft.com/office/drawing/2014/main" id="{51C4CEF2-1191-49C8-A971-D708B356DFCD}"/>
                </a:ext>
              </a:extLst>
            </p:cNvPr>
            <p:cNvSpPr>
              <a:spLocks/>
            </p:cNvSpPr>
            <p:nvPr/>
          </p:nvSpPr>
          <p:spPr bwMode="gray">
            <a:xfrm>
              <a:off x="8641979" y="5247131"/>
              <a:ext cx="220546" cy="939714"/>
            </a:xfrm>
            <a:custGeom>
              <a:avLst/>
              <a:gdLst>
                <a:gd name="T0" fmla="*/ 0 w 25"/>
                <a:gd name="T1" fmla="*/ 102 h 106"/>
                <a:gd name="T2" fmla="*/ 11 w 25"/>
                <a:gd name="T3" fmla="*/ 103 h 106"/>
                <a:gd name="T4" fmla="*/ 25 w 25"/>
                <a:gd name="T5" fmla="*/ 11 h 106"/>
                <a:gd name="T6" fmla="*/ 16 w 25"/>
                <a:gd name="T7" fmla="*/ 0 h 106"/>
                <a:gd name="T8" fmla="*/ 5 w 25"/>
                <a:gd name="T9" fmla="*/ 9 h 106"/>
                <a:gd name="T10" fmla="*/ 0 w 25"/>
                <a:gd name="T11" fmla="*/ 102 h 106"/>
              </a:gdLst>
              <a:ahLst/>
              <a:cxnLst>
                <a:cxn ang="0">
                  <a:pos x="T0" y="T1"/>
                </a:cxn>
                <a:cxn ang="0">
                  <a:pos x="T2" y="T3"/>
                </a:cxn>
                <a:cxn ang="0">
                  <a:pos x="T4" y="T5"/>
                </a:cxn>
                <a:cxn ang="0">
                  <a:pos x="T6" y="T7"/>
                </a:cxn>
                <a:cxn ang="0">
                  <a:pos x="T8" y="T9"/>
                </a:cxn>
                <a:cxn ang="0">
                  <a:pos x="T10" y="T11"/>
                </a:cxn>
              </a:cxnLst>
              <a:rect l="0" t="0" r="r" b="b"/>
              <a:pathLst>
                <a:path w="25" h="106">
                  <a:moveTo>
                    <a:pt x="0" y="102"/>
                  </a:moveTo>
                  <a:cubicBezTo>
                    <a:pt x="0" y="105"/>
                    <a:pt x="11" y="106"/>
                    <a:pt x="11" y="103"/>
                  </a:cubicBezTo>
                  <a:cubicBezTo>
                    <a:pt x="25" y="11"/>
                    <a:pt x="25" y="11"/>
                    <a:pt x="25" y="11"/>
                  </a:cubicBezTo>
                  <a:cubicBezTo>
                    <a:pt x="25" y="5"/>
                    <a:pt x="21" y="1"/>
                    <a:pt x="16" y="0"/>
                  </a:cubicBezTo>
                  <a:cubicBezTo>
                    <a:pt x="10" y="0"/>
                    <a:pt x="5" y="4"/>
                    <a:pt x="5" y="9"/>
                  </a:cubicBezTo>
                  <a:cubicBezTo>
                    <a:pt x="0" y="37"/>
                    <a:pt x="4" y="64"/>
                    <a:pt x="0" y="10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57">
              <a:extLst>
                <a:ext uri="{FF2B5EF4-FFF2-40B4-BE49-F238E27FC236}">
                  <a16:creationId xmlns:a16="http://schemas.microsoft.com/office/drawing/2014/main" id="{4E9D830E-4A74-46FA-8DBF-702A9F4376F2}"/>
                </a:ext>
              </a:extLst>
            </p:cNvPr>
            <p:cNvSpPr>
              <a:spLocks/>
            </p:cNvSpPr>
            <p:nvPr/>
          </p:nvSpPr>
          <p:spPr bwMode="gray">
            <a:xfrm>
              <a:off x="8905673" y="5247131"/>
              <a:ext cx="225340" cy="939714"/>
            </a:xfrm>
            <a:custGeom>
              <a:avLst/>
              <a:gdLst>
                <a:gd name="T0" fmla="*/ 0 w 25"/>
                <a:gd name="T1" fmla="*/ 102 h 106"/>
                <a:gd name="T2" fmla="*/ 11 w 25"/>
                <a:gd name="T3" fmla="*/ 103 h 106"/>
                <a:gd name="T4" fmla="*/ 25 w 25"/>
                <a:gd name="T5" fmla="*/ 11 h 106"/>
                <a:gd name="T6" fmla="*/ 16 w 25"/>
                <a:gd name="T7" fmla="*/ 0 h 106"/>
                <a:gd name="T8" fmla="*/ 5 w 25"/>
                <a:gd name="T9" fmla="*/ 9 h 106"/>
                <a:gd name="T10" fmla="*/ 0 w 25"/>
                <a:gd name="T11" fmla="*/ 102 h 106"/>
              </a:gdLst>
              <a:ahLst/>
              <a:cxnLst>
                <a:cxn ang="0">
                  <a:pos x="T0" y="T1"/>
                </a:cxn>
                <a:cxn ang="0">
                  <a:pos x="T2" y="T3"/>
                </a:cxn>
                <a:cxn ang="0">
                  <a:pos x="T4" y="T5"/>
                </a:cxn>
                <a:cxn ang="0">
                  <a:pos x="T6" y="T7"/>
                </a:cxn>
                <a:cxn ang="0">
                  <a:pos x="T8" y="T9"/>
                </a:cxn>
                <a:cxn ang="0">
                  <a:pos x="T10" y="T11"/>
                </a:cxn>
              </a:cxnLst>
              <a:rect l="0" t="0" r="r" b="b"/>
              <a:pathLst>
                <a:path w="25" h="106">
                  <a:moveTo>
                    <a:pt x="0" y="102"/>
                  </a:moveTo>
                  <a:cubicBezTo>
                    <a:pt x="0" y="105"/>
                    <a:pt x="11" y="106"/>
                    <a:pt x="11" y="103"/>
                  </a:cubicBezTo>
                  <a:cubicBezTo>
                    <a:pt x="25" y="11"/>
                    <a:pt x="25" y="11"/>
                    <a:pt x="25" y="11"/>
                  </a:cubicBezTo>
                  <a:cubicBezTo>
                    <a:pt x="25" y="5"/>
                    <a:pt x="21" y="1"/>
                    <a:pt x="16" y="0"/>
                  </a:cubicBezTo>
                  <a:cubicBezTo>
                    <a:pt x="10" y="0"/>
                    <a:pt x="5" y="4"/>
                    <a:pt x="5" y="9"/>
                  </a:cubicBezTo>
                  <a:cubicBezTo>
                    <a:pt x="0" y="37"/>
                    <a:pt x="4" y="64"/>
                    <a:pt x="0" y="10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58">
              <a:extLst>
                <a:ext uri="{FF2B5EF4-FFF2-40B4-BE49-F238E27FC236}">
                  <a16:creationId xmlns:a16="http://schemas.microsoft.com/office/drawing/2014/main" id="{2AEE8943-8769-4F26-9148-12DAA4F74FE9}"/>
                </a:ext>
              </a:extLst>
            </p:cNvPr>
            <p:cNvSpPr>
              <a:spLocks/>
            </p:cNvSpPr>
            <p:nvPr/>
          </p:nvSpPr>
          <p:spPr bwMode="gray">
            <a:xfrm>
              <a:off x="8675539" y="5247131"/>
              <a:ext cx="186984" cy="186987"/>
            </a:xfrm>
            <a:custGeom>
              <a:avLst/>
              <a:gdLst>
                <a:gd name="T0" fmla="*/ 21 w 21"/>
                <a:gd name="T1" fmla="*/ 11 h 21"/>
                <a:gd name="T2" fmla="*/ 10 w 21"/>
                <a:gd name="T3" fmla="*/ 20 h 21"/>
                <a:gd name="T4" fmla="*/ 1 w 21"/>
                <a:gd name="T5" fmla="*/ 9 h 21"/>
                <a:gd name="T6" fmla="*/ 12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0" y="16"/>
                    <a:pt x="15" y="21"/>
                    <a:pt x="10" y="20"/>
                  </a:cubicBezTo>
                  <a:cubicBezTo>
                    <a:pt x="4" y="20"/>
                    <a:pt x="0" y="15"/>
                    <a:pt x="1" y="9"/>
                  </a:cubicBezTo>
                  <a:cubicBezTo>
                    <a:pt x="1" y="4"/>
                    <a:pt x="6" y="0"/>
                    <a:pt x="12" y="0"/>
                  </a:cubicBezTo>
                  <a:cubicBezTo>
                    <a:pt x="17" y="1"/>
                    <a:pt x="21" y="5"/>
                    <a:pt x="21" y="1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59">
              <a:extLst>
                <a:ext uri="{FF2B5EF4-FFF2-40B4-BE49-F238E27FC236}">
                  <a16:creationId xmlns:a16="http://schemas.microsoft.com/office/drawing/2014/main" id="{ACEAB665-37AD-4912-B98C-EB5A2841B439}"/>
                </a:ext>
              </a:extLst>
            </p:cNvPr>
            <p:cNvSpPr>
              <a:spLocks/>
            </p:cNvSpPr>
            <p:nvPr/>
          </p:nvSpPr>
          <p:spPr bwMode="gray">
            <a:xfrm>
              <a:off x="8584445" y="4547139"/>
              <a:ext cx="306846" cy="877389"/>
            </a:xfrm>
            <a:custGeom>
              <a:avLst/>
              <a:gdLst>
                <a:gd name="T0" fmla="*/ 31 w 34"/>
                <a:gd name="T1" fmla="*/ 89 h 99"/>
                <a:gd name="T2" fmla="*/ 21 w 34"/>
                <a:gd name="T3" fmla="*/ 99 h 99"/>
                <a:gd name="T4" fmla="*/ 11 w 34"/>
                <a:gd name="T5" fmla="*/ 90 h 99"/>
                <a:gd name="T6" fmla="*/ 1 w 34"/>
                <a:gd name="T7" fmla="*/ 17 h 99"/>
                <a:gd name="T8" fmla="*/ 16 w 34"/>
                <a:gd name="T9" fmla="*/ 0 h 99"/>
                <a:gd name="T10" fmla="*/ 34 w 34"/>
                <a:gd name="T11" fmla="*/ 15 h 99"/>
                <a:gd name="T12" fmla="*/ 31 w 34"/>
                <a:gd name="T13" fmla="*/ 89 h 99"/>
              </a:gdLst>
              <a:ahLst/>
              <a:cxnLst>
                <a:cxn ang="0">
                  <a:pos x="T0" y="T1"/>
                </a:cxn>
                <a:cxn ang="0">
                  <a:pos x="T2" y="T3"/>
                </a:cxn>
                <a:cxn ang="0">
                  <a:pos x="T4" y="T5"/>
                </a:cxn>
                <a:cxn ang="0">
                  <a:pos x="T6" y="T7"/>
                </a:cxn>
                <a:cxn ang="0">
                  <a:pos x="T8" y="T9"/>
                </a:cxn>
                <a:cxn ang="0">
                  <a:pos x="T10" y="T11"/>
                </a:cxn>
                <a:cxn ang="0">
                  <a:pos x="T12" y="T13"/>
                </a:cxn>
              </a:cxnLst>
              <a:rect l="0" t="0" r="r" b="b"/>
              <a:pathLst>
                <a:path w="34" h="99">
                  <a:moveTo>
                    <a:pt x="31" y="89"/>
                  </a:moveTo>
                  <a:cubicBezTo>
                    <a:pt x="31" y="94"/>
                    <a:pt x="27" y="99"/>
                    <a:pt x="21" y="99"/>
                  </a:cubicBezTo>
                  <a:cubicBezTo>
                    <a:pt x="16" y="99"/>
                    <a:pt x="11" y="95"/>
                    <a:pt x="11" y="90"/>
                  </a:cubicBezTo>
                  <a:cubicBezTo>
                    <a:pt x="1" y="17"/>
                    <a:pt x="1" y="17"/>
                    <a:pt x="1" y="17"/>
                  </a:cubicBezTo>
                  <a:cubicBezTo>
                    <a:pt x="0" y="8"/>
                    <a:pt x="7" y="1"/>
                    <a:pt x="16" y="0"/>
                  </a:cubicBezTo>
                  <a:cubicBezTo>
                    <a:pt x="25" y="0"/>
                    <a:pt x="33" y="6"/>
                    <a:pt x="34" y="15"/>
                  </a:cubicBezTo>
                  <a:lnTo>
                    <a:pt x="31" y="89"/>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60">
              <a:extLst>
                <a:ext uri="{FF2B5EF4-FFF2-40B4-BE49-F238E27FC236}">
                  <a16:creationId xmlns:a16="http://schemas.microsoft.com/office/drawing/2014/main" id="{A5D54492-2059-4807-A86F-D579F1568339}"/>
                </a:ext>
              </a:extLst>
            </p:cNvPr>
            <p:cNvSpPr>
              <a:spLocks/>
            </p:cNvSpPr>
            <p:nvPr/>
          </p:nvSpPr>
          <p:spPr bwMode="gray">
            <a:xfrm>
              <a:off x="8426227" y="4494401"/>
              <a:ext cx="206162" cy="441090"/>
            </a:xfrm>
            <a:custGeom>
              <a:avLst/>
              <a:gdLst>
                <a:gd name="T0" fmla="*/ 2 w 23"/>
                <a:gd name="T1" fmla="*/ 21 h 50"/>
                <a:gd name="T2" fmla="*/ 7 w 23"/>
                <a:gd name="T3" fmla="*/ 41 h 50"/>
                <a:gd name="T4" fmla="*/ 11 w 23"/>
                <a:gd name="T5" fmla="*/ 44 h 50"/>
                <a:gd name="T6" fmla="*/ 16 w 23"/>
                <a:gd name="T7" fmla="*/ 47 h 50"/>
                <a:gd name="T8" fmla="*/ 19 w 23"/>
                <a:gd name="T9" fmla="*/ 49 h 50"/>
                <a:gd name="T10" fmla="*/ 18 w 23"/>
                <a:gd name="T11" fmla="*/ 44 h 50"/>
                <a:gd name="T12" fmla="*/ 19 w 23"/>
                <a:gd name="T13" fmla="*/ 40 h 50"/>
                <a:gd name="T14" fmla="*/ 18 w 23"/>
                <a:gd name="T15" fmla="*/ 35 h 50"/>
                <a:gd name="T16" fmla="*/ 23 w 23"/>
                <a:gd name="T17" fmla="*/ 35 h 50"/>
                <a:gd name="T18" fmla="*/ 16 w 23"/>
                <a:gd name="T19" fmla="*/ 23 h 50"/>
                <a:gd name="T20" fmla="*/ 14 w 23"/>
                <a:gd name="T21" fmla="*/ 21 h 50"/>
                <a:gd name="T22" fmla="*/ 10 w 23"/>
                <a:gd name="T23" fmla="*/ 0 h 50"/>
                <a:gd name="T24" fmla="*/ 0 w 23"/>
                <a:gd name="T25" fmla="*/ 7 h 50"/>
                <a:gd name="T26" fmla="*/ 2 w 23"/>
                <a:gd name="T2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0">
                  <a:moveTo>
                    <a:pt x="2" y="21"/>
                  </a:moveTo>
                  <a:cubicBezTo>
                    <a:pt x="2" y="31"/>
                    <a:pt x="3" y="34"/>
                    <a:pt x="7" y="41"/>
                  </a:cubicBezTo>
                  <a:cubicBezTo>
                    <a:pt x="9" y="46"/>
                    <a:pt x="11" y="46"/>
                    <a:pt x="11" y="44"/>
                  </a:cubicBezTo>
                  <a:cubicBezTo>
                    <a:pt x="12" y="49"/>
                    <a:pt x="16" y="50"/>
                    <a:pt x="16" y="47"/>
                  </a:cubicBezTo>
                  <a:cubicBezTo>
                    <a:pt x="16" y="48"/>
                    <a:pt x="18" y="50"/>
                    <a:pt x="19" y="49"/>
                  </a:cubicBezTo>
                  <a:cubicBezTo>
                    <a:pt x="20" y="48"/>
                    <a:pt x="19" y="45"/>
                    <a:pt x="18" y="44"/>
                  </a:cubicBezTo>
                  <a:cubicBezTo>
                    <a:pt x="20" y="44"/>
                    <a:pt x="21" y="43"/>
                    <a:pt x="19" y="40"/>
                  </a:cubicBezTo>
                  <a:cubicBezTo>
                    <a:pt x="18" y="37"/>
                    <a:pt x="18" y="35"/>
                    <a:pt x="18" y="35"/>
                  </a:cubicBezTo>
                  <a:cubicBezTo>
                    <a:pt x="20" y="37"/>
                    <a:pt x="22" y="37"/>
                    <a:pt x="23" y="35"/>
                  </a:cubicBezTo>
                  <a:cubicBezTo>
                    <a:pt x="20" y="32"/>
                    <a:pt x="18" y="27"/>
                    <a:pt x="16" y="23"/>
                  </a:cubicBezTo>
                  <a:cubicBezTo>
                    <a:pt x="15" y="22"/>
                    <a:pt x="15" y="22"/>
                    <a:pt x="14" y="21"/>
                  </a:cubicBezTo>
                  <a:cubicBezTo>
                    <a:pt x="10" y="0"/>
                    <a:pt x="10" y="0"/>
                    <a:pt x="10" y="0"/>
                  </a:cubicBezTo>
                  <a:cubicBezTo>
                    <a:pt x="0" y="7"/>
                    <a:pt x="0" y="7"/>
                    <a:pt x="0" y="7"/>
                  </a:cubicBezTo>
                  <a:lnTo>
                    <a:pt x="2" y="21"/>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361">
              <a:extLst>
                <a:ext uri="{FF2B5EF4-FFF2-40B4-BE49-F238E27FC236}">
                  <a16:creationId xmlns:a16="http://schemas.microsoft.com/office/drawing/2014/main" id="{0B4FFC0D-11A7-4537-BD85-E3E6D15AC810}"/>
                </a:ext>
              </a:extLst>
            </p:cNvPr>
            <p:cNvSpPr>
              <a:spLocks/>
            </p:cNvSpPr>
            <p:nvPr/>
          </p:nvSpPr>
          <p:spPr bwMode="gray">
            <a:xfrm>
              <a:off x="8584445" y="4662207"/>
              <a:ext cx="316434" cy="1447929"/>
            </a:xfrm>
            <a:custGeom>
              <a:avLst/>
              <a:gdLst>
                <a:gd name="T0" fmla="*/ 45 w 66"/>
                <a:gd name="T1" fmla="*/ 302 h 302"/>
                <a:gd name="T2" fmla="*/ 0 w 66"/>
                <a:gd name="T3" fmla="*/ 302 h 302"/>
                <a:gd name="T4" fmla="*/ 8 w 66"/>
                <a:gd name="T5" fmla="*/ 153 h 302"/>
                <a:gd name="T6" fmla="*/ 0 w 66"/>
                <a:gd name="T7" fmla="*/ 0 h 302"/>
                <a:gd name="T8" fmla="*/ 66 w 66"/>
                <a:gd name="T9" fmla="*/ 0 h 302"/>
                <a:gd name="T10" fmla="*/ 58 w 66"/>
                <a:gd name="T11" fmla="*/ 152 h 302"/>
                <a:gd name="T12" fmla="*/ 45 w 66"/>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66" h="302">
                  <a:moveTo>
                    <a:pt x="45" y="302"/>
                  </a:moveTo>
                  <a:lnTo>
                    <a:pt x="0" y="302"/>
                  </a:lnTo>
                  <a:lnTo>
                    <a:pt x="8" y="153"/>
                  </a:lnTo>
                  <a:lnTo>
                    <a:pt x="0" y="0"/>
                  </a:lnTo>
                  <a:lnTo>
                    <a:pt x="66" y="0"/>
                  </a:lnTo>
                  <a:lnTo>
                    <a:pt x="58" y="152"/>
                  </a:lnTo>
                  <a:lnTo>
                    <a:pt x="45" y="302"/>
                  </a:lnTo>
                  <a:close/>
                </a:path>
              </a:pathLst>
            </a:custGeom>
            <a:solidFill>
              <a:srgbClr val="87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362">
              <a:extLst>
                <a:ext uri="{FF2B5EF4-FFF2-40B4-BE49-F238E27FC236}">
                  <a16:creationId xmlns:a16="http://schemas.microsoft.com/office/drawing/2014/main" id="{05D56B41-3733-469C-ABB8-E6EDE6855F75}"/>
                </a:ext>
              </a:extLst>
            </p:cNvPr>
            <p:cNvSpPr>
              <a:spLocks/>
            </p:cNvSpPr>
            <p:nvPr/>
          </p:nvSpPr>
          <p:spPr bwMode="gray">
            <a:xfrm>
              <a:off x="8852935" y="4662207"/>
              <a:ext cx="306846" cy="1447929"/>
            </a:xfrm>
            <a:custGeom>
              <a:avLst/>
              <a:gdLst>
                <a:gd name="T0" fmla="*/ 4 w 64"/>
                <a:gd name="T1" fmla="*/ 302 h 302"/>
                <a:gd name="T2" fmla="*/ 49 w 64"/>
                <a:gd name="T3" fmla="*/ 302 h 302"/>
                <a:gd name="T4" fmla="*/ 62 w 64"/>
                <a:gd name="T5" fmla="*/ 144 h 302"/>
                <a:gd name="T6" fmla="*/ 64 w 64"/>
                <a:gd name="T7" fmla="*/ 0 h 302"/>
                <a:gd name="T8" fmla="*/ 0 w 64"/>
                <a:gd name="T9" fmla="*/ 0 h 302"/>
                <a:gd name="T10" fmla="*/ 10 w 64"/>
                <a:gd name="T11" fmla="*/ 150 h 302"/>
                <a:gd name="T12" fmla="*/ 4 w 64"/>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64" h="302">
                  <a:moveTo>
                    <a:pt x="4" y="302"/>
                  </a:moveTo>
                  <a:lnTo>
                    <a:pt x="49" y="302"/>
                  </a:lnTo>
                  <a:lnTo>
                    <a:pt x="62" y="144"/>
                  </a:lnTo>
                  <a:lnTo>
                    <a:pt x="64" y="0"/>
                  </a:lnTo>
                  <a:lnTo>
                    <a:pt x="0" y="0"/>
                  </a:lnTo>
                  <a:lnTo>
                    <a:pt x="10" y="150"/>
                  </a:lnTo>
                  <a:lnTo>
                    <a:pt x="4" y="302"/>
                  </a:lnTo>
                  <a:close/>
                </a:path>
              </a:pathLst>
            </a:custGeom>
            <a:solidFill>
              <a:srgbClr val="87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363">
              <a:extLst>
                <a:ext uri="{FF2B5EF4-FFF2-40B4-BE49-F238E27FC236}">
                  <a16:creationId xmlns:a16="http://schemas.microsoft.com/office/drawing/2014/main" id="{EE75EA54-AD10-47F2-8709-B0B8218FAA95}"/>
                </a:ext>
              </a:extLst>
            </p:cNvPr>
            <p:cNvSpPr>
              <a:spLocks/>
            </p:cNvSpPr>
            <p:nvPr/>
          </p:nvSpPr>
          <p:spPr bwMode="gray">
            <a:xfrm>
              <a:off x="8560471" y="3640987"/>
              <a:ext cx="311640" cy="1117111"/>
            </a:xfrm>
            <a:custGeom>
              <a:avLst/>
              <a:gdLst>
                <a:gd name="T0" fmla="*/ 63 w 65"/>
                <a:gd name="T1" fmla="*/ 233 h 233"/>
                <a:gd name="T2" fmla="*/ 0 w 65"/>
                <a:gd name="T3" fmla="*/ 233 h 233"/>
                <a:gd name="T4" fmla="*/ 13 w 65"/>
                <a:gd name="T5" fmla="*/ 139 h 233"/>
                <a:gd name="T6" fmla="*/ 0 w 65"/>
                <a:gd name="T7" fmla="*/ 57 h 233"/>
                <a:gd name="T8" fmla="*/ 13 w 65"/>
                <a:gd name="T9" fmla="*/ 0 h 233"/>
                <a:gd name="T10" fmla="*/ 65 w 65"/>
                <a:gd name="T11" fmla="*/ 0 h 233"/>
                <a:gd name="T12" fmla="*/ 65 w 65"/>
                <a:gd name="T13" fmla="*/ 216 h 233"/>
                <a:gd name="T14" fmla="*/ 63 w 65"/>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33">
                  <a:moveTo>
                    <a:pt x="63" y="233"/>
                  </a:moveTo>
                  <a:lnTo>
                    <a:pt x="0" y="233"/>
                  </a:lnTo>
                  <a:lnTo>
                    <a:pt x="13" y="139"/>
                  </a:lnTo>
                  <a:lnTo>
                    <a:pt x="0" y="57"/>
                  </a:lnTo>
                  <a:lnTo>
                    <a:pt x="13" y="0"/>
                  </a:lnTo>
                  <a:lnTo>
                    <a:pt x="65" y="0"/>
                  </a:lnTo>
                  <a:lnTo>
                    <a:pt x="65" y="216"/>
                  </a:lnTo>
                  <a:lnTo>
                    <a:pt x="63" y="233"/>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364">
              <a:extLst>
                <a:ext uri="{FF2B5EF4-FFF2-40B4-BE49-F238E27FC236}">
                  <a16:creationId xmlns:a16="http://schemas.microsoft.com/office/drawing/2014/main" id="{12970140-0249-4C9F-A316-A6195A593B55}"/>
                </a:ext>
              </a:extLst>
            </p:cNvPr>
            <p:cNvSpPr>
              <a:spLocks/>
            </p:cNvSpPr>
            <p:nvPr/>
          </p:nvSpPr>
          <p:spPr bwMode="gray">
            <a:xfrm>
              <a:off x="8282393" y="4120433"/>
              <a:ext cx="206162" cy="210956"/>
            </a:xfrm>
            <a:custGeom>
              <a:avLst/>
              <a:gdLst>
                <a:gd name="T0" fmla="*/ 16 w 23"/>
                <a:gd name="T1" fmla="*/ 3 h 24"/>
                <a:gd name="T2" fmla="*/ 20 w 23"/>
                <a:gd name="T3" fmla="*/ 17 h 24"/>
                <a:gd name="T4" fmla="*/ 7 w 23"/>
                <a:gd name="T5" fmla="*/ 21 h 24"/>
                <a:gd name="T6" fmla="*/ 2 w 23"/>
                <a:gd name="T7" fmla="*/ 8 h 24"/>
                <a:gd name="T8" fmla="*/ 16 w 23"/>
                <a:gd name="T9" fmla="*/ 3 h 24"/>
              </a:gdLst>
              <a:ahLst/>
              <a:cxnLst>
                <a:cxn ang="0">
                  <a:pos x="T0" y="T1"/>
                </a:cxn>
                <a:cxn ang="0">
                  <a:pos x="T2" y="T3"/>
                </a:cxn>
                <a:cxn ang="0">
                  <a:pos x="T4" y="T5"/>
                </a:cxn>
                <a:cxn ang="0">
                  <a:pos x="T6" y="T7"/>
                </a:cxn>
                <a:cxn ang="0">
                  <a:pos x="T8" y="T9"/>
                </a:cxn>
              </a:cxnLst>
              <a:rect l="0" t="0" r="r" b="b"/>
              <a:pathLst>
                <a:path w="23" h="24">
                  <a:moveTo>
                    <a:pt x="16" y="3"/>
                  </a:moveTo>
                  <a:cubicBezTo>
                    <a:pt x="21" y="5"/>
                    <a:pt x="23" y="11"/>
                    <a:pt x="20" y="17"/>
                  </a:cubicBezTo>
                  <a:cubicBezTo>
                    <a:pt x="18" y="22"/>
                    <a:pt x="12" y="24"/>
                    <a:pt x="7" y="21"/>
                  </a:cubicBezTo>
                  <a:cubicBezTo>
                    <a:pt x="2" y="19"/>
                    <a:pt x="0" y="13"/>
                    <a:pt x="2" y="8"/>
                  </a:cubicBezTo>
                  <a:cubicBezTo>
                    <a:pt x="5" y="2"/>
                    <a:pt x="11" y="0"/>
                    <a:pt x="16" y="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365">
              <a:extLst>
                <a:ext uri="{FF2B5EF4-FFF2-40B4-BE49-F238E27FC236}">
                  <a16:creationId xmlns:a16="http://schemas.microsoft.com/office/drawing/2014/main" id="{4ECDCC67-FF24-4951-9C6F-69B5831F317A}"/>
                </a:ext>
              </a:extLst>
            </p:cNvPr>
            <p:cNvSpPr>
              <a:spLocks/>
            </p:cNvSpPr>
            <p:nvPr/>
          </p:nvSpPr>
          <p:spPr bwMode="gray">
            <a:xfrm>
              <a:off x="8469377" y="3621809"/>
              <a:ext cx="297256" cy="282874"/>
            </a:xfrm>
            <a:custGeom>
              <a:avLst/>
              <a:gdLst>
                <a:gd name="T0" fmla="*/ 29 w 33"/>
                <a:gd name="T1" fmla="*/ 22 h 32"/>
                <a:gd name="T2" fmla="*/ 10 w 33"/>
                <a:gd name="T3" fmla="*/ 28 h 32"/>
                <a:gd name="T4" fmla="*/ 4 w 33"/>
                <a:gd name="T5" fmla="*/ 9 h 32"/>
                <a:gd name="T6" fmla="*/ 23 w 33"/>
                <a:gd name="T7" fmla="*/ 3 h 32"/>
                <a:gd name="T8" fmla="*/ 29 w 33"/>
                <a:gd name="T9" fmla="*/ 22 h 32"/>
              </a:gdLst>
              <a:ahLst/>
              <a:cxnLst>
                <a:cxn ang="0">
                  <a:pos x="T0" y="T1"/>
                </a:cxn>
                <a:cxn ang="0">
                  <a:pos x="T2" y="T3"/>
                </a:cxn>
                <a:cxn ang="0">
                  <a:pos x="T4" y="T5"/>
                </a:cxn>
                <a:cxn ang="0">
                  <a:pos x="T6" y="T7"/>
                </a:cxn>
                <a:cxn ang="0">
                  <a:pos x="T8" y="T9"/>
                </a:cxn>
              </a:cxnLst>
              <a:rect l="0" t="0" r="r" b="b"/>
              <a:pathLst>
                <a:path w="33" h="32">
                  <a:moveTo>
                    <a:pt x="29" y="22"/>
                  </a:moveTo>
                  <a:cubicBezTo>
                    <a:pt x="26" y="29"/>
                    <a:pt x="17" y="32"/>
                    <a:pt x="10" y="28"/>
                  </a:cubicBezTo>
                  <a:cubicBezTo>
                    <a:pt x="3" y="25"/>
                    <a:pt x="0" y="16"/>
                    <a:pt x="4" y="9"/>
                  </a:cubicBezTo>
                  <a:cubicBezTo>
                    <a:pt x="8" y="2"/>
                    <a:pt x="16" y="0"/>
                    <a:pt x="23" y="3"/>
                  </a:cubicBezTo>
                  <a:cubicBezTo>
                    <a:pt x="30" y="7"/>
                    <a:pt x="33" y="15"/>
                    <a:pt x="29" y="22"/>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366">
              <a:extLst>
                <a:ext uri="{FF2B5EF4-FFF2-40B4-BE49-F238E27FC236}">
                  <a16:creationId xmlns:a16="http://schemas.microsoft.com/office/drawing/2014/main" id="{D5355C7D-949A-40D8-8F88-6C3B79797963}"/>
                </a:ext>
              </a:extLst>
            </p:cNvPr>
            <p:cNvSpPr>
              <a:spLocks/>
            </p:cNvSpPr>
            <p:nvPr/>
          </p:nvSpPr>
          <p:spPr bwMode="gray">
            <a:xfrm>
              <a:off x="8301571" y="3703315"/>
              <a:ext cx="426708" cy="565746"/>
            </a:xfrm>
            <a:custGeom>
              <a:avLst/>
              <a:gdLst>
                <a:gd name="T0" fmla="*/ 43 w 89"/>
                <a:gd name="T1" fmla="*/ 0 h 118"/>
                <a:gd name="T2" fmla="*/ 0 w 89"/>
                <a:gd name="T3" fmla="*/ 102 h 118"/>
                <a:gd name="T4" fmla="*/ 33 w 89"/>
                <a:gd name="T5" fmla="*/ 118 h 118"/>
                <a:gd name="T6" fmla="*/ 89 w 89"/>
                <a:gd name="T7" fmla="*/ 24 h 118"/>
                <a:gd name="T8" fmla="*/ 43 w 89"/>
                <a:gd name="T9" fmla="*/ 0 h 118"/>
              </a:gdLst>
              <a:ahLst/>
              <a:cxnLst>
                <a:cxn ang="0">
                  <a:pos x="T0" y="T1"/>
                </a:cxn>
                <a:cxn ang="0">
                  <a:pos x="T2" y="T3"/>
                </a:cxn>
                <a:cxn ang="0">
                  <a:pos x="T4" y="T5"/>
                </a:cxn>
                <a:cxn ang="0">
                  <a:pos x="T6" y="T7"/>
                </a:cxn>
                <a:cxn ang="0">
                  <a:pos x="T8" y="T9"/>
                </a:cxn>
              </a:cxnLst>
              <a:rect l="0" t="0" r="r" b="b"/>
              <a:pathLst>
                <a:path w="89" h="118">
                  <a:moveTo>
                    <a:pt x="43" y="0"/>
                  </a:moveTo>
                  <a:lnTo>
                    <a:pt x="0" y="102"/>
                  </a:lnTo>
                  <a:lnTo>
                    <a:pt x="33" y="118"/>
                  </a:lnTo>
                  <a:lnTo>
                    <a:pt x="89" y="24"/>
                  </a:lnTo>
                  <a:lnTo>
                    <a:pt x="43"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367">
              <a:extLst>
                <a:ext uri="{FF2B5EF4-FFF2-40B4-BE49-F238E27FC236}">
                  <a16:creationId xmlns:a16="http://schemas.microsoft.com/office/drawing/2014/main" id="{78D9CD75-C36D-4B50-A1FF-008BAB47C240}"/>
                </a:ext>
              </a:extLst>
            </p:cNvPr>
            <p:cNvSpPr>
              <a:spLocks/>
            </p:cNvSpPr>
            <p:nvPr/>
          </p:nvSpPr>
          <p:spPr bwMode="gray">
            <a:xfrm>
              <a:off x="8407049" y="4633441"/>
              <a:ext cx="153422" cy="71918"/>
            </a:xfrm>
            <a:custGeom>
              <a:avLst/>
              <a:gdLst>
                <a:gd name="T0" fmla="*/ 32 w 32"/>
                <a:gd name="T1" fmla="*/ 8 h 15"/>
                <a:gd name="T2" fmla="*/ 2 w 32"/>
                <a:gd name="T3" fmla="*/ 15 h 15"/>
                <a:gd name="T4" fmla="*/ 0 w 32"/>
                <a:gd name="T5" fmla="*/ 6 h 15"/>
                <a:gd name="T6" fmla="*/ 30 w 32"/>
                <a:gd name="T7" fmla="*/ 0 h 15"/>
                <a:gd name="T8" fmla="*/ 32 w 32"/>
                <a:gd name="T9" fmla="*/ 8 h 15"/>
              </a:gdLst>
              <a:ahLst/>
              <a:cxnLst>
                <a:cxn ang="0">
                  <a:pos x="T0" y="T1"/>
                </a:cxn>
                <a:cxn ang="0">
                  <a:pos x="T2" y="T3"/>
                </a:cxn>
                <a:cxn ang="0">
                  <a:pos x="T4" y="T5"/>
                </a:cxn>
                <a:cxn ang="0">
                  <a:pos x="T6" y="T7"/>
                </a:cxn>
                <a:cxn ang="0">
                  <a:pos x="T8" y="T9"/>
                </a:cxn>
              </a:cxnLst>
              <a:rect l="0" t="0" r="r" b="b"/>
              <a:pathLst>
                <a:path w="32" h="15">
                  <a:moveTo>
                    <a:pt x="32" y="8"/>
                  </a:moveTo>
                  <a:lnTo>
                    <a:pt x="2" y="15"/>
                  </a:lnTo>
                  <a:lnTo>
                    <a:pt x="0" y="6"/>
                  </a:lnTo>
                  <a:lnTo>
                    <a:pt x="30" y="0"/>
                  </a:lnTo>
                  <a:lnTo>
                    <a:pt x="32"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368">
              <a:extLst>
                <a:ext uri="{FF2B5EF4-FFF2-40B4-BE49-F238E27FC236}">
                  <a16:creationId xmlns:a16="http://schemas.microsoft.com/office/drawing/2014/main" id="{DAC80C9E-FC4C-4A85-A9F1-3D160022131C}"/>
                </a:ext>
              </a:extLst>
            </p:cNvPr>
            <p:cNvSpPr>
              <a:spLocks/>
            </p:cNvSpPr>
            <p:nvPr/>
          </p:nvSpPr>
          <p:spPr bwMode="gray">
            <a:xfrm>
              <a:off x="8282393" y="4130023"/>
              <a:ext cx="206162" cy="191778"/>
            </a:xfrm>
            <a:custGeom>
              <a:avLst/>
              <a:gdLst>
                <a:gd name="T0" fmla="*/ 14 w 23"/>
                <a:gd name="T1" fmla="*/ 21 h 22"/>
                <a:gd name="T2" fmla="*/ 1 w 23"/>
                <a:gd name="T3" fmla="*/ 14 h 22"/>
                <a:gd name="T4" fmla="*/ 9 w 23"/>
                <a:gd name="T5" fmla="*/ 1 h 22"/>
                <a:gd name="T6" fmla="*/ 21 w 23"/>
                <a:gd name="T7" fmla="*/ 8 h 22"/>
                <a:gd name="T8" fmla="*/ 14 w 23"/>
                <a:gd name="T9" fmla="*/ 21 h 22"/>
              </a:gdLst>
              <a:ahLst/>
              <a:cxnLst>
                <a:cxn ang="0">
                  <a:pos x="T0" y="T1"/>
                </a:cxn>
                <a:cxn ang="0">
                  <a:pos x="T2" y="T3"/>
                </a:cxn>
                <a:cxn ang="0">
                  <a:pos x="T4" y="T5"/>
                </a:cxn>
                <a:cxn ang="0">
                  <a:pos x="T6" y="T7"/>
                </a:cxn>
                <a:cxn ang="0">
                  <a:pos x="T8" y="T9"/>
                </a:cxn>
              </a:cxnLst>
              <a:rect l="0" t="0" r="r" b="b"/>
              <a:pathLst>
                <a:path w="23" h="22">
                  <a:moveTo>
                    <a:pt x="14" y="21"/>
                  </a:moveTo>
                  <a:cubicBezTo>
                    <a:pt x="8" y="22"/>
                    <a:pt x="3" y="19"/>
                    <a:pt x="1" y="14"/>
                  </a:cubicBezTo>
                  <a:cubicBezTo>
                    <a:pt x="0" y="8"/>
                    <a:pt x="3" y="3"/>
                    <a:pt x="9" y="1"/>
                  </a:cubicBezTo>
                  <a:cubicBezTo>
                    <a:pt x="14" y="0"/>
                    <a:pt x="20" y="3"/>
                    <a:pt x="21" y="8"/>
                  </a:cubicBezTo>
                  <a:cubicBezTo>
                    <a:pt x="23" y="14"/>
                    <a:pt x="19" y="20"/>
                    <a:pt x="14" y="21"/>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369">
              <a:extLst>
                <a:ext uri="{FF2B5EF4-FFF2-40B4-BE49-F238E27FC236}">
                  <a16:creationId xmlns:a16="http://schemas.microsoft.com/office/drawing/2014/main" id="{431B1571-0B6B-4A63-BF03-2BB1BFBBD3D8}"/>
                </a:ext>
              </a:extLst>
            </p:cNvPr>
            <p:cNvSpPr>
              <a:spLocks/>
            </p:cNvSpPr>
            <p:nvPr/>
          </p:nvSpPr>
          <p:spPr bwMode="gray">
            <a:xfrm>
              <a:off x="8291980" y="4197145"/>
              <a:ext cx="258900" cy="465065"/>
            </a:xfrm>
            <a:custGeom>
              <a:avLst/>
              <a:gdLst>
                <a:gd name="T0" fmla="*/ 54 w 54"/>
                <a:gd name="T1" fmla="*/ 89 h 97"/>
                <a:gd name="T2" fmla="*/ 37 w 54"/>
                <a:gd name="T3" fmla="*/ 0 h 97"/>
                <a:gd name="T4" fmla="*/ 0 w 54"/>
                <a:gd name="T5" fmla="*/ 12 h 97"/>
                <a:gd name="T6" fmla="*/ 21 w 54"/>
                <a:gd name="T7" fmla="*/ 97 h 97"/>
                <a:gd name="T8" fmla="*/ 54 w 54"/>
                <a:gd name="T9" fmla="*/ 89 h 97"/>
              </a:gdLst>
              <a:ahLst/>
              <a:cxnLst>
                <a:cxn ang="0">
                  <a:pos x="T0" y="T1"/>
                </a:cxn>
                <a:cxn ang="0">
                  <a:pos x="T2" y="T3"/>
                </a:cxn>
                <a:cxn ang="0">
                  <a:pos x="T4" y="T5"/>
                </a:cxn>
                <a:cxn ang="0">
                  <a:pos x="T6" y="T7"/>
                </a:cxn>
                <a:cxn ang="0">
                  <a:pos x="T8" y="T9"/>
                </a:cxn>
              </a:cxnLst>
              <a:rect l="0" t="0" r="r" b="b"/>
              <a:pathLst>
                <a:path w="54" h="97">
                  <a:moveTo>
                    <a:pt x="54" y="89"/>
                  </a:moveTo>
                  <a:lnTo>
                    <a:pt x="37" y="0"/>
                  </a:lnTo>
                  <a:lnTo>
                    <a:pt x="0" y="12"/>
                  </a:lnTo>
                  <a:lnTo>
                    <a:pt x="21" y="97"/>
                  </a:lnTo>
                  <a:lnTo>
                    <a:pt x="54" y="89"/>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70">
              <a:extLst>
                <a:ext uri="{FF2B5EF4-FFF2-40B4-BE49-F238E27FC236}">
                  <a16:creationId xmlns:a16="http://schemas.microsoft.com/office/drawing/2014/main" id="{75E9389C-7838-4D73-B1F8-8F1BB4DB17DD}"/>
                </a:ext>
              </a:extLst>
            </p:cNvPr>
            <p:cNvSpPr>
              <a:spLocks/>
            </p:cNvSpPr>
            <p:nvPr/>
          </p:nvSpPr>
          <p:spPr bwMode="gray">
            <a:xfrm>
              <a:off x="9452241" y="2797163"/>
              <a:ext cx="196574" cy="489037"/>
            </a:xfrm>
            <a:custGeom>
              <a:avLst/>
              <a:gdLst>
                <a:gd name="T0" fmla="*/ 20 w 22"/>
                <a:gd name="T1" fmla="*/ 33 h 55"/>
                <a:gd name="T2" fmla="*/ 19 w 22"/>
                <a:gd name="T3" fmla="*/ 12 h 55"/>
                <a:gd name="T4" fmla="*/ 15 w 22"/>
                <a:gd name="T5" fmla="*/ 8 h 55"/>
                <a:gd name="T6" fmla="*/ 10 w 22"/>
                <a:gd name="T7" fmla="*/ 4 h 55"/>
                <a:gd name="T8" fmla="*/ 7 w 22"/>
                <a:gd name="T9" fmla="*/ 2 h 55"/>
                <a:gd name="T10" fmla="*/ 7 w 22"/>
                <a:gd name="T11" fmla="*/ 6 h 55"/>
                <a:gd name="T12" fmla="*/ 5 w 22"/>
                <a:gd name="T13" fmla="*/ 11 h 55"/>
                <a:gd name="T14" fmla="*/ 5 w 22"/>
                <a:gd name="T15" fmla="*/ 15 h 55"/>
                <a:gd name="T16" fmla="*/ 0 w 22"/>
                <a:gd name="T17" fmla="*/ 14 h 55"/>
                <a:gd name="T18" fmla="*/ 5 w 22"/>
                <a:gd name="T19" fmla="*/ 28 h 55"/>
                <a:gd name="T20" fmla="*/ 7 w 22"/>
                <a:gd name="T21" fmla="*/ 31 h 55"/>
                <a:gd name="T22" fmla="*/ 6 w 22"/>
                <a:gd name="T23" fmla="*/ 55 h 55"/>
                <a:gd name="T24" fmla="*/ 19 w 22"/>
                <a:gd name="T25" fmla="*/ 49 h 55"/>
                <a:gd name="T26" fmla="*/ 20 w 22"/>
                <a:gd name="T27"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55">
                  <a:moveTo>
                    <a:pt x="20" y="33"/>
                  </a:moveTo>
                  <a:cubicBezTo>
                    <a:pt x="22" y="23"/>
                    <a:pt x="22" y="21"/>
                    <a:pt x="19" y="12"/>
                  </a:cubicBezTo>
                  <a:cubicBezTo>
                    <a:pt x="17" y="7"/>
                    <a:pt x="15" y="6"/>
                    <a:pt x="15" y="8"/>
                  </a:cubicBezTo>
                  <a:cubicBezTo>
                    <a:pt x="15" y="3"/>
                    <a:pt x="10" y="0"/>
                    <a:pt x="10" y="4"/>
                  </a:cubicBezTo>
                  <a:cubicBezTo>
                    <a:pt x="10" y="3"/>
                    <a:pt x="8" y="1"/>
                    <a:pt x="7" y="2"/>
                  </a:cubicBezTo>
                  <a:cubicBezTo>
                    <a:pt x="5" y="3"/>
                    <a:pt x="6" y="5"/>
                    <a:pt x="7" y="6"/>
                  </a:cubicBezTo>
                  <a:cubicBezTo>
                    <a:pt x="6" y="6"/>
                    <a:pt x="3" y="7"/>
                    <a:pt x="5" y="11"/>
                  </a:cubicBezTo>
                  <a:cubicBezTo>
                    <a:pt x="6" y="14"/>
                    <a:pt x="5" y="15"/>
                    <a:pt x="5" y="15"/>
                  </a:cubicBezTo>
                  <a:cubicBezTo>
                    <a:pt x="3" y="12"/>
                    <a:pt x="1" y="12"/>
                    <a:pt x="0" y="14"/>
                  </a:cubicBezTo>
                  <a:cubicBezTo>
                    <a:pt x="2" y="17"/>
                    <a:pt x="3" y="24"/>
                    <a:pt x="5" y="28"/>
                  </a:cubicBezTo>
                  <a:cubicBezTo>
                    <a:pt x="6" y="29"/>
                    <a:pt x="6" y="30"/>
                    <a:pt x="7" y="31"/>
                  </a:cubicBezTo>
                  <a:cubicBezTo>
                    <a:pt x="6" y="55"/>
                    <a:pt x="6" y="55"/>
                    <a:pt x="6" y="55"/>
                  </a:cubicBezTo>
                  <a:cubicBezTo>
                    <a:pt x="19" y="49"/>
                    <a:pt x="19" y="49"/>
                    <a:pt x="19" y="49"/>
                  </a:cubicBezTo>
                  <a:lnTo>
                    <a:pt x="20" y="33"/>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71">
              <a:extLst>
                <a:ext uri="{FF2B5EF4-FFF2-40B4-BE49-F238E27FC236}">
                  <a16:creationId xmlns:a16="http://schemas.microsoft.com/office/drawing/2014/main" id="{A556FAE2-8632-4BB1-9860-E57B15CE9873}"/>
                </a:ext>
              </a:extLst>
            </p:cNvPr>
            <p:cNvSpPr>
              <a:spLocks/>
            </p:cNvSpPr>
            <p:nvPr/>
          </p:nvSpPr>
          <p:spPr bwMode="gray">
            <a:xfrm>
              <a:off x="8872113" y="3640987"/>
              <a:ext cx="330818" cy="1117111"/>
            </a:xfrm>
            <a:custGeom>
              <a:avLst/>
              <a:gdLst>
                <a:gd name="T0" fmla="*/ 2 w 69"/>
                <a:gd name="T1" fmla="*/ 233 h 233"/>
                <a:gd name="T2" fmla="*/ 67 w 69"/>
                <a:gd name="T3" fmla="*/ 233 h 233"/>
                <a:gd name="T4" fmla="*/ 52 w 69"/>
                <a:gd name="T5" fmla="*/ 139 h 233"/>
                <a:gd name="T6" fmla="*/ 69 w 69"/>
                <a:gd name="T7" fmla="*/ 44 h 233"/>
                <a:gd name="T8" fmla="*/ 54 w 69"/>
                <a:gd name="T9" fmla="*/ 0 h 233"/>
                <a:gd name="T10" fmla="*/ 0 w 69"/>
                <a:gd name="T11" fmla="*/ 0 h 233"/>
                <a:gd name="T12" fmla="*/ 0 w 69"/>
                <a:gd name="T13" fmla="*/ 216 h 233"/>
                <a:gd name="T14" fmla="*/ 2 w 69"/>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33">
                  <a:moveTo>
                    <a:pt x="2" y="233"/>
                  </a:moveTo>
                  <a:lnTo>
                    <a:pt x="67" y="233"/>
                  </a:lnTo>
                  <a:lnTo>
                    <a:pt x="52" y="139"/>
                  </a:lnTo>
                  <a:lnTo>
                    <a:pt x="69" y="44"/>
                  </a:lnTo>
                  <a:lnTo>
                    <a:pt x="54" y="0"/>
                  </a:lnTo>
                  <a:lnTo>
                    <a:pt x="0" y="0"/>
                  </a:lnTo>
                  <a:lnTo>
                    <a:pt x="0" y="216"/>
                  </a:lnTo>
                  <a:lnTo>
                    <a:pt x="2" y="233"/>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72">
              <a:extLst>
                <a:ext uri="{FF2B5EF4-FFF2-40B4-BE49-F238E27FC236}">
                  <a16:creationId xmlns:a16="http://schemas.microsoft.com/office/drawing/2014/main" id="{8F00B3CB-8B72-4231-94F9-600A483ABBC5}"/>
                </a:ext>
              </a:extLst>
            </p:cNvPr>
            <p:cNvSpPr>
              <a:spLocks/>
            </p:cNvSpPr>
            <p:nvPr/>
          </p:nvSpPr>
          <p:spPr bwMode="gray">
            <a:xfrm>
              <a:off x="9452241" y="3516331"/>
              <a:ext cx="206162" cy="201368"/>
            </a:xfrm>
            <a:custGeom>
              <a:avLst/>
              <a:gdLst>
                <a:gd name="T0" fmla="*/ 1 w 23"/>
                <a:gd name="T1" fmla="*/ 14 h 23"/>
                <a:gd name="T2" fmla="*/ 14 w 23"/>
                <a:gd name="T3" fmla="*/ 22 h 23"/>
                <a:gd name="T4" fmla="*/ 21 w 23"/>
                <a:gd name="T5" fmla="*/ 9 h 23"/>
                <a:gd name="T6" fmla="*/ 9 w 23"/>
                <a:gd name="T7" fmla="*/ 2 h 23"/>
                <a:gd name="T8" fmla="*/ 1 w 23"/>
                <a:gd name="T9" fmla="*/ 14 h 23"/>
              </a:gdLst>
              <a:ahLst/>
              <a:cxnLst>
                <a:cxn ang="0">
                  <a:pos x="T0" y="T1"/>
                </a:cxn>
                <a:cxn ang="0">
                  <a:pos x="T2" y="T3"/>
                </a:cxn>
                <a:cxn ang="0">
                  <a:pos x="T4" y="T5"/>
                </a:cxn>
                <a:cxn ang="0">
                  <a:pos x="T6" y="T7"/>
                </a:cxn>
                <a:cxn ang="0">
                  <a:pos x="T8" y="T9"/>
                </a:cxn>
              </a:cxnLst>
              <a:rect l="0" t="0" r="r" b="b"/>
              <a:pathLst>
                <a:path w="23" h="23">
                  <a:moveTo>
                    <a:pt x="1" y="14"/>
                  </a:moveTo>
                  <a:cubicBezTo>
                    <a:pt x="3" y="20"/>
                    <a:pt x="8" y="23"/>
                    <a:pt x="14" y="22"/>
                  </a:cubicBezTo>
                  <a:cubicBezTo>
                    <a:pt x="19" y="20"/>
                    <a:pt x="23" y="14"/>
                    <a:pt x="21" y="9"/>
                  </a:cubicBezTo>
                  <a:cubicBezTo>
                    <a:pt x="20" y="4"/>
                    <a:pt x="14" y="0"/>
                    <a:pt x="9" y="2"/>
                  </a:cubicBezTo>
                  <a:cubicBezTo>
                    <a:pt x="3" y="3"/>
                    <a:pt x="0" y="9"/>
                    <a:pt x="1" y="1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73">
              <a:extLst>
                <a:ext uri="{FF2B5EF4-FFF2-40B4-BE49-F238E27FC236}">
                  <a16:creationId xmlns:a16="http://schemas.microsoft.com/office/drawing/2014/main" id="{C1C19ACC-A4D0-4E7E-9B71-D14DABF11D2B}"/>
                </a:ext>
              </a:extLst>
            </p:cNvPr>
            <p:cNvSpPr>
              <a:spLocks/>
            </p:cNvSpPr>
            <p:nvPr/>
          </p:nvSpPr>
          <p:spPr bwMode="gray">
            <a:xfrm>
              <a:off x="8977591" y="3612221"/>
              <a:ext cx="278078" cy="282874"/>
            </a:xfrm>
            <a:custGeom>
              <a:avLst/>
              <a:gdLst>
                <a:gd name="T0" fmla="*/ 20 w 31"/>
                <a:gd name="T1" fmla="*/ 30 h 32"/>
                <a:gd name="T2" fmla="*/ 29 w 31"/>
                <a:gd name="T3" fmla="*/ 12 h 32"/>
                <a:gd name="T4" fmla="*/ 12 w 31"/>
                <a:gd name="T5" fmla="*/ 2 h 32"/>
                <a:gd name="T6" fmla="*/ 2 w 31"/>
                <a:gd name="T7" fmla="*/ 20 h 32"/>
                <a:gd name="T8" fmla="*/ 20 w 31"/>
                <a:gd name="T9" fmla="*/ 30 h 32"/>
              </a:gdLst>
              <a:ahLst/>
              <a:cxnLst>
                <a:cxn ang="0">
                  <a:pos x="T0" y="T1"/>
                </a:cxn>
                <a:cxn ang="0">
                  <a:pos x="T2" y="T3"/>
                </a:cxn>
                <a:cxn ang="0">
                  <a:pos x="T4" y="T5"/>
                </a:cxn>
                <a:cxn ang="0">
                  <a:pos x="T6" y="T7"/>
                </a:cxn>
                <a:cxn ang="0">
                  <a:pos x="T8" y="T9"/>
                </a:cxn>
              </a:cxnLst>
              <a:rect l="0" t="0" r="r" b="b"/>
              <a:pathLst>
                <a:path w="31" h="32">
                  <a:moveTo>
                    <a:pt x="20" y="30"/>
                  </a:moveTo>
                  <a:cubicBezTo>
                    <a:pt x="27" y="27"/>
                    <a:pt x="31" y="20"/>
                    <a:pt x="29" y="12"/>
                  </a:cubicBezTo>
                  <a:cubicBezTo>
                    <a:pt x="27" y="5"/>
                    <a:pt x="20" y="0"/>
                    <a:pt x="12" y="2"/>
                  </a:cubicBezTo>
                  <a:cubicBezTo>
                    <a:pt x="4" y="4"/>
                    <a:pt x="0" y="12"/>
                    <a:pt x="2" y="20"/>
                  </a:cubicBezTo>
                  <a:cubicBezTo>
                    <a:pt x="4" y="27"/>
                    <a:pt x="12" y="32"/>
                    <a:pt x="20" y="3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74">
              <a:extLst>
                <a:ext uri="{FF2B5EF4-FFF2-40B4-BE49-F238E27FC236}">
                  <a16:creationId xmlns:a16="http://schemas.microsoft.com/office/drawing/2014/main" id="{1CDC9582-9693-4A87-BF23-0F20F91B80D3}"/>
                </a:ext>
              </a:extLst>
            </p:cNvPr>
            <p:cNvSpPr>
              <a:spLocks/>
            </p:cNvSpPr>
            <p:nvPr/>
          </p:nvSpPr>
          <p:spPr bwMode="gray">
            <a:xfrm>
              <a:off x="9087860" y="3535509"/>
              <a:ext cx="489034" cy="345202"/>
            </a:xfrm>
            <a:custGeom>
              <a:avLst/>
              <a:gdLst>
                <a:gd name="T0" fmla="*/ 0 w 102"/>
                <a:gd name="T1" fmla="*/ 20 h 72"/>
                <a:gd name="T2" fmla="*/ 93 w 102"/>
                <a:gd name="T3" fmla="*/ 0 h 72"/>
                <a:gd name="T4" fmla="*/ 102 w 102"/>
                <a:gd name="T5" fmla="*/ 37 h 72"/>
                <a:gd name="T6" fmla="*/ 15 w 102"/>
                <a:gd name="T7" fmla="*/ 72 h 72"/>
                <a:gd name="T8" fmla="*/ 0 w 102"/>
                <a:gd name="T9" fmla="*/ 20 h 72"/>
              </a:gdLst>
              <a:ahLst/>
              <a:cxnLst>
                <a:cxn ang="0">
                  <a:pos x="T0" y="T1"/>
                </a:cxn>
                <a:cxn ang="0">
                  <a:pos x="T2" y="T3"/>
                </a:cxn>
                <a:cxn ang="0">
                  <a:pos x="T4" y="T5"/>
                </a:cxn>
                <a:cxn ang="0">
                  <a:pos x="T6" y="T7"/>
                </a:cxn>
                <a:cxn ang="0">
                  <a:pos x="T8" y="T9"/>
                </a:cxn>
              </a:cxnLst>
              <a:rect l="0" t="0" r="r" b="b"/>
              <a:pathLst>
                <a:path w="102" h="72">
                  <a:moveTo>
                    <a:pt x="0" y="20"/>
                  </a:moveTo>
                  <a:lnTo>
                    <a:pt x="93" y="0"/>
                  </a:lnTo>
                  <a:lnTo>
                    <a:pt x="102" y="37"/>
                  </a:lnTo>
                  <a:lnTo>
                    <a:pt x="15" y="72"/>
                  </a:lnTo>
                  <a:lnTo>
                    <a:pt x="0" y="2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75">
              <a:extLst>
                <a:ext uri="{FF2B5EF4-FFF2-40B4-BE49-F238E27FC236}">
                  <a16:creationId xmlns:a16="http://schemas.microsoft.com/office/drawing/2014/main" id="{8F975AFF-01B6-49F4-A6DC-ACD9512626CD}"/>
                </a:ext>
              </a:extLst>
            </p:cNvPr>
            <p:cNvSpPr>
              <a:spLocks/>
            </p:cNvSpPr>
            <p:nvPr/>
          </p:nvSpPr>
          <p:spPr bwMode="gray">
            <a:xfrm>
              <a:off x="9495391" y="3142363"/>
              <a:ext cx="153422" cy="52740"/>
            </a:xfrm>
            <a:custGeom>
              <a:avLst/>
              <a:gdLst>
                <a:gd name="T0" fmla="*/ 32 w 32"/>
                <a:gd name="T1" fmla="*/ 2 h 11"/>
                <a:gd name="T2" fmla="*/ 0 w 32"/>
                <a:gd name="T3" fmla="*/ 0 h 11"/>
                <a:gd name="T4" fmla="*/ 0 w 32"/>
                <a:gd name="T5" fmla="*/ 9 h 11"/>
                <a:gd name="T6" fmla="*/ 32 w 32"/>
                <a:gd name="T7" fmla="*/ 11 h 11"/>
                <a:gd name="T8" fmla="*/ 32 w 32"/>
                <a:gd name="T9" fmla="*/ 2 h 11"/>
              </a:gdLst>
              <a:ahLst/>
              <a:cxnLst>
                <a:cxn ang="0">
                  <a:pos x="T0" y="T1"/>
                </a:cxn>
                <a:cxn ang="0">
                  <a:pos x="T2" y="T3"/>
                </a:cxn>
                <a:cxn ang="0">
                  <a:pos x="T4" y="T5"/>
                </a:cxn>
                <a:cxn ang="0">
                  <a:pos x="T6" y="T7"/>
                </a:cxn>
                <a:cxn ang="0">
                  <a:pos x="T8" y="T9"/>
                </a:cxn>
              </a:cxnLst>
              <a:rect l="0" t="0" r="r" b="b"/>
              <a:pathLst>
                <a:path w="32" h="11">
                  <a:moveTo>
                    <a:pt x="32" y="2"/>
                  </a:moveTo>
                  <a:lnTo>
                    <a:pt x="0" y="0"/>
                  </a:lnTo>
                  <a:lnTo>
                    <a:pt x="0" y="9"/>
                  </a:lnTo>
                  <a:lnTo>
                    <a:pt x="32" y="11"/>
                  </a:lnTo>
                  <a:lnTo>
                    <a:pt x="32" y="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76">
              <a:extLst>
                <a:ext uri="{FF2B5EF4-FFF2-40B4-BE49-F238E27FC236}">
                  <a16:creationId xmlns:a16="http://schemas.microsoft.com/office/drawing/2014/main" id="{D64D894A-8C93-4330-97A7-7719A9E8E2F5}"/>
                </a:ext>
              </a:extLst>
            </p:cNvPr>
            <p:cNvSpPr>
              <a:spLocks/>
            </p:cNvSpPr>
            <p:nvPr/>
          </p:nvSpPr>
          <p:spPr bwMode="gray">
            <a:xfrm>
              <a:off x="9461828" y="3525921"/>
              <a:ext cx="186984" cy="186987"/>
            </a:xfrm>
            <a:custGeom>
              <a:avLst/>
              <a:gdLst>
                <a:gd name="T0" fmla="*/ 11 w 21"/>
                <a:gd name="T1" fmla="*/ 0 h 21"/>
                <a:gd name="T2" fmla="*/ 0 w 21"/>
                <a:gd name="T3" fmla="*/ 10 h 21"/>
                <a:gd name="T4" fmla="*/ 10 w 21"/>
                <a:gd name="T5" fmla="*/ 21 h 21"/>
                <a:gd name="T6" fmla="*/ 21 w 21"/>
                <a:gd name="T7" fmla="*/ 11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cubicBezTo>
                    <a:pt x="6" y="0"/>
                    <a:pt x="1" y="4"/>
                    <a:pt x="0" y="10"/>
                  </a:cubicBezTo>
                  <a:cubicBezTo>
                    <a:pt x="0" y="15"/>
                    <a:pt x="4" y="20"/>
                    <a:pt x="10" y="21"/>
                  </a:cubicBezTo>
                  <a:cubicBezTo>
                    <a:pt x="15" y="21"/>
                    <a:pt x="20" y="17"/>
                    <a:pt x="21" y="11"/>
                  </a:cubicBezTo>
                  <a:cubicBezTo>
                    <a:pt x="21" y="6"/>
                    <a:pt x="17" y="1"/>
                    <a:pt x="1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77">
              <a:extLst>
                <a:ext uri="{FF2B5EF4-FFF2-40B4-BE49-F238E27FC236}">
                  <a16:creationId xmlns:a16="http://schemas.microsoft.com/office/drawing/2014/main" id="{5867FC04-B0FE-4799-A320-5DD6D82D2D9E}"/>
                </a:ext>
              </a:extLst>
            </p:cNvPr>
            <p:cNvSpPr>
              <a:spLocks/>
            </p:cNvSpPr>
            <p:nvPr/>
          </p:nvSpPr>
          <p:spPr bwMode="gray">
            <a:xfrm>
              <a:off x="9461828" y="3185513"/>
              <a:ext cx="186984" cy="436299"/>
            </a:xfrm>
            <a:custGeom>
              <a:avLst/>
              <a:gdLst>
                <a:gd name="T0" fmla="*/ 39 w 39"/>
                <a:gd name="T1" fmla="*/ 2 h 91"/>
                <a:gd name="T2" fmla="*/ 39 w 39"/>
                <a:gd name="T3" fmla="*/ 91 h 91"/>
                <a:gd name="T4" fmla="*/ 0 w 39"/>
                <a:gd name="T5" fmla="*/ 89 h 91"/>
                <a:gd name="T6" fmla="*/ 4 w 39"/>
                <a:gd name="T7" fmla="*/ 0 h 91"/>
                <a:gd name="T8" fmla="*/ 39 w 39"/>
                <a:gd name="T9" fmla="*/ 2 h 91"/>
              </a:gdLst>
              <a:ahLst/>
              <a:cxnLst>
                <a:cxn ang="0">
                  <a:pos x="T0" y="T1"/>
                </a:cxn>
                <a:cxn ang="0">
                  <a:pos x="T2" y="T3"/>
                </a:cxn>
                <a:cxn ang="0">
                  <a:pos x="T4" y="T5"/>
                </a:cxn>
                <a:cxn ang="0">
                  <a:pos x="T6" y="T7"/>
                </a:cxn>
                <a:cxn ang="0">
                  <a:pos x="T8" y="T9"/>
                </a:cxn>
              </a:cxnLst>
              <a:rect l="0" t="0" r="r" b="b"/>
              <a:pathLst>
                <a:path w="39" h="91">
                  <a:moveTo>
                    <a:pt x="39" y="2"/>
                  </a:moveTo>
                  <a:lnTo>
                    <a:pt x="39" y="91"/>
                  </a:lnTo>
                  <a:lnTo>
                    <a:pt x="0" y="89"/>
                  </a:lnTo>
                  <a:lnTo>
                    <a:pt x="4" y="0"/>
                  </a:lnTo>
                  <a:lnTo>
                    <a:pt x="39" y="2"/>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78">
              <a:extLst>
                <a:ext uri="{FF2B5EF4-FFF2-40B4-BE49-F238E27FC236}">
                  <a16:creationId xmlns:a16="http://schemas.microsoft.com/office/drawing/2014/main" id="{FBC16884-3966-4124-98DB-D1FCBB803CC9}"/>
                </a:ext>
              </a:extLst>
            </p:cNvPr>
            <p:cNvSpPr>
              <a:spLocks/>
            </p:cNvSpPr>
            <p:nvPr/>
          </p:nvSpPr>
          <p:spPr bwMode="gray">
            <a:xfrm>
              <a:off x="8781017" y="3444412"/>
              <a:ext cx="196574" cy="417121"/>
            </a:xfrm>
            <a:custGeom>
              <a:avLst/>
              <a:gdLst>
                <a:gd name="T0" fmla="*/ 22 w 22"/>
                <a:gd name="T1" fmla="*/ 0 h 47"/>
                <a:gd name="T2" fmla="*/ 0 w 22"/>
                <a:gd name="T3" fmla="*/ 1 h 47"/>
                <a:gd name="T4" fmla="*/ 0 w 22"/>
                <a:gd name="T5" fmla="*/ 22 h 47"/>
                <a:gd name="T6" fmla="*/ 10 w 22"/>
                <a:gd name="T7" fmla="*/ 47 h 47"/>
                <a:gd name="T8" fmla="*/ 20 w 22"/>
                <a:gd name="T9" fmla="*/ 22 h 47"/>
                <a:gd name="T10" fmla="*/ 22 w 22"/>
                <a:gd name="T11" fmla="*/ 0 h 47"/>
              </a:gdLst>
              <a:ahLst/>
              <a:cxnLst>
                <a:cxn ang="0">
                  <a:pos x="T0" y="T1"/>
                </a:cxn>
                <a:cxn ang="0">
                  <a:pos x="T2" y="T3"/>
                </a:cxn>
                <a:cxn ang="0">
                  <a:pos x="T4" y="T5"/>
                </a:cxn>
                <a:cxn ang="0">
                  <a:pos x="T6" y="T7"/>
                </a:cxn>
                <a:cxn ang="0">
                  <a:pos x="T8" y="T9"/>
                </a:cxn>
                <a:cxn ang="0">
                  <a:pos x="T10" y="T11"/>
                </a:cxn>
              </a:cxnLst>
              <a:rect l="0" t="0" r="r" b="b"/>
              <a:pathLst>
                <a:path w="22" h="47">
                  <a:moveTo>
                    <a:pt x="22" y="0"/>
                  </a:moveTo>
                  <a:cubicBezTo>
                    <a:pt x="0" y="1"/>
                    <a:pt x="0" y="1"/>
                    <a:pt x="0" y="1"/>
                  </a:cubicBezTo>
                  <a:cubicBezTo>
                    <a:pt x="0" y="22"/>
                    <a:pt x="0" y="22"/>
                    <a:pt x="0" y="22"/>
                  </a:cubicBezTo>
                  <a:cubicBezTo>
                    <a:pt x="0" y="22"/>
                    <a:pt x="1" y="47"/>
                    <a:pt x="10" y="47"/>
                  </a:cubicBezTo>
                  <a:cubicBezTo>
                    <a:pt x="19" y="47"/>
                    <a:pt x="20" y="22"/>
                    <a:pt x="20" y="22"/>
                  </a:cubicBezTo>
                  <a:lnTo>
                    <a:pt x="22" y="0"/>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79">
              <a:extLst>
                <a:ext uri="{FF2B5EF4-FFF2-40B4-BE49-F238E27FC236}">
                  <a16:creationId xmlns:a16="http://schemas.microsoft.com/office/drawing/2014/main" id="{6ADDFE13-76A5-4A8F-9EC3-9DF3A929A131}"/>
                </a:ext>
              </a:extLst>
            </p:cNvPr>
            <p:cNvSpPr>
              <a:spLocks/>
            </p:cNvSpPr>
            <p:nvPr/>
          </p:nvSpPr>
          <p:spPr bwMode="gray">
            <a:xfrm>
              <a:off x="8790605" y="3415647"/>
              <a:ext cx="186984" cy="153422"/>
            </a:xfrm>
            <a:custGeom>
              <a:avLst/>
              <a:gdLst>
                <a:gd name="T0" fmla="*/ 4 w 21"/>
                <a:gd name="T1" fmla="*/ 1 h 17"/>
                <a:gd name="T2" fmla="*/ 20 w 21"/>
                <a:gd name="T3" fmla="*/ 16 h 17"/>
                <a:gd name="T4" fmla="*/ 21 w 21"/>
                <a:gd name="T5" fmla="*/ 3 h 17"/>
                <a:gd name="T6" fmla="*/ 0 w 21"/>
                <a:gd name="T7" fmla="*/ 0 h 17"/>
                <a:gd name="T8" fmla="*/ 4 w 21"/>
                <a:gd name="T9" fmla="*/ 1 h 17"/>
              </a:gdLst>
              <a:ahLst/>
              <a:cxnLst>
                <a:cxn ang="0">
                  <a:pos x="T0" y="T1"/>
                </a:cxn>
                <a:cxn ang="0">
                  <a:pos x="T2" y="T3"/>
                </a:cxn>
                <a:cxn ang="0">
                  <a:pos x="T4" y="T5"/>
                </a:cxn>
                <a:cxn ang="0">
                  <a:pos x="T6" y="T7"/>
                </a:cxn>
                <a:cxn ang="0">
                  <a:pos x="T8" y="T9"/>
                </a:cxn>
              </a:cxnLst>
              <a:rect l="0" t="0" r="r" b="b"/>
              <a:pathLst>
                <a:path w="21" h="17">
                  <a:moveTo>
                    <a:pt x="4" y="1"/>
                  </a:moveTo>
                  <a:cubicBezTo>
                    <a:pt x="3" y="11"/>
                    <a:pt x="7" y="17"/>
                    <a:pt x="20" y="16"/>
                  </a:cubicBezTo>
                  <a:cubicBezTo>
                    <a:pt x="21" y="3"/>
                    <a:pt x="21" y="3"/>
                    <a:pt x="21" y="3"/>
                  </a:cubicBezTo>
                  <a:cubicBezTo>
                    <a:pt x="0" y="0"/>
                    <a:pt x="0" y="0"/>
                    <a:pt x="0" y="0"/>
                  </a:cubicBezTo>
                  <a:lnTo>
                    <a:pt x="4" y="1"/>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80">
              <a:extLst>
                <a:ext uri="{FF2B5EF4-FFF2-40B4-BE49-F238E27FC236}">
                  <a16:creationId xmlns:a16="http://schemas.microsoft.com/office/drawing/2014/main" id="{301269AB-40CB-4258-8000-B4A705C7CC83}"/>
                </a:ext>
              </a:extLst>
            </p:cNvPr>
            <p:cNvSpPr>
              <a:spLocks/>
            </p:cNvSpPr>
            <p:nvPr/>
          </p:nvSpPr>
          <p:spPr bwMode="gray">
            <a:xfrm>
              <a:off x="8809783" y="3151953"/>
              <a:ext cx="292465" cy="326024"/>
            </a:xfrm>
            <a:custGeom>
              <a:avLst/>
              <a:gdLst>
                <a:gd name="T0" fmla="*/ 21 w 33"/>
                <a:gd name="T1" fmla="*/ 7 h 37"/>
                <a:gd name="T2" fmla="*/ 20 w 33"/>
                <a:gd name="T3" fmla="*/ 3 h 37"/>
                <a:gd name="T4" fmla="*/ 10 w 33"/>
                <a:gd name="T5" fmla="*/ 1 h 37"/>
                <a:gd name="T6" fmla="*/ 8 w 33"/>
                <a:gd name="T7" fmla="*/ 0 h 37"/>
                <a:gd name="T8" fmla="*/ 8 w 33"/>
                <a:gd name="T9" fmla="*/ 0 h 37"/>
                <a:gd name="T10" fmla="*/ 2 w 33"/>
                <a:gd name="T11" fmla="*/ 7 h 37"/>
                <a:gd name="T12" fmla="*/ 4 w 33"/>
                <a:gd name="T13" fmla="*/ 14 h 37"/>
                <a:gd name="T14" fmla="*/ 7 w 33"/>
                <a:gd name="T15" fmla="*/ 16 h 37"/>
                <a:gd name="T16" fmla="*/ 6 w 33"/>
                <a:gd name="T17" fmla="*/ 18 h 37"/>
                <a:gd name="T18" fmla="*/ 1 w 33"/>
                <a:gd name="T19" fmla="*/ 20 h 37"/>
                <a:gd name="T20" fmla="*/ 7 w 33"/>
                <a:gd name="T21" fmla="*/ 27 h 37"/>
                <a:gd name="T22" fmla="*/ 9 w 33"/>
                <a:gd name="T23" fmla="*/ 28 h 37"/>
                <a:gd name="T24" fmla="*/ 13 w 33"/>
                <a:gd name="T25" fmla="*/ 37 h 37"/>
                <a:gd name="T26" fmla="*/ 13 w 33"/>
                <a:gd name="T27" fmla="*/ 37 h 37"/>
                <a:gd name="T28" fmla="*/ 13 w 33"/>
                <a:gd name="T29" fmla="*/ 37 h 37"/>
                <a:gd name="T30" fmla="*/ 13 w 33"/>
                <a:gd name="T31" fmla="*/ 37 h 37"/>
                <a:gd name="T32" fmla="*/ 13 w 33"/>
                <a:gd name="T33" fmla="*/ 37 h 37"/>
                <a:gd name="T34" fmla="*/ 30 w 33"/>
                <a:gd name="T35" fmla="*/ 23 h 37"/>
                <a:gd name="T36" fmla="*/ 31 w 33"/>
                <a:gd name="T37" fmla="*/ 17 h 37"/>
                <a:gd name="T38" fmla="*/ 21 w 33"/>
                <a:gd name="T39"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7">
                  <a:moveTo>
                    <a:pt x="21" y="7"/>
                  </a:moveTo>
                  <a:cubicBezTo>
                    <a:pt x="24" y="2"/>
                    <a:pt x="21" y="3"/>
                    <a:pt x="20" y="3"/>
                  </a:cubicBezTo>
                  <a:cubicBezTo>
                    <a:pt x="20" y="3"/>
                    <a:pt x="11" y="2"/>
                    <a:pt x="10" y="1"/>
                  </a:cubicBezTo>
                  <a:cubicBezTo>
                    <a:pt x="9" y="1"/>
                    <a:pt x="9" y="1"/>
                    <a:pt x="8" y="0"/>
                  </a:cubicBezTo>
                  <a:cubicBezTo>
                    <a:pt x="8" y="0"/>
                    <a:pt x="8" y="0"/>
                    <a:pt x="8" y="0"/>
                  </a:cubicBezTo>
                  <a:cubicBezTo>
                    <a:pt x="7" y="4"/>
                    <a:pt x="4" y="6"/>
                    <a:pt x="2" y="7"/>
                  </a:cubicBezTo>
                  <a:cubicBezTo>
                    <a:pt x="2" y="10"/>
                    <a:pt x="3" y="13"/>
                    <a:pt x="4" y="14"/>
                  </a:cubicBezTo>
                  <a:cubicBezTo>
                    <a:pt x="6" y="15"/>
                    <a:pt x="7" y="16"/>
                    <a:pt x="7" y="16"/>
                  </a:cubicBezTo>
                  <a:cubicBezTo>
                    <a:pt x="9" y="18"/>
                    <a:pt x="6" y="18"/>
                    <a:pt x="6" y="18"/>
                  </a:cubicBezTo>
                  <a:cubicBezTo>
                    <a:pt x="6" y="18"/>
                    <a:pt x="3" y="19"/>
                    <a:pt x="1" y="20"/>
                  </a:cubicBezTo>
                  <a:cubicBezTo>
                    <a:pt x="0" y="23"/>
                    <a:pt x="5" y="26"/>
                    <a:pt x="7" y="27"/>
                  </a:cubicBezTo>
                  <a:cubicBezTo>
                    <a:pt x="8" y="27"/>
                    <a:pt x="9" y="28"/>
                    <a:pt x="9" y="28"/>
                  </a:cubicBezTo>
                  <a:cubicBezTo>
                    <a:pt x="9" y="28"/>
                    <a:pt x="15" y="32"/>
                    <a:pt x="13" y="37"/>
                  </a:cubicBezTo>
                  <a:cubicBezTo>
                    <a:pt x="13" y="37"/>
                    <a:pt x="13" y="37"/>
                    <a:pt x="13" y="37"/>
                  </a:cubicBezTo>
                  <a:cubicBezTo>
                    <a:pt x="13" y="37"/>
                    <a:pt x="13" y="37"/>
                    <a:pt x="13" y="37"/>
                  </a:cubicBezTo>
                  <a:cubicBezTo>
                    <a:pt x="13" y="37"/>
                    <a:pt x="13" y="37"/>
                    <a:pt x="13" y="37"/>
                  </a:cubicBezTo>
                  <a:cubicBezTo>
                    <a:pt x="13" y="37"/>
                    <a:pt x="13" y="37"/>
                    <a:pt x="13" y="37"/>
                  </a:cubicBezTo>
                  <a:cubicBezTo>
                    <a:pt x="21" y="34"/>
                    <a:pt x="27" y="26"/>
                    <a:pt x="30" y="23"/>
                  </a:cubicBezTo>
                  <a:cubicBezTo>
                    <a:pt x="33" y="19"/>
                    <a:pt x="31" y="17"/>
                    <a:pt x="31" y="17"/>
                  </a:cubicBezTo>
                  <a:cubicBezTo>
                    <a:pt x="29" y="16"/>
                    <a:pt x="21" y="9"/>
                    <a:pt x="21" y="7"/>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81">
              <a:extLst>
                <a:ext uri="{FF2B5EF4-FFF2-40B4-BE49-F238E27FC236}">
                  <a16:creationId xmlns:a16="http://schemas.microsoft.com/office/drawing/2014/main" id="{6ED15918-A941-411E-BE10-273E94E527CC}"/>
                </a:ext>
              </a:extLst>
            </p:cNvPr>
            <p:cNvSpPr>
              <a:spLocks/>
            </p:cNvSpPr>
            <p:nvPr/>
          </p:nvSpPr>
          <p:spPr bwMode="gray">
            <a:xfrm>
              <a:off x="8924851" y="34779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5D2E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82">
              <a:extLst>
                <a:ext uri="{FF2B5EF4-FFF2-40B4-BE49-F238E27FC236}">
                  <a16:creationId xmlns:a16="http://schemas.microsoft.com/office/drawing/2014/main" id="{37CDF5BF-BC47-4FFB-A563-E57CD97D9C88}"/>
                </a:ext>
              </a:extLst>
            </p:cNvPr>
            <p:cNvSpPr>
              <a:spLocks/>
            </p:cNvSpPr>
            <p:nvPr/>
          </p:nvSpPr>
          <p:spPr bwMode="gray">
            <a:xfrm>
              <a:off x="8809783" y="3247841"/>
              <a:ext cx="0" cy="9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9C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83">
              <a:extLst>
                <a:ext uri="{FF2B5EF4-FFF2-40B4-BE49-F238E27FC236}">
                  <a16:creationId xmlns:a16="http://schemas.microsoft.com/office/drawing/2014/main" id="{253939F7-3483-4ED6-894F-E1544B392B6A}"/>
                </a:ext>
              </a:extLst>
            </p:cNvPr>
            <p:cNvSpPr>
              <a:spLocks/>
            </p:cNvSpPr>
            <p:nvPr/>
          </p:nvSpPr>
          <p:spPr bwMode="gray">
            <a:xfrm>
              <a:off x="8776223" y="3214278"/>
              <a:ext cx="67122" cy="62331"/>
            </a:xfrm>
            <a:custGeom>
              <a:avLst/>
              <a:gdLst>
                <a:gd name="T0" fmla="*/ 0 w 8"/>
                <a:gd name="T1" fmla="*/ 1 h 7"/>
                <a:gd name="T2" fmla="*/ 4 w 8"/>
                <a:gd name="T3" fmla="*/ 4 h 7"/>
                <a:gd name="T4" fmla="*/ 4 w 8"/>
                <a:gd name="T5" fmla="*/ 5 h 7"/>
                <a:gd name="T6" fmla="*/ 8 w 8"/>
                <a:gd name="T7" fmla="*/ 7 h 7"/>
                <a:gd name="T8" fmla="*/ 6 w 8"/>
                <a:gd name="T9" fmla="*/ 0 h 7"/>
                <a:gd name="T10" fmla="*/ 0 w 8"/>
                <a:gd name="T11" fmla="*/ 1 h 7"/>
                <a:gd name="T12" fmla="*/ 0 w 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0" y="1"/>
                  </a:moveTo>
                  <a:cubicBezTo>
                    <a:pt x="4" y="4"/>
                    <a:pt x="4" y="4"/>
                    <a:pt x="4" y="4"/>
                  </a:cubicBezTo>
                  <a:cubicBezTo>
                    <a:pt x="4" y="5"/>
                    <a:pt x="4" y="5"/>
                    <a:pt x="4" y="5"/>
                  </a:cubicBezTo>
                  <a:cubicBezTo>
                    <a:pt x="5" y="5"/>
                    <a:pt x="7" y="6"/>
                    <a:pt x="8" y="7"/>
                  </a:cubicBezTo>
                  <a:cubicBezTo>
                    <a:pt x="7" y="6"/>
                    <a:pt x="6" y="3"/>
                    <a:pt x="6" y="0"/>
                  </a:cubicBezTo>
                  <a:cubicBezTo>
                    <a:pt x="3" y="2"/>
                    <a:pt x="0" y="1"/>
                    <a:pt x="0" y="1"/>
                  </a:cubicBezTo>
                  <a:cubicBezTo>
                    <a:pt x="0" y="1"/>
                    <a:pt x="0" y="1"/>
                    <a:pt x="0" y="1"/>
                  </a:cubicBez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84">
              <a:extLst>
                <a:ext uri="{FF2B5EF4-FFF2-40B4-BE49-F238E27FC236}">
                  <a16:creationId xmlns:a16="http://schemas.microsoft.com/office/drawing/2014/main" id="{51D0FF14-3094-4FC8-87B6-0FF12F545247}"/>
                </a:ext>
              </a:extLst>
            </p:cNvPr>
            <p:cNvSpPr>
              <a:spLocks/>
            </p:cNvSpPr>
            <p:nvPr/>
          </p:nvSpPr>
          <p:spPr bwMode="gray">
            <a:xfrm>
              <a:off x="8800195" y="3329347"/>
              <a:ext cx="71918" cy="62331"/>
            </a:xfrm>
            <a:custGeom>
              <a:avLst/>
              <a:gdLst>
                <a:gd name="T0" fmla="*/ 2 w 8"/>
                <a:gd name="T1" fmla="*/ 0 h 7"/>
                <a:gd name="T2" fmla="*/ 0 w 8"/>
                <a:gd name="T3" fmla="*/ 3 h 7"/>
                <a:gd name="T4" fmla="*/ 5 w 8"/>
                <a:gd name="T5" fmla="*/ 6 h 7"/>
                <a:gd name="T6" fmla="*/ 8 w 8"/>
                <a:gd name="T7" fmla="*/ 7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cubicBezTo>
                    <a:pt x="0" y="1"/>
                    <a:pt x="0" y="1"/>
                    <a:pt x="0" y="3"/>
                  </a:cubicBezTo>
                  <a:cubicBezTo>
                    <a:pt x="1" y="4"/>
                    <a:pt x="3" y="5"/>
                    <a:pt x="5" y="6"/>
                  </a:cubicBezTo>
                  <a:cubicBezTo>
                    <a:pt x="6" y="6"/>
                    <a:pt x="7" y="7"/>
                    <a:pt x="8" y="7"/>
                  </a:cubicBezTo>
                  <a:cubicBezTo>
                    <a:pt x="6" y="6"/>
                    <a:pt x="1" y="3"/>
                    <a:pt x="2" y="0"/>
                  </a:cubicBez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85">
              <a:extLst>
                <a:ext uri="{FF2B5EF4-FFF2-40B4-BE49-F238E27FC236}">
                  <a16:creationId xmlns:a16="http://schemas.microsoft.com/office/drawing/2014/main" id="{A822C100-599A-4A34-BEBD-4FD935929BB3}"/>
                </a:ext>
              </a:extLst>
            </p:cNvPr>
            <p:cNvSpPr>
              <a:spLocks/>
            </p:cNvSpPr>
            <p:nvPr/>
          </p:nvSpPr>
          <p:spPr bwMode="gray">
            <a:xfrm>
              <a:off x="8507733" y="3056063"/>
              <a:ext cx="436296" cy="556158"/>
            </a:xfrm>
            <a:custGeom>
              <a:avLst/>
              <a:gdLst>
                <a:gd name="T0" fmla="*/ 43 w 49"/>
                <a:gd name="T1" fmla="*/ 39 h 63"/>
                <a:gd name="T2" fmla="*/ 47 w 49"/>
                <a:gd name="T3" fmla="*/ 48 h 63"/>
                <a:gd name="T4" fmla="*/ 47 w 49"/>
                <a:gd name="T5" fmla="*/ 48 h 63"/>
                <a:gd name="T6" fmla="*/ 47 w 49"/>
                <a:gd name="T7" fmla="*/ 48 h 63"/>
                <a:gd name="T8" fmla="*/ 29 w 49"/>
                <a:gd name="T9" fmla="*/ 54 h 63"/>
                <a:gd name="T10" fmla="*/ 27 w 49"/>
                <a:gd name="T11" fmla="*/ 56 h 63"/>
                <a:gd name="T12" fmla="*/ 7 w 49"/>
                <a:gd name="T13" fmla="*/ 58 h 63"/>
                <a:gd name="T14" fmla="*/ 5 w 49"/>
                <a:gd name="T15" fmla="*/ 38 h 63"/>
                <a:gd name="T16" fmla="*/ 7 w 49"/>
                <a:gd name="T17" fmla="*/ 36 h 63"/>
                <a:gd name="T18" fmla="*/ 6 w 49"/>
                <a:gd name="T19" fmla="*/ 27 h 63"/>
                <a:gd name="T20" fmla="*/ 10 w 49"/>
                <a:gd name="T21" fmla="*/ 17 h 63"/>
                <a:gd name="T22" fmla="*/ 24 w 49"/>
                <a:gd name="T23" fmla="*/ 6 h 63"/>
                <a:gd name="T24" fmla="*/ 37 w 49"/>
                <a:gd name="T25" fmla="*/ 3 h 63"/>
                <a:gd name="T26" fmla="*/ 42 w 49"/>
                <a:gd name="T27" fmla="*/ 11 h 63"/>
                <a:gd name="T28" fmla="*/ 42 w 49"/>
                <a:gd name="T29" fmla="*/ 11 h 63"/>
                <a:gd name="T30" fmla="*/ 36 w 49"/>
                <a:gd name="T31" fmla="*/ 18 h 63"/>
                <a:gd name="T32" fmla="*/ 30 w 49"/>
                <a:gd name="T33" fmla="*/ 19 h 63"/>
                <a:gd name="T34" fmla="*/ 30 w 49"/>
                <a:gd name="T35" fmla="*/ 19 h 63"/>
                <a:gd name="T36" fmla="*/ 41 w 49"/>
                <a:gd name="T37" fmla="*/ 27 h 63"/>
                <a:gd name="T38" fmla="*/ 40 w 49"/>
                <a:gd name="T39" fmla="*/ 29 h 63"/>
                <a:gd name="T40" fmla="*/ 35 w 49"/>
                <a:gd name="T41" fmla="*/ 31 h 63"/>
                <a:gd name="T42" fmla="*/ 33 w 49"/>
                <a:gd name="T43" fmla="*/ 34 h 63"/>
                <a:gd name="T44" fmla="*/ 38 w 49"/>
                <a:gd name="T45" fmla="*/ 37 h 63"/>
                <a:gd name="T46" fmla="*/ 41 w 49"/>
                <a:gd name="T47" fmla="*/ 38 h 63"/>
                <a:gd name="T48" fmla="*/ 43 w 49"/>
                <a:gd name="T4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63">
                  <a:moveTo>
                    <a:pt x="43" y="39"/>
                  </a:moveTo>
                  <a:cubicBezTo>
                    <a:pt x="43" y="39"/>
                    <a:pt x="49" y="43"/>
                    <a:pt x="47" y="48"/>
                  </a:cubicBezTo>
                  <a:cubicBezTo>
                    <a:pt x="47" y="48"/>
                    <a:pt x="47" y="48"/>
                    <a:pt x="47" y="48"/>
                  </a:cubicBezTo>
                  <a:cubicBezTo>
                    <a:pt x="47" y="48"/>
                    <a:pt x="47" y="48"/>
                    <a:pt x="47" y="48"/>
                  </a:cubicBezTo>
                  <a:cubicBezTo>
                    <a:pt x="42" y="52"/>
                    <a:pt x="35" y="54"/>
                    <a:pt x="29" y="54"/>
                  </a:cubicBezTo>
                  <a:cubicBezTo>
                    <a:pt x="28" y="55"/>
                    <a:pt x="28" y="55"/>
                    <a:pt x="27" y="56"/>
                  </a:cubicBezTo>
                  <a:cubicBezTo>
                    <a:pt x="22" y="62"/>
                    <a:pt x="13" y="63"/>
                    <a:pt x="7" y="58"/>
                  </a:cubicBezTo>
                  <a:cubicBezTo>
                    <a:pt x="1" y="53"/>
                    <a:pt x="0" y="44"/>
                    <a:pt x="5" y="38"/>
                  </a:cubicBezTo>
                  <a:cubicBezTo>
                    <a:pt x="6" y="37"/>
                    <a:pt x="6" y="37"/>
                    <a:pt x="7" y="36"/>
                  </a:cubicBezTo>
                  <a:cubicBezTo>
                    <a:pt x="6" y="34"/>
                    <a:pt x="6" y="31"/>
                    <a:pt x="6" y="27"/>
                  </a:cubicBezTo>
                  <a:cubicBezTo>
                    <a:pt x="7" y="23"/>
                    <a:pt x="8" y="20"/>
                    <a:pt x="10" y="17"/>
                  </a:cubicBezTo>
                  <a:cubicBezTo>
                    <a:pt x="13" y="11"/>
                    <a:pt x="18" y="8"/>
                    <a:pt x="24" y="6"/>
                  </a:cubicBezTo>
                  <a:cubicBezTo>
                    <a:pt x="27" y="2"/>
                    <a:pt x="33" y="0"/>
                    <a:pt x="37" y="3"/>
                  </a:cubicBezTo>
                  <a:cubicBezTo>
                    <a:pt x="40" y="5"/>
                    <a:pt x="42" y="8"/>
                    <a:pt x="42" y="11"/>
                  </a:cubicBezTo>
                  <a:cubicBezTo>
                    <a:pt x="42" y="11"/>
                    <a:pt x="42" y="11"/>
                    <a:pt x="42" y="11"/>
                  </a:cubicBezTo>
                  <a:cubicBezTo>
                    <a:pt x="41" y="15"/>
                    <a:pt x="38" y="17"/>
                    <a:pt x="36" y="18"/>
                  </a:cubicBezTo>
                  <a:cubicBezTo>
                    <a:pt x="33" y="20"/>
                    <a:pt x="30" y="19"/>
                    <a:pt x="30" y="19"/>
                  </a:cubicBezTo>
                  <a:cubicBezTo>
                    <a:pt x="30" y="19"/>
                    <a:pt x="30" y="19"/>
                    <a:pt x="30" y="19"/>
                  </a:cubicBezTo>
                  <a:cubicBezTo>
                    <a:pt x="41" y="27"/>
                    <a:pt x="41" y="27"/>
                    <a:pt x="41" y="27"/>
                  </a:cubicBezTo>
                  <a:cubicBezTo>
                    <a:pt x="43" y="29"/>
                    <a:pt x="40" y="29"/>
                    <a:pt x="40" y="29"/>
                  </a:cubicBezTo>
                  <a:cubicBezTo>
                    <a:pt x="40" y="29"/>
                    <a:pt x="37" y="30"/>
                    <a:pt x="35" y="31"/>
                  </a:cubicBezTo>
                  <a:cubicBezTo>
                    <a:pt x="33" y="32"/>
                    <a:pt x="33" y="32"/>
                    <a:pt x="33" y="34"/>
                  </a:cubicBezTo>
                  <a:cubicBezTo>
                    <a:pt x="34" y="35"/>
                    <a:pt x="36" y="36"/>
                    <a:pt x="38" y="37"/>
                  </a:cubicBezTo>
                  <a:cubicBezTo>
                    <a:pt x="39" y="37"/>
                    <a:pt x="40" y="38"/>
                    <a:pt x="41" y="38"/>
                  </a:cubicBezTo>
                  <a:cubicBezTo>
                    <a:pt x="42" y="38"/>
                    <a:pt x="43" y="39"/>
                    <a:pt x="43"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86">
              <a:extLst>
                <a:ext uri="{FF2B5EF4-FFF2-40B4-BE49-F238E27FC236}">
                  <a16:creationId xmlns:a16="http://schemas.microsoft.com/office/drawing/2014/main" id="{84335C5A-1D59-485A-8EE7-18F78131F375}"/>
                </a:ext>
              </a:extLst>
            </p:cNvPr>
            <p:cNvSpPr>
              <a:spLocks/>
            </p:cNvSpPr>
            <p:nvPr/>
          </p:nvSpPr>
          <p:spPr bwMode="gray">
            <a:xfrm>
              <a:off x="8881701" y="3214278"/>
              <a:ext cx="23975" cy="23975"/>
            </a:xfrm>
            <a:custGeom>
              <a:avLst/>
              <a:gdLst>
                <a:gd name="T0" fmla="*/ 2 w 3"/>
                <a:gd name="T1" fmla="*/ 2 h 3"/>
                <a:gd name="T2" fmla="*/ 3 w 3"/>
                <a:gd name="T3" fmla="*/ 2 h 3"/>
                <a:gd name="T4" fmla="*/ 3 w 3"/>
                <a:gd name="T5" fmla="*/ 1 h 3"/>
                <a:gd name="T6" fmla="*/ 1 w 3"/>
                <a:gd name="T7" fmla="*/ 1 h 3"/>
                <a:gd name="T8" fmla="*/ 1 w 3"/>
                <a:gd name="T9" fmla="*/ 3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cubicBezTo>
                    <a:pt x="2" y="2"/>
                    <a:pt x="3" y="1"/>
                    <a:pt x="3" y="2"/>
                  </a:cubicBezTo>
                  <a:cubicBezTo>
                    <a:pt x="3" y="1"/>
                    <a:pt x="3" y="1"/>
                    <a:pt x="3" y="1"/>
                  </a:cubicBezTo>
                  <a:cubicBezTo>
                    <a:pt x="2" y="0"/>
                    <a:pt x="1" y="0"/>
                    <a:pt x="1" y="1"/>
                  </a:cubicBezTo>
                  <a:cubicBezTo>
                    <a:pt x="0" y="1"/>
                    <a:pt x="0" y="2"/>
                    <a:pt x="1" y="3"/>
                  </a:cubicBezTo>
                  <a:cubicBezTo>
                    <a:pt x="1" y="3"/>
                    <a:pt x="1" y="3"/>
                    <a:pt x="2" y="3"/>
                  </a:cubicBezTo>
                  <a:cubicBezTo>
                    <a:pt x="2" y="3"/>
                    <a:pt x="2" y="2"/>
                    <a:pt x="2"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87">
              <a:extLst>
                <a:ext uri="{FF2B5EF4-FFF2-40B4-BE49-F238E27FC236}">
                  <a16:creationId xmlns:a16="http://schemas.microsoft.com/office/drawing/2014/main" id="{2BE77D42-6FB9-4949-BCD1-7A2F42129E99}"/>
                </a:ext>
              </a:extLst>
            </p:cNvPr>
            <p:cNvSpPr>
              <a:spLocks/>
            </p:cNvSpPr>
            <p:nvPr/>
          </p:nvSpPr>
          <p:spPr bwMode="gray">
            <a:xfrm>
              <a:off x="8872113" y="3631399"/>
              <a:ext cx="124656" cy="805470"/>
            </a:xfrm>
            <a:custGeom>
              <a:avLst/>
              <a:gdLst>
                <a:gd name="T0" fmla="*/ 0 w 26"/>
                <a:gd name="T1" fmla="*/ 31 h 168"/>
                <a:gd name="T2" fmla="*/ 0 w 26"/>
                <a:gd name="T3" fmla="*/ 168 h 168"/>
                <a:gd name="T4" fmla="*/ 17 w 26"/>
                <a:gd name="T5" fmla="*/ 72 h 168"/>
                <a:gd name="T6" fmla="*/ 26 w 26"/>
                <a:gd name="T7" fmla="*/ 30 h 168"/>
                <a:gd name="T8" fmla="*/ 11 w 26"/>
                <a:gd name="T9" fmla="*/ 0 h 168"/>
                <a:gd name="T10" fmla="*/ 11 w 26"/>
                <a:gd name="T11" fmla="*/ 9 h 168"/>
                <a:gd name="T12" fmla="*/ 0 w 26"/>
                <a:gd name="T13" fmla="*/ 31 h 168"/>
              </a:gdLst>
              <a:ahLst/>
              <a:cxnLst>
                <a:cxn ang="0">
                  <a:pos x="T0" y="T1"/>
                </a:cxn>
                <a:cxn ang="0">
                  <a:pos x="T2" y="T3"/>
                </a:cxn>
                <a:cxn ang="0">
                  <a:pos x="T4" y="T5"/>
                </a:cxn>
                <a:cxn ang="0">
                  <a:pos x="T6" y="T7"/>
                </a:cxn>
                <a:cxn ang="0">
                  <a:pos x="T8" y="T9"/>
                </a:cxn>
                <a:cxn ang="0">
                  <a:pos x="T10" y="T11"/>
                </a:cxn>
                <a:cxn ang="0">
                  <a:pos x="T12" y="T13"/>
                </a:cxn>
              </a:cxnLst>
              <a:rect l="0" t="0" r="r" b="b"/>
              <a:pathLst>
                <a:path w="26" h="168">
                  <a:moveTo>
                    <a:pt x="0" y="31"/>
                  </a:moveTo>
                  <a:lnTo>
                    <a:pt x="0" y="168"/>
                  </a:lnTo>
                  <a:lnTo>
                    <a:pt x="17" y="72"/>
                  </a:lnTo>
                  <a:lnTo>
                    <a:pt x="26" y="30"/>
                  </a:lnTo>
                  <a:lnTo>
                    <a:pt x="11" y="0"/>
                  </a:lnTo>
                  <a:lnTo>
                    <a:pt x="11" y="9"/>
                  </a:lnTo>
                  <a:lnTo>
                    <a:pt x="0" y="3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88">
              <a:extLst>
                <a:ext uri="{FF2B5EF4-FFF2-40B4-BE49-F238E27FC236}">
                  <a16:creationId xmlns:a16="http://schemas.microsoft.com/office/drawing/2014/main" id="{8850C019-A30D-46A1-A185-3F0DF30012CC}"/>
                </a:ext>
              </a:extLst>
            </p:cNvPr>
            <p:cNvSpPr>
              <a:spLocks/>
            </p:cNvSpPr>
            <p:nvPr/>
          </p:nvSpPr>
          <p:spPr bwMode="gray">
            <a:xfrm>
              <a:off x="8747457" y="3631399"/>
              <a:ext cx="124656" cy="805470"/>
            </a:xfrm>
            <a:custGeom>
              <a:avLst/>
              <a:gdLst>
                <a:gd name="T0" fmla="*/ 26 w 26"/>
                <a:gd name="T1" fmla="*/ 31 h 168"/>
                <a:gd name="T2" fmla="*/ 26 w 26"/>
                <a:gd name="T3" fmla="*/ 168 h 168"/>
                <a:gd name="T4" fmla="*/ 11 w 26"/>
                <a:gd name="T5" fmla="*/ 76 h 168"/>
                <a:gd name="T6" fmla="*/ 0 w 26"/>
                <a:gd name="T7" fmla="*/ 33 h 168"/>
                <a:gd name="T8" fmla="*/ 17 w 26"/>
                <a:gd name="T9" fmla="*/ 0 h 168"/>
                <a:gd name="T10" fmla="*/ 17 w 26"/>
                <a:gd name="T11" fmla="*/ 7 h 168"/>
                <a:gd name="T12" fmla="*/ 26 w 26"/>
                <a:gd name="T13" fmla="*/ 31 h 168"/>
              </a:gdLst>
              <a:ahLst/>
              <a:cxnLst>
                <a:cxn ang="0">
                  <a:pos x="T0" y="T1"/>
                </a:cxn>
                <a:cxn ang="0">
                  <a:pos x="T2" y="T3"/>
                </a:cxn>
                <a:cxn ang="0">
                  <a:pos x="T4" y="T5"/>
                </a:cxn>
                <a:cxn ang="0">
                  <a:pos x="T6" y="T7"/>
                </a:cxn>
                <a:cxn ang="0">
                  <a:pos x="T8" y="T9"/>
                </a:cxn>
                <a:cxn ang="0">
                  <a:pos x="T10" y="T11"/>
                </a:cxn>
                <a:cxn ang="0">
                  <a:pos x="T12" y="T13"/>
                </a:cxn>
              </a:cxnLst>
              <a:rect l="0" t="0" r="r" b="b"/>
              <a:pathLst>
                <a:path w="26" h="168">
                  <a:moveTo>
                    <a:pt x="26" y="31"/>
                  </a:moveTo>
                  <a:lnTo>
                    <a:pt x="26" y="168"/>
                  </a:lnTo>
                  <a:lnTo>
                    <a:pt x="11" y="76"/>
                  </a:lnTo>
                  <a:lnTo>
                    <a:pt x="0" y="33"/>
                  </a:lnTo>
                  <a:lnTo>
                    <a:pt x="17" y="0"/>
                  </a:lnTo>
                  <a:lnTo>
                    <a:pt x="17" y="7"/>
                  </a:lnTo>
                  <a:lnTo>
                    <a:pt x="26"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89">
              <a:extLst>
                <a:ext uri="{FF2B5EF4-FFF2-40B4-BE49-F238E27FC236}">
                  <a16:creationId xmlns:a16="http://schemas.microsoft.com/office/drawing/2014/main" id="{528CF7A3-857C-4D50-A7A3-B9DEE040F6F7}"/>
                </a:ext>
              </a:extLst>
            </p:cNvPr>
            <p:cNvSpPr>
              <a:spLocks/>
            </p:cNvSpPr>
            <p:nvPr/>
          </p:nvSpPr>
          <p:spPr bwMode="gray">
            <a:xfrm>
              <a:off x="8737867" y="3569068"/>
              <a:ext cx="91097" cy="239724"/>
            </a:xfrm>
            <a:custGeom>
              <a:avLst/>
              <a:gdLst>
                <a:gd name="T0" fmla="*/ 9 w 19"/>
                <a:gd name="T1" fmla="*/ 0 h 50"/>
                <a:gd name="T2" fmla="*/ 8 w 19"/>
                <a:gd name="T3" fmla="*/ 11 h 50"/>
                <a:gd name="T4" fmla="*/ 0 w 19"/>
                <a:gd name="T5" fmla="*/ 50 h 50"/>
                <a:gd name="T6" fmla="*/ 19 w 19"/>
                <a:gd name="T7" fmla="*/ 13 h 50"/>
                <a:gd name="T8" fmla="*/ 9 w 19"/>
                <a:gd name="T9" fmla="*/ 0 h 50"/>
              </a:gdLst>
              <a:ahLst/>
              <a:cxnLst>
                <a:cxn ang="0">
                  <a:pos x="T0" y="T1"/>
                </a:cxn>
                <a:cxn ang="0">
                  <a:pos x="T2" y="T3"/>
                </a:cxn>
                <a:cxn ang="0">
                  <a:pos x="T4" y="T5"/>
                </a:cxn>
                <a:cxn ang="0">
                  <a:pos x="T6" y="T7"/>
                </a:cxn>
                <a:cxn ang="0">
                  <a:pos x="T8" y="T9"/>
                </a:cxn>
              </a:cxnLst>
              <a:rect l="0" t="0" r="r" b="b"/>
              <a:pathLst>
                <a:path w="19" h="50">
                  <a:moveTo>
                    <a:pt x="9" y="0"/>
                  </a:moveTo>
                  <a:lnTo>
                    <a:pt x="8" y="11"/>
                  </a:lnTo>
                  <a:lnTo>
                    <a:pt x="0" y="50"/>
                  </a:lnTo>
                  <a:lnTo>
                    <a:pt x="19" y="13"/>
                  </a:lnTo>
                  <a:lnTo>
                    <a:pt x="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90">
              <a:extLst>
                <a:ext uri="{FF2B5EF4-FFF2-40B4-BE49-F238E27FC236}">
                  <a16:creationId xmlns:a16="http://schemas.microsoft.com/office/drawing/2014/main" id="{E117ADF0-CAF4-4B94-9C0D-AAD9DB3D3CA7}"/>
                </a:ext>
              </a:extLst>
            </p:cNvPr>
            <p:cNvSpPr>
              <a:spLocks/>
            </p:cNvSpPr>
            <p:nvPr/>
          </p:nvSpPr>
          <p:spPr bwMode="gray">
            <a:xfrm>
              <a:off x="8924851" y="3569068"/>
              <a:ext cx="71918" cy="210956"/>
            </a:xfrm>
            <a:custGeom>
              <a:avLst/>
              <a:gdLst>
                <a:gd name="T0" fmla="*/ 0 w 15"/>
                <a:gd name="T1" fmla="*/ 13 h 44"/>
                <a:gd name="T2" fmla="*/ 10 w 15"/>
                <a:gd name="T3" fmla="*/ 0 h 44"/>
                <a:gd name="T4" fmla="*/ 13 w 15"/>
                <a:gd name="T5" fmla="*/ 11 h 44"/>
                <a:gd name="T6" fmla="*/ 15 w 15"/>
                <a:gd name="T7" fmla="*/ 44 h 44"/>
                <a:gd name="T8" fmla="*/ 0 w 15"/>
                <a:gd name="T9" fmla="*/ 13 h 44"/>
              </a:gdLst>
              <a:ahLst/>
              <a:cxnLst>
                <a:cxn ang="0">
                  <a:pos x="T0" y="T1"/>
                </a:cxn>
                <a:cxn ang="0">
                  <a:pos x="T2" y="T3"/>
                </a:cxn>
                <a:cxn ang="0">
                  <a:pos x="T4" y="T5"/>
                </a:cxn>
                <a:cxn ang="0">
                  <a:pos x="T6" y="T7"/>
                </a:cxn>
                <a:cxn ang="0">
                  <a:pos x="T8" y="T9"/>
                </a:cxn>
              </a:cxnLst>
              <a:rect l="0" t="0" r="r" b="b"/>
              <a:pathLst>
                <a:path w="15" h="44">
                  <a:moveTo>
                    <a:pt x="0" y="13"/>
                  </a:moveTo>
                  <a:lnTo>
                    <a:pt x="10" y="0"/>
                  </a:lnTo>
                  <a:lnTo>
                    <a:pt x="13" y="11"/>
                  </a:lnTo>
                  <a:lnTo>
                    <a:pt x="15" y="44"/>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91">
              <a:extLst>
                <a:ext uri="{FF2B5EF4-FFF2-40B4-BE49-F238E27FC236}">
                  <a16:creationId xmlns:a16="http://schemas.microsoft.com/office/drawing/2014/main" id="{66D0839F-EE0E-48E8-84FC-1689703DC8A9}"/>
                </a:ext>
              </a:extLst>
            </p:cNvPr>
            <p:cNvSpPr>
              <a:spLocks/>
            </p:cNvSpPr>
            <p:nvPr/>
          </p:nvSpPr>
          <p:spPr bwMode="gray">
            <a:xfrm>
              <a:off x="8996769" y="3257431"/>
              <a:ext cx="43153" cy="43153"/>
            </a:xfrm>
            <a:custGeom>
              <a:avLst/>
              <a:gdLst>
                <a:gd name="T0" fmla="*/ 0 w 5"/>
                <a:gd name="T1" fmla="*/ 5 h 5"/>
                <a:gd name="T2" fmla="*/ 3 w 5"/>
                <a:gd name="T3" fmla="*/ 3 h 5"/>
                <a:gd name="T4" fmla="*/ 5 w 5"/>
                <a:gd name="T5" fmla="*/ 1 h 5"/>
                <a:gd name="T6" fmla="*/ 5 w 5"/>
                <a:gd name="T7" fmla="*/ 0 h 5"/>
                <a:gd name="T8" fmla="*/ 5 w 5"/>
                <a:gd name="T9" fmla="*/ 1 h 5"/>
                <a:gd name="T10" fmla="*/ 5 w 5"/>
                <a:gd name="T11" fmla="*/ 1 h 5"/>
                <a:gd name="T12" fmla="*/ 3 w 5"/>
                <a:gd name="T13" fmla="*/ 3 h 5"/>
                <a:gd name="T14" fmla="*/ 0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5"/>
                  </a:moveTo>
                  <a:cubicBezTo>
                    <a:pt x="0" y="5"/>
                    <a:pt x="1" y="4"/>
                    <a:pt x="3" y="3"/>
                  </a:cubicBezTo>
                  <a:cubicBezTo>
                    <a:pt x="4" y="2"/>
                    <a:pt x="5" y="1"/>
                    <a:pt x="5" y="1"/>
                  </a:cubicBezTo>
                  <a:cubicBezTo>
                    <a:pt x="5" y="0"/>
                    <a:pt x="5" y="0"/>
                    <a:pt x="5" y="0"/>
                  </a:cubicBezTo>
                  <a:cubicBezTo>
                    <a:pt x="5" y="1"/>
                    <a:pt x="5" y="1"/>
                    <a:pt x="5" y="1"/>
                  </a:cubicBezTo>
                  <a:cubicBezTo>
                    <a:pt x="5" y="1"/>
                    <a:pt x="5" y="1"/>
                    <a:pt x="5" y="1"/>
                  </a:cubicBezTo>
                  <a:cubicBezTo>
                    <a:pt x="5" y="1"/>
                    <a:pt x="4" y="2"/>
                    <a:pt x="3" y="3"/>
                  </a:cubicBezTo>
                  <a:cubicBezTo>
                    <a:pt x="2" y="4"/>
                    <a:pt x="0" y="5"/>
                    <a:pt x="0" y="5"/>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92">
              <a:extLst>
                <a:ext uri="{FF2B5EF4-FFF2-40B4-BE49-F238E27FC236}">
                  <a16:creationId xmlns:a16="http://schemas.microsoft.com/office/drawing/2014/main" id="{68F3CF26-6D93-4E41-ABB8-5B8813D5EB62}"/>
                </a:ext>
              </a:extLst>
            </p:cNvPr>
            <p:cNvSpPr>
              <a:spLocks/>
            </p:cNvSpPr>
            <p:nvPr/>
          </p:nvSpPr>
          <p:spPr bwMode="gray">
            <a:xfrm>
              <a:off x="8996769" y="3267019"/>
              <a:ext cx="52740" cy="33562"/>
            </a:xfrm>
            <a:custGeom>
              <a:avLst/>
              <a:gdLst>
                <a:gd name="T0" fmla="*/ 0 w 6"/>
                <a:gd name="T1" fmla="*/ 4 h 4"/>
                <a:gd name="T2" fmla="*/ 3 w 6"/>
                <a:gd name="T3" fmla="*/ 2 h 4"/>
                <a:gd name="T4" fmla="*/ 5 w 6"/>
                <a:gd name="T5" fmla="*/ 0 h 4"/>
                <a:gd name="T6" fmla="*/ 6 w 6"/>
                <a:gd name="T7" fmla="*/ 0 h 4"/>
                <a:gd name="T8" fmla="*/ 6 w 6"/>
                <a:gd name="T9" fmla="*/ 1 h 4"/>
                <a:gd name="T10" fmla="*/ 6 w 6"/>
                <a:gd name="T11" fmla="*/ 1 h 4"/>
                <a:gd name="T12" fmla="*/ 3 w 6"/>
                <a:gd name="T13" fmla="*/ 2 h 4"/>
                <a:gd name="T14" fmla="*/ 0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4"/>
                  </a:moveTo>
                  <a:cubicBezTo>
                    <a:pt x="0" y="4"/>
                    <a:pt x="1" y="3"/>
                    <a:pt x="3" y="2"/>
                  </a:cubicBezTo>
                  <a:cubicBezTo>
                    <a:pt x="4" y="1"/>
                    <a:pt x="5" y="0"/>
                    <a:pt x="5" y="0"/>
                  </a:cubicBezTo>
                  <a:cubicBezTo>
                    <a:pt x="5" y="0"/>
                    <a:pt x="5" y="0"/>
                    <a:pt x="6" y="0"/>
                  </a:cubicBezTo>
                  <a:cubicBezTo>
                    <a:pt x="6" y="0"/>
                    <a:pt x="6" y="0"/>
                    <a:pt x="6" y="1"/>
                  </a:cubicBezTo>
                  <a:cubicBezTo>
                    <a:pt x="6" y="1"/>
                    <a:pt x="6" y="1"/>
                    <a:pt x="6" y="1"/>
                  </a:cubicBezTo>
                  <a:cubicBezTo>
                    <a:pt x="6" y="1"/>
                    <a:pt x="4" y="2"/>
                    <a:pt x="3" y="2"/>
                  </a:cubicBezTo>
                  <a:cubicBezTo>
                    <a:pt x="2" y="3"/>
                    <a:pt x="0" y="4"/>
                    <a:pt x="0" y="4"/>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393">
              <a:extLst>
                <a:ext uri="{FF2B5EF4-FFF2-40B4-BE49-F238E27FC236}">
                  <a16:creationId xmlns:a16="http://schemas.microsoft.com/office/drawing/2014/main" id="{68A64717-4DA4-451D-97D4-2D188F5F6D18}"/>
                </a:ext>
              </a:extLst>
            </p:cNvPr>
            <p:cNvSpPr>
              <a:spLocks noChangeArrowheads="1"/>
            </p:cNvSpPr>
            <p:nvPr/>
          </p:nvSpPr>
          <p:spPr bwMode="gray">
            <a:xfrm>
              <a:off x="8963204" y="4029336"/>
              <a:ext cx="9588" cy="9588"/>
            </a:xfrm>
            <a:prstGeom prst="ellipse">
              <a:avLst/>
            </a:pr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394">
              <a:extLst>
                <a:ext uri="{FF2B5EF4-FFF2-40B4-BE49-F238E27FC236}">
                  <a16:creationId xmlns:a16="http://schemas.microsoft.com/office/drawing/2014/main" id="{5EFFD59D-5DF7-446C-A9E4-4991DB724E45}"/>
                </a:ext>
              </a:extLst>
            </p:cNvPr>
            <p:cNvSpPr>
              <a:spLocks noChangeArrowheads="1"/>
            </p:cNvSpPr>
            <p:nvPr/>
          </p:nvSpPr>
          <p:spPr bwMode="gray">
            <a:xfrm>
              <a:off x="8915261" y="4235501"/>
              <a:ext cx="9588" cy="9588"/>
            </a:xfrm>
            <a:prstGeom prst="ellipse">
              <a:avLst/>
            </a:pr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395">
              <a:extLst>
                <a:ext uri="{FF2B5EF4-FFF2-40B4-BE49-F238E27FC236}">
                  <a16:creationId xmlns:a16="http://schemas.microsoft.com/office/drawing/2014/main" id="{7F9CAA95-CBC8-49B3-8DA7-CBF28111D02C}"/>
                </a:ext>
              </a:extLst>
            </p:cNvPr>
            <p:cNvSpPr>
              <a:spLocks noChangeArrowheads="1"/>
            </p:cNvSpPr>
            <p:nvPr/>
          </p:nvSpPr>
          <p:spPr bwMode="gray">
            <a:xfrm>
              <a:off x="8862523" y="4432073"/>
              <a:ext cx="19178" cy="14384"/>
            </a:xfrm>
            <a:prstGeom prst="ellipse">
              <a:avLst/>
            </a:pr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396">
              <a:extLst>
                <a:ext uri="{FF2B5EF4-FFF2-40B4-BE49-F238E27FC236}">
                  <a16:creationId xmlns:a16="http://schemas.microsoft.com/office/drawing/2014/main" id="{6D390A31-291D-4CB0-8B2B-BAF04D5F0109}"/>
                </a:ext>
              </a:extLst>
            </p:cNvPr>
            <p:cNvSpPr>
              <a:spLocks noChangeArrowheads="1"/>
            </p:cNvSpPr>
            <p:nvPr/>
          </p:nvSpPr>
          <p:spPr bwMode="gray">
            <a:xfrm>
              <a:off x="8872113" y="4623851"/>
              <a:ext cx="9588" cy="19178"/>
            </a:xfrm>
            <a:prstGeom prst="ellipse">
              <a:avLst/>
            </a:pr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441">
              <a:extLst>
                <a:ext uri="{FF2B5EF4-FFF2-40B4-BE49-F238E27FC236}">
                  <a16:creationId xmlns:a16="http://schemas.microsoft.com/office/drawing/2014/main" id="{84E96D5A-72DF-480F-B505-BEB16FC17961}"/>
                </a:ext>
              </a:extLst>
            </p:cNvPr>
            <p:cNvSpPr>
              <a:spLocks/>
            </p:cNvSpPr>
            <p:nvPr/>
          </p:nvSpPr>
          <p:spPr bwMode="gray">
            <a:xfrm>
              <a:off x="8584445" y="4676589"/>
              <a:ext cx="575336" cy="100684"/>
            </a:xfrm>
            <a:custGeom>
              <a:avLst/>
              <a:gdLst>
                <a:gd name="T0" fmla="*/ 120 w 120"/>
                <a:gd name="T1" fmla="*/ 17 h 21"/>
                <a:gd name="T2" fmla="*/ 62 w 120"/>
                <a:gd name="T3" fmla="*/ 17 h 21"/>
                <a:gd name="T4" fmla="*/ 60 w 120"/>
                <a:gd name="T5" fmla="*/ 0 h 21"/>
                <a:gd name="T6" fmla="*/ 58 w 120"/>
                <a:gd name="T7" fmla="*/ 17 h 21"/>
                <a:gd name="T8" fmla="*/ 0 w 120"/>
                <a:gd name="T9" fmla="*/ 17 h 21"/>
                <a:gd name="T10" fmla="*/ 2 w 120"/>
                <a:gd name="T11" fmla="*/ 21 h 21"/>
                <a:gd name="T12" fmla="*/ 120 w 120"/>
                <a:gd name="T13" fmla="*/ 21 h 21"/>
                <a:gd name="T14" fmla="*/ 120 w 120"/>
                <a:gd name="T15" fmla="*/ 1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21">
                  <a:moveTo>
                    <a:pt x="120" y="17"/>
                  </a:moveTo>
                  <a:lnTo>
                    <a:pt x="62" y="17"/>
                  </a:lnTo>
                  <a:lnTo>
                    <a:pt x="60" y="0"/>
                  </a:lnTo>
                  <a:lnTo>
                    <a:pt x="58" y="17"/>
                  </a:lnTo>
                  <a:lnTo>
                    <a:pt x="0" y="17"/>
                  </a:lnTo>
                  <a:lnTo>
                    <a:pt x="2" y="21"/>
                  </a:lnTo>
                  <a:lnTo>
                    <a:pt x="120" y="21"/>
                  </a:lnTo>
                  <a:lnTo>
                    <a:pt x="120" y="17"/>
                  </a:lnTo>
                  <a:close/>
                </a:path>
              </a:pathLst>
            </a:custGeom>
            <a:solidFill>
              <a:srgbClr val="6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2"/>
      </p:bgRef>
    </p:bg>
    <p:spTree>
      <p:nvGrpSpPr>
        <p:cNvPr id="1" name=""/>
        <p:cNvGrpSpPr/>
        <p:nvPr/>
      </p:nvGrpSpPr>
      <p:grpSpPr>
        <a:xfrm>
          <a:off x="0" y="0"/>
          <a:ext cx="0" cy="0"/>
          <a:chOff x="0" y="0"/>
          <a:chExt cx="0" cy="0"/>
        </a:xfrm>
      </p:grpSpPr>
      <p:sp>
        <p:nvSpPr>
          <p:cNvPr id="65" name="Rectangle 64"/>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211264"/>
            <a:ext cx="4937760" cy="1828800"/>
          </a:xfrm>
          <a:noFill/>
        </p:spPr>
        <p:txBody>
          <a:bodyPr lIns="146304" tIns="91440" rIns="146304" bIns="91440" anchor="b" anchorCtr="0"/>
          <a:lstStyle>
            <a:lvl1pPr>
              <a:defRPr sz="48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493776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493776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4"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378" name="Group 377"/>
          <p:cNvGrpSpPr/>
          <p:nvPr userDrawn="1"/>
        </p:nvGrpSpPr>
        <p:grpSpPr bwMode="gray">
          <a:xfrm>
            <a:off x="6653839" y="1127963"/>
            <a:ext cx="5789680" cy="4757031"/>
            <a:chOff x="6653839" y="1127963"/>
            <a:chExt cx="5789680" cy="4757031"/>
          </a:xfrm>
        </p:grpSpPr>
        <p:sp>
          <p:nvSpPr>
            <p:cNvPr id="379" name="Freeform 7"/>
            <p:cNvSpPr>
              <a:spLocks/>
            </p:cNvSpPr>
            <p:nvPr userDrawn="1"/>
          </p:nvSpPr>
          <p:spPr bwMode="gray">
            <a:xfrm>
              <a:off x="7729159" y="2453497"/>
              <a:ext cx="2371068" cy="2725538"/>
            </a:xfrm>
            <a:custGeom>
              <a:avLst/>
              <a:gdLst>
                <a:gd name="T0" fmla="*/ 819 w 819"/>
                <a:gd name="T1" fmla="*/ 761 h 947"/>
                <a:gd name="T2" fmla="*/ 540 w 819"/>
                <a:gd name="T3" fmla="*/ 856 h 947"/>
                <a:gd name="T4" fmla="*/ 292 w 819"/>
                <a:gd name="T5" fmla="*/ 941 h 947"/>
                <a:gd name="T6" fmla="*/ 250 w 819"/>
                <a:gd name="T7" fmla="*/ 920 h 947"/>
                <a:gd name="T8" fmla="*/ 0 w 819"/>
                <a:gd name="T9" fmla="*/ 191 h 947"/>
                <a:gd name="T10" fmla="*/ 558 w 819"/>
                <a:gd name="T11" fmla="*/ 0 h 947"/>
                <a:gd name="T12" fmla="*/ 688 w 819"/>
                <a:gd name="T13" fmla="*/ 380 h 947"/>
                <a:gd name="T14" fmla="*/ 819 w 819"/>
                <a:gd name="T15" fmla="*/ 761 h 9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947">
                  <a:moveTo>
                    <a:pt x="819" y="761"/>
                  </a:moveTo>
                  <a:cubicBezTo>
                    <a:pt x="540" y="856"/>
                    <a:pt x="540" y="856"/>
                    <a:pt x="540" y="856"/>
                  </a:cubicBezTo>
                  <a:cubicBezTo>
                    <a:pt x="292" y="941"/>
                    <a:pt x="292" y="941"/>
                    <a:pt x="292" y="941"/>
                  </a:cubicBezTo>
                  <a:cubicBezTo>
                    <a:pt x="275" y="947"/>
                    <a:pt x="256" y="938"/>
                    <a:pt x="250" y="920"/>
                  </a:cubicBezTo>
                  <a:cubicBezTo>
                    <a:pt x="0" y="191"/>
                    <a:pt x="0" y="191"/>
                    <a:pt x="0" y="191"/>
                  </a:cubicBezTo>
                  <a:cubicBezTo>
                    <a:pt x="558" y="0"/>
                    <a:pt x="558" y="0"/>
                    <a:pt x="558" y="0"/>
                  </a:cubicBezTo>
                  <a:cubicBezTo>
                    <a:pt x="688" y="380"/>
                    <a:pt x="688" y="380"/>
                    <a:pt x="688" y="380"/>
                  </a:cubicBezTo>
                  <a:cubicBezTo>
                    <a:pt x="819" y="761"/>
                    <a:pt x="819" y="761"/>
                    <a:pt x="819" y="7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8"/>
            <p:cNvSpPr>
              <a:spLocks/>
            </p:cNvSpPr>
            <p:nvPr userDrawn="1"/>
          </p:nvSpPr>
          <p:spPr bwMode="gray">
            <a:xfrm flipH="1">
              <a:off x="8826822" y="5156960"/>
              <a:ext cx="673193" cy="574896"/>
            </a:xfrm>
            <a:custGeom>
              <a:avLst/>
              <a:gdLst>
                <a:gd name="T0" fmla="*/ 163 w 232"/>
                <a:gd name="T1" fmla="*/ 188 h 199"/>
                <a:gd name="T2" fmla="*/ 112 w 232"/>
                <a:gd name="T3" fmla="*/ 192 h 199"/>
                <a:gd name="T4" fmla="*/ 0 w 232"/>
                <a:gd name="T5" fmla="*/ 145 h 199"/>
                <a:gd name="T6" fmla="*/ 0 w 232"/>
                <a:gd name="T7" fmla="*/ 0 h 199"/>
                <a:gd name="T8" fmla="*/ 232 w 232"/>
                <a:gd name="T9" fmla="*/ 0 h 199"/>
                <a:gd name="T10" fmla="*/ 232 w 232"/>
                <a:gd name="T11" fmla="*/ 160 h 199"/>
                <a:gd name="T12" fmla="*/ 163 w 232"/>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232" h="199">
                  <a:moveTo>
                    <a:pt x="163" y="188"/>
                  </a:moveTo>
                  <a:cubicBezTo>
                    <a:pt x="112" y="192"/>
                    <a:pt x="112" y="192"/>
                    <a:pt x="112" y="192"/>
                  </a:cubicBezTo>
                  <a:cubicBezTo>
                    <a:pt x="39" y="199"/>
                    <a:pt x="2" y="149"/>
                    <a:pt x="0" y="145"/>
                  </a:cubicBezTo>
                  <a:cubicBezTo>
                    <a:pt x="0" y="0"/>
                    <a:pt x="0" y="0"/>
                    <a:pt x="0" y="0"/>
                  </a:cubicBezTo>
                  <a:cubicBezTo>
                    <a:pt x="232" y="0"/>
                    <a:pt x="232" y="0"/>
                    <a:pt x="232" y="0"/>
                  </a:cubicBezTo>
                  <a:cubicBezTo>
                    <a:pt x="232" y="160"/>
                    <a:pt x="232" y="160"/>
                    <a:pt x="232" y="160"/>
                  </a:cubicBezTo>
                  <a:cubicBezTo>
                    <a:pt x="163" y="188"/>
                    <a:pt x="163" y="188"/>
                    <a:pt x="163" y="18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9"/>
            <p:cNvSpPr>
              <a:spLocks noChangeArrowheads="1"/>
            </p:cNvSpPr>
            <p:nvPr userDrawn="1"/>
          </p:nvSpPr>
          <p:spPr bwMode="gray">
            <a:xfrm>
              <a:off x="8986182" y="4282436"/>
              <a:ext cx="107234" cy="482554"/>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0"/>
            <p:cNvSpPr>
              <a:spLocks noChangeArrowheads="1"/>
            </p:cNvSpPr>
            <p:nvPr userDrawn="1"/>
          </p:nvSpPr>
          <p:spPr bwMode="gray">
            <a:xfrm>
              <a:off x="8986182" y="4282436"/>
              <a:ext cx="107234" cy="4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1"/>
            <p:cNvSpPr>
              <a:spLocks noEditPoints="1"/>
            </p:cNvSpPr>
            <p:nvPr userDrawn="1"/>
          </p:nvSpPr>
          <p:spPr bwMode="gray">
            <a:xfrm>
              <a:off x="8047884" y="2578603"/>
              <a:ext cx="1817024" cy="2320431"/>
            </a:xfrm>
            <a:custGeom>
              <a:avLst/>
              <a:gdLst>
                <a:gd name="T0" fmla="*/ 627 w 627"/>
                <a:gd name="T1" fmla="*/ 745 h 806"/>
                <a:gd name="T2" fmla="*/ 606 w 627"/>
                <a:gd name="T3" fmla="*/ 752 h 806"/>
                <a:gd name="T4" fmla="*/ 606 w 627"/>
                <a:gd name="T5" fmla="*/ 793 h 806"/>
                <a:gd name="T6" fmla="*/ 486 w 627"/>
                <a:gd name="T7" fmla="*/ 793 h 806"/>
                <a:gd name="T8" fmla="*/ 448 w 627"/>
                <a:gd name="T9" fmla="*/ 806 h 806"/>
                <a:gd name="T10" fmla="*/ 597 w 627"/>
                <a:gd name="T11" fmla="*/ 806 h 806"/>
                <a:gd name="T12" fmla="*/ 627 w 627"/>
                <a:gd name="T13" fmla="*/ 776 h 806"/>
                <a:gd name="T14" fmla="*/ 627 w 627"/>
                <a:gd name="T15" fmla="*/ 745 h 806"/>
                <a:gd name="T16" fmla="*/ 0 w 627"/>
                <a:gd name="T17" fmla="*/ 468 h 806"/>
                <a:gd name="T18" fmla="*/ 0 w 627"/>
                <a:gd name="T19" fmla="*/ 770 h 806"/>
                <a:gd name="T20" fmla="*/ 36 w 627"/>
                <a:gd name="T21" fmla="*/ 806 h 806"/>
                <a:gd name="T22" fmla="*/ 116 w 627"/>
                <a:gd name="T23" fmla="*/ 806 h 806"/>
                <a:gd name="T24" fmla="*/ 111 w 627"/>
                <a:gd name="T25" fmla="*/ 793 h 806"/>
                <a:gd name="T26" fmla="*/ 50 w 627"/>
                <a:gd name="T27" fmla="*/ 793 h 806"/>
                <a:gd name="T28" fmla="*/ 17 w 627"/>
                <a:gd name="T29" fmla="*/ 760 h 806"/>
                <a:gd name="T30" fmla="*/ 17 w 627"/>
                <a:gd name="T31" fmla="*/ 517 h 806"/>
                <a:gd name="T32" fmla="*/ 0 w 627"/>
                <a:gd name="T33" fmla="*/ 468 h 806"/>
                <a:gd name="T34" fmla="*/ 606 w 627"/>
                <a:gd name="T35" fmla="*/ 0 h 806"/>
                <a:gd name="T36" fmla="*/ 606 w 627"/>
                <a:gd name="T37" fmla="*/ 391 h 806"/>
                <a:gd name="T38" fmla="*/ 606 w 627"/>
                <a:gd name="T39" fmla="*/ 417 h 806"/>
                <a:gd name="T40" fmla="*/ 627 w 627"/>
                <a:gd name="T41" fmla="*/ 479 h 806"/>
                <a:gd name="T42" fmla="*/ 627 w 627"/>
                <a:gd name="T43" fmla="*/ 26 h 806"/>
                <a:gd name="T44" fmla="*/ 606 w 627"/>
                <a:gd name="T45"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806">
                  <a:moveTo>
                    <a:pt x="627" y="745"/>
                  </a:moveTo>
                  <a:cubicBezTo>
                    <a:pt x="606" y="752"/>
                    <a:pt x="606" y="752"/>
                    <a:pt x="606" y="752"/>
                  </a:cubicBezTo>
                  <a:cubicBezTo>
                    <a:pt x="606" y="793"/>
                    <a:pt x="606" y="793"/>
                    <a:pt x="606" y="793"/>
                  </a:cubicBezTo>
                  <a:cubicBezTo>
                    <a:pt x="486" y="793"/>
                    <a:pt x="486" y="793"/>
                    <a:pt x="486" y="793"/>
                  </a:cubicBezTo>
                  <a:cubicBezTo>
                    <a:pt x="448" y="806"/>
                    <a:pt x="448" y="806"/>
                    <a:pt x="448" y="806"/>
                  </a:cubicBezTo>
                  <a:cubicBezTo>
                    <a:pt x="597" y="806"/>
                    <a:pt x="597" y="806"/>
                    <a:pt x="597" y="806"/>
                  </a:cubicBezTo>
                  <a:cubicBezTo>
                    <a:pt x="613" y="806"/>
                    <a:pt x="627" y="793"/>
                    <a:pt x="627" y="776"/>
                  </a:cubicBezTo>
                  <a:cubicBezTo>
                    <a:pt x="627" y="745"/>
                    <a:pt x="627" y="745"/>
                    <a:pt x="627" y="745"/>
                  </a:cubicBezTo>
                  <a:moveTo>
                    <a:pt x="0" y="468"/>
                  </a:moveTo>
                  <a:cubicBezTo>
                    <a:pt x="0" y="770"/>
                    <a:pt x="0" y="770"/>
                    <a:pt x="0" y="770"/>
                  </a:cubicBezTo>
                  <a:cubicBezTo>
                    <a:pt x="0" y="790"/>
                    <a:pt x="16" y="806"/>
                    <a:pt x="36" y="806"/>
                  </a:cubicBezTo>
                  <a:cubicBezTo>
                    <a:pt x="116" y="806"/>
                    <a:pt x="116" y="806"/>
                    <a:pt x="116" y="806"/>
                  </a:cubicBezTo>
                  <a:cubicBezTo>
                    <a:pt x="111" y="793"/>
                    <a:pt x="111" y="793"/>
                    <a:pt x="111" y="793"/>
                  </a:cubicBezTo>
                  <a:cubicBezTo>
                    <a:pt x="50" y="793"/>
                    <a:pt x="50" y="793"/>
                    <a:pt x="50" y="793"/>
                  </a:cubicBezTo>
                  <a:cubicBezTo>
                    <a:pt x="32" y="793"/>
                    <a:pt x="17" y="778"/>
                    <a:pt x="17" y="760"/>
                  </a:cubicBezTo>
                  <a:cubicBezTo>
                    <a:pt x="17" y="517"/>
                    <a:pt x="17" y="517"/>
                    <a:pt x="17" y="517"/>
                  </a:cubicBezTo>
                  <a:cubicBezTo>
                    <a:pt x="0" y="468"/>
                    <a:pt x="0" y="468"/>
                    <a:pt x="0" y="468"/>
                  </a:cubicBezTo>
                  <a:moveTo>
                    <a:pt x="606" y="0"/>
                  </a:moveTo>
                  <a:cubicBezTo>
                    <a:pt x="606" y="391"/>
                    <a:pt x="606" y="391"/>
                    <a:pt x="606" y="391"/>
                  </a:cubicBezTo>
                  <a:cubicBezTo>
                    <a:pt x="606" y="417"/>
                    <a:pt x="606" y="417"/>
                    <a:pt x="606" y="417"/>
                  </a:cubicBezTo>
                  <a:cubicBezTo>
                    <a:pt x="627" y="479"/>
                    <a:pt x="627" y="479"/>
                    <a:pt x="627" y="479"/>
                  </a:cubicBezTo>
                  <a:cubicBezTo>
                    <a:pt x="627" y="26"/>
                    <a:pt x="627" y="26"/>
                    <a:pt x="627" y="26"/>
                  </a:cubicBezTo>
                  <a:cubicBezTo>
                    <a:pt x="627" y="13"/>
                    <a:pt x="618" y="3"/>
                    <a:pt x="606" y="0"/>
                  </a:cubicBezTo>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2"/>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close/>
                  <a:moveTo>
                    <a:pt x="472" y="645"/>
                  </a:moveTo>
                  <a:lnTo>
                    <a:pt x="353" y="645"/>
                  </a:lnTo>
                  <a:lnTo>
                    <a:pt x="353" y="657"/>
                  </a:lnTo>
                  <a:lnTo>
                    <a:pt x="436" y="657"/>
                  </a:lnTo>
                  <a:lnTo>
                    <a:pt x="472" y="645"/>
                  </a:lnTo>
                  <a:close/>
                  <a:moveTo>
                    <a:pt x="589" y="281"/>
                  </a:moveTo>
                  <a:lnTo>
                    <a:pt x="589" y="605"/>
                  </a:lnTo>
                  <a:lnTo>
                    <a:pt x="610" y="599"/>
                  </a:lnTo>
                  <a:lnTo>
                    <a:pt x="610" y="341"/>
                  </a:lnTo>
                  <a:lnTo>
                    <a:pt x="589" y="281"/>
                  </a:lnTo>
                  <a:close/>
                  <a:moveTo>
                    <a:pt x="17" y="0"/>
                  </a:moveTo>
                  <a:lnTo>
                    <a:pt x="0" y="17"/>
                  </a:lnTo>
                  <a:lnTo>
                    <a:pt x="0" y="331"/>
                  </a:lnTo>
                  <a:lnTo>
                    <a:pt x="17" y="378"/>
                  </a:lnTo>
                  <a:lnTo>
                    <a:pt x="1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3"/>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moveTo>
                    <a:pt x="472" y="645"/>
                  </a:moveTo>
                  <a:lnTo>
                    <a:pt x="353" y="645"/>
                  </a:lnTo>
                  <a:lnTo>
                    <a:pt x="353" y="657"/>
                  </a:lnTo>
                  <a:lnTo>
                    <a:pt x="436" y="657"/>
                  </a:lnTo>
                  <a:lnTo>
                    <a:pt x="472" y="645"/>
                  </a:lnTo>
                  <a:moveTo>
                    <a:pt x="589" y="281"/>
                  </a:moveTo>
                  <a:lnTo>
                    <a:pt x="589" y="605"/>
                  </a:lnTo>
                  <a:lnTo>
                    <a:pt x="610" y="599"/>
                  </a:lnTo>
                  <a:lnTo>
                    <a:pt x="610" y="341"/>
                  </a:lnTo>
                  <a:lnTo>
                    <a:pt x="589" y="281"/>
                  </a:lnTo>
                  <a:moveTo>
                    <a:pt x="17" y="0"/>
                  </a:moveTo>
                  <a:lnTo>
                    <a:pt x="0" y="17"/>
                  </a:lnTo>
                  <a:lnTo>
                    <a:pt x="0" y="331"/>
                  </a:lnTo>
                  <a:lnTo>
                    <a:pt x="17" y="37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4"/>
            <p:cNvSpPr>
              <a:spLocks/>
            </p:cNvSpPr>
            <p:nvPr userDrawn="1"/>
          </p:nvSpPr>
          <p:spPr bwMode="gray">
            <a:xfrm>
              <a:off x="8098521" y="2548816"/>
              <a:ext cx="1703833" cy="2314473"/>
            </a:xfrm>
            <a:custGeom>
              <a:avLst/>
              <a:gdLst>
                <a:gd name="T0" fmla="*/ 589 w 589"/>
                <a:gd name="T1" fmla="*/ 804 h 804"/>
                <a:gd name="T2" fmla="*/ 294 w 589"/>
                <a:gd name="T3" fmla="*/ 804 h 804"/>
                <a:gd name="T4" fmla="*/ 33 w 589"/>
                <a:gd name="T5" fmla="*/ 804 h 804"/>
                <a:gd name="T6" fmla="*/ 0 w 589"/>
                <a:gd name="T7" fmla="*/ 771 h 804"/>
                <a:gd name="T8" fmla="*/ 0 w 589"/>
                <a:gd name="T9" fmla="*/ 134 h 804"/>
                <a:gd name="T10" fmla="*/ 127 w 589"/>
                <a:gd name="T11" fmla="*/ 0 h 804"/>
                <a:gd name="T12" fmla="*/ 589 w 589"/>
                <a:gd name="T13" fmla="*/ 0 h 804"/>
                <a:gd name="T14" fmla="*/ 589 w 589"/>
                <a:gd name="T15" fmla="*/ 402 h 804"/>
                <a:gd name="T16" fmla="*/ 589 w 589"/>
                <a:gd name="T17" fmla="*/ 80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804">
                  <a:moveTo>
                    <a:pt x="589" y="804"/>
                  </a:moveTo>
                  <a:cubicBezTo>
                    <a:pt x="294" y="804"/>
                    <a:pt x="294" y="804"/>
                    <a:pt x="294" y="804"/>
                  </a:cubicBezTo>
                  <a:cubicBezTo>
                    <a:pt x="33" y="804"/>
                    <a:pt x="33" y="804"/>
                    <a:pt x="33" y="804"/>
                  </a:cubicBezTo>
                  <a:cubicBezTo>
                    <a:pt x="15" y="804"/>
                    <a:pt x="0" y="789"/>
                    <a:pt x="0" y="771"/>
                  </a:cubicBezTo>
                  <a:cubicBezTo>
                    <a:pt x="0" y="134"/>
                    <a:pt x="0" y="134"/>
                    <a:pt x="0" y="134"/>
                  </a:cubicBezTo>
                  <a:cubicBezTo>
                    <a:pt x="127" y="0"/>
                    <a:pt x="127" y="0"/>
                    <a:pt x="127" y="0"/>
                  </a:cubicBezTo>
                  <a:cubicBezTo>
                    <a:pt x="589" y="0"/>
                    <a:pt x="589" y="0"/>
                    <a:pt x="589" y="0"/>
                  </a:cubicBezTo>
                  <a:cubicBezTo>
                    <a:pt x="589" y="402"/>
                    <a:pt x="589" y="402"/>
                    <a:pt x="589" y="402"/>
                  </a:cubicBezTo>
                  <a:cubicBezTo>
                    <a:pt x="589" y="804"/>
                    <a:pt x="589" y="804"/>
                    <a:pt x="589" y="8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5"/>
            <p:cNvSpPr>
              <a:spLocks/>
            </p:cNvSpPr>
            <p:nvPr userDrawn="1"/>
          </p:nvSpPr>
          <p:spPr bwMode="gray">
            <a:xfrm>
              <a:off x="8098521" y="2548816"/>
              <a:ext cx="366383" cy="384257"/>
            </a:xfrm>
            <a:custGeom>
              <a:avLst/>
              <a:gdLst>
                <a:gd name="T0" fmla="*/ 123 w 123"/>
                <a:gd name="T1" fmla="*/ 0 h 129"/>
                <a:gd name="T2" fmla="*/ 123 w 123"/>
                <a:gd name="T3" fmla="*/ 129 h 129"/>
                <a:gd name="T4" fmla="*/ 0 w 123"/>
                <a:gd name="T5" fmla="*/ 129 h 129"/>
                <a:gd name="T6" fmla="*/ 123 w 123"/>
                <a:gd name="T7" fmla="*/ 0 h 129"/>
              </a:gdLst>
              <a:ahLst/>
              <a:cxnLst>
                <a:cxn ang="0">
                  <a:pos x="T0" y="T1"/>
                </a:cxn>
                <a:cxn ang="0">
                  <a:pos x="T2" y="T3"/>
                </a:cxn>
                <a:cxn ang="0">
                  <a:pos x="T4" y="T5"/>
                </a:cxn>
                <a:cxn ang="0">
                  <a:pos x="T6" y="T7"/>
                </a:cxn>
              </a:cxnLst>
              <a:rect l="0" t="0" r="r" b="b"/>
              <a:pathLst>
                <a:path w="123" h="129">
                  <a:moveTo>
                    <a:pt x="123" y="0"/>
                  </a:moveTo>
                  <a:lnTo>
                    <a:pt x="123" y="129"/>
                  </a:lnTo>
                  <a:lnTo>
                    <a:pt x="0" y="129"/>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6"/>
            <p:cNvSpPr>
              <a:spLocks/>
            </p:cNvSpPr>
            <p:nvPr userDrawn="1"/>
          </p:nvSpPr>
          <p:spPr bwMode="gray">
            <a:xfrm>
              <a:off x="9802354" y="2548816"/>
              <a:ext cx="62552" cy="2314473"/>
            </a:xfrm>
            <a:custGeom>
              <a:avLst/>
              <a:gdLst>
                <a:gd name="T0" fmla="*/ 0 w 21"/>
                <a:gd name="T1" fmla="*/ 804 h 804"/>
                <a:gd name="T2" fmla="*/ 0 w 21"/>
                <a:gd name="T3" fmla="*/ 804 h 804"/>
                <a:gd name="T4" fmla="*/ 0 w 21"/>
                <a:gd name="T5" fmla="*/ 0 h 804"/>
                <a:gd name="T6" fmla="*/ 0 w 21"/>
                <a:gd name="T7" fmla="*/ 0 h 804"/>
                <a:gd name="T8" fmla="*/ 21 w 21"/>
                <a:gd name="T9" fmla="*/ 21 h 804"/>
                <a:gd name="T10" fmla="*/ 21 w 21"/>
                <a:gd name="T11" fmla="*/ 783 h 804"/>
                <a:gd name="T12" fmla="*/ 0 w 21"/>
                <a:gd name="T13" fmla="*/ 804 h 804"/>
              </a:gdLst>
              <a:ahLst/>
              <a:cxnLst>
                <a:cxn ang="0">
                  <a:pos x="T0" y="T1"/>
                </a:cxn>
                <a:cxn ang="0">
                  <a:pos x="T2" y="T3"/>
                </a:cxn>
                <a:cxn ang="0">
                  <a:pos x="T4" y="T5"/>
                </a:cxn>
                <a:cxn ang="0">
                  <a:pos x="T6" y="T7"/>
                </a:cxn>
                <a:cxn ang="0">
                  <a:pos x="T8" y="T9"/>
                </a:cxn>
                <a:cxn ang="0">
                  <a:pos x="T10" y="T11"/>
                </a:cxn>
                <a:cxn ang="0">
                  <a:pos x="T12" y="T13"/>
                </a:cxn>
              </a:cxnLst>
              <a:rect l="0" t="0" r="r" b="b"/>
              <a:pathLst>
                <a:path w="21" h="804">
                  <a:moveTo>
                    <a:pt x="0" y="804"/>
                  </a:moveTo>
                  <a:cubicBezTo>
                    <a:pt x="0" y="804"/>
                    <a:pt x="0" y="804"/>
                    <a:pt x="0" y="804"/>
                  </a:cubicBezTo>
                  <a:cubicBezTo>
                    <a:pt x="0" y="0"/>
                    <a:pt x="0" y="0"/>
                    <a:pt x="0" y="0"/>
                  </a:cubicBezTo>
                  <a:cubicBezTo>
                    <a:pt x="0" y="0"/>
                    <a:pt x="0" y="0"/>
                    <a:pt x="0" y="0"/>
                  </a:cubicBezTo>
                  <a:cubicBezTo>
                    <a:pt x="12" y="0"/>
                    <a:pt x="21" y="9"/>
                    <a:pt x="21" y="21"/>
                  </a:cubicBezTo>
                  <a:cubicBezTo>
                    <a:pt x="21" y="783"/>
                    <a:pt x="21" y="783"/>
                    <a:pt x="21" y="783"/>
                  </a:cubicBezTo>
                  <a:cubicBezTo>
                    <a:pt x="21" y="795"/>
                    <a:pt x="12" y="804"/>
                    <a:pt x="0" y="804"/>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7"/>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18"/>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19"/>
            <p:cNvSpPr>
              <a:spLocks noChangeArrowheads="1"/>
            </p:cNvSpPr>
            <p:nvPr userDrawn="1"/>
          </p:nvSpPr>
          <p:spPr bwMode="gray">
            <a:xfrm>
              <a:off x="8631715" y="3642011"/>
              <a:ext cx="178724" cy="41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0"/>
            <p:cNvSpPr>
              <a:spLocks noChangeArrowheads="1"/>
            </p:cNvSpPr>
            <p:nvPr userDrawn="1"/>
          </p:nvSpPr>
          <p:spPr bwMode="gray">
            <a:xfrm>
              <a:off x="8855118" y="3502009"/>
              <a:ext cx="178724" cy="55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1"/>
            <p:cNvSpPr>
              <a:spLocks noChangeArrowheads="1"/>
            </p:cNvSpPr>
            <p:nvPr userDrawn="1"/>
          </p:nvSpPr>
          <p:spPr bwMode="gray">
            <a:xfrm>
              <a:off x="8855118" y="3502009"/>
              <a:ext cx="178724" cy="5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2"/>
            <p:cNvSpPr>
              <a:spLocks noChangeArrowheads="1"/>
            </p:cNvSpPr>
            <p:nvPr userDrawn="1"/>
          </p:nvSpPr>
          <p:spPr bwMode="gray">
            <a:xfrm>
              <a:off x="9078524" y="3359030"/>
              <a:ext cx="175744" cy="697023"/>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3"/>
            <p:cNvSpPr>
              <a:spLocks noChangeArrowheads="1"/>
            </p:cNvSpPr>
            <p:nvPr userDrawn="1"/>
          </p:nvSpPr>
          <p:spPr bwMode="gray">
            <a:xfrm>
              <a:off x="9078524" y="3359030"/>
              <a:ext cx="175744" cy="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24"/>
            <p:cNvSpPr>
              <a:spLocks noChangeArrowheads="1"/>
            </p:cNvSpPr>
            <p:nvPr userDrawn="1"/>
          </p:nvSpPr>
          <p:spPr bwMode="gray">
            <a:xfrm>
              <a:off x="8223628" y="3948819"/>
              <a:ext cx="59575" cy="10723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25"/>
            <p:cNvSpPr>
              <a:spLocks noChangeArrowheads="1"/>
            </p:cNvSpPr>
            <p:nvPr userDrawn="1"/>
          </p:nvSpPr>
          <p:spPr bwMode="gray">
            <a:xfrm>
              <a:off x="9662355"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26"/>
            <p:cNvSpPr>
              <a:spLocks noChangeArrowheads="1"/>
            </p:cNvSpPr>
            <p:nvPr userDrawn="1"/>
          </p:nvSpPr>
          <p:spPr bwMode="gray">
            <a:xfrm>
              <a:off x="9561078"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27"/>
            <p:cNvSpPr>
              <a:spLocks noChangeArrowheads="1"/>
            </p:cNvSpPr>
            <p:nvPr userDrawn="1"/>
          </p:nvSpPr>
          <p:spPr bwMode="gray">
            <a:xfrm>
              <a:off x="8321927"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8"/>
            <p:cNvSpPr>
              <a:spLocks/>
            </p:cNvSpPr>
            <p:nvPr userDrawn="1"/>
          </p:nvSpPr>
          <p:spPr bwMode="gray">
            <a:xfrm>
              <a:off x="8590012" y="1881581"/>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9"/>
            <p:cNvSpPr>
              <a:spLocks/>
            </p:cNvSpPr>
            <p:nvPr userDrawn="1"/>
          </p:nvSpPr>
          <p:spPr bwMode="gray">
            <a:xfrm>
              <a:off x="8590012" y="1816049"/>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0"/>
            <p:cNvSpPr>
              <a:spLocks/>
            </p:cNvSpPr>
            <p:nvPr userDrawn="1"/>
          </p:nvSpPr>
          <p:spPr bwMode="gray">
            <a:xfrm>
              <a:off x="8590012" y="1753496"/>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1"/>
            <p:cNvSpPr>
              <a:spLocks/>
            </p:cNvSpPr>
            <p:nvPr userDrawn="1"/>
          </p:nvSpPr>
          <p:spPr bwMode="gray">
            <a:xfrm>
              <a:off x="8590012" y="1690942"/>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userDrawn="1"/>
          </p:nvSpPr>
          <p:spPr bwMode="gray">
            <a:xfrm>
              <a:off x="8590012" y="1625410"/>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userDrawn="1"/>
          </p:nvSpPr>
          <p:spPr bwMode="gray">
            <a:xfrm>
              <a:off x="9182778" y="1881581"/>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userDrawn="1"/>
          </p:nvSpPr>
          <p:spPr bwMode="gray">
            <a:xfrm>
              <a:off x="9182778" y="1816049"/>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userDrawn="1"/>
          </p:nvSpPr>
          <p:spPr bwMode="gray">
            <a:xfrm>
              <a:off x="9182778" y="175349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userDrawn="1"/>
          </p:nvSpPr>
          <p:spPr bwMode="gray">
            <a:xfrm>
              <a:off x="9182778" y="1690942"/>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userDrawn="1"/>
          </p:nvSpPr>
          <p:spPr bwMode="gray">
            <a:xfrm>
              <a:off x="9182778" y="162541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userDrawn="1"/>
          </p:nvSpPr>
          <p:spPr bwMode="gray">
            <a:xfrm>
              <a:off x="9182778" y="155690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userDrawn="1"/>
          </p:nvSpPr>
          <p:spPr bwMode="gray">
            <a:xfrm>
              <a:off x="9182778" y="149434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userDrawn="1"/>
          </p:nvSpPr>
          <p:spPr bwMode="gray">
            <a:xfrm>
              <a:off x="8887885" y="1881581"/>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userDrawn="1"/>
          </p:nvSpPr>
          <p:spPr bwMode="gray">
            <a:xfrm>
              <a:off x="8887885" y="1816049"/>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userDrawn="1"/>
          </p:nvSpPr>
          <p:spPr bwMode="gray">
            <a:xfrm>
              <a:off x="8887885" y="175349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userDrawn="1"/>
          </p:nvSpPr>
          <p:spPr bwMode="gray">
            <a:xfrm>
              <a:off x="8887885" y="1690942"/>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userDrawn="1"/>
          </p:nvSpPr>
          <p:spPr bwMode="gray">
            <a:xfrm>
              <a:off x="8887885" y="162541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userDrawn="1"/>
          </p:nvSpPr>
          <p:spPr bwMode="gray">
            <a:xfrm>
              <a:off x="8887885" y="155690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6"/>
            <p:cNvSpPr>
              <a:spLocks/>
            </p:cNvSpPr>
            <p:nvPr userDrawn="1"/>
          </p:nvSpPr>
          <p:spPr bwMode="gray">
            <a:xfrm>
              <a:off x="8887885" y="149434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7"/>
            <p:cNvSpPr>
              <a:spLocks/>
            </p:cNvSpPr>
            <p:nvPr userDrawn="1"/>
          </p:nvSpPr>
          <p:spPr bwMode="gray">
            <a:xfrm>
              <a:off x="8887885" y="1431794"/>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8"/>
            <p:cNvSpPr>
              <a:spLocks/>
            </p:cNvSpPr>
            <p:nvPr userDrawn="1"/>
          </p:nvSpPr>
          <p:spPr bwMode="gray">
            <a:xfrm>
              <a:off x="8887885" y="1366262"/>
              <a:ext cx="256171" cy="4170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49"/>
            <p:cNvSpPr>
              <a:spLocks/>
            </p:cNvSpPr>
            <p:nvPr userDrawn="1"/>
          </p:nvSpPr>
          <p:spPr bwMode="gray">
            <a:xfrm>
              <a:off x="8887885" y="1300730"/>
              <a:ext cx="256171" cy="4468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0"/>
            <p:cNvSpPr>
              <a:spLocks/>
            </p:cNvSpPr>
            <p:nvPr userDrawn="1"/>
          </p:nvSpPr>
          <p:spPr bwMode="gray">
            <a:xfrm>
              <a:off x="8464906" y="1127963"/>
              <a:ext cx="1102130" cy="1099152"/>
            </a:xfrm>
            <a:custGeom>
              <a:avLst/>
              <a:gdLst>
                <a:gd name="T0" fmla="*/ 379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9 w 381"/>
                <a:gd name="T13" fmla="*/ 190 h 381"/>
                <a:gd name="T14" fmla="*/ 377 w 381"/>
                <a:gd name="T15" fmla="*/ 190 h 381"/>
                <a:gd name="T16" fmla="*/ 322 w 381"/>
                <a:gd name="T17" fmla="*/ 322 h 381"/>
                <a:gd name="T18" fmla="*/ 190 w 381"/>
                <a:gd name="T19" fmla="*/ 376 h 381"/>
                <a:gd name="T20" fmla="*/ 59 w 381"/>
                <a:gd name="T21" fmla="*/ 322 h 381"/>
                <a:gd name="T22" fmla="*/ 4 w 381"/>
                <a:gd name="T23" fmla="*/ 190 h 381"/>
                <a:gd name="T24" fmla="*/ 59 w 381"/>
                <a:gd name="T25" fmla="*/ 59 h 381"/>
                <a:gd name="T26" fmla="*/ 190 w 381"/>
                <a:gd name="T27" fmla="*/ 4 h 381"/>
                <a:gd name="T28" fmla="*/ 322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0" y="0"/>
                  </a:cubicBezTo>
                  <a:cubicBezTo>
                    <a:pt x="85" y="0"/>
                    <a:pt x="0" y="85"/>
                    <a:pt x="0" y="190"/>
                  </a:cubicBezTo>
                  <a:cubicBezTo>
                    <a:pt x="0" y="295"/>
                    <a:pt x="85" y="381"/>
                    <a:pt x="190" y="381"/>
                  </a:cubicBezTo>
                  <a:cubicBezTo>
                    <a:pt x="296" y="381"/>
                    <a:pt x="381" y="295"/>
                    <a:pt x="381" y="190"/>
                  </a:cubicBezTo>
                  <a:cubicBezTo>
                    <a:pt x="379" y="190"/>
                    <a:pt x="379" y="190"/>
                    <a:pt x="379" y="190"/>
                  </a:cubicBezTo>
                  <a:cubicBezTo>
                    <a:pt x="377" y="190"/>
                    <a:pt x="377" y="190"/>
                    <a:pt x="377" y="190"/>
                  </a:cubicBezTo>
                  <a:cubicBezTo>
                    <a:pt x="377" y="242"/>
                    <a:pt x="356" y="288"/>
                    <a:pt x="322" y="322"/>
                  </a:cubicBezTo>
                  <a:cubicBezTo>
                    <a:pt x="288" y="356"/>
                    <a:pt x="242" y="376"/>
                    <a:pt x="190" y="376"/>
                  </a:cubicBezTo>
                  <a:cubicBezTo>
                    <a:pt x="139" y="376"/>
                    <a:pt x="92" y="356"/>
                    <a:pt x="59" y="322"/>
                  </a:cubicBezTo>
                  <a:cubicBezTo>
                    <a:pt x="25" y="288"/>
                    <a:pt x="4" y="242"/>
                    <a:pt x="4" y="190"/>
                  </a:cubicBezTo>
                  <a:cubicBezTo>
                    <a:pt x="4" y="139"/>
                    <a:pt x="25" y="92"/>
                    <a:pt x="59" y="59"/>
                  </a:cubicBezTo>
                  <a:cubicBezTo>
                    <a:pt x="92" y="25"/>
                    <a:pt x="139" y="4"/>
                    <a:pt x="190" y="4"/>
                  </a:cubicBezTo>
                  <a:cubicBezTo>
                    <a:pt x="242" y="4"/>
                    <a:pt x="288" y="25"/>
                    <a:pt x="322"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51"/>
            <p:cNvSpPr>
              <a:spLocks/>
            </p:cNvSpPr>
            <p:nvPr userDrawn="1"/>
          </p:nvSpPr>
          <p:spPr bwMode="gray">
            <a:xfrm>
              <a:off x="6898094" y="3320308"/>
              <a:ext cx="634468" cy="717875"/>
            </a:xfrm>
            <a:custGeom>
              <a:avLst/>
              <a:gdLst>
                <a:gd name="T0" fmla="*/ 0 w 213"/>
                <a:gd name="T1" fmla="*/ 0 h 241"/>
                <a:gd name="T2" fmla="*/ 0 w 213"/>
                <a:gd name="T3" fmla="*/ 241 h 241"/>
                <a:gd name="T4" fmla="*/ 213 w 213"/>
                <a:gd name="T5" fmla="*/ 241 h 241"/>
                <a:gd name="T6" fmla="*/ 213 w 213"/>
                <a:gd name="T7" fmla="*/ 227 h 241"/>
                <a:gd name="T8" fmla="*/ 15 w 213"/>
                <a:gd name="T9" fmla="*/ 227 h 241"/>
                <a:gd name="T10" fmla="*/ 15 w 213"/>
                <a:gd name="T11" fmla="*/ 0 h 241"/>
                <a:gd name="T12" fmla="*/ 0 w 213"/>
                <a:gd name="T13" fmla="*/ 0 h 241"/>
                <a:gd name="T14" fmla="*/ 0 w 213"/>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1">
                  <a:moveTo>
                    <a:pt x="0" y="0"/>
                  </a:moveTo>
                  <a:lnTo>
                    <a:pt x="0" y="241"/>
                  </a:lnTo>
                  <a:lnTo>
                    <a:pt x="213" y="241"/>
                  </a:lnTo>
                  <a:lnTo>
                    <a:pt x="213" y="227"/>
                  </a:lnTo>
                  <a:lnTo>
                    <a:pt x="15" y="227"/>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52"/>
            <p:cNvSpPr>
              <a:spLocks noChangeArrowheads="1"/>
            </p:cNvSpPr>
            <p:nvPr userDrawn="1"/>
          </p:nvSpPr>
          <p:spPr bwMode="gray">
            <a:xfrm>
              <a:off x="6871285" y="3409670"/>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53"/>
            <p:cNvSpPr>
              <a:spLocks/>
            </p:cNvSpPr>
            <p:nvPr userDrawn="1"/>
          </p:nvSpPr>
          <p:spPr bwMode="gray">
            <a:xfrm>
              <a:off x="6871285" y="3409670"/>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54"/>
            <p:cNvSpPr>
              <a:spLocks noChangeArrowheads="1"/>
            </p:cNvSpPr>
            <p:nvPr userDrawn="1"/>
          </p:nvSpPr>
          <p:spPr bwMode="gray">
            <a:xfrm>
              <a:off x="6871285" y="3496052"/>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55"/>
            <p:cNvSpPr>
              <a:spLocks/>
            </p:cNvSpPr>
            <p:nvPr userDrawn="1"/>
          </p:nvSpPr>
          <p:spPr bwMode="gray">
            <a:xfrm>
              <a:off x="6871285" y="3496052"/>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Rectangle 56"/>
            <p:cNvSpPr>
              <a:spLocks noChangeArrowheads="1"/>
            </p:cNvSpPr>
            <p:nvPr userDrawn="1"/>
          </p:nvSpPr>
          <p:spPr bwMode="gray">
            <a:xfrm>
              <a:off x="6871285" y="3579456"/>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7"/>
            <p:cNvSpPr>
              <a:spLocks/>
            </p:cNvSpPr>
            <p:nvPr userDrawn="1"/>
          </p:nvSpPr>
          <p:spPr bwMode="gray">
            <a:xfrm>
              <a:off x="6871285" y="3579456"/>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8"/>
            <p:cNvSpPr>
              <a:spLocks noChangeArrowheads="1"/>
            </p:cNvSpPr>
            <p:nvPr userDrawn="1"/>
          </p:nvSpPr>
          <p:spPr bwMode="gray">
            <a:xfrm>
              <a:off x="6871285" y="3665840"/>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9"/>
            <p:cNvSpPr>
              <a:spLocks/>
            </p:cNvSpPr>
            <p:nvPr userDrawn="1"/>
          </p:nvSpPr>
          <p:spPr bwMode="gray">
            <a:xfrm>
              <a:off x="6871285" y="3665840"/>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60"/>
            <p:cNvSpPr>
              <a:spLocks noChangeArrowheads="1"/>
            </p:cNvSpPr>
            <p:nvPr userDrawn="1"/>
          </p:nvSpPr>
          <p:spPr bwMode="gray">
            <a:xfrm>
              <a:off x="6871285" y="3749245"/>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61"/>
            <p:cNvSpPr>
              <a:spLocks/>
            </p:cNvSpPr>
            <p:nvPr userDrawn="1"/>
          </p:nvSpPr>
          <p:spPr bwMode="gray">
            <a:xfrm>
              <a:off x="6871285" y="3749245"/>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62"/>
            <p:cNvSpPr>
              <a:spLocks noChangeArrowheads="1"/>
            </p:cNvSpPr>
            <p:nvPr userDrawn="1"/>
          </p:nvSpPr>
          <p:spPr bwMode="gray">
            <a:xfrm>
              <a:off x="6871285" y="3835627"/>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63"/>
            <p:cNvSpPr>
              <a:spLocks/>
            </p:cNvSpPr>
            <p:nvPr userDrawn="1"/>
          </p:nvSpPr>
          <p:spPr bwMode="gray">
            <a:xfrm>
              <a:off x="6871285" y="3835627"/>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64"/>
            <p:cNvSpPr>
              <a:spLocks noChangeArrowheads="1"/>
            </p:cNvSpPr>
            <p:nvPr userDrawn="1"/>
          </p:nvSpPr>
          <p:spPr bwMode="gray">
            <a:xfrm>
              <a:off x="6871285" y="3922011"/>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65"/>
            <p:cNvSpPr>
              <a:spLocks/>
            </p:cNvSpPr>
            <p:nvPr userDrawn="1"/>
          </p:nvSpPr>
          <p:spPr bwMode="gray">
            <a:xfrm>
              <a:off x="6871285" y="3922011"/>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66"/>
            <p:cNvSpPr>
              <a:spLocks noChangeArrowheads="1"/>
            </p:cNvSpPr>
            <p:nvPr userDrawn="1"/>
          </p:nvSpPr>
          <p:spPr bwMode="gray">
            <a:xfrm>
              <a:off x="7449158"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67"/>
            <p:cNvSpPr>
              <a:spLocks/>
            </p:cNvSpPr>
            <p:nvPr userDrawn="1"/>
          </p:nvSpPr>
          <p:spPr bwMode="gray">
            <a:xfrm>
              <a:off x="7449158"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68"/>
            <p:cNvSpPr>
              <a:spLocks noChangeArrowheads="1"/>
            </p:cNvSpPr>
            <p:nvPr userDrawn="1"/>
          </p:nvSpPr>
          <p:spPr bwMode="gray">
            <a:xfrm>
              <a:off x="7362776"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69"/>
            <p:cNvSpPr>
              <a:spLocks/>
            </p:cNvSpPr>
            <p:nvPr userDrawn="1"/>
          </p:nvSpPr>
          <p:spPr bwMode="gray">
            <a:xfrm>
              <a:off x="7362776"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70"/>
            <p:cNvSpPr>
              <a:spLocks noChangeArrowheads="1"/>
            </p:cNvSpPr>
            <p:nvPr userDrawn="1"/>
          </p:nvSpPr>
          <p:spPr bwMode="gray">
            <a:xfrm>
              <a:off x="7276392"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71"/>
            <p:cNvSpPr>
              <a:spLocks/>
            </p:cNvSpPr>
            <p:nvPr userDrawn="1"/>
          </p:nvSpPr>
          <p:spPr bwMode="gray">
            <a:xfrm>
              <a:off x="7276392"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72"/>
            <p:cNvSpPr>
              <a:spLocks noChangeArrowheads="1"/>
            </p:cNvSpPr>
            <p:nvPr userDrawn="1"/>
          </p:nvSpPr>
          <p:spPr bwMode="gray">
            <a:xfrm>
              <a:off x="7190010"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73"/>
            <p:cNvSpPr>
              <a:spLocks/>
            </p:cNvSpPr>
            <p:nvPr userDrawn="1"/>
          </p:nvSpPr>
          <p:spPr bwMode="gray">
            <a:xfrm>
              <a:off x="7190010"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74"/>
            <p:cNvSpPr>
              <a:spLocks noChangeArrowheads="1"/>
            </p:cNvSpPr>
            <p:nvPr userDrawn="1"/>
          </p:nvSpPr>
          <p:spPr bwMode="gray">
            <a:xfrm>
              <a:off x="7106605"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75"/>
            <p:cNvSpPr>
              <a:spLocks/>
            </p:cNvSpPr>
            <p:nvPr userDrawn="1"/>
          </p:nvSpPr>
          <p:spPr bwMode="gray">
            <a:xfrm>
              <a:off x="7106605"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Rectangle 76"/>
            <p:cNvSpPr>
              <a:spLocks noChangeArrowheads="1"/>
            </p:cNvSpPr>
            <p:nvPr userDrawn="1"/>
          </p:nvSpPr>
          <p:spPr bwMode="gray">
            <a:xfrm>
              <a:off x="7020221"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77"/>
            <p:cNvSpPr>
              <a:spLocks/>
            </p:cNvSpPr>
            <p:nvPr userDrawn="1"/>
          </p:nvSpPr>
          <p:spPr bwMode="gray">
            <a:xfrm>
              <a:off x="7020221"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78"/>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 name="T16" fmla="*/ 25 w 54"/>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91">
                  <a:moveTo>
                    <a:pt x="25" y="0"/>
                  </a:moveTo>
                  <a:lnTo>
                    <a:pt x="31" y="0"/>
                  </a:lnTo>
                  <a:lnTo>
                    <a:pt x="54" y="33"/>
                  </a:lnTo>
                  <a:lnTo>
                    <a:pt x="50" y="58"/>
                  </a:lnTo>
                  <a:lnTo>
                    <a:pt x="44" y="58"/>
                  </a:lnTo>
                  <a:lnTo>
                    <a:pt x="32" y="40"/>
                  </a:lnTo>
                  <a:lnTo>
                    <a:pt x="6" y="191"/>
                  </a:lnTo>
                  <a:lnTo>
                    <a:pt x="0" y="191"/>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79"/>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1">
                  <a:moveTo>
                    <a:pt x="25" y="0"/>
                  </a:moveTo>
                  <a:lnTo>
                    <a:pt x="31" y="0"/>
                  </a:lnTo>
                  <a:lnTo>
                    <a:pt x="54" y="33"/>
                  </a:lnTo>
                  <a:lnTo>
                    <a:pt x="50" y="58"/>
                  </a:lnTo>
                  <a:lnTo>
                    <a:pt x="44" y="58"/>
                  </a:lnTo>
                  <a:lnTo>
                    <a:pt x="32" y="40"/>
                  </a:lnTo>
                  <a:lnTo>
                    <a:pt x="6" y="191"/>
                  </a:lnTo>
                  <a:lnTo>
                    <a:pt x="0"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80"/>
            <p:cNvSpPr>
              <a:spLocks/>
            </p:cNvSpPr>
            <p:nvPr userDrawn="1"/>
          </p:nvSpPr>
          <p:spPr bwMode="gray">
            <a:xfrm>
              <a:off x="7029159" y="3397755"/>
              <a:ext cx="437872" cy="518299"/>
            </a:xfrm>
            <a:custGeom>
              <a:avLst/>
              <a:gdLst>
                <a:gd name="T0" fmla="*/ 117 w 147"/>
                <a:gd name="T1" fmla="*/ 174 h 174"/>
                <a:gd name="T2" fmla="*/ 84 w 147"/>
                <a:gd name="T3" fmla="*/ 113 h 174"/>
                <a:gd name="T4" fmla="*/ 54 w 147"/>
                <a:gd name="T5" fmla="*/ 168 h 174"/>
                <a:gd name="T6" fmla="*/ 27 w 147"/>
                <a:gd name="T7" fmla="*/ 99 h 174"/>
                <a:gd name="T8" fmla="*/ 16 w 147"/>
                <a:gd name="T9" fmla="*/ 132 h 174"/>
                <a:gd name="T10" fmla="*/ 0 w 147"/>
                <a:gd name="T11" fmla="*/ 128 h 174"/>
                <a:gd name="T12" fmla="*/ 26 w 147"/>
                <a:gd name="T13" fmla="*/ 46 h 174"/>
                <a:gd name="T14" fmla="*/ 57 w 147"/>
                <a:gd name="T15" fmla="*/ 128 h 174"/>
                <a:gd name="T16" fmla="*/ 84 w 147"/>
                <a:gd name="T17" fmla="*/ 77 h 174"/>
                <a:gd name="T18" fmla="*/ 109 w 147"/>
                <a:gd name="T19" fmla="*/ 122 h 174"/>
                <a:gd name="T20" fmla="*/ 130 w 147"/>
                <a:gd name="T21" fmla="*/ 0 h 174"/>
                <a:gd name="T22" fmla="*/ 147 w 147"/>
                <a:gd name="T23" fmla="*/ 3 h 174"/>
                <a:gd name="T24" fmla="*/ 117 w 147"/>
                <a:gd name="T2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74">
                  <a:moveTo>
                    <a:pt x="117" y="174"/>
                  </a:moveTo>
                  <a:lnTo>
                    <a:pt x="84" y="113"/>
                  </a:lnTo>
                  <a:lnTo>
                    <a:pt x="54" y="168"/>
                  </a:lnTo>
                  <a:lnTo>
                    <a:pt x="27" y="99"/>
                  </a:lnTo>
                  <a:lnTo>
                    <a:pt x="16" y="132"/>
                  </a:lnTo>
                  <a:lnTo>
                    <a:pt x="0" y="128"/>
                  </a:lnTo>
                  <a:lnTo>
                    <a:pt x="26" y="46"/>
                  </a:lnTo>
                  <a:lnTo>
                    <a:pt x="57" y="128"/>
                  </a:lnTo>
                  <a:lnTo>
                    <a:pt x="84" y="77"/>
                  </a:lnTo>
                  <a:lnTo>
                    <a:pt x="109" y="122"/>
                  </a:lnTo>
                  <a:lnTo>
                    <a:pt x="130" y="0"/>
                  </a:lnTo>
                  <a:lnTo>
                    <a:pt x="147" y="3"/>
                  </a:lnTo>
                  <a:lnTo>
                    <a:pt x="117" y="174"/>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81"/>
            <p:cNvSpPr>
              <a:spLocks/>
            </p:cNvSpPr>
            <p:nvPr userDrawn="1"/>
          </p:nvSpPr>
          <p:spPr bwMode="gray">
            <a:xfrm>
              <a:off x="7338946" y="3347115"/>
              <a:ext cx="181702" cy="172766"/>
            </a:xfrm>
            <a:custGeom>
              <a:avLst/>
              <a:gdLst>
                <a:gd name="T0" fmla="*/ 57 w 61"/>
                <a:gd name="T1" fmla="*/ 58 h 58"/>
                <a:gd name="T2" fmla="*/ 33 w 61"/>
                <a:gd name="T3" fmla="*/ 24 h 58"/>
                <a:gd name="T4" fmla="*/ 0 w 61"/>
                <a:gd name="T5" fmla="*/ 48 h 58"/>
                <a:gd name="T6" fmla="*/ 4 w 61"/>
                <a:gd name="T7" fmla="*/ 23 h 58"/>
                <a:gd name="T8" fmla="*/ 38 w 61"/>
                <a:gd name="T9" fmla="*/ 0 h 58"/>
                <a:gd name="T10" fmla="*/ 61 w 61"/>
                <a:gd name="T11" fmla="*/ 33 h 58"/>
                <a:gd name="T12" fmla="*/ 57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57" y="58"/>
                  </a:moveTo>
                  <a:lnTo>
                    <a:pt x="33" y="24"/>
                  </a:lnTo>
                  <a:lnTo>
                    <a:pt x="0" y="48"/>
                  </a:lnTo>
                  <a:lnTo>
                    <a:pt x="4" y="23"/>
                  </a:lnTo>
                  <a:lnTo>
                    <a:pt x="38" y="0"/>
                  </a:lnTo>
                  <a:lnTo>
                    <a:pt x="61" y="33"/>
                  </a:lnTo>
                  <a:lnTo>
                    <a:pt x="57" y="5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82"/>
            <p:cNvSpPr>
              <a:spLocks/>
            </p:cNvSpPr>
            <p:nvPr userDrawn="1"/>
          </p:nvSpPr>
          <p:spPr bwMode="gray">
            <a:xfrm>
              <a:off x="7279372" y="3627116"/>
              <a:ext cx="77447" cy="134044"/>
            </a:xfrm>
            <a:custGeom>
              <a:avLst/>
              <a:gdLst>
                <a:gd name="T0" fmla="*/ 0 w 26"/>
                <a:gd name="T1" fmla="*/ 0 h 45"/>
                <a:gd name="T2" fmla="*/ 6 w 26"/>
                <a:gd name="T3" fmla="*/ 0 h 45"/>
                <a:gd name="T4" fmla="*/ 26 w 26"/>
                <a:gd name="T5" fmla="*/ 37 h 45"/>
                <a:gd name="T6" fmla="*/ 25 w 26"/>
                <a:gd name="T7" fmla="*/ 45 h 45"/>
                <a:gd name="T8" fmla="*/ 0 w 26"/>
                <a:gd name="T9" fmla="*/ 0 h 45"/>
              </a:gdLst>
              <a:ahLst/>
              <a:cxnLst>
                <a:cxn ang="0">
                  <a:pos x="T0" y="T1"/>
                </a:cxn>
                <a:cxn ang="0">
                  <a:pos x="T2" y="T3"/>
                </a:cxn>
                <a:cxn ang="0">
                  <a:pos x="T4" y="T5"/>
                </a:cxn>
                <a:cxn ang="0">
                  <a:pos x="T6" y="T7"/>
                </a:cxn>
                <a:cxn ang="0">
                  <a:pos x="T8" y="T9"/>
                </a:cxn>
              </a:cxnLst>
              <a:rect l="0" t="0" r="r" b="b"/>
              <a:pathLst>
                <a:path w="26" h="45">
                  <a:moveTo>
                    <a:pt x="0" y="0"/>
                  </a:moveTo>
                  <a:lnTo>
                    <a:pt x="6" y="0"/>
                  </a:lnTo>
                  <a:lnTo>
                    <a:pt x="26" y="37"/>
                  </a:lnTo>
                  <a:lnTo>
                    <a:pt x="25" y="45"/>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83"/>
            <p:cNvSpPr>
              <a:spLocks/>
            </p:cNvSpPr>
            <p:nvPr userDrawn="1"/>
          </p:nvSpPr>
          <p:spPr bwMode="gray">
            <a:xfrm>
              <a:off x="7190010" y="3734350"/>
              <a:ext cx="98297" cy="163831"/>
            </a:xfrm>
            <a:custGeom>
              <a:avLst/>
              <a:gdLst>
                <a:gd name="T0" fmla="*/ 0 w 33"/>
                <a:gd name="T1" fmla="*/ 55 h 55"/>
                <a:gd name="T2" fmla="*/ 6 w 33"/>
                <a:gd name="T3" fmla="*/ 55 h 55"/>
                <a:gd name="T4" fmla="*/ 33 w 33"/>
                <a:gd name="T5" fmla="*/ 7 h 55"/>
                <a:gd name="T6" fmla="*/ 30 w 33"/>
                <a:gd name="T7" fmla="*/ 0 h 55"/>
                <a:gd name="T8" fmla="*/ 0 w 33"/>
                <a:gd name="T9" fmla="*/ 55 h 55"/>
              </a:gdLst>
              <a:ahLst/>
              <a:cxnLst>
                <a:cxn ang="0">
                  <a:pos x="T0" y="T1"/>
                </a:cxn>
                <a:cxn ang="0">
                  <a:pos x="T2" y="T3"/>
                </a:cxn>
                <a:cxn ang="0">
                  <a:pos x="T4" y="T5"/>
                </a:cxn>
                <a:cxn ang="0">
                  <a:pos x="T6" y="T7"/>
                </a:cxn>
                <a:cxn ang="0">
                  <a:pos x="T8" y="T9"/>
                </a:cxn>
              </a:cxnLst>
              <a:rect l="0" t="0" r="r" b="b"/>
              <a:pathLst>
                <a:path w="33" h="55">
                  <a:moveTo>
                    <a:pt x="0" y="55"/>
                  </a:moveTo>
                  <a:lnTo>
                    <a:pt x="6" y="55"/>
                  </a:lnTo>
                  <a:lnTo>
                    <a:pt x="33" y="7"/>
                  </a:lnTo>
                  <a:lnTo>
                    <a:pt x="30" y="0"/>
                  </a:lnTo>
                  <a:lnTo>
                    <a:pt x="0" y="5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84"/>
            <p:cNvSpPr>
              <a:spLocks/>
            </p:cNvSpPr>
            <p:nvPr userDrawn="1"/>
          </p:nvSpPr>
          <p:spPr bwMode="gray">
            <a:xfrm>
              <a:off x="7106605" y="3534776"/>
              <a:ext cx="101277" cy="244256"/>
            </a:xfrm>
            <a:custGeom>
              <a:avLst/>
              <a:gdLst>
                <a:gd name="T0" fmla="*/ 0 w 34"/>
                <a:gd name="T1" fmla="*/ 0 h 82"/>
                <a:gd name="T2" fmla="*/ 6 w 34"/>
                <a:gd name="T3" fmla="*/ 0 h 82"/>
                <a:gd name="T4" fmla="*/ 34 w 34"/>
                <a:gd name="T5" fmla="*/ 76 h 82"/>
                <a:gd name="T6" fmla="*/ 31 w 34"/>
                <a:gd name="T7" fmla="*/ 82 h 82"/>
                <a:gd name="T8" fmla="*/ 0 w 34"/>
                <a:gd name="T9" fmla="*/ 0 h 82"/>
              </a:gdLst>
              <a:ahLst/>
              <a:cxnLst>
                <a:cxn ang="0">
                  <a:pos x="T0" y="T1"/>
                </a:cxn>
                <a:cxn ang="0">
                  <a:pos x="T2" y="T3"/>
                </a:cxn>
                <a:cxn ang="0">
                  <a:pos x="T4" y="T5"/>
                </a:cxn>
                <a:cxn ang="0">
                  <a:pos x="T6" y="T7"/>
                </a:cxn>
                <a:cxn ang="0">
                  <a:pos x="T8" y="T9"/>
                </a:cxn>
              </a:cxnLst>
              <a:rect l="0" t="0" r="r" b="b"/>
              <a:pathLst>
                <a:path w="34" h="82">
                  <a:moveTo>
                    <a:pt x="0" y="0"/>
                  </a:moveTo>
                  <a:lnTo>
                    <a:pt x="6" y="0"/>
                  </a:lnTo>
                  <a:lnTo>
                    <a:pt x="34" y="76"/>
                  </a:lnTo>
                  <a:lnTo>
                    <a:pt x="31" y="82"/>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85"/>
            <p:cNvSpPr>
              <a:spLocks/>
            </p:cNvSpPr>
            <p:nvPr userDrawn="1"/>
          </p:nvSpPr>
          <p:spPr bwMode="gray">
            <a:xfrm>
              <a:off x="7076818" y="3692648"/>
              <a:ext cx="44680" cy="98299"/>
            </a:xfrm>
            <a:custGeom>
              <a:avLst/>
              <a:gdLst>
                <a:gd name="T0" fmla="*/ 0 w 15"/>
                <a:gd name="T1" fmla="*/ 33 h 33"/>
                <a:gd name="T2" fmla="*/ 6 w 15"/>
                <a:gd name="T3" fmla="*/ 33 h 33"/>
                <a:gd name="T4" fmla="*/ 15 w 15"/>
                <a:gd name="T5" fmla="*/ 7 h 33"/>
                <a:gd name="T6" fmla="*/ 11 w 15"/>
                <a:gd name="T7" fmla="*/ 0 h 33"/>
                <a:gd name="T8" fmla="*/ 0 w 15"/>
                <a:gd name="T9" fmla="*/ 33 h 33"/>
              </a:gdLst>
              <a:ahLst/>
              <a:cxnLst>
                <a:cxn ang="0">
                  <a:pos x="T0" y="T1"/>
                </a:cxn>
                <a:cxn ang="0">
                  <a:pos x="T2" y="T3"/>
                </a:cxn>
                <a:cxn ang="0">
                  <a:pos x="T4" y="T5"/>
                </a:cxn>
                <a:cxn ang="0">
                  <a:pos x="T6" y="T7"/>
                </a:cxn>
                <a:cxn ang="0">
                  <a:pos x="T8" y="T9"/>
                </a:cxn>
              </a:cxnLst>
              <a:rect l="0" t="0" r="r" b="b"/>
              <a:pathLst>
                <a:path w="15" h="33">
                  <a:moveTo>
                    <a:pt x="0" y="33"/>
                  </a:moveTo>
                  <a:lnTo>
                    <a:pt x="6" y="33"/>
                  </a:lnTo>
                  <a:lnTo>
                    <a:pt x="15" y="7"/>
                  </a:lnTo>
                  <a:lnTo>
                    <a:pt x="11" y="0"/>
                  </a:lnTo>
                  <a:lnTo>
                    <a:pt x="0" y="3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86"/>
            <p:cNvSpPr>
              <a:spLocks/>
            </p:cNvSpPr>
            <p:nvPr userDrawn="1"/>
          </p:nvSpPr>
          <p:spPr bwMode="gray">
            <a:xfrm>
              <a:off x="6653839" y="3147542"/>
              <a:ext cx="1105107" cy="1096172"/>
            </a:xfrm>
            <a:custGeom>
              <a:avLst/>
              <a:gdLst>
                <a:gd name="T0" fmla="*/ 378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8 w 381"/>
                <a:gd name="T13" fmla="*/ 190 h 381"/>
                <a:gd name="T14" fmla="*/ 376 w 381"/>
                <a:gd name="T15" fmla="*/ 190 h 381"/>
                <a:gd name="T16" fmla="*/ 322 w 381"/>
                <a:gd name="T17" fmla="*/ 322 h 381"/>
                <a:gd name="T18" fmla="*/ 190 w 381"/>
                <a:gd name="T19" fmla="*/ 377 h 381"/>
                <a:gd name="T20" fmla="*/ 58 w 381"/>
                <a:gd name="T21" fmla="*/ 322 h 381"/>
                <a:gd name="T22" fmla="*/ 4 w 381"/>
                <a:gd name="T23" fmla="*/ 190 h 381"/>
                <a:gd name="T24" fmla="*/ 58 w 381"/>
                <a:gd name="T25" fmla="*/ 59 h 381"/>
                <a:gd name="T26" fmla="*/ 190 w 381"/>
                <a:gd name="T27" fmla="*/ 4 h 381"/>
                <a:gd name="T28" fmla="*/ 322 w 381"/>
                <a:gd name="T29" fmla="*/ 59 h 381"/>
                <a:gd name="T30" fmla="*/ 376 w 381"/>
                <a:gd name="T31" fmla="*/ 190 h 381"/>
                <a:gd name="T32" fmla="*/ 378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8" y="190"/>
                  </a:moveTo>
                  <a:cubicBezTo>
                    <a:pt x="381" y="190"/>
                    <a:pt x="381" y="190"/>
                    <a:pt x="381" y="190"/>
                  </a:cubicBezTo>
                  <a:cubicBezTo>
                    <a:pt x="381" y="85"/>
                    <a:pt x="295" y="0"/>
                    <a:pt x="190" y="0"/>
                  </a:cubicBezTo>
                  <a:cubicBezTo>
                    <a:pt x="85" y="0"/>
                    <a:pt x="0" y="85"/>
                    <a:pt x="0" y="190"/>
                  </a:cubicBezTo>
                  <a:cubicBezTo>
                    <a:pt x="0" y="295"/>
                    <a:pt x="85" y="381"/>
                    <a:pt x="190" y="381"/>
                  </a:cubicBezTo>
                  <a:cubicBezTo>
                    <a:pt x="295" y="381"/>
                    <a:pt x="381" y="295"/>
                    <a:pt x="381" y="190"/>
                  </a:cubicBezTo>
                  <a:cubicBezTo>
                    <a:pt x="378" y="190"/>
                    <a:pt x="378" y="190"/>
                    <a:pt x="378" y="190"/>
                  </a:cubicBezTo>
                  <a:cubicBezTo>
                    <a:pt x="376" y="190"/>
                    <a:pt x="376" y="190"/>
                    <a:pt x="376" y="190"/>
                  </a:cubicBezTo>
                  <a:cubicBezTo>
                    <a:pt x="376" y="242"/>
                    <a:pt x="356" y="288"/>
                    <a:pt x="322" y="322"/>
                  </a:cubicBezTo>
                  <a:cubicBezTo>
                    <a:pt x="288" y="356"/>
                    <a:pt x="242" y="377"/>
                    <a:pt x="190" y="377"/>
                  </a:cubicBezTo>
                  <a:cubicBezTo>
                    <a:pt x="139" y="377"/>
                    <a:pt x="92" y="356"/>
                    <a:pt x="58" y="322"/>
                  </a:cubicBezTo>
                  <a:cubicBezTo>
                    <a:pt x="25" y="288"/>
                    <a:pt x="4" y="242"/>
                    <a:pt x="4" y="190"/>
                  </a:cubicBezTo>
                  <a:cubicBezTo>
                    <a:pt x="4" y="139"/>
                    <a:pt x="25" y="92"/>
                    <a:pt x="58" y="59"/>
                  </a:cubicBezTo>
                  <a:cubicBezTo>
                    <a:pt x="92" y="25"/>
                    <a:pt x="139" y="4"/>
                    <a:pt x="190" y="4"/>
                  </a:cubicBezTo>
                  <a:cubicBezTo>
                    <a:pt x="242" y="4"/>
                    <a:pt x="288" y="25"/>
                    <a:pt x="322" y="59"/>
                  </a:cubicBezTo>
                  <a:cubicBezTo>
                    <a:pt x="356" y="92"/>
                    <a:pt x="376" y="139"/>
                    <a:pt x="376" y="190"/>
                  </a:cubicBezTo>
                  <a:lnTo>
                    <a:pt x="37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87"/>
            <p:cNvSpPr>
              <a:spLocks/>
            </p:cNvSpPr>
            <p:nvPr userDrawn="1"/>
          </p:nvSpPr>
          <p:spPr bwMode="gray">
            <a:xfrm>
              <a:off x="10436824" y="3570521"/>
              <a:ext cx="396170" cy="515321"/>
            </a:xfrm>
            <a:custGeom>
              <a:avLst/>
              <a:gdLst>
                <a:gd name="T0" fmla="*/ 137 w 137"/>
                <a:gd name="T1" fmla="*/ 42 h 179"/>
                <a:gd name="T2" fmla="*/ 137 w 137"/>
                <a:gd name="T3" fmla="*/ 179 h 179"/>
                <a:gd name="T4" fmla="*/ 0 w 137"/>
                <a:gd name="T5" fmla="*/ 42 h 179"/>
                <a:gd name="T6" fmla="*/ 7 w 137"/>
                <a:gd name="T7" fmla="*/ 0 h 179"/>
                <a:gd name="T8" fmla="*/ 137 w 137"/>
                <a:gd name="T9" fmla="*/ 42 h 179"/>
              </a:gdLst>
              <a:ahLst/>
              <a:cxnLst>
                <a:cxn ang="0">
                  <a:pos x="T0" y="T1"/>
                </a:cxn>
                <a:cxn ang="0">
                  <a:pos x="T2" y="T3"/>
                </a:cxn>
                <a:cxn ang="0">
                  <a:pos x="T4" y="T5"/>
                </a:cxn>
                <a:cxn ang="0">
                  <a:pos x="T6" y="T7"/>
                </a:cxn>
                <a:cxn ang="0">
                  <a:pos x="T8" y="T9"/>
                </a:cxn>
              </a:cxnLst>
              <a:rect l="0" t="0" r="r" b="b"/>
              <a:pathLst>
                <a:path w="137" h="179">
                  <a:moveTo>
                    <a:pt x="137" y="42"/>
                  </a:moveTo>
                  <a:cubicBezTo>
                    <a:pt x="137" y="179"/>
                    <a:pt x="137" y="179"/>
                    <a:pt x="137" y="179"/>
                  </a:cubicBezTo>
                  <a:cubicBezTo>
                    <a:pt x="61" y="179"/>
                    <a:pt x="0" y="118"/>
                    <a:pt x="0" y="42"/>
                  </a:cubicBezTo>
                  <a:cubicBezTo>
                    <a:pt x="0" y="27"/>
                    <a:pt x="2" y="14"/>
                    <a:pt x="7" y="0"/>
                  </a:cubicBezTo>
                  <a:lnTo>
                    <a:pt x="13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88"/>
            <p:cNvSpPr>
              <a:spLocks/>
            </p:cNvSpPr>
            <p:nvPr userDrawn="1"/>
          </p:nvSpPr>
          <p:spPr bwMode="gray">
            <a:xfrm>
              <a:off x="10832994" y="3299456"/>
              <a:ext cx="396170" cy="786384"/>
            </a:xfrm>
            <a:custGeom>
              <a:avLst/>
              <a:gdLst>
                <a:gd name="T0" fmla="*/ 0 w 137"/>
                <a:gd name="T1" fmla="*/ 136 h 273"/>
                <a:gd name="T2" fmla="*/ 0 w 137"/>
                <a:gd name="T3" fmla="*/ 0 h 273"/>
                <a:gd name="T4" fmla="*/ 137 w 137"/>
                <a:gd name="T5" fmla="*/ 136 h 273"/>
                <a:gd name="T6" fmla="*/ 0 w 137"/>
                <a:gd name="T7" fmla="*/ 273 h 273"/>
                <a:gd name="T8" fmla="*/ 0 w 137"/>
                <a:gd name="T9" fmla="*/ 136 h 273"/>
              </a:gdLst>
              <a:ahLst/>
              <a:cxnLst>
                <a:cxn ang="0">
                  <a:pos x="T0" y="T1"/>
                </a:cxn>
                <a:cxn ang="0">
                  <a:pos x="T2" y="T3"/>
                </a:cxn>
                <a:cxn ang="0">
                  <a:pos x="T4" y="T5"/>
                </a:cxn>
                <a:cxn ang="0">
                  <a:pos x="T6" y="T7"/>
                </a:cxn>
                <a:cxn ang="0">
                  <a:pos x="T8" y="T9"/>
                </a:cxn>
              </a:cxnLst>
              <a:rect l="0" t="0" r="r" b="b"/>
              <a:pathLst>
                <a:path w="137" h="273">
                  <a:moveTo>
                    <a:pt x="0" y="136"/>
                  </a:moveTo>
                  <a:cubicBezTo>
                    <a:pt x="0" y="0"/>
                    <a:pt x="0" y="0"/>
                    <a:pt x="0" y="0"/>
                  </a:cubicBezTo>
                  <a:cubicBezTo>
                    <a:pt x="75" y="0"/>
                    <a:pt x="137" y="61"/>
                    <a:pt x="137" y="136"/>
                  </a:cubicBezTo>
                  <a:cubicBezTo>
                    <a:pt x="137" y="212"/>
                    <a:pt x="75" y="273"/>
                    <a:pt x="0" y="273"/>
                  </a:cubicBezTo>
                  <a:lnTo>
                    <a:pt x="0" y="136"/>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89"/>
            <p:cNvSpPr>
              <a:spLocks/>
            </p:cNvSpPr>
            <p:nvPr userDrawn="1"/>
          </p:nvSpPr>
          <p:spPr bwMode="gray">
            <a:xfrm>
              <a:off x="10278951" y="3144562"/>
              <a:ext cx="1105107" cy="1096172"/>
            </a:xfrm>
            <a:custGeom>
              <a:avLst/>
              <a:gdLst>
                <a:gd name="T0" fmla="*/ 379 w 381"/>
                <a:gd name="T1" fmla="*/ 190 h 381"/>
                <a:gd name="T2" fmla="*/ 381 w 381"/>
                <a:gd name="T3" fmla="*/ 190 h 381"/>
                <a:gd name="T4" fmla="*/ 191 w 381"/>
                <a:gd name="T5" fmla="*/ 0 h 381"/>
                <a:gd name="T6" fmla="*/ 0 w 381"/>
                <a:gd name="T7" fmla="*/ 190 h 381"/>
                <a:gd name="T8" fmla="*/ 191 w 381"/>
                <a:gd name="T9" fmla="*/ 381 h 381"/>
                <a:gd name="T10" fmla="*/ 381 w 381"/>
                <a:gd name="T11" fmla="*/ 190 h 381"/>
                <a:gd name="T12" fmla="*/ 379 w 381"/>
                <a:gd name="T13" fmla="*/ 190 h 381"/>
                <a:gd name="T14" fmla="*/ 377 w 381"/>
                <a:gd name="T15" fmla="*/ 190 h 381"/>
                <a:gd name="T16" fmla="*/ 323 w 381"/>
                <a:gd name="T17" fmla="*/ 322 h 381"/>
                <a:gd name="T18" fmla="*/ 191 w 381"/>
                <a:gd name="T19" fmla="*/ 377 h 381"/>
                <a:gd name="T20" fmla="*/ 59 w 381"/>
                <a:gd name="T21" fmla="*/ 322 h 381"/>
                <a:gd name="T22" fmla="*/ 5 w 381"/>
                <a:gd name="T23" fmla="*/ 190 h 381"/>
                <a:gd name="T24" fmla="*/ 59 w 381"/>
                <a:gd name="T25" fmla="*/ 59 h 381"/>
                <a:gd name="T26" fmla="*/ 191 w 381"/>
                <a:gd name="T27" fmla="*/ 4 h 381"/>
                <a:gd name="T28" fmla="*/ 323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1" y="0"/>
                  </a:cubicBezTo>
                  <a:cubicBezTo>
                    <a:pt x="86" y="0"/>
                    <a:pt x="0" y="85"/>
                    <a:pt x="0" y="190"/>
                  </a:cubicBezTo>
                  <a:cubicBezTo>
                    <a:pt x="0" y="295"/>
                    <a:pt x="86" y="381"/>
                    <a:pt x="191" y="381"/>
                  </a:cubicBezTo>
                  <a:cubicBezTo>
                    <a:pt x="296" y="381"/>
                    <a:pt x="381" y="295"/>
                    <a:pt x="381" y="190"/>
                  </a:cubicBezTo>
                  <a:cubicBezTo>
                    <a:pt x="379" y="190"/>
                    <a:pt x="379" y="190"/>
                    <a:pt x="379" y="190"/>
                  </a:cubicBezTo>
                  <a:cubicBezTo>
                    <a:pt x="377" y="190"/>
                    <a:pt x="377" y="190"/>
                    <a:pt x="377" y="190"/>
                  </a:cubicBezTo>
                  <a:cubicBezTo>
                    <a:pt x="377" y="242"/>
                    <a:pt x="356" y="288"/>
                    <a:pt x="323" y="322"/>
                  </a:cubicBezTo>
                  <a:cubicBezTo>
                    <a:pt x="289" y="356"/>
                    <a:pt x="242" y="377"/>
                    <a:pt x="191" y="377"/>
                  </a:cubicBezTo>
                  <a:cubicBezTo>
                    <a:pt x="139" y="377"/>
                    <a:pt x="93" y="356"/>
                    <a:pt x="59" y="322"/>
                  </a:cubicBezTo>
                  <a:cubicBezTo>
                    <a:pt x="25" y="288"/>
                    <a:pt x="5" y="242"/>
                    <a:pt x="5" y="190"/>
                  </a:cubicBezTo>
                  <a:cubicBezTo>
                    <a:pt x="5" y="139"/>
                    <a:pt x="25" y="92"/>
                    <a:pt x="59" y="59"/>
                  </a:cubicBezTo>
                  <a:cubicBezTo>
                    <a:pt x="93" y="25"/>
                    <a:pt x="139" y="4"/>
                    <a:pt x="191" y="4"/>
                  </a:cubicBezTo>
                  <a:cubicBezTo>
                    <a:pt x="242" y="4"/>
                    <a:pt x="289" y="25"/>
                    <a:pt x="323"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90"/>
            <p:cNvSpPr>
              <a:spLocks/>
            </p:cNvSpPr>
            <p:nvPr userDrawn="1"/>
          </p:nvSpPr>
          <p:spPr bwMode="gray">
            <a:xfrm flipH="1">
              <a:off x="8831288" y="4586267"/>
              <a:ext cx="268086" cy="1298726"/>
            </a:xfrm>
            <a:custGeom>
              <a:avLst/>
              <a:gdLst>
                <a:gd name="T0" fmla="*/ 92 w 92"/>
                <a:gd name="T1" fmla="*/ 0 h 451"/>
                <a:gd name="T2" fmla="*/ 0 w 92"/>
                <a:gd name="T3" fmla="*/ 0 h 451"/>
                <a:gd name="T4" fmla="*/ 0 w 92"/>
                <a:gd name="T5" fmla="*/ 433 h 451"/>
                <a:gd name="T6" fmla="*/ 18 w 92"/>
                <a:gd name="T7" fmla="*/ 451 h 451"/>
                <a:gd name="T8" fmla="*/ 73 w 92"/>
                <a:gd name="T9" fmla="*/ 451 h 451"/>
                <a:gd name="T10" fmla="*/ 92 w 92"/>
                <a:gd name="T11" fmla="*/ 433 h 451"/>
                <a:gd name="T12" fmla="*/ 92 w 92"/>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92" h="451">
                  <a:moveTo>
                    <a:pt x="92" y="0"/>
                  </a:moveTo>
                  <a:cubicBezTo>
                    <a:pt x="0" y="0"/>
                    <a:pt x="0" y="0"/>
                    <a:pt x="0" y="0"/>
                  </a:cubicBezTo>
                  <a:cubicBezTo>
                    <a:pt x="0" y="433"/>
                    <a:pt x="0" y="433"/>
                    <a:pt x="0" y="433"/>
                  </a:cubicBezTo>
                  <a:cubicBezTo>
                    <a:pt x="0" y="443"/>
                    <a:pt x="8" y="451"/>
                    <a:pt x="18" y="451"/>
                  </a:cubicBezTo>
                  <a:cubicBezTo>
                    <a:pt x="73" y="451"/>
                    <a:pt x="73" y="451"/>
                    <a:pt x="73" y="451"/>
                  </a:cubicBezTo>
                  <a:cubicBezTo>
                    <a:pt x="84" y="451"/>
                    <a:pt x="92" y="443"/>
                    <a:pt x="92" y="433"/>
                  </a:cubicBezTo>
                  <a:cubicBezTo>
                    <a:pt x="92" y="0"/>
                    <a:pt x="92" y="0"/>
                    <a:pt x="92" y="0"/>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91"/>
            <p:cNvSpPr>
              <a:spLocks noEditPoints="1"/>
            </p:cNvSpPr>
            <p:nvPr userDrawn="1"/>
          </p:nvSpPr>
          <p:spPr bwMode="gray">
            <a:xfrm flipH="1">
              <a:off x="9021927" y="4586267"/>
              <a:ext cx="77447" cy="1298726"/>
            </a:xfrm>
            <a:custGeom>
              <a:avLst/>
              <a:gdLst>
                <a:gd name="T0" fmla="*/ 0 w 26"/>
                <a:gd name="T1" fmla="*/ 270 h 451"/>
                <a:gd name="T2" fmla="*/ 0 w 26"/>
                <a:gd name="T3" fmla="*/ 433 h 451"/>
                <a:gd name="T4" fmla="*/ 18 w 26"/>
                <a:gd name="T5" fmla="*/ 451 h 451"/>
                <a:gd name="T6" fmla="*/ 26 w 26"/>
                <a:gd name="T7" fmla="*/ 451 h 451"/>
                <a:gd name="T8" fmla="*/ 26 w 26"/>
                <a:gd name="T9" fmla="*/ 382 h 451"/>
                <a:gd name="T10" fmla="*/ 8 w 26"/>
                <a:gd name="T11" fmla="*/ 356 h 451"/>
                <a:gd name="T12" fmla="*/ 8 w 26"/>
                <a:gd name="T13" fmla="*/ 355 h 451"/>
                <a:gd name="T14" fmla="*/ 8 w 26"/>
                <a:gd name="T15" fmla="*/ 355 h 451"/>
                <a:gd name="T16" fmla="*/ 8 w 26"/>
                <a:gd name="T17" fmla="*/ 355 h 451"/>
                <a:gd name="T18" fmla="*/ 26 w 26"/>
                <a:gd name="T19" fmla="*/ 329 h 451"/>
                <a:gd name="T20" fmla="*/ 26 w 26"/>
                <a:gd name="T21" fmla="*/ 321 h 451"/>
                <a:gd name="T22" fmla="*/ 16 w 26"/>
                <a:gd name="T23" fmla="*/ 298 h 451"/>
                <a:gd name="T24" fmla="*/ 16 w 26"/>
                <a:gd name="T25" fmla="*/ 298 h 451"/>
                <a:gd name="T26" fmla="*/ 16 w 26"/>
                <a:gd name="T27" fmla="*/ 298 h 451"/>
                <a:gd name="T28" fmla="*/ 16 w 26"/>
                <a:gd name="T29" fmla="*/ 298 h 451"/>
                <a:gd name="T30" fmla="*/ 26 w 26"/>
                <a:gd name="T31" fmla="*/ 276 h 451"/>
                <a:gd name="T32" fmla="*/ 26 w 26"/>
                <a:gd name="T33" fmla="*/ 270 h 451"/>
                <a:gd name="T34" fmla="*/ 1 w 26"/>
                <a:gd name="T35" fmla="*/ 270 h 451"/>
                <a:gd name="T36" fmla="*/ 0 w 26"/>
                <a:gd name="T37" fmla="*/ 270 h 451"/>
                <a:gd name="T38" fmla="*/ 26 w 26"/>
                <a:gd name="T39" fmla="*/ 209 h 451"/>
                <a:gd name="T40" fmla="*/ 0 w 26"/>
                <a:gd name="T41" fmla="*/ 209 h 451"/>
                <a:gd name="T42" fmla="*/ 0 w 26"/>
                <a:gd name="T43" fmla="*/ 213 h 451"/>
                <a:gd name="T44" fmla="*/ 1 w 26"/>
                <a:gd name="T45" fmla="*/ 213 h 451"/>
                <a:gd name="T46" fmla="*/ 26 w 26"/>
                <a:gd name="T47" fmla="*/ 213 h 451"/>
                <a:gd name="T48" fmla="*/ 26 w 26"/>
                <a:gd name="T49" fmla="*/ 209 h 451"/>
                <a:gd name="T50" fmla="*/ 26 w 26"/>
                <a:gd name="T51" fmla="*/ 0 h 451"/>
                <a:gd name="T52" fmla="*/ 0 w 26"/>
                <a:gd name="T53" fmla="*/ 0 h 451"/>
                <a:gd name="T54" fmla="*/ 0 w 26"/>
                <a:gd name="T55" fmla="*/ 152 h 451"/>
                <a:gd name="T56" fmla="*/ 26 w 26"/>
                <a:gd name="T57" fmla="*/ 152 h 451"/>
                <a:gd name="T58" fmla="*/ 26 w 26"/>
                <a:gd name="T5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51">
                  <a:moveTo>
                    <a:pt x="0" y="270"/>
                  </a:moveTo>
                  <a:cubicBezTo>
                    <a:pt x="0" y="433"/>
                    <a:pt x="0" y="433"/>
                    <a:pt x="0" y="433"/>
                  </a:cubicBezTo>
                  <a:cubicBezTo>
                    <a:pt x="0" y="443"/>
                    <a:pt x="8" y="451"/>
                    <a:pt x="18" y="451"/>
                  </a:cubicBezTo>
                  <a:cubicBezTo>
                    <a:pt x="26" y="451"/>
                    <a:pt x="26" y="451"/>
                    <a:pt x="26" y="451"/>
                  </a:cubicBezTo>
                  <a:cubicBezTo>
                    <a:pt x="26" y="382"/>
                    <a:pt x="26" y="382"/>
                    <a:pt x="26" y="382"/>
                  </a:cubicBezTo>
                  <a:cubicBezTo>
                    <a:pt x="16" y="378"/>
                    <a:pt x="8" y="368"/>
                    <a:pt x="8" y="356"/>
                  </a:cubicBezTo>
                  <a:cubicBezTo>
                    <a:pt x="8" y="355"/>
                    <a:pt x="8" y="355"/>
                    <a:pt x="8" y="355"/>
                  </a:cubicBezTo>
                  <a:cubicBezTo>
                    <a:pt x="8" y="355"/>
                    <a:pt x="8" y="355"/>
                    <a:pt x="8" y="355"/>
                  </a:cubicBezTo>
                  <a:cubicBezTo>
                    <a:pt x="8" y="355"/>
                    <a:pt x="8" y="355"/>
                    <a:pt x="8" y="355"/>
                  </a:cubicBezTo>
                  <a:cubicBezTo>
                    <a:pt x="8" y="343"/>
                    <a:pt x="16" y="333"/>
                    <a:pt x="26" y="329"/>
                  </a:cubicBezTo>
                  <a:cubicBezTo>
                    <a:pt x="26" y="321"/>
                    <a:pt x="26" y="321"/>
                    <a:pt x="26" y="321"/>
                  </a:cubicBezTo>
                  <a:cubicBezTo>
                    <a:pt x="20" y="315"/>
                    <a:pt x="16" y="307"/>
                    <a:pt x="16" y="298"/>
                  </a:cubicBezTo>
                  <a:cubicBezTo>
                    <a:pt x="16" y="298"/>
                    <a:pt x="16" y="298"/>
                    <a:pt x="16" y="298"/>
                  </a:cubicBezTo>
                  <a:cubicBezTo>
                    <a:pt x="16" y="298"/>
                    <a:pt x="16" y="298"/>
                    <a:pt x="16" y="298"/>
                  </a:cubicBezTo>
                  <a:cubicBezTo>
                    <a:pt x="16" y="298"/>
                    <a:pt x="16" y="298"/>
                    <a:pt x="16" y="298"/>
                  </a:cubicBezTo>
                  <a:cubicBezTo>
                    <a:pt x="16" y="289"/>
                    <a:pt x="20" y="281"/>
                    <a:pt x="26" y="276"/>
                  </a:cubicBezTo>
                  <a:cubicBezTo>
                    <a:pt x="26" y="270"/>
                    <a:pt x="26" y="270"/>
                    <a:pt x="26" y="270"/>
                  </a:cubicBezTo>
                  <a:cubicBezTo>
                    <a:pt x="1" y="270"/>
                    <a:pt x="1" y="270"/>
                    <a:pt x="1" y="270"/>
                  </a:cubicBezTo>
                  <a:cubicBezTo>
                    <a:pt x="0" y="270"/>
                    <a:pt x="0" y="270"/>
                    <a:pt x="0" y="270"/>
                  </a:cubicBezTo>
                  <a:moveTo>
                    <a:pt x="26" y="209"/>
                  </a:moveTo>
                  <a:cubicBezTo>
                    <a:pt x="0" y="209"/>
                    <a:pt x="0" y="209"/>
                    <a:pt x="0" y="209"/>
                  </a:cubicBezTo>
                  <a:cubicBezTo>
                    <a:pt x="0" y="213"/>
                    <a:pt x="0" y="213"/>
                    <a:pt x="0" y="213"/>
                  </a:cubicBezTo>
                  <a:cubicBezTo>
                    <a:pt x="0" y="213"/>
                    <a:pt x="0" y="213"/>
                    <a:pt x="1" y="213"/>
                  </a:cubicBezTo>
                  <a:cubicBezTo>
                    <a:pt x="26" y="213"/>
                    <a:pt x="26" y="213"/>
                    <a:pt x="26" y="213"/>
                  </a:cubicBezTo>
                  <a:cubicBezTo>
                    <a:pt x="26" y="209"/>
                    <a:pt x="26" y="209"/>
                    <a:pt x="26" y="209"/>
                  </a:cubicBezTo>
                  <a:moveTo>
                    <a:pt x="26" y="0"/>
                  </a:moveTo>
                  <a:cubicBezTo>
                    <a:pt x="0" y="0"/>
                    <a:pt x="0" y="0"/>
                    <a:pt x="0" y="0"/>
                  </a:cubicBezTo>
                  <a:cubicBezTo>
                    <a:pt x="0" y="152"/>
                    <a:pt x="0" y="152"/>
                    <a:pt x="0" y="152"/>
                  </a:cubicBezTo>
                  <a:cubicBezTo>
                    <a:pt x="26" y="152"/>
                    <a:pt x="26" y="152"/>
                    <a:pt x="26" y="152"/>
                  </a:cubicBezTo>
                  <a:cubicBezTo>
                    <a:pt x="26" y="0"/>
                    <a:pt x="26" y="0"/>
                    <a:pt x="26" y="0"/>
                  </a:cubicBezTo>
                </a:path>
              </a:pathLst>
            </a:custGeom>
            <a:solidFill>
              <a:srgbClr val="667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92"/>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close/>
                  <a:moveTo>
                    <a:pt x="26" y="0"/>
                  </a:moveTo>
                  <a:lnTo>
                    <a:pt x="0" y="0"/>
                  </a:lnTo>
                  <a:lnTo>
                    <a:pt x="0" y="147"/>
                  </a:lnTo>
                  <a:lnTo>
                    <a:pt x="26" y="147"/>
                  </a:lnTo>
                  <a:lnTo>
                    <a:pt x="26" y="0"/>
                  </a:lnTo>
                  <a:close/>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93"/>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moveTo>
                    <a:pt x="26" y="0"/>
                  </a:moveTo>
                  <a:lnTo>
                    <a:pt x="0" y="0"/>
                  </a:lnTo>
                  <a:lnTo>
                    <a:pt x="0" y="147"/>
                  </a:lnTo>
                  <a:lnTo>
                    <a:pt x="26" y="14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94"/>
            <p:cNvSpPr>
              <a:spLocks/>
            </p:cNvSpPr>
            <p:nvPr userDrawn="1"/>
          </p:nvSpPr>
          <p:spPr bwMode="gray">
            <a:xfrm flipH="1">
              <a:off x="8891978" y="5691376"/>
              <a:ext cx="77447" cy="193618"/>
            </a:xfrm>
            <a:custGeom>
              <a:avLst/>
              <a:gdLst>
                <a:gd name="T0" fmla="*/ 27 w 27"/>
                <a:gd name="T1" fmla="*/ 0 h 67"/>
                <a:gd name="T2" fmla="*/ 13 w 27"/>
                <a:gd name="T3" fmla="*/ 0 h 67"/>
                <a:gd name="T4" fmla="*/ 0 w 27"/>
                <a:gd name="T5" fmla="*/ 0 h 67"/>
                <a:gd name="T6" fmla="*/ 0 w 27"/>
                <a:gd name="T7" fmla="*/ 67 h 67"/>
                <a:gd name="T8" fmla="*/ 8 w 27"/>
                <a:gd name="T9" fmla="*/ 67 h 67"/>
                <a:gd name="T10" fmla="*/ 27 w 27"/>
                <a:gd name="T11" fmla="*/ 49 h 67"/>
                <a:gd name="T12" fmla="*/ 27 w 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7" h="67">
                  <a:moveTo>
                    <a:pt x="27" y="0"/>
                  </a:moveTo>
                  <a:cubicBezTo>
                    <a:pt x="13" y="0"/>
                    <a:pt x="13" y="0"/>
                    <a:pt x="13" y="0"/>
                  </a:cubicBezTo>
                  <a:cubicBezTo>
                    <a:pt x="0" y="0"/>
                    <a:pt x="0" y="0"/>
                    <a:pt x="0" y="0"/>
                  </a:cubicBezTo>
                  <a:cubicBezTo>
                    <a:pt x="0" y="67"/>
                    <a:pt x="0" y="67"/>
                    <a:pt x="0" y="67"/>
                  </a:cubicBezTo>
                  <a:cubicBezTo>
                    <a:pt x="8" y="67"/>
                    <a:pt x="8" y="67"/>
                    <a:pt x="8" y="67"/>
                  </a:cubicBezTo>
                  <a:cubicBezTo>
                    <a:pt x="19" y="67"/>
                    <a:pt x="27" y="59"/>
                    <a:pt x="27" y="49"/>
                  </a:cubicBezTo>
                  <a:cubicBezTo>
                    <a:pt x="27" y="0"/>
                    <a:pt x="27" y="0"/>
                    <a:pt x="27" y="0"/>
                  </a:cubicBezTo>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95"/>
            <p:cNvSpPr>
              <a:spLocks/>
            </p:cNvSpPr>
            <p:nvPr userDrawn="1"/>
          </p:nvSpPr>
          <p:spPr bwMode="gray">
            <a:xfrm flipH="1">
              <a:off x="8707673" y="5517385"/>
              <a:ext cx="363405" cy="163831"/>
            </a:xfrm>
            <a:custGeom>
              <a:avLst/>
              <a:gdLst>
                <a:gd name="T0" fmla="*/ 0 w 125"/>
                <a:gd name="T1" fmla="*/ 29 h 57"/>
                <a:gd name="T2" fmla="*/ 29 w 125"/>
                <a:gd name="T3" fmla="*/ 57 h 57"/>
                <a:gd name="T4" fmla="*/ 70 w 125"/>
                <a:gd name="T5" fmla="*/ 57 h 57"/>
                <a:gd name="T6" fmla="*/ 97 w 125"/>
                <a:gd name="T7" fmla="*/ 57 h 57"/>
                <a:gd name="T8" fmla="*/ 125 w 125"/>
                <a:gd name="T9" fmla="*/ 28 h 57"/>
                <a:gd name="T10" fmla="*/ 125 w 125"/>
                <a:gd name="T11" fmla="*/ 24 h 57"/>
                <a:gd name="T12" fmla="*/ 101 w 125"/>
                <a:gd name="T13" fmla="*/ 0 h 57"/>
                <a:gd name="T14" fmla="*/ 70 w 125"/>
                <a:gd name="T15" fmla="*/ 0 h 57"/>
                <a:gd name="T16" fmla="*/ 29 w 125"/>
                <a:gd name="T17" fmla="*/ 0 h 57"/>
                <a:gd name="T18" fmla="*/ 0 w 125"/>
                <a:gd name="T19" fmla="*/ 28 h 57"/>
                <a:gd name="T20" fmla="*/ 0 w 125"/>
                <a:gd name="T21" fmla="*/ 28 h 57"/>
                <a:gd name="T22" fmla="*/ 0 w 125"/>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57">
                  <a:moveTo>
                    <a:pt x="0" y="29"/>
                  </a:moveTo>
                  <a:cubicBezTo>
                    <a:pt x="0" y="44"/>
                    <a:pt x="13" y="57"/>
                    <a:pt x="29" y="57"/>
                  </a:cubicBezTo>
                  <a:cubicBezTo>
                    <a:pt x="70" y="57"/>
                    <a:pt x="70" y="57"/>
                    <a:pt x="70" y="57"/>
                  </a:cubicBezTo>
                  <a:cubicBezTo>
                    <a:pt x="97" y="57"/>
                    <a:pt x="97" y="57"/>
                    <a:pt x="97" y="57"/>
                  </a:cubicBezTo>
                  <a:cubicBezTo>
                    <a:pt x="113" y="57"/>
                    <a:pt x="125" y="44"/>
                    <a:pt x="125" y="28"/>
                  </a:cubicBezTo>
                  <a:cubicBezTo>
                    <a:pt x="125" y="24"/>
                    <a:pt x="125" y="24"/>
                    <a:pt x="125" y="24"/>
                  </a:cubicBezTo>
                  <a:cubicBezTo>
                    <a:pt x="125" y="11"/>
                    <a:pt x="115" y="0"/>
                    <a:pt x="101" y="0"/>
                  </a:cubicBezTo>
                  <a:cubicBezTo>
                    <a:pt x="70" y="0"/>
                    <a:pt x="70" y="0"/>
                    <a:pt x="70" y="0"/>
                  </a:cubicBezTo>
                  <a:cubicBezTo>
                    <a:pt x="29" y="0"/>
                    <a:pt x="29" y="0"/>
                    <a:pt x="29" y="0"/>
                  </a:cubicBezTo>
                  <a:cubicBezTo>
                    <a:pt x="13" y="0"/>
                    <a:pt x="0" y="12"/>
                    <a:pt x="0" y="28"/>
                  </a:cubicBezTo>
                  <a:cubicBezTo>
                    <a:pt x="0" y="28"/>
                    <a:pt x="0" y="28"/>
                    <a:pt x="0" y="28"/>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96"/>
            <p:cNvSpPr>
              <a:spLocks/>
            </p:cNvSpPr>
            <p:nvPr userDrawn="1"/>
          </p:nvSpPr>
          <p:spPr bwMode="gray">
            <a:xfrm flipH="1">
              <a:off x="8707673" y="5517385"/>
              <a:ext cx="119149" cy="86384"/>
            </a:xfrm>
            <a:custGeom>
              <a:avLst/>
              <a:gdLst>
                <a:gd name="T0" fmla="*/ 17 w 41"/>
                <a:gd name="T1" fmla="*/ 0 h 30"/>
                <a:gd name="T2" fmla="*/ 0 w 41"/>
                <a:gd name="T3" fmla="*/ 0 h 30"/>
                <a:gd name="T4" fmla="*/ 17 w 41"/>
                <a:gd name="T5" fmla="*/ 0 h 30"/>
                <a:gd name="T6" fmla="*/ 41 w 41"/>
                <a:gd name="T7" fmla="*/ 24 h 30"/>
                <a:gd name="T8" fmla="*/ 41 w 41"/>
                <a:gd name="T9" fmla="*/ 28 h 30"/>
                <a:gd name="T10" fmla="*/ 41 w 41"/>
                <a:gd name="T11" fmla="*/ 29 h 30"/>
                <a:gd name="T12" fmla="*/ 41 w 41"/>
                <a:gd name="T13" fmla="*/ 30 h 30"/>
                <a:gd name="T14" fmla="*/ 41 w 41"/>
                <a:gd name="T15" fmla="*/ 28 h 30"/>
                <a:gd name="T16" fmla="*/ 41 w 41"/>
                <a:gd name="T17" fmla="*/ 24 h 30"/>
                <a:gd name="T18" fmla="*/ 17 w 4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0">
                  <a:moveTo>
                    <a:pt x="17" y="0"/>
                  </a:moveTo>
                  <a:cubicBezTo>
                    <a:pt x="0" y="0"/>
                    <a:pt x="0" y="0"/>
                    <a:pt x="0" y="0"/>
                  </a:cubicBezTo>
                  <a:cubicBezTo>
                    <a:pt x="17" y="0"/>
                    <a:pt x="17" y="0"/>
                    <a:pt x="17" y="0"/>
                  </a:cubicBezTo>
                  <a:cubicBezTo>
                    <a:pt x="31" y="0"/>
                    <a:pt x="41" y="11"/>
                    <a:pt x="41" y="24"/>
                  </a:cubicBezTo>
                  <a:cubicBezTo>
                    <a:pt x="41" y="28"/>
                    <a:pt x="41" y="28"/>
                    <a:pt x="41" y="28"/>
                  </a:cubicBezTo>
                  <a:cubicBezTo>
                    <a:pt x="41" y="29"/>
                    <a:pt x="41" y="29"/>
                    <a:pt x="41" y="29"/>
                  </a:cubicBezTo>
                  <a:cubicBezTo>
                    <a:pt x="41" y="29"/>
                    <a:pt x="41" y="30"/>
                    <a:pt x="41" y="30"/>
                  </a:cubicBezTo>
                  <a:cubicBezTo>
                    <a:pt x="41" y="28"/>
                    <a:pt x="41" y="28"/>
                    <a:pt x="41" y="28"/>
                  </a:cubicBezTo>
                  <a:cubicBezTo>
                    <a:pt x="41" y="24"/>
                    <a:pt x="41" y="24"/>
                    <a:pt x="41" y="24"/>
                  </a:cubicBezTo>
                  <a:cubicBezTo>
                    <a:pt x="41" y="11"/>
                    <a:pt x="31" y="0"/>
                    <a:pt x="17"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97"/>
            <p:cNvSpPr>
              <a:spLocks/>
            </p:cNvSpPr>
            <p:nvPr userDrawn="1"/>
          </p:nvSpPr>
          <p:spPr bwMode="gray">
            <a:xfrm flipH="1">
              <a:off x="8707673" y="5517385"/>
              <a:ext cx="363405" cy="89362"/>
            </a:xfrm>
            <a:custGeom>
              <a:avLst/>
              <a:gdLst>
                <a:gd name="T0" fmla="*/ 101 w 125"/>
                <a:gd name="T1" fmla="*/ 0 h 31"/>
                <a:gd name="T2" fmla="*/ 84 w 125"/>
                <a:gd name="T3" fmla="*/ 0 h 31"/>
                <a:gd name="T4" fmla="*/ 70 w 125"/>
                <a:gd name="T5" fmla="*/ 0 h 31"/>
                <a:gd name="T6" fmla="*/ 57 w 125"/>
                <a:gd name="T7" fmla="*/ 0 h 31"/>
                <a:gd name="T8" fmla="*/ 29 w 125"/>
                <a:gd name="T9" fmla="*/ 0 h 31"/>
                <a:gd name="T10" fmla="*/ 18 w 125"/>
                <a:gd name="T11" fmla="*/ 2 h 31"/>
                <a:gd name="T12" fmla="*/ 0 w 125"/>
                <a:gd name="T13" fmla="*/ 28 h 31"/>
                <a:gd name="T14" fmla="*/ 0 w 125"/>
                <a:gd name="T15" fmla="*/ 28 h 31"/>
                <a:gd name="T16" fmla="*/ 0 w 125"/>
                <a:gd name="T17" fmla="*/ 29 h 31"/>
                <a:gd name="T18" fmla="*/ 1 w 125"/>
                <a:gd name="T19" fmla="*/ 31 h 31"/>
                <a:gd name="T20" fmla="*/ 29 w 125"/>
                <a:gd name="T21" fmla="*/ 6 h 31"/>
                <a:gd name="T22" fmla="*/ 70 w 125"/>
                <a:gd name="T23" fmla="*/ 6 h 31"/>
                <a:gd name="T24" fmla="*/ 101 w 125"/>
                <a:gd name="T25" fmla="*/ 6 h 31"/>
                <a:gd name="T26" fmla="*/ 125 w 125"/>
                <a:gd name="T27" fmla="*/ 29 h 31"/>
                <a:gd name="T28" fmla="*/ 125 w 125"/>
                <a:gd name="T29" fmla="*/ 28 h 31"/>
                <a:gd name="T30" fmla="*/ 125 w 125"/>
                <a:gd name="T31" fmla="*/ 24 h 31"/>
                <a:gd name="T32" fmla="*/ 101 w 125"/>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1">
                  <a:moveTo>
                    <a:pt x="101" y="0"/>
                  </a:moveTo>
                  <a:cubicBezTo>
                    <a:pt x="84" y="0"/>
                    <a:pt x="84" y="0"/>
                    <a:pt x="84" y="0"/>
                  </a:cubicBezTo>
                  <a:cubicBezTo>
                    <a:pt x="70" y="0"/>
                    <a:pt x="70" y="0"/>
                    <a:pt x="70" y="0"/>
                  </a:cubicBezTo>
                  <a:cubicBezTo>
                    <a:pt x="57" y="0"/>
                    <a:pt x="57" y="0"/>
                    <a:pt x="57" y="0"/>
                  </a:cubicBezTo>
                  <a:cubicBezTo>
                    <a:pt x="29" y="0"/>
                    <a:pt x="29" y="0"/>
                    <a:pt x="29" y="0"/>
                  </a:cubicBezTo>
                  <a:cubicBezTo>
                    <a:pt x="25" y="0"/>
                    <a:pt x="22" y="0"/>
                    <a:pt x="18" y="2"/>
                  </a:cubicBezTo>
                  <a:cubicBezTo>
                    <a:pt x="8" y="6"/>
                    <a:pt x="0" y="16"/>
                    <a:pt x="0" y="28"/>
                  </a:cubicBezTo>
                  <a:cubicBezTo>
                    <a:pt x="0" y="28"/>
                    <a:pt x="0" y="28"/>
                    <a:pt x="0" y="28"/>
                  </a:cubicBezTo>
                  <a:cubicBezTo>
                    <a:pt x="0" y="29"/>
                    <a:pt x="0" y="29"/>
                    <a:pt x="0" y="29"/>
                  </a:cubicBezTo>
                  <a:cubicBezTo>
                    <a:pt x="0" y="30"/>
                    <a:pt x="0" y="30"/>
                    <a:pt x="1" y="31"/>
                  </a:cubicBezTo>
                  <a:cubicBezTo>
                    <a:pt x="2" y="17"/>
                    <a:pt x="14" y="6"/>
                    <a:pt x="29" y="6"/>
                  </a:cubicBezTo>
                  <a:cubicBezTo>
                    <a:pt x="70" y="6"/>
                    <a:pt x="70" y="6"/>
                    <a:pt x="70" y="6"/>
                  </a:cubicBezTo>
                  <a:cubicBezTo>
                    <a:pt x="101" y="6"/>
                    <a:pt x="101" y="6"/>
                    <a:pt x="101" y="6"/>
                  </a:cubicBezTo>
                  <a:cubicBezTo>
                    <a:pt x="114" y="6"/>
                    <a:pt x="125" y="16"/>
                    <a:pt x="125" y="29"/>
                  </a:cubicBezTo>
                  <a:cubicBezTo>
                    <a:pt x="125" y="29"/>
                    <a:pt x="125" y="29"/>
                    <a:pt x="125" y="28"/>
                  </a:cubicBezTo>
                  <a:cubicBezTo>
                    <a:pt x="125" y="24"/>
                    <a:pt x="125" y="24"/>
                    <a:pt x="125" y="24"/>
                  </a:cubicBezTo>
                  <a:cubicBezTo>
                    <a:pt x="125" y="11"/>
                    <a:pt x="115" y="0"/>
                    <a:pt x="101"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98"/>
            <p:cNvSpPr>
              <a:spLocks/>
            </p:cNvSpPr>
            <p:nvPr userDrawn="1"/>
          </p:nvSpPr>
          <p:spPr bwMode="gray">
            <a:xfrm flipH="1">
              <a:off x="8609376" y="5353556"/>
              <a:ext cx="437872" cy="163831"/>
            </a:xfrm>
            <a:custGeom>
              <a:avLst/>
              <a:gdLst>
                <a:gd name="T0" fmla="*/ 0 w 151"/>
                <a:gd name="T1" fmla="*/ 28 h 57"/>
                <a:gd name="T2" fmla="*/ 28 w 151"/>
                <a:gd name="T3" fmla="*/ 57 h 57"/>
                <a:gd name="T4" fmla="*/ 95 w 151"/>
                <a:gd name="T5" fmla="*/ 57 h 57"/>
                <a:gd name="T6" fmla="*/ 122 w 151"/>
                <a:gd name="T7" fmla="*/ 57 h 57"/>
                <a:gd name="T8" fmla="*/ 151 w 151"/>
                <a:gd name="T9" fmla="*/ 28 h 57"/>
                <a:gd name="T10" fmla="*/ 151 w 151"/>
                <a:gd name="T11" fmla="*/ 24 h 57"/>
                <a:gd name="T12" fmla="*/ 127 w 151"/>
                <a:gd name="T13" fmla="*/ 0 h 57"/>
                <a:gd name="T14" fmla="*/ 95 w 151"/>
                <a:gd name="T15" fmla="*/ 0 h 57"/>
                <a:gd name="T16" fmla="*/ 28 w 151"/>
                <a:gd name="T17" fmla="*/ 0 h 57"/>
                <a:gd name="T18" fmla="*/ 0 w 151"/>
                <a:gd name="T19" fmla="*/ 28 h 57"/>
                <a:gd name="T20" fmla="*/ 0 w 151"/>
                <a:gd name="T21" fmla="*/ 28 h 57"/>
                <a:gd name="T22" fmla="*/ 0 w 151"/>
                <a:gd name="T2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7">
                  <a:moveTo>
                    <a:pt x="0" y="28"/>
                  </a:moveTo>
                  <a:cubicBezTo>
                    <a:pt x="0" y="44"/>
                    <a:pt x="12" y="57"/>
                    <a:pt x="28" y="57"/>
                  </a:cubicBezTo>
                  <a:cubicBezTo>
                    <a:pt x="95" y="57"/>
                    <a:pt x="95" y="57"/>
                    <a:pt x="95" y="57"/>
                  </a:cubicBezTo>
                  <a:cubicBezTo>
                    <a:pt x="122" y="57"/>
                    <a:pt x="122" y="57"/>
                    <a:pt x="122" y="57"/>
                  </a:cubicBezTo>
                  <a:cubicBezTo>
                    <a:pt x="138" y="57"/>
                    <a:pt x="151" y="44"/>
                    <a:pt x="151" y="28"/>
                  </a:cubicBezTo>
                  <a:cubicBezTo>
                    <a:pt x="151" y="24"/>
                    <a:pt x="151" y="24"/>
                    <a:pt x="151" y="24"/>
                  </a:cubicBezTo>
                  <a:cubicBezTo>
                    <a:pt x="151" y="10"/>
                    <a:pt x="140" y="0"/>
                    <a:pt x="127" y="0"/>
                  </a:cubicBezTo>
                  <a:cubicBezTo>
                    <a:pt x="95" y="0"/>
                    <a:pt x="95" y="0"/>
                    <a:pt x="95" y="0"/>
                  </a:cubicBezTo>
                  <a:cubicBezTo>
                    <a:pt x="28" y="0"/>
                    <a:pt x="28" y="0"/>
                    <a:pt x="28" y="0"/>
                  </a:cubicBezTo>
                  <a:cubicBezTo>
                    <a:pt x="12" y="0"/>
                    <a:pt x="0" y="12"/>
                    <a:pt x="0" y="28"/>
                  </a:cubicBezTo>
                  <a:cubicBezTo>
                    <a:pt x="0" y="28"/>
                    <a:pt x="0" y="28"/>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99"/>
            <p:cNvSpPr>
              <a:spLocks/>
            </p:cNvSpPr>
            <p:nvPr userDrawn="1"/>
          </p:nvSpPr>
          <p:spPr bwMode="gray">
            <a:xfrm flipH="1">
              <a:off x="8609376" y="5353556"/>
              <a:ext cx="217446" cy="86384"/>
            </a:xfrm>
            <a:custGeom>
              <a:avLst/>
              <a:gdLst>
                <a:gd name="T0" fmla="*/ 51 w 75"/>
                <a:gd name="T1" fmla="*/ 0 h 30"/>
                <a:gd name="T2" fmla="*/ 19 w 75"/>
                <a:gd name="T3" fmla="*/ 0 h 30"/>
                <a:gd name="T4" fmla="*/ 0 w 75"/>
                <a:gd name="T5" fmla="*/ 0 h 30"/>
                <a:gd name="T6" fmla="*/ 19 w 75"/>
                <a:gd name="T7" fmla="*/ 0 h 30"/>
                <a:gd name="T8" fmla="*/ 51 w 75"/>
                <a:gd name="T9" fmla="*/ 0 h 30"/>
                <a:gd name="T10" fmla="*/ 75 w 75"/>
                <a:gd name="T11" fmla="*/ 24 h 30"/>
                <a:gd name="T12" fmla="*/ 75 w 75"/>
                <a:gd name="T13" fmla="*/ 28 h 30"/>
                <a:gd name="T14" fmla="*/ 75 w 75"/>
                <a:gd name="T15" fmla="*/ 29 h 30"/>
                <a:gd name="T16" fmla="*/ 75 w 75"/>
                <a:gd name="T17" fmla="*/ 30 h 30"/>
                <a:gd name="T18" fmla="*/ 75 w 75"/>
                <a:gd name="T19" fmla="*/ 28 h 30"/>
                <a:gd name="T20" fmla="*/ 75 w 75"/>
                <a:gd name="T21" fmla="*/ 24 h 30"/>
                <a:gd name="T22" fmla="*/ 51 w 7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0">
                  <a:moveTo>
                    <a:pt x="51" y="0"/>
                  </a:moveTo>
                  <a:cubicBezTo>
                    <a:pt x="19" y="0"/>
                    <a:pt x="19" y="0"/>
                    <a:pt x="19" y="0"/>
                  </a:cubicBezTo>
                  <a:cubicBezTo>
                    <a:pt x="0" y="0"/>
                    <a:pt x="0" y="0"/>
                    <a:pt x="0" y="0"/>
                  </a:cubicBezTo>
                  <a:cubicBezTo>
                    <a:pt x="19" y="0"/>
                    <a:pt x="19" y="0"/>
                    <a:pt x="19" y="0"/>
                  </a:cubicBezTo>
                  <a:cubicBezTo>
                    <a:pt x="51" y="0"/>
                    <a:pt x="51" y="0"/>
                    <a:pt x="51" y="0"/>
                  </a:cubicBezTo>
                  <a:cubicBezTo>
                    <a:pt x="64" y="0"/>
                    <a:pt x="75" y="10"/>
                    <a:pt x="75" y="24"/>
                  </a:cubicBezTo>
                  <a:cubicBezTo>
                    <a:pt x="75" y="28"/>
                    <a:pt x="75" y="28"/>
                    <a:pt x="75" y="28"/>
                  </a:cubicBezTo>
                  <a:cubicBezTo>
                    <a:pt x="75" y="29"/>
                    <a:pt x="75" y="29"/>
                    <a:pt x="75" y="29"/>
                  </a:cubicBezTo>
                  <a:cubicBezTo>
                    <a:pt x="75" y="29"/>
                    <a:pt x="75" y="30"/>
                    <a:pt x="75" y="30"/>
                  </a:cubicBezTo>
                  <a:cubicBezTo>
                    <a:pt x="75" y="28"/>
                    <a:pt x="75" y="28"/>
                    <a:pt x="75" y="28"/>
                  </a:cubicBezTo>
                  <a:cubicBezTo>
                    <a:pt x="75" y="24"/>
                    <a:pt x="75" y="24"/>
                    <a:pt x="75" y="24"/>
                  </a:cubicBezTo>
                  <a:cubicBezTo>
                    <a:pt x="75" y="10"/>
                    <a:pt x="64" y="0"/>
                    <a:pt x="51"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00"/>
            <p:cNvSpPr>
              <a:spLocks/>
            </p:cNvSpPr>
            <p:nvPr userDrawn="1"/>
          </p:nvSpPr>
          <p:spPr bwMode="gray">
            <a:xfrm flipH="1">
              <a:off x="8904269" y="5353556"/>
              <a:ext cx="113192" cy="17872"/>
            </a:xfrm>
            <a:custGeom>
              <a:avLst/>
              <a:gdLst>
                <a:gd name="T0" fmla="*/ 39 w 39"/>
                <a:gd name="T1" fmla="*/ 0 h 6"/>
                <a:gd name="T2" fmla="*/ 18 w 39"/>
                <a:gd name="T3" fmla="*/ 0 h 6"/>
                <a:gd name="T4" fmla="*/ 0 w 39"/>
                <a:gd name="T5" fmla="*/ 6 h 6"/>
                <a:gd name="T6" fmla="*/ 0 w 39"/>
                <a:gd name="T7" fmla="*/ 6 h 6"/>
                <a:gd name="T8" fmla="*/ 18 w 39"/>
                <a:gd name="T9" fmla="*/ 0 h 6"/>
                <a:gd name="T10" fmla="*/ 39 w 39"/>
                <a:gd name="T11" fmla="*/ 0 h 6"/>
              </a:gdLst>
              <a:ahLst/>
              <a:cxnLst>
                <a:cxn ang="0">
                  <a:pos x="T0" y="T1"/>
                </a:cxn>
                <a:cxn ang="0">
                  <a:pos x="T2" y="T3"/>
                </a:cxn>
                <a:cxn ang="0">
                  <a:pos x="T4" y="T5"/>
                </a:cxn>
                <a:cxn ang="0">
                  <a:pos x="T6" y="T7"/>
                </a:cxn>
                <a:cxn ang="0">
                  <a:pos x="T8" y="T9"/>
                </a:cxn>
                <a:cxn ang="0">
                  <a:pos x="T10" y="T11"/>
                </a:cxn>
              </a:cxnLst>
              <a:rect l="0" t="0" r="r" b="b"/>
              <a:pathLst>
                <a:path w="39" h="6">
                  <a:moveTo>
                    <a:pt x="39" y="0"/>
                  </a:moveTo>
                  <a:cubicBezTo>
                    <a:pt x="18" y="0"/>
                    <a:pt x="18" y="0"/>
                    <a:pt x="18" y="0"/>
                  </a:cubicBezTo>
                  <a:cubicBezTo>
                    <a:pt x="11" y="0"/>
                    <a:pt x="5" y="2"/>
                    <a:pt x="0" y="6"/>
                  </a:cubicBezTo>
                  <a:cubicBezTo>
                    <a:pt x="0" y="6"/>
                    <a:pt x="0" y="6"/>
                    <a:pt x="0" y="6"/>
                  </a:cubicBezTo>
                  <a:cubicBezTo>
                    <a:pt x="5" y="2"/>
                    <a:pt x="11" y="0"/>
                    <a:pt x="18" y="0"/>
                  </a:cubicBezTo>
                  <a:cubicBezTo>
                    <a:pt x="39" y="0"/>
                    <a:pt x="39" y="0"/>
                    <a:pt x="39" y="0"/>
                  </a:cubicBezTo>
                </a:path>
              </a:pathLst>
            </a:custGeom>
            <a:solidFill>
              <a:srgbClr val="334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01"/>
            <p:cNvSpPr>
              <a:spLocks/>
            </p:cNvSpPr>
            <p:nvPr userDrawn="1"/>
          </p:nvSpPr>
          <p:spPr bwMode="gray">
            <a:xfrm flipH="1">
              <a:off x="9017461" y="5371428"/>
              <a:ext cx="29787" cy="62554"/>
            </a:xfrm>
            <a:custGeom>
              <a:avLst/>
              <a:gdLst>
                <a:gd name="T0" fmla="*/ 10 w 10"/>
                <a:gd name="T1" fmla="*/ 0 h 22"/>
                <a:gd name="T2" fmla="*/ 0 w 10"/>
                <a:gd name="T3" fmla="*/ 22 h 22"/>
                <a:gd name="T4" fmla="*/ 0 w 10"/>
                <a:gd name="T5" fmla="*/ 22 h 22"/>
                <a:gd name="T6" fmla="*/ 10 w 10"/>
                <a:gd name="T7" fmla="*/ 0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cubicBezTo>
                    <a:pt x="4" y="5"/>
                    <a:pt x="0" y="13"/>
                    <a:pt x="0" y="22"/>
                  </a:cubicBezTo>
                  <a:cubicBezTo>
                    <a:pt x="0" y="22"/>
                    <a:pt x="0" y="22"/>
                    <a:pt x="0" y="22"/>
                  </a:cubicBezTo>
                  <a:cubicBezTo>
                    <a:pt x="0" y="13"/>
                    <a:pt x="4" y="5"/>
                    <a:pt x="10" y="0"/>
                  </a:cubicBezTo>
                  <a:cubicBezTo>
                    <a:pt x="10" y="0"/>
                    <a:pt x="10" y="0"/>
                    <a:pt x="10" y="0"/>
                  </a:cubicBezTo>
                </a:path>
              </a:pathLst>
            </a:custGeom>
            <a:solidFill>
              <a:srgbClr val="859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02"/>
            <p:cNvSpPr>
              <a:spLocks/>
            </p:cNvSpPr>
            <p:nvPr userDrawn="1"/>
          </p:nvSpPr>
          <p:spPr bwMode="gray">
            <a:xfrm flipH="1">
              <a:off x="8609376" y="5353556"/>
              <a:ext cx="437872" cy="89362"/>
            </a:xfrm>
            <a:custGeom>
              <a:avLst/>
              <a:gdLst>
                <a:gd name="T0" fmla="*/ 127 w 151"/>
                <a:gd name="T1" fmla="*/ 0 h 31"/>
                <a:gd name="T2" fmla="*/ 95 w 151"/>
                <a:gd name="T3" fmla="*/ 0 h 31"/>
                <a:gd name="T4" fmla="*/ 76 w 151"/>
                <a:gd name="T5" fmla="*/ 0 h 31"/>
                <a:gd name="T6" fmla="*/ 49 w 151"/>
                <a:gd name="T7" fmla="*/ 0 h 31"/>
                <a:gd name="T8" fmla="*/ 28 w 151"/>
                <a:gd name="T9" fmla="*/ 0 h 31"/>
                <a:gd name="T10" fmla="*/ 10 w 151"/>
                <a:gd name="T11" fmla="*/ 6 h 31"/>
                <a:gd name="T12" fmla="*/ 0 w 151"/>
                <a:gd name="T13" fmla="*/ 28 h 31"/>
                <a:gd name="T14" fmla="*/ 0 w 151"/>
                <a:gd name="T15" fmla="*/ 28 h 31"/>
                <a:gd name="T16" fmla="*/ 0 w 151"/>
                <a:gd name="T17" fmla="*/ 28 h 31"/>
                <a:gd name="T18" fmla="*/ 0 w 151"/>
                <a:gd name="T19" fmla="*/ 31 h 31"/>
                <a:gd name="T20" fmla="*/ 28 w 151"/>
                <a:gd name="T21" fmla="*/ 6 h 31"/>
                <a:gd name="T22" fmla="*/ 95 w 151"/>
                <a:gd name="T23" fmla="*/ 6 h 31"/>
                <a:gd name="T24" fmla="*/ 127 w 151"/>
                <a:gd name="T25" fmla="*/ 6 h 31"/>
                <a:gd name="T26" fmla="*/ 151 w 151"/>
                <a:gd name="T27" fmla="*/ 29 h 31"/>
                <a:gd name="T28" fmla="*/ 151 w 151"/>
                <a:gd name="T29" fmla="*/ 28 h 31"/>
                <a:gd name="T30" fmla="*/ 151 w 151"/>
                <a:gd name="T31" fmla="*/ 24 h 31"/>
                <a:gd name="T32" fmla="*/ 127 w 15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31">
                  <a:moveTo>
                    <a:pt x="127" y="0"/>
                  </a:moveTo>
                  <a:cubicBezTo>
                    <a:pt x="95" y="0"/>
                    <a:pt x="95" y="0"/>
                    <a:pt x="95" y="0"/>
                  </a:cubicBezTo>
                  <a:cubicBezTo>
                    <a:pt x="76" y="0"/>
                    <a:pt x="76" y="0"/>
                    <a:pt x="76" y="0"/>
                  </a:cubicBezTo>
                  <a:cubicBezTo>
                    <a:pt x="49" y="0"/>
                    <a:pt x="49" y="0"/>
                    <a:pt x="49" y="0"/>
                  </a:cubicBezTo>
                  <a:cubicBezTo>
                    <a:pt x="28" y="0"/>
                    <a:pt x="28" y="0"/>
                    <a:pt x="28" y="0"/>
                  </a:cubicBezTo>
                  <a:cubicBezTo>
                    <a:pt x="21" y="0"/>
                    <a:pt x="15" y="2"/>
                    <a:pt x="10" y="6"/>
                  </a:cubicBezTo>
                  <a:cubicBezTo>
                    <a:pt x="4" y="11"/>
                    <a:pt x="0" y="19"/>
                    <a:pt x="0" y="28"/>
                  </a:cubicBezTo>
                  <a:cubicBezTo>
                    <a:pt x="0" y="28"/>
                    <a:pt x="0" y="28"/>
                    <a:pt x="0" y="28"/>
                  </a:cubicBezTo>
                  <a:cubicBezTo>
                    <a:pt x="0" y="28"/>
                    <a:pt x="0" y="28"/>
                    <a:pt x="0" y="28"/>
                  </a:cubicBezTo>
                  <a:cubicBezTo>
                    <a:pt x="0" y="29"/>
                    <a:pt x="0" y="30"/>
                    <a:pt x="0" y="31"/>
                  </a:cubicBezTo>
                  <a:cubicBezTo>
                    <a:pt x="1" y="17"/>
                    <a:pt x="13" y="6"/>
                    <a:pt x="28" y="6"/>
                  </a:cubicBezTo>
                  <a:cubicBezTo>
                    <a:pt x="95" y="6"/>
                    <a:pt x="95" y="6"/>
                    <a:pt x="95" y="6"/>
                  </a:cubicBezTo>
                  <a:cubicBezTo>
                    <a:pt x="127" y="6"/>
                    <a:pt x="127" y="6"/>
                    <a:pt x="127" y="6"/>
                  </a:cubicBezTo>
                  <a:cubicBezTo>
                    <a:pt x="140" y="6"/>
                    <a:pt x="150" y="16"/>
                    <a:pt x="151" y="29"/>
                  </a:cubicBezTo>
                  <a:cubicBezTo>
                    <a:pt x="151" y="29"/>
                    <a:pt x="151" y="29"/>
                    <a:pt x="151" y="28"/>
                  </a:cubicBezTo>
                  <a:cubicBezTo>
                    <a:pt x="151" y="24"/>
                    <a:pt x="151" y="24"/>
                    <a:pt x="151" y="24"/>
                  </a:cubicBezTo>
                  <a:cubicBezTo>
                    <a:pt x="151" y="10"/>
                    <a:pt x="140" y="0"/>
                    <a:pt x="127"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03"/>
            <p:cNvSpPr>
              <a:spLocks/>
            </p:cNvSpPr>
            <p:nvPr userDrawn="1"/>
          </p:nvSpPr>
          <p:spPr bwMode="gray">
            <a:xfrm flipH="1">
              <a:off x="8588523" y="5189725"/>
              <a:ext cx="586809" cy="163831"/>
            </a:xfrm>
            <a:custGeom>
              <a:avLst/>
              <a:gdLst>
                <a:gd name="T0" fmla="*/ 0 w 202"/>
                <a:gd name="T1" fmla="*/ 28 h 57"/>
                <a:gd name="T2" fmla="*/ 29 w 202"/>
                <a:gd name="T3" fmla="*/ 57 h 57"/>
                <a:gd name="T4" fmla="*/ 137 w 202"/>
                <a:gd name="T5" fmla="*/ 57 h 57"/>
                <a:gd name="T6" fmla="*/ 173 w 202"/>
                <a:gd name="T7" fmla="*/ 57 h 57"/>
                <a:gd name="T8" fmla="*/ 202 w 202"/>
                <a:gd name="T9" fmla="*/ 28 h 57"/>
                <a:gd name="T10" fmla="*/ 202 w 202"/>
                <a:gd name="T11" fmla="*/ 24 h 57"/>
                <a:gd name="T12" fmla="*/ 178 w 202"/>
                <a:gd name="T13" fmla="*/ 0 h 57"/>
                <a:gd name="T14" fmla="*/ 137 w 202"/>
                <a:gd name="T15" fmla="*/ 0 h 57"/>
                <a:gd name="T16" fmla="*/ 29 w 202"/>
                <a:gd name="T17" fmla="*/ 0 h 57"/>
                <a:gd name="T18" fmla="*/ 0 w 202"/>
                <a:gd name="T19" fmla="*/ 28 h 57"/>
                <a:gd name="T20" fmla="*/ 0 w 202"/>
                <a:gd name="T21"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57">
                  <a:moveTo>
                    <a:pt x="0" y="28"/>
                  </a:moveTo>
                  <a:cubicBezTo>
                    <a:pt x="0" y="44"/>
                    <a:pt x="13" y="57"/>
                    <a:pt x="29" y="57"/>
                  </a:cubicBezTo>
                  <a:cubicBezTo>
                    <a:pt x="137" y="57"/>
                    <a:pt x="137" y="57"/>
                    <a:pt x="137" y="57"/>
                  </a:cubicBezTo>
                  <a:cubicBezTo>
                    <a:pt x="173" y="57"/>
                    <a:pt x="173" y="57"/>
                    <a:pt x="173" y="57"/>
                  </a:cubicBezTo>
                  <a:cubicBezTo>
                    <a:pt x="189" y="57"/>
                    <a:pt x="202" y="44"/>
                    <a:pt x="202" y="28"/>
                  </a:cubicBezTo>
                  <a:cubicBezTo>
                    <a:pt x="202" y="24"/>
                    <a:pt x="202" y="24"/>
                    <a:pt x="202" y="24"/>
                  </a:cubicBezTo>
                  <a:cubicBezTo>
                    <a:pt x="202" y="10"/>
                    <a:pt x="191" y="0"/>
                    <a:pt x="178" y="0"/>
                  </a:cubicBezTo>
                  <a:cubicBezTo>
                    <a:pt x="137" y="0"/>
                    <a:pt x="137" y="0"/>
                    <a:pt x="137" y="0"/>
                  </a:cubicBezTo>
                  <a:cubicBezTo>
                    <a:pt x="29" y="0"/>
                    <a:pt x="29" y="0"/>
                    <a:pt x="29" y="0"/>
                  </a:cubicBezTo>
                  <a:cubicBezTo>
                    <a:pt x="13" y="0"/>
                    <a:pt x="0" y="12"/>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04"/>
            <p:cNvSpPr>
              <a:spLocks/>
            </p:cNvSpPr>
            <p:nvPr userDrawn="1"/>
          </p:nvSpPr>
          <p:spPr bwMode="gray">
            <a:xfrm flipH="1">
              <a:off x="9094908" y="5189725"/>
              <a:ext cx="95319" cy="80427"/>
            </a:xfrm>
            <a:custGeom>
              <a:avLst/>
              <a:gdLst>
                <a:gd name="T0" fmla="*/ 33 w 33"/>
                <a:gd name="T1" fmla="*/ 0 h 28"/>
                <a:gd name="T2" fmla="*/ 5 w 33"/>
                <a:gd name="T3" fmla="*/ 28 h 28"/>
                <a:gd name="T4" fmla="*/ 0 w 33"/>
                <a:gd name="T5" fmla="*/ 28 h 28"/>
                <a:gd name="T6" fmla="*/ 5 w 33"/>
                <a:gd name="T7" fmla="*/ 28 h 28"/>
                <a:gd name="T8" fmla="*/ 5 w 33"/>
                <a:gd name="T9" fmla="*/ 28 h 28"/>
                <a:gd name="T10" fmla="*/ 33 w 33"/>
                <a:gd name="T11" fmla="*/ 0 h 28"/>
                <a:gd name="T12" fmla="*/ 33 w 3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33" y="0"/>
                  </a:moveTo>
                  <a:cubicBezTo>
                    <a:pt x="18" y="0"/>
                    <a:pt x="5" y="13"/>
                    <a:pt x="5" y="28"/>
                  </a:cubicBezTo>
                  <a:cubicBezTo>
                    <a:pt x="0" y="28"/>
                    <a:pt x="0" y="28"/>
                    <a:pt x="0" y="28"/>
                  </a:cubicBezTo>
                  <a:cubicBezTo>
                    <a:pt x="5" y="28"/>
                    <a:pt x="5" y="28"/>
                    <a:pt x="5" y="28"/>
                  </a:cubicBezTo>
                  <a:cubicBezTo>
                    <a:pt x="5" y="28"/>
                    <a:pt x="5" y="28"/>
                    <a:pt x="5" y="28"/>
                  </a:cubicBezTo>
                  <a:cubicBezTo>
                    <a:pt x="5" y="13"/>
                    <a:pt x="18" y="0"/>
                    <a:pt x="33" y="0"/>
                  </a:cubicBezTo>
                  <a:cubicBezTo>
                    <a:pt x="33" y="0"/>
                    <a:pt x="33" y="0"/>
                    <a:pt x="33"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05"/>
            <p:cNvSpPr>
              <a:spLocks/>
            </p:cNvSpPr>
            <p:nvPr userDrawn="1"/>
          </p:nvSpPr>
          <p:spPr bwMode="gray">
            <a:xfrm flipH="1">
              <a:off x="8588524" y="5258237"/>
              <a:ext cx="0" cy="17872"/>
            </a:xfrm>
            <a:custGeom>
              <a:avLst/>
              <a:gdLst>
                <a:gd name="T0" fmla="*/ 0 h 6"/>
                <a:gd name="T1" fmla="*/ 0 h 6"/>
                <a:gd name="T2" fmla="*/ 4 h 6"/>
                <a:gd name="T3" fmla="*/ 5 h 6"/>
                <a:gd name="T4" fmla="*/ 6 h 6"/>
                <a:gd name="T5" fmla="*/ 4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0"/>
                  </a:moveTo>
                  <a:cubicBezTo>
                    <a:pt x="0" y="0"/>
                    <a:pt x="0" y="0"/>
                    <a:pt x="0" y="0"/>
                  </a:cubicBezTo>
                  <a:cubicBezTo>
                    <a:pt x="0" y="4"/>
                    <a:pt x="0" y="4"/>
                    <a:pt x="0" y="4"/>
                  </a:cubicBezTo>
                  <a:cubicBezTo>
                    <a:pt x="0" y="4"/>
                    <a:pt x="0" y="5"/>
                    <a:pt x="0" y="5"/>
                  </a:cubicBezTo>
                  <a:cubicBezTo>
                    <a:pt x="0" y="5"/>
                    <a:pt x="0" y="6"/>
                    <a:pt x="0" y="6"/>
                  </a:cubicBezTo>
                  <a:cubicBezTo>
                    <a:pt x="0" y="4"/>
                    <a:pt x="0" y="4"/>
                    <a:pt x="0" y="4"/>
                  </a:cubicBezTo>
                  <a:cubicBezTo>
                    <a:pt x="0" y="0"/>
                    <a:pt x="0" y="0"/>
                    <a:pt x="0" y="0"/>
                  </a:cubicBezTo>
                  <a:cubicBezTo>
                    <a:pt x="0" y="0"/>
                    <a:pt x="0" y="0"/>
                    <a:pt x="0"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06"/>
            <p:cNvSpPr>
              <a:spLocks/>
            </p:cNvSpPr>
            <p:nvPr userDrawn="1"/>
          </p:nvSpPr>
          <p:spPr bwMode="gray">
            <a:xfrm flipH="1">
              <a:off x="8588523" y="5189725"/>
              <a:ext cx="586809" cy="89362"/>
            </a:xfrm>
            <a:custGeom>
              <a:avLst/>
              <a:gdLst>
                <a:gd name="T0" fmla="*/ 178 w 202"/>
                <a:gd name="T1" fmla="*/ 0 h 31"/>
                <a:gd name="T2" fmla="*/ 137 w 202"/>
                <a:gd name="T3" fmla="*/ 0 h 31"/>
                <a:gd name="T4" fmla="*/ 120 w 202"/>
                <a:gd name="T5" fmla="*/ 0 h 31"/>
                <a:gd name="T6" fmla="*/ 93 w 202"/>
                <a:gd name="T7" fmla="*/ 0 h 31"/>
                <a:gd name="T8" fmla="*/ 54 w 202"/>
                <a:gd name="T9" fmla="*/ 0 h 31"/>
                <a:gd name="T10" fmla="*/ 29 w 202"/>
                <a:gd name="T11" fmla="*/ 0 h 31"/>
                <a:gd name="T12" fmla="*/ 28 w 202"/>
                <a:gd name="T13" fmla="*/ 0 h 31"/>
                <a:gd name="T14" fmla="*/ 28 w 202"/>
                <a:gd name="T15" fmla="*/ 0 h 31"/>
                <a:gd name="T16" fmla="*/ 0 w 202"/>
                <a:gd name="T17" fmla="*/ 28 h 31"/>
                <a:gd name="T18" fmla="*/ 0 w 202"/>
                <a:gd name="T19" fmla="*/ 28 h 31"/>
                <a:gd name="T20" fmla="*/ 0 w 202"/>
                <a:gd name="T21" fmla="*/ 31 h 31"/>
                <a:gd name="T22" fmla="*/ 29 w 202"/>
                <a:gd name="T23" fmla="*/ 6 h 31"/>
                <a:gd name="T24" fmla="*/ 137 w 202"/>
                <a:gd name="T25" fmla="*/ 6 h 31"/>
                <a:gd name="T26" fmla="*/ 178 w 202"/>
                <a:gd name="T27" fmla="*/ 6 h 31"/>
                <a:gd name="T28" fmla="*/ 202 w 202"/>
                <a:gd name="T29" fmla="*/ 29 h 31"/>
                <a:gd name="T30" fmla="*/ 202 w 202"/>
                <a:gd name="T31" fmla="*/ 28 h 31"/>
                <a:gd name="T32" fmla="*/ 202 w 202"/>
                <a:gd name="T33" fmla="*/ 24 h 31"/>
                <a:gd name="T34" fmla="*/ 202 w 202"/>
                <a:gd name="T35" fmla="*/ 24 h 31"/>
                <a:gd name="T36" fmla="*/ 179 w 202"/>
                <a:gd name="T37" fmla="*/ 0 h 31"/>
                <a:gd name="T38" fmla="*/ 178 w 20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1">
                  <a:moveTo>
                    <a:pt x="178" y="0"/>
                  </a:moveTo>
                  <a:cubicBezTo>
                    <a:pt x="137" y="0"/>
                    <a:pt x="137" y="0"/>
                    <a:pt x="137" y="0"/>
                  </a:cubicBezTo>
                  <a:cubicBezTo>
                    <a:pt x="120" y="0"/>
                    <a:pt x="120" y="0"/>
                    <a:pt x="120" y="0"/>
                  </a:cubicBezTo>
                  <a:cubicBezTo>
                    <a:pt x="93" y="0"/>
                    <a:pt x="93" y="0"/>
                    <a:pt x="93" y="0"/>
                  </a:cubicBezTo>
                  <a:cubicBezTo>
                    <a:pt x="54" y="0"/>
                    <a:pt x="54" y="0"/>
                    <a:pt x="54" y="0"/>
                  </a:cubicBezTo>
                  <a:cubicBezTo>
                    <a:pt x="29" y="0"/>
                    <a:pt x="29" y="0"/>
                    <a:pt x="29" y="0"/>
                  </a:cubicBezTo>
                  <a:cubicBezTo>
                    <a:pt x="28" y="0"/>
                    <a:pt x="28" y="0"/>
                    <a:pt x="28" y="0"/>
                  </a:cubicBezTo>
                  <a:cubicBezTo>
                    <a:pt x="28" y="0"/>
                    <a:pt x="28" y="0"/>
                    <a:pt x="28" y="0"/>
                  </a:cubicBezTo>
                  <a:cubicBezTo>
                    <a:pt x="13" y="0"/>
                    <a:pt x="0" y="13"/>
                    <a:pt x="0" y="28"/>
                  </a:cubicBezTo>
                  <a:cubicBezTo>
                    <a:pt x="0" y="28"/>
                    <a:pt x="0" y="28"/>
                    <a:pt x="0" y="28"/>
                  </a:cubicBezTo>
                  <a:cubicBezTo>
                    <a:pt x="0" y="29"/>
                    <a:pt x="0" y="30"/>
                    <a:pt x="0" y="31"/>
                  </a:cubicBezTo>
                  <a:cubicBezTo>
                    <a:pt x="2" y="17"/>
                    <a:pt x="14" y="6"/>
                    <a:pt x="29" y="6"/>
                  </a:cubicBezTo>
                  <a:cubicBezTo>
                    <a:pt x="137" y="6"/>
                    <a:pt x="137" y="6"/>
                    <a:pt x="137" y="6"/>
                  </a:cubicBezTo>
                  <a:cubicBezTo>
                    <a:pt x="178" y="6"/>
                    <a:pt x="178" y="6"/>
                    <a:pt x="178" y="6"/>
                  </a:cubicBezTo>
                  <a:cubicBezTo>
                    <a:pt x="191" y="6"/>
                    <a:pt x="201" y="16"/>
                    <a:pt x="202" y="29"/>
                  </a:cubicBezTo>
                  <a:cubicBezTo>
                    <a:pt x="202" y="29"/>
                    <a:pt x="202" y="28"/>
                    <a:pt x="202" y="28"/>
                  </a:cubicBezTo>
                  <a:cubicBezTo>
                    <a:pt x="202" y="24"/>
                    <a:pt x="202" y="24"/>
                    <a:pt x="202" y="24"/>
                  </a:cubicBezTo>
                  <a:cubicBezTo>
                    <a:pt x="202" y="24"/>
                    <a:pt x="202" y="24"/>
                    <a:pt x="202" y="24"/>
                  </a:cubicBezTo>
                  <a:cubicBezTo>
                    <a:pt x="202" y="11"/>
                    <a:pt x="192" y="0"/>
                    <a:pt x="179" y="0"/>
                  </a:cubicBezTo>
                  <a:cubicBezTo>
                    <a:pt x="179" y="0"/>
                    <a:pt x="178" y="0"/>
                    <a:pt x="178"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07"/>
            <p:cNvSpPr>
              <a:spLocks noEditPoints="1"/>
            </p:cNvSpPr>
            <p:nvPr userDrawn="1"/>
          </p:nvSpPr>
          <p:spPr bwMode="gray">
            <a:xfrm>
              <a:off x="8321927" y="3123712"/>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383 h 446"/>
                <a:gd name="T12" fmla="*/ 42 w 446"/>
                <a:gd name="T13" fmla="*/ 202 h 446"/>
                <a:gd name="T14" fmla="*/ 223 w 446"/>
                <a:gd name="T15" fmla="*/ 21 h 446"/>
                <a:gd name="T16" fmla="*/ 404 w 446"/>
                <a:gd name="T17" fmla="*/ 202 h 446"/>
                <a:gd name="T18" fmla="*/ 223 w 446"/>
                <a:gd name="T19" fmla="*/ 3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383"/>
                  </a:moveTo>
                  <a:cubicBezTo>
                    <a:pt x="123" y="383"/>
                    <a:pt x="42" y="302"/>
                    <a:pt x="42" y="202"/>
                  </a:cubicBezTo>
                  <a:cubicBezTo>
                    <a:pt x="42" y="102"/>
                    <a:pt x="123" y="21"/>
                    <a:pt x="223" y="21"/>
                  </a:cubicBezTo>
                  <a:cubicBezTo>
                    <a:pt x="323" y="21"/>
                    <a:pt x="404" y="102"/>
                    <a:pt x="404" y="202"/>
                  </a:cubicBezTo>
                  <a:cubicBezTo>
                    <a:pt x="404" y="302"/>
                    <a:pt x="323" y="383"/>
                    <a:pt x="223" y="383"/>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08"/>
            <p:cNvSpPr>
              <a:spLocks noEditPoints="1"/>
            </p:cNvSpPr>
            <p:nvPr userDrawn="1"/>
          </p:nvSpPr>
          <p:spPr bwMode="gray">
            <a:xfrm>
              <a:off x="8321927" y="3084987"/>
              <a:ext cx="1292768" cy="1239151"/>
            </a:xfrm>
            <a:custGeom>
              <a:avLst/>
              <a:gdLst>
                <a:gd name="T0" fmla="*/ 223 w 446"/>
                <a:gd name="T1" fmla="*/ 431 h 431"/>
                <a:gd name="T2" fmla="*/ 446 w 446"/>
                <a:gd name="T3" fmla="*/ 208 h 431"/>
                <a:gd name="T4" fmla="*/ 223 w 446"/>
                <a:gd name="T5" fmla="*/ 0 h 431"/>
                <a:gd name="T6" fmla="*/ 0 w 446"/>
                <a:gd name="T7" fmla="*/ 208 h 431"/>
                <a:gd name="T8" fmla="*/ 223 w 446"/>
                <a:gd name="T9" fmla="*/ 431 h 431"/>
                <a:gd name="T10" fmla="*/ 223 w 446"/>
                <a:gd name="T11" fmla="*/ 48 h 431"/>
                <a:gd name="T12" fmla="*/ 404 w 446"/>
                <a:gd name="T13" fmla="*/ 229 h 431"/>
                <a:gd name="T14" fmla="*/ 223 w 446"/>
                <a:gd name="T15" fmla="*/ 410 h 431"/>
                <a:gd name="T16" fmla="*/ 42 w 446"/>
                <a:gd name="T17" fmla="*/ 229 h 431"/>
                <a:gd name="T18" fmla="*/ 223 w 446"/>
                <a:gd name="T19" fmla="*/ 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31">
                  <a:moveTo>
                    <a:pt x="223" y="431"/>
                  </a:moveTo>
                  <a:cubicBezTo>
                    <a:pt x="346" y="431"/>
                    <a:pt x="446" y="331"/>
                    <a:pt x="446" y="208"/>
                  </a:cubicBezTo>
                  <a:cubicBezTo>
                    <a:pt x="446" y="103"/>
                    <a:pt x="346" y="0"/>
                    <a:pt x="223" y="0"/>
                  </a:cubicBezTo>
                  <a:cubicBezTo>
                    <a:pt x="100" y="0"/>
                    <a:pt x="0" y="107"/>
                    <a:pt x="0" y="208"/>
                  </a:cubicBezTo>
                  <a:cubicBezTo>
                    <a:pt x="0" y="331"/>
                    <a:pt x="100" y="431"/>
                    <a:pt x="223" y="431"/>
                  </a:cubicBezTo>
                  <a:moveTo>
                    <a:pt x="223" y="48"/>
                  </a:moveTo>
                  <a:cubicBezTo>
                    <a:pt x="323" y="48"/>
                    <a:pt x="404" y="129"/>
                    <a:pt x="404" y="229"/>
                  </a:cubicBezTo>
                  <a:cubicBezTo>
                    <a:pt x="404" y="329"/>
                    <a:pt x="323" y="410"/>
                    <a:pt x="223" y="410"/>
                  </a:cubicBezTo>
                  <a:cubicBezTo>
                    <a:pt x="123" y="410"/>
                    <a:pt x="42" y="329"/>
                    <a:pt x="42" y="229"/>
                  </a:cubicBezTo>
                  <a:cubicBezTo>
                    <a:pt x="42" y="129"/>
                    <a:pt x="123" y="48"/>
                    <a:pt x="223" y="48"/>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09"/>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110"/>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11"/>
            <p:cNvSpPr>
              <a:spLocks noEditPoints="1"/>
            </p:cNvSpPr>
            <p:nvPr userDrawn="1"/>
          </p:nvSpPr>
          <p:spPr bwMode="gray">
            <a:xfrm>
              <a:off x="8321927" y="3704563"/>
              <a:ext cx="1292768" cy="2980"/>
            </a:xfrm>
            <a:custGeom>
              <a:avLst/>
              <a:gdLst>
                <a:gd name="T0" fmla="*/ 0 w 446"/>
                <a:gd name="T1" fmla="*/ 0 h 1"/>
                <a:gd name="T2" fmla="*/ 0 w 446"/>
                <a:gd name="T3" fmla="*/ 1 h 1"/>
                <a:gd name="T4" fmla="*/ 0 w 446"/>
                <a:gd name="T5" fmla="*/ 0 h 1"/>
                <a:gd name="T6" fmla="*/ 446 w 446"/>
                <a:gd name="T7" fmla="*/ 0 h 1"/>
                <a:gd name="T8" fmla="*/ 446 w 446"/>
                <a:gd name="T9" fmla="*/ 1 h 1"/>
                <a:gd name="T10" fmla="*/ 446 w 446"/>
                <a:gd name="T11" fmla="*/ 0 h 1"/>
              </a:gdLst>
              <a:ahLst/>
              <a:cxnLst>
                <a:cxn ang="0">
                  <a:pos x="T0" y="T1"/>
                </a:cxn>
                <a:cxn ang="0">
                  <a:pos x="T2" y="T3"/>
                </a:cxn>
                <a:cxn ang="0">
                  <a:pos x="T4" y="T5"/>
                </a:cxn>
                <a:cxn ang="0">
                  <a:pos x="T6" y="T7"/>
                </a:cxn>
                <a:cxn ang="0">
                  <a:pos x="T8" y="T9"/>
                </a:cxn>
                <a:cxn ang="0">
                  <a:pos x="T10" y="T11"/>
                </a:cxn>
              </a:cxnLst>
              <a:rect l="0" t="0" r="r" b="b"/>
              <a:pathLst>
                <a:path w="446" h="1">
                  <a:moveTo>
                    <a:pt x="0" y="0"/>
                  </a:moveTo>
                  <a:cubicBezTo>
                    <a:pt x="0" y="0"/>
                    <a:pt x="0" y="1"/>
                    <a:pt x="0" y="1"/>
                  </a:cubicBezTo>
                  <a:cubicBezTo>
                    <a:pt x="0" y="1"/>
                    <a:pt x="0" y="0"/>
                    <a:pt x="0" y="0"/>
                  </a:cubicBezTo>
                  <a:moveTo>
                    <a:pt x="446" y="0"/>
                  </a:moveTo>
                  <a:cubicBezTo>
                    <a:pt x="446" y="0"/>
                    <a:pt x="446" y="1"/>
                    <a:pt x="446" y="1"/>
                  </a:cubicBezTo>
                  <a:cubicBezTo>
                    <a:pt x="446" y="1"/>
                    <a:pt x="446" y="0"/>
                    <a:pt x="44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12"/>
            <p:cNvSpPr>
              <a:spLocks/>
            </p:cNvSpPr>
            <p:nvPr userDrawn="1"/>
          </p:nvSpPr>
          <p:spPr bwMode="gray">
            <a:xfrm>
              <a:off x="8321927" y="3064137"/>
              <a:ext cx="1292768" cy="667235"/>
            </a:xfrm>
            <a:custGeom>
              <a:avLst/>
              <a:gdLst>
                <a:gd name="T0" fmla="*/ 223 w 446"/>
                <a:gd name="T1" fmla="*/ 0 h 232"/>
                <a:gd name="T2" fmla="*/ 0 w 446"/>
                <a:gd name="T3" fmla="*/ 223 h 232"/>
                <a:gd name="T4" fmla="*/ 0 w 446"/>
                <a:gd name="T5" fmla="*/ 223 h 232"/>
                <a:gd name="T6" fmla="*/ 0 w 446"/>
                <a:gd name="T7" fmla="*/ 224 h 232"/>
                <a:gd name="T8" fmla="*/ 0 w 446"/>
                <a:gd name="T9" fmla="*/ 232 h 232"/>
                <a:gd name="T10" fmla="*/ 223 w 446"/>
                <a:gd name="T11" fmla="*/ 17 h 232"/>
                <a:gd name="T12" fmla="*/ 446 w 446"/>
                <a:gd name="T13" fmla="*/ 232 h 232"/>
                <a:gd name="T14" fmla="*/ 446 w 446"/>
                <a:gd name="T15" fmla="*/ 224 h 232"/>
                <a:gd name="T16" fmla="*/ 446 w 446"/>
                <a:gd name="T17" fmla="*/ 223 h 232"/>
                <a:gd name="T18" fmla="*/ 446 w 446"/>
                <a:gd name="T19" fmla="*/ 223 h 232"/>
                <a:gd name="T20" fmla="*/ 223 w 44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6" h="232">
                  <a:moveTo>
                    <a:pt x="223" y="0"/>
                  </a:moveTo>
                  <a:cubicBezTo>
                    <a:pt x="100" y="0"/>
                    <a:pt x="0" y="100"/>
                    <a:pt x="0" y="223"/>
                  </a:cubicBezTo>
                  <a:cubicBezTo>
                    <a:pt x="0" y="223"/>
                    <a:pt x="0" y="223"/>
                    <a:pt x="0" y="223"/>
                  </a:cubicBezTo>
                  <a:cubicBezTo>
                    <a:pt x="0" y="223"/>
                    <a:pt x="0" y="224"/>
                    <a:pt x="0" y="224"/>
                  </a:cubicBezTo>
                  <a:cubicBezTo>
                    <a:pt x="0" y="226"/>
                    <a:pt x="0" y="229"/>
                    <a:pt x="0" y="232"/>
                  </a:cubicBezTo>
                  <a:cubicBezTo>
                    <a:pt x="5" y="112"/>
                    <a:pt x="103" y="17"/>
                    <a:pt x="223" y="17"/>
                  </a:cubicBezTo>
                  <a:cubicBezTo>
                    <a:pt x="343" y="17"/>
                    <a:pt x="442" y="112"/>
                    <a:pt x="446" y="232"/>
                  </a:cubicBezTo>
                  <a:cubicBezTo>
                    <a:pt x="446" y="229"/>
                    <a:pt x="446" y="226"/>
                    <a:pt x="446" y="224"/>
                  </a:cubicBezTo>
                  <a:cubicBezTo>
                    <a:pt x="446" y="224"/>
                    <a:pt x="446" y="223"/>
                    <a:pt x="446" y="223"/>
                  </a:cubicBezTo>
                  <a:cubicBezTo>
                    <a:pt x="446" y="223"/>
                    <a:pt x="446" y="223"/>
                    <a:pt x="446" y="223"/>
                  </a:cubicBezTo>
                  <a:cubicBezTo>
                    <a:pt x="446" y="100"/>
                    <a:pt x="346" y="0"/>
                    <a:pt x="223" y="0"/>
                  </a:cubicBezTo>
                </a:path>
              </a:pathLst>
            </a:custGeom>
            <a:solidFill>
              <a:srgbClr val="F5C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113"/>
            <p:cNvSpPr>
              <a:spLocks noChangeArrowheads="1"/>
            </p:cNvSpPr>
            <p:nvPr userDrawn="1"/>
          </p:nvSpPr>
          <p:spPr bwMode="gray">
            <a:xfrm>
              <a:off x="8908735" y="4377756"/>
              <a:ext cx="113192" cy="208511"/>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114"/>
            <p:cNvSpPr>
              <a:spLocks noChangeArrowheads="1"/>
            </p:cNvSpPr>
            <p:nvPr userDrawn="1"/>
          </p:nvSpPr>
          <p:spPr bwMode="gray">
            <a:xfrm>
              <a:off x="8908735" y="4377756"/>
              <a:ext cx="113192" cy="2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115"/>
            <p:cNvSpPr>
              <a:spLocks noChangeArrowheads="1"/>
            </p:cNvSpPr>
            <p:nvPr userDrawn="1"/>
          </p:nvSpPr>
          <p:spPr bwMode="gray">
            <a:xfrm>
              <a:off x="8908735" y="4544565"/>
              <a:ext cx="113192" cy="41702"/>
            </a:xfrm>
            <a:prstGeom prst="rect">
              <a:avLst/>
            </a:prstGeom>
            <a:solidFill>
              <a:srgbClr val="A8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Rectangle 116"/>
            <p:cNvSpPr>
              <a:spLocks noChangeArrowheads="1"/>
            </p:cNvSpPr>
            <p:nvPr userDrawn="1"/>
          </p:nvSpPr>
          <p:spPr bwMode="gray">
            <a:xfrm>
              <a:off x="8908735" y="4544565"/>
              <a:ext cx="113192" cy="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17"/>
            <p:cNvSpPr>
              <a:spLocks/>
            </p:cNvSpPr>
            <p:nvPr userDrawn="1"/>
          </p:nvSpPr>
          <p:spPr bwMode="gray">
            <a:xfrm flipH="1">
              <a:off x="8636183" y="5013981"/>
              <a:ext cx="551064" cy="163831"/>
            </a:xfrm>
            <a:custGeom>
              <a:avLst/>
              <a:gdLst>
                <a:gd name="T0" fmla="*/ 0 w 190"/>
                <a:gd name="T1" fmla="*/ 29 h 57"/>
                <a:gd name="T2" fmla="*/ 28 w 190"/>
                <a:gd name="T3" fmla="*/ 57 h 57"/>
                <a:gd name="T4" fmla="*/ 125 w 190"/>
                <a:gd name="T5" fmla="*/ 57 h 57"/>
                <a:gd name="T6" fmla="*/ 162 w 190"/>
                <a:gd name="T7" fmla="*/ 57 h 57"/>
                <a:gd name="T8" fmla="*/ 190 w 190"/>
                <a:gd name="T9" fmla="*/ 29 h 57"/>
                <a:gd name="T10" fmla="*/ 190 w 190"/>
                <a:gd name="T11" fmla="*/ 24 h 57"/>
                <a:gd name="T12" fmla="*/ 166 w 190"/>
                <a:gd name="T13" fmla="*/ 0 h 57"/>
                <a:gd name="T14" fmla="*/ 125 w 190"/>
                <a:gd name="T15" fmla="*/ 0 h 57"/>
                <a:gd name="T16" fmla="*/ 28 w 190"/>
                <a:gd name="T17" fmla="*/ 0 h 57"/>
                <a:gd name="T18" fmla="*/ 0 w 190"/>
                <a:gd name="T19" fmla="*/ 29 h 57"/>
                <a:gd name="T20" fmla="*/ 0 w 190"/>
                <a:gd name="T21" fmla="*/ 29 h 57"/>
                <a:gd name="T22" fmla="*/ 0 w 190"/>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57">
                  <a:moveTo>
                    <a:pt x="0" y="29"/>
                  </a:moveTo>
                  <a:cubicBezTo>
                    <a:pt x="0" y="45"/>
                    <a:pt x="12" y="57"/>
                    <a:pt x="28" y="57"/>
                  </a:cubicBezTo>
                  <a:cubicBezTo>
                    <a:pt x="125" y="57"/>
                    <a:pt x="125" y="57"/>
                    <a:pt x="125" y="57"/>
                  </a:cubicBezTo>
                  <a:cubicBezTo>
                    <a:pt x="162" y="57"/>
                    <a:pt x="162" y="57"/>
                    <a:pt x="162" y="57"/>
                  </a:cubicBezTo>
                  <a:cubicBezTo>
                    <a:pt x="177" y="57"/>
                    <a:pt x="190" y="45"/>
                    <a:pt x="190" y="29"/>
                  </a:cubicBezTo>
                  <a:cubicBezTo>
                    <a:pt x="190" y="24"/>
                    <a:pt x="190" y="24"/>
                    <a:pt x="190" y="24"/>
                  </a:cubicBezTo>
                  <a:cubicBezTo>
                    <a:pt x="190" y="11"/>
                    <a:pt x="179" y="0"/>
                    <a:pt x="166" y="0"/>
                  </a:cubicBezTo>
                  <a:cubicBezTo>
                    <a:pt x="125" y="0"/>
                    <a:pt x="125" y="0"/>
                    <a:pt x="125" y="0"/>
                  </a:cubicBezTo>
                  <a:cubicBezTo>
                    <a:pt x="28" y="0"/>
                    <a:pt x="28" y="0"/>
                    <a:pt x="28" y="0"/>
                  </a:cubicBezTo>
                  <a:cubicBezTo>
                    <a:pt x="12" y="0"/>
                    <a:pt x="0" y="13"/>
                    <a:pt x="0" y="29"/>
                  </a:cubicBezTo>
                  <a:cubicBezTo>
                    <a:pt x="0" y="29"/>
                    <a:pt x="0" y="29"/>
                    <a:pt x="0" y="29"/>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18"/>
            <p:cNvSpPr>
              <a:spLocks/>
            </p:cNvSpPr>
            <p:nvPr userDrawn="1"/>
          </p:nvSpPr>
          <p:spPr bwMode="gray">
            <a:xfrm flipH="1">
              <a:off x="8636183" y="5013981"/>
              <a:ext cx="190639" cy="89362"/>
            </a:xfrm>
            <a:custGeom>
              <a:avLst/>
              <a:gdLst>
                <a:gd name="T0" fmla="*/ 42 w 66"/>
                <a:gd name="T1" fmla="*/ 0 h 31"/>
                <a:gd name="T2" fmla="*/ 1 w 66"/>
                <a:gd name="T3" fmla="*/ 0 h 31"/>
                <a:gd name="T4" fmla="*/ 0 w 66"/>
                <a:gd name="T5" fmla="*/ 0 h 31"/>
                <a:gd name="T6" fmla="*/ 1 w 66"/>
                <a:gd name="T7" fmla="*/ 0 h 31"/>
                <a:gd name="T8" fmla="*/ 42 w 66"/>
                <a:gd name="T9" fmla="*/ 0 h 31"/>
                <a:gd name="T10" fmla="*/ 66 w 66"/>
                <a:gd name="T11" fmla="*/ 24 h 31"/>
                <a:gd name="T12" fmla="*/ 66 w 66"/>
                <a:gd name="T13" fmla="*/ 29 h 31"/>
                <a:gd name="T14" fmla="*/ 66 w 66"/>
                <a:gd name="T15" fmla="*/ 30 h 31"/>
                <a:gd name="T16" fmla="*/ 66 w 66"/>
                <a:gd name="T17" fmla="*/ 31 h 31"/>
                <a:gd name="T18" fmla="*/ 66 w 66"/>
                <a:gd name="T19" fmla="*/ 29 h 31"/>
                <a:gd name="T20" fmla="*/ 66 w 66"/>
                <a:gd name="T21" fmla="*/ 24 h 31"/>
                <a:gd name="T22" fmla="*/ 42 w 66"/>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1">
                  <a:moveTo>
                    <a:pt x="42" y="0"/>
                  </a:moveTo>
                  <a:cubicBezTo>
                    <a:pt x="1" y="0"/>
                    <a:pt x="1" y="0"/>
                    <a:pt x="1" y="0"/>
                  </a:cubicBezTo>
                  <a:cubicBezTo>
                    <a:pt x="0" y="0"/>
                    <a:pt x="0" y="0"/>
                    <a:pt x="0" y="0"/>
                  </a:cubicBezTo>
                  <a:cubicBezTo>
                    <a:pt x="1" y="0"/>
                    <a:pt x="1" y="0"/>
                    <a:pt x="1" y="0"/>
                  </a:cubicBezTo>
                  <a:cubicBezTo>
                    <a:pt x="42" y="0"/>
                    <a:pt x="42" y="0"/>
                    <a:pt x="42" y="0"/>
                  </a:cubicBezTo>
                  <a:cubicBezTo>
                    <a:pt x="55" y="0"/>
                    <a:pt x="66" y="11"/>
                    <a:pt x="66" y="24"/>
                  </a:cubicBezTo>
                  <a:cubicBezTo>
                    <a:pt x="66" y="29"/>
                    <a:pt x="66" y="29"/>
                    <a:pt x="66" y="29"/>
                  </a:cubicBezTo>
                  <a:cubicBezTo>
                    <a:pt x="66" y="29"/>
                    <a:pt x="66" y="30"/>
                    <a:pt x="66" y="30"/>
                  </a:cubicBezTo>
                  <a:cubicBezTo>
                    <a:pt x="66" y="30"/>
                    <a:pt x="66" y="30"/>
                    <a:pt x="66" y="31"/>
                  </a:cubicBezTo>
                  <a:cubicBezTo>
                    <a:pt x="66" y="29"/>
                    <a:pt x="66" y="29"/>
                    <a:pt x="66" y="29"/>
                  </a:cubicBezTo>
                  <a:cubicBezTo>
                    <a:pt x="66" y="24"/>
                    <a:pt x="66" y="24"/>
                    <a:pt x="66" y="24"/>
                  </a:cubicBezTo>
                  <a:cubicBezTo>
                    <a:pt x="66" y="11"/>
                    <a:pt x="55" y="0"/>
                    <a:pt x="42"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19"/>
            <p:cNvSpPr>
              <a:spLocks/>
            </p:cNvSpPr>
            <p:nvPr userDrawn="1"/>
          </p:nvSpPr>
          <p:spPr bwMode="gray">
            <a:xfrm flipH="1">
              <a:off x="8636183" y="5013981"/>
              <a:ext cx="551064" cy="92342"/>
            </a:xfrm>
            <a:custGeom>
              <a:avLst/>
              <a:gdLst>
                <a:gd name="T0" fmla="*/ 166 w 190"/>
                <a:gd name="T1" fmla="*/ 0 h 32"/>
                <a:gd name="T2" fmla="*/ 125 w 190"/>
                <a:gd name="T3" fmla="*/ 0 h 32"/>
                <a:gd name="T4" fmla="*/ 124 w 190"/>
                <a:gd name="T5" fmla="*/ 0 h 32"/>
                <a:gd name="T6" fmla="*/ 97 w 190"/>
                <a:gd name="T7" fmla="*/ 0 h 32"/>
                <a:gd name="T8" fmla="*/ 58 w 190"/>
                <a:gd name="T9" fmla="*/ 0 h 32"/>
                <a:gd name="T10" fmla="*/ 32 w 190"/>
                <a:gd name="T11" fmla="*/ 0 h 32"/>
                <a:gd name="T12" fmla="*/ 28 w 190"/>
                <a:gd name="T13" fmla="*/ 0 h 32"/>
                <a:gd name="T14" fmla="*/ 0 w 190"/>
                <a:gd name="T15" fmla="*/ 29 h 32"/>
                <a:gd name="T16" fmla="*/ 0 w 190"/>
                <a:gd name="T17" fmla="*/ 29 h 32"/>
                <a:gd name="T18" fmla="*/ 0 w 190"/>
                <a:gd name="T19" fmla="*/ 29 h 32"/>
                <a:gd name="T20" fmla="*/ 0 w 190"/>
                <a:gd name="T21" fmla="*/ 32 h 32"/>
                <a:gd name="T22" fmla="*/ 28 w 190"/>
                <a:gd name="T23" fmla="*/ 7 h 32"/>
                <a:gd name="T24" fmla="*/ 125 w 190"/>
                <a:gd name="T25" fmla="*/ 7 h 32"/>
                <a:gd name="T26" fmla="*/ 166 w 190"/>
                <a:gd name="T27" fmla="*/ 7 h 32"/>
                <a:gd name="T28" fmla="*/ 190 w 190"/>
                <a:gd name="T29" fmla="*/ 30 h 32"/>
                <a:gd name="T30" fmla="*/ 190 w 190"/>
                <a:gd name="T31" fmla="*/ 29 h 32"/>
                <a:gd name="T32" fmla="*/ 190 w 190"/>
                <a:gd name="T33" fmla="*/ 24 h 32"/>
                <a:gd name="T34" fmla="*/ 166 w 19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32">
                  <a:moveTo>
                    <a:pt x="166" y="0"/>
                  </a:moveTo>
                  <a:cubicBezTo>
                    <a:pt x="125" y="0"/>
                    <a:pt x="125" y="0"/>
                    <a:pt x="125" y="0"/>
                  </a:cubicBezTo>
                  <a:cubicBezTo>
                    <a:pt x="124" y="0"/>
                    <a:pt x="124" y="0"/>
                    <a:pt x="124" y="0"/>
                  </a:cubicBezTo>
                  <a:cubicBezTo>
                    <a:pt x="97" y="0"/>
                    <a:pt x="97" y="0"/>
                    <a:pt x="97" y="0"/>
                  </a:cubicBezTo>
                  <a:cubicBezTo>
                    <a:pt x="58" y="0"/>
                    <a:pt x="58" y="0"/>
                    <a:pt x="58" y="0"/>
                  </a:cubicBezTo>
                  <a:cubicBezTo>
                    <a:pt x="32" y="0"/>
                    <a:pt x="32" y="0"/>
                    <a:pt x="32" y="0"/>
                  </a:cubicBezTo>
                  <a:cubicBezTo>
                    <a:pt x="28" y="0"/>
                    <a:pt x="28" y="0"/>
                    <a:pt x="28" y="0"/>
                  </a:cubicBezTo>
                  <a:cubicBezTo>
                    <a:pt x="12" y="0"/>
                    <a:pt x="0" y="13"/>
                    <a:pt x="0" y="29"/>
                  </a:cubicBezTo>
                  <a:cubicBezTo>
                    <a:pt x="0" y="29"/>
                    <a:pt x="0" y="29"/>
                    <a:pt x="0" y="29"/>
                  </a:cubicBezTo>
                  <a:cubicBezTo>
                    <a:pt x="0" y="29"/>
                    <a:pt x="0" y="29"/>
                    <a:pt x="0" y="29"/>
                  </a:cubicBezTo>
                  <a:cubicBezTo>
                    <a:pt x="0" y="30"/>
                    <a:pt x="0" y="31"/>
                    <a:pt x="0" y="32"/>
                  </a:cubicBezTo>
                  <a:cubicBezTo>
                    <a:pt x="1" y="18"/>
                    <a:pt x="13" y="7"/>
                    <a:pt x="28" y="7"/>
                  </a:cubicBezTo>
                  <a:cubicBezTo>
                    <a:pt x="125" y="7"/>
                    <a:pt x="125" y="7"/>
                    <a:pt x="125" y="7"/>
                  </a:cubicBezTo>
                  <a:cubicBezTo>
                    <a:pt x="166" y="7"/>
                    <a:pt x="166" y="7"/>
                    <a:pt x="166" y="7"/>
                  </a:cubicBezTo>
                  <a:cubicBezTo>
                    <a:pt x="179" y="7"/>
                    <a:pt x="190" y="17"/>
                    <a:pt x="190" y="30"/>
                  </a:cubicBezTo>
                  <a:cubicBezTo>
                    <a:pt x="190" y="30"/>
                    <a:pt x="190" y="29"/>
                    <a:pt x="190" y="29"/>
                  </a:cubicBezTo>
                  <a:cubicBezTo>
                    <a:pt x="190" y="24"/>
                    <a:pt x="190" y="24"/>
                    <a:pt x="190" y="24"/>
                  </a:cubicBezTo>
                  <a:cubicBezTo>
                    <a:pt x="190" y="11"/>
                    <a:pt x="179" y="0"/>
                    <a:pt x="166"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120"/>
            <p:cNvSpPr>
              <a:spLocks/>
            </p:cNvSpPr>
            <p:nvPr userDrawn="1"/>
          </p:nvSpPr>
          <p:spPr bwMode="gray">
            <a:xfrm flipH="1">
              <a:off x="8683843" y="5013981"/>
              <a:ext cx="1447662" cy="577873"/>
            </a:xfrm>
            <a:custGeom>
              <a:avLst/>
              <a:gdLst>
                <a:gd name="T0" fmla="*/ 163 w 500"/>
                <a:gd name="T1" fmla="*/ 0 h 201"/>
                <a:gd name="T2" fmla="*/ 262 w 500"/>
                <a:gd name="T3" fmla="*/ 0 h 201"/>
                <a:gd name="T4" fmla="*/ 381 w 500"/>
                <a:gd name="T5" fmla="*/ 0 h 201"/>
                <a:gd name="T6" fmla="*/ 500 w 500"/>
                <a:gd name="T7" fmla="*/ 53 h 201"/>
                <a:gd name="T8" fmla="*/ 481 w 500"/>
                <a:gd name="T9" fmla="*/ 80 h 201"/>
                <a:gd name="T10" fmla="*/ 411 w 500"/>
                <a:gd name="T11" fmla="*/ 88 h 201"/>
                <a:gd name="T12" fmla="*/ 331 w 500"/>
                <a:gd name="T13" fmla="*/ 86 h 201"/>
                <a:gd name="T14" fmla="*/ 163 w 500"/>
                <a:gd name="T15" fmla="*/ 99 h 201"/>
                <a:gd name="T16" fmla="*/ 163 w 500"/>
                <a:gd name="T17" fmla="*/ 195 h 201"/>
                <a:gd name="T18" fmla="*/ 0 w 500"/>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01">
                  <a:moveTo>
                    <a:pt x="163" y="0"/>
                  </a:moveTo>
                  <a:cubicBezTo>
                    <a:pt x="262" y="0"/>
                    <a:pt x="262" y="0"/>
                    <a:pt x="262" y="0"/>
                  </a:cubicBezTo>
                  <a:cubicBezTo>
                    <a:pt x="381" y="0"/>
                    <a:pt x="381" y="0"/>
                    <a:pt x="381" y="0"/>
                  </a:cubicBezTo>
                  <a:cubicBezTo>
                    <a:pt x="500" y="53"/>
                    <a:pt x="500" y="53"/>
                    <a:pt x="500" y="53"/>
                  </a:cubicBezTo>
                  <a:cubicBezTo>
                    <a:pt x="500" y="53"/>
                    <a:pt x="498" y="67"/>
                    <a:pt x="481" y="80"/>
                  </a:cubicBezTo>
                  <a:cubicBezTo>
                    <a:pt x="461" y="95"/>
                    <a:pt x="434" y="98"/>
                    <a:pt x="411" y="88"/>
                  </a:cubicBezTo>
                  <a:cubicBezTo>
                    <a:pt x="387" y="79"/>
                    <a:pt x="356" y="63"/>
                    <a:pt x="331" y="86"/>
                  </a:cubicBezTo>
                  <a:cubicBezTo>
                    <a:pt x="331" y="86"/>
                    <a:pt x="252" y="166"/>
                    <a:pt x="163" y="99"/>
                  </a:cubicBezTo>
                  <a:cubicBezTo>
                    <a:pt x="163" y="195"/>
                    <a:pt x="163" y="195"/>
                    <a:pt x="163"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21"/>
            <p:cNvSpPr>
              <a:spLocks/>
            </p:cNvSpPr>
            <p:nvPr userDrawn="1"/>
          </p:nvSpPr>
          <p:spPr bwMode="gray">
            <a:xfrm flipH="1">
              <a:off x="8683843" y="5013981"/>
              <a:ext cx="1230214" cy="577873"/>
            </a:xfrm>
            <a:custGeom>
              <a:avLst/>
              <a:gdLst>
                <a:gd name="T0" fmla="*/ 81 w 425"/>
                <a:gd name="T1" fmla="*/ 0 h 201"/>
                <a:gd name="T2" fmla="*/ 187 w 425"/>
                <a:gd name="T3" fmla="*/ 0 h 201"/>
                <a:gd name="T4" fmla="*/ 306 w 425"/>
                <a:gd name="T5" fmla="*/ 0 h 201"/>
                <a:gd name="T6" fmla="*/ 425 w 425"/>
                <a:gd name="T7" fmla="*/ 53 h 201"/>
                <a:gd name="T8" fmla="*/ 406 w 425"/>
                <a:gd name="T9" fmla="*/ 80 h 201"/>
                <a:gd name="T10" fmla="*/ 336 w 425"/>
                <a:gd name="T11" fmla="*/ 88 h 201"/>
                <a:gd name="T12" fmla="*/ 256 w 425"/>
                <a:gd name="T13" fmla="*/ 86 h 201"/>
                <a:gd name="T14" fmla="*/ 88 w 425"/>
                <a:gd name="T15" fmla="*/ 99 h 201"/>
                <a:gd name="T16" fmla="*/ 88 w 425"/>
                <a:gd name="T17" fmla="*/ 195 h 201"/>
                <a:gd name="T18" fmla="*/ 0 w 425"/>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201">
                  <a:moveTo>
                    <a:pt x="81" y="0"/>
                  </a:moveTo>
                  <a:cubicBezTo>
                    <a:pt x="187" y="0"/>
                    <a:pt x="187" y="0"/>
                    <a:pt x="187" y="0"/>
                  </a:cubicBezTo>
                  <a:cubicBezTo>
                    <a:pt x="306" y="0"/>
                    <a:pt x="306" y="0"/>
                    <a:pt x="306" y="0"/>
                  </a:cubicBezTo>
                  <a:cubicBezTo>
                    <a:pt x="425" y="53"/>
                    <a:pt x="425" y="53"/>
                    <a:pt x="425" y="53"/>
                  </a:cubicBezTo>
                  <a:cubicBezTo>
                    <a:pt x="425" y="53"/>
                    <a:pt x="423" y="67"/>
                    <a:pt x="406" y="80"/>
                  </a:cubicBezTo>
                  <a:cubicBezTo>
                    <a:pt x="386" y="95"/>
                    <a:pt x="359" y="98"/>
                    <a:pt x="336" y="88"/>
                  </a:cubicBezTo>
                  <a:cubicBezTo>
                    <a:pt x="312" y="79"/>
                    <a:pt x="281" y="63"/>
                    <a:pt x="256" y="86"/>
                  </a:cubicBezTo>
                  <a:cubicBezTo>
                    <a:pt x="256" y="86"/>
                    <a:pt x="177" y="166"/>
                    <a:pt x="88" y="99"/>
                  </a:cubicBezTo>
                  <a:cubicBezTo>
                    <a:pt x="88" y="195"/>
                    <a:pt x="88" y="195"/>
                    <a:pt x="88"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22"/>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close/>
                </a:path>
              </a:pathLst>
            </a:custGeom>
            <a:solidFill>
              <a:srgbClr val="B2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23"/>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124"/>
            <p:cNvSpPr>
              <a:spLocks noChangeArrowheads="1"/>
            </p:cNvSpPr>
            <p:nvPr userDrawn="1"/>
          </p:nvSpPr>
          <p:spPr bwMode="gray">
            <a:xfrm flipH="1">
              <a:off x="9500015" y="5234407"/>
              <a:ext cx="232341" cy="342555"/>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25"/>
            <p:cNvSpPr>
              <a:spLocks noEditPoints="1"/>
            </p:cNvSpPr>
            <p:nvPr userDrawn="1"/>
          </p:nvSpPr>
          <p:spPr bwMode="gray">
            <a:xfrm>
              <a:off x="8616820" y="3222009"/>
              <a:ext cx="875746" cy="851916"/>
            </a:xfrm>
            <a:custGeom>
              <a:avLst/>
              <a:gdLst>
                <a:gd name="T0" fmla="*/ 254 w 303"/>
                <a:gd name="T1" fmla="*/ 292 h 296"/>
                <a:gd name="T2" fmla="*/ 246 w 303"/>
                <a:gd name="T3" fmla="*/ 292 h 296"/>
                <a:gd name="T4" fmla="*/ 250 w 303"/>
                <a:gd name="T5" fmla="*/ 296 h 296"/>
                <a:gd name="T6" fmla="*/ 254 w 303"/>
                <a:gd name="T7" fmla="*/ 292 h 296"/>
                <a:gd name="T8" fmla="*/ 122 w 303"/>
                <a:gd name="T9" fmla="*/ 0 h 296"/>
                <a:gd name="T10" fmla="*/ 0 w 303"/>
                <a:gd name="T11" fmla="*/ 47 h 296"/>
                <a:gd name="T12" fmla="*/ 83 w 303"/>
                <a:gd name="T13" fmla="*/ 129 h 296"/>
                <a:gd name="T14" fmla="*/ 83 w 303"/>
                <a:gd name="T15" fmla="*/ 97 h 296"/>
                <a:gd name="T16" fmla="*/ 144 w 303"/>
                <a:gd name="T17" fmla="*/ 97 h 296"/>
                <a:gd name="T18" fmla="*/ 144 w 303"/>
                <a:gd name="T19" fmla="*/ 190 h 296"/>
                <a:gd name="T20" fmla="*/ 160 w 303"/>
                <a:gd name="T21" fmla="*/ 207 h 296"/>
                <a:gd name="T22" fmla="*/ 160 w 303"/>
                <a:gd name="T23" fmla="*/ 48 h 296"/>
                <a:gd name="T24" fmla="*/ 221 w 303"/>
                <a:gd name="T25" fmla="*/ 48 h 296"/>
                <a:gd name="T26" fmla="*/ 221 w 303"/>
                <a:gd name="T27" fmla="*/ 268 h 296"/>
                <a:gd name="T28" fmla="*/ 241 w 303"/>
                <a:gd name="T29" fmla="*/ 288 h 296"/>
                <a:gd name="T30" fmla="*/ 258 w 303"/>
                <a:gd name="T31" fmla="*/ 288 h 296"/>
                <a:gd name="T32" fmla="*/ 303 w 303"/>
                <a:gd name="T33" fmla="*/ 174 h 296"/>
                <a:gd name="T34" fmla="*/ 122 w 303"/>
                <a:gd name="T3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96">
                  <a:moveTo>
                    <a:pt x="254" y="292"/>
                  </a:moveTo>
                  <a:cubicBezTo>
                    <a:pt x="246" y="292"/>
                    <a:pt x="246" y="292"/>
                    <a:pt x="246" y="292"/>
                  </a:cubicBezTo>
                  <a:cubicBezTo>
                    <a:pt x="250" y="296"/>
                    <a:pt x="250" y="296"/>
                    <a:pt x="250" y="296"/>
                  </a:cubicBezTo>
                  <a:cubicBezTo>
                    <a:pt x="252" y="295"/>
                    <a:pt x="253" y="293"/>
                    <a:pt x="254" y="292"/>
                  </a:cubicBezTo>
                  <a:moveTo>
                    <a:pt x="122" y="0"/>
                  </a:moveTo>
                  <a:cubicBezTo>
                    <a:pt x="75" y="0"/>
                    <a:pt x="32" y="17"/>
                    <a:pt x="0" y="47"/>
                  </a:cubicBezTo>
                  <a:cubicBezTo>
                    <a:pt x="83" y="129"/>
                    <a:pt x="83" y="129"/>
                    <a:pt x="83" y="129"/>
                  </a:cubicBezTo>
                  <a:cubicBezTo>
                    <a:pt x="83" y="97"/>
                    <a:pt x="83" y="97"/>
                    <a:pt x="83" y="97"/>
                  </a:cubicBezTo>
                  <a:cubicBezTo>
                    <a:pt x="144" y="97"/>
                    <a:pt x="144" y="97"/>
                    <a:pt x="144" y="97"/>
                  </a:cubicBezTo>
                  <a:cubicBezTo>
                    <a:pt x="144" y="190"/>
                    <a:pt x="144" y="190"/>
                    <a:pt x="144" y="190"/>
                  </a:cubicBezTo>
                  <a:cubicBezTo>
                    <a:pt x="160" y="207"/>
                    <a:pt x="160" y="207"/>
                    <a:pt x="160" y="207"/>
                  </a:cubicBezTo>
                  <a:cubicBezTo>
                    <a:pt x="160" y="48"/>
                    <a:pt x="160" y="48"/>
                    <a:pt x="160" y="48"/>
                  </a:cubicBezTo>
                  <a:cubicBezTo>
                    <a:pt x="221" y="48"/>
                    <a:pt x="221" y="48"/>
                    <a:pt x="221" y="48"/>
                  </a:cubicBezTo>
                  <a:cubicBezTo>
                    <a:pt x="221" y="268"/>
                    <a:pt x="221" y="268"/>
                    <a:pt x="221" y="268"/>
                  </a:cubicBezTo>
                  <a:cubicBezTo>
                    <a:pt x="241" y="288"/>
                    <a:pt x="241" y="288"/>
                    <a:pt x="241" y="288"/>
                  </a:cubicBezTo>
                  <a:cubicBezTo>
                    <a:pt x="258" y="288"/>
                    <a:pt x="258" y="288"/>
                    <a:pt x="258" y="288"/>
                  </a:cubicBezTo>
                  <a:cubicBezTo>
                    <a:pt x="285" y="257"/>
                    <a:pt x="302" y="218"/>
                    <a:pt x="303" y="174"/>
                  </a:cubicBezTo>
                  <a:cubicBezTo>
                    <a:pt x="300" y="77"/>
                    <a:pt x="220" y="0"/>
                    <a:pt x="1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26"/>
            <p:cNvSpPr>
              <a:spLocks/>
            </p:cNvSpPr>
            <p:nvPr userDrawn="1"/>
          </p:nvSpPr>
          <p:spPr bwMode="gray">
            <a:xfrm>
              <a:off x="9313842" y="4050096"/>
              <a:ext cx="47660" cy="11915"/>
            </a:xfrm>
            <a:custGeom>
              <a:avLst/>
              <a:gdLst>
                <a:gd name="T0" fmla="*/ 17 w 17"/>
                <a:gd name="T1" fmla="*/ 0 h 4"/>
                <a:gd name="T2" fmla="*/ 0 w 17"/>
                <a:gd name="T3" fmla="*/ 0 h 4"/>
                <a:gd name="T4" fmla="*/ 5 w 17"/>
                <a:gd name="T5" fmla="*/ 4 h 4"/>
                <a:gd name="T6" fmla="*/ 13 w 17"/>
                <a:gd name="T7" fmla="*/ 4 h 4"/>
                <a:gd name="T8" fmla="*/ 17 w 17"/>
                <a:gd name="T9" fmla="*/ 0 h 4"/>
              </a:gdLst>
              <a:ahLst/>
              <a:cxnLst>
                <a:cxn ang="0">
                  <a:pos x="T0" y="T1"/>
                </a:cxn>
                <a:cxn ang="0">
                  <a:pos x="T2" y="T3"/>
                </a:cxn>
                <a:cxn ang="0">
                  <a:pos x="T4" y="T5"/>
                </a:cxn>
                <a:cxn ang="0">
                  <a:pos x="T6" y="T7"/>
                </a:cxn>
                <a:cxn ang="0">
                  <a:pos x="T8" y="T9"/>
                </a:cxn>
              </a:cxnLst>
              <a:rect l="0" t="0" r="r" b="b"/>
              <a:pathLst>
                <a:path w="17" h="4">
                  <a:moveTo>
                    <a:pt x="17" y="0"/>
                  </a:moveTo>
                  <a:cubicBezTo>
                    <a:pt x="0" y="0"/>
                    <a:pt x="0" y="0"/>
                    <a:pt x="0" y="0"/>
                  </a:cubicBezTo>
                  <a:cubicBezTo>
                    <a:pt x="5" y="4"/>
                    <a:pt x="5" y="4"/>
                    <a:pt x="5" y="4"/>
                  </a:cubicBezTo>
                  <a:cubicBezTo>
                    <a:pt x="13" y="4"/>
                    <a:pt x="13" y="4"/>
                    <a:pt x="13" y="4"/>
                  </a:cubicBezTo>
                  <a:cubicBezTo>
                    <a:pt x="15" y="3"/>
                    <a:pt x="16" y="1"/>
                    <a:pt x="17"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27"/>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28"/>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29"/>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0"/>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31"/>
            <p:cNvSpPr>
              <a:spLocks/>
            </p:cNvSpPr>
            <p:nvPr userDrawn="1"/>
          </p:nvSpPr>
          <p:spPr bwMode="gray">
            <a:xfrm>
              <a:off x="8598948" y="3183286"/>
              <a:ext cx="893619" cy="539151"/>
            </a:xfrm>
            <a:custGeom>
              <a:avLst/>
              <a:gdLst>
                <a:gd name="T0" fmla="*/ 128 w 309"/>
                <a:gd name="T1" fmla="*/ 0 h 187"/>
                <a:gd name="T2" fmla="*/ 0 w 309"/>
                <a:gd name="T3" fmla="*/ 53 h 187"/>
                <a:gd name="T4" fmla="*/ 6 w 309"/>
                <a:gd name="T5" fmla="*/ 60 h 187"/>
                <a:gd name="T6" fmla="*/ 128 w 309"/>
                <a:gd name="T7" fmla="*/ 13 h 187"/>
                <a:gd name="T8" fmla="*/ 309 w 309"/>
                <a:gd name="T9" fmla="*/ 187 h 187"/>
                <a:gd name="T10" fmla="*/ 309 w 309"/>
                <a:gd name="T11" fmla="*/ 181 h 187"/>
                <a:gd name="T12" fmla="*/ 309 w 309"/>
                <a:gd name="T13" fmla="*/ 181 h 187"/>
                <a:gd name="T14" fmla="*/ 256 w 309"/>
                <a:gd name="T15" fmla="*/ 53 h 187"/>
                <a:gd name="T16" fmla="*/ 128 w 309"/>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187">
                  <a:moveTo>
                    <a:pt x="128" y="0"/>
                  </a:moveTo>
                  <a:cubicBezTo>
                    <a:pt x="82" y="0"/>
                    <a:pt x="35" y="18"/>
                    <a:pt x="0" y="53"/>
                  </a:cubicBezTo>
                  <a:cubicBezTo>
                    <a:pt x="6" y="60"/>
                    <a:pt x="6" y="60"/>
                    <a:pt x="6" y="60"/>
                  </a:cubicBezTo>
                  <a:cubicBezTo>
                    <a:pt x="38" y="30"/>
                    <a:pt x="81" y="13"/>
                    <a:pt x="128" y="13"/>
                  </a:cubicBezTo>
                  <a:cubicBezTo>
                    <a:pt x="226" y="13"/>
                    <a:pt x="306" y="90"/>
                    <a:pt x="309" y="187"/>
                  </a:cubicBezTo>
                  <a:cubicBezTo>
                    <a:pt x="309" y="185"/>
                    <a:pt x="309" y="183"/>
                    <a:pt x="309" y="181"/>
                  </a:cubicBezTo>
                  <a:cubicBezTo>
                    <a:pt x="309" y="181"/>
                    <a:pt x="309" y="181"/>
                    <a:pt x="309" y="181"/>
                  </a:cubicBezTo>
                  <a:cubicBezTo>
                    <a:pt x="309" y="135"/>
                    <a:pt x="291" y="89"/>
                    <a:pt x="256" y="53"/>
                  </a:cubicBezTo>
                  <a:cubicBezTo>
                    <a:pt x="221" y="18"/>
                    <a:pt x="174" y="0"/>
                    <a:pt x="128" y="0"/>
                  </a:cubicBezTo>
                </a:path>
              </a:pathLst>
            </a:custGeom>
            <a:solidFill>
              <a:srgbClr val="E7C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32"/>
            <p:cNvSpPr>
              <a:spLocks/>
            </p:cNvSpPr>
            <p:nvPr userDrawn="1"/>
          </p:nvSpPr>
          <p:spPr bwMode="gray">
            <a:xfrm>
              <a:off x="9340652" y="3704563"/>
              <a:ext cx="151914" cy="369362"/>
            </a:xfrm>
            <a:custGeom>
              <a:avLst/>
              <a:gdLst>
                <a:gd name="T0" fmla="*/ 53 w 53"/>
                <a:gd name="T1" fmla="*/ 0 h 128"/>
                <a:gd name="T2" fmla="*/ 53 w 53"/>
                <a:gd name="T3" fmla="*/ 0 h 128"/>
                <a:gd name="T4" fmla="*/ 53 w 53"/>
                <a:gd name="T5" fmla="*/ 0 h 128"/>
                <a:gd name="T6" fmla="*/ 53 w 53"/>
                <a:gd name="T7" fmla="*/ 6 h 128"/>
                <a:gd name="T8" fmla="*/ 8 w 53"/>
                <a:gd name="T9" fmla="*/ 120 h 128"/>
                <a:gd name="T10" fmla="*/ 4 w 53"/>
                <a:gd name="T11" fmla="*/ 124 h 128"/>
                <a:gd name="T12" fmla="*/ 0 w 53"/>
                <a:gd name="T13" fmla="*/ 128 h 128"/>
                <a:gd name="T14" fmla="*/ 0 w 53"/>
                <a:gd name="T15" fmla="*/ 128 h 128"/>
                <a:gd name="T16" fmla="*/ 53 w 53"/>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8">
                  <a:moveTo>
                    <a:pt x="53" y="0"/>
                  </a:moveTo>
                  <a:cubicBezTo>
                    <a:pt x="53" y="0"/>
                    <a:pt x="53" y="0"/>
                    <a:pt x="53" y="0"/>
                  </a:cubicBezTo>
                  <a:cubicBezTo>
                    <a:pt x="53" y="0"/>
                    <a:pt x="53" y="0"/>
                    <a:pt x="53" y="0"/>
                  </a:cubicBezTo>
                  <a:cubicBezTo>
                    <a:pt x="53" y="2"/>
                    <a:pt x="53" y="4"/>
                    <a:pt x="53" y="6"/>
                  </a:cubicBezTo>
                  <a:cubicBezTo>
                    <a:pt x="52" y="50"/>
                    <a:pt x="35" y="89"/>
                    <a:pt x="8" y="120"/>
                  </a:cubicBezTo>
                  <a:cubicBezTo>
                    <a:pt x="7" y="121"/>
                    <a:pt x="6" y="123"/>
                    <a:pt x="4" y="124"/>
                  </a:cubicBezTo>
                  <a:cubicBezTo>
                    <a:pt x="3" y="125"/>
                    <a:pt x="2" y="127"/>
                    <a:pt x="0" y="128"/>
                  </a:cubicBezTo>
                  <a:cubicBezTo>
                    <a:pt x="0" y="128"/>
                    <a:pt x="0" y="128"/>
                    <a:pt x="0" y="128"/>
                  </a:cubicBezTo>
                  <a:cubicBezTo>
                    <a:pt x="36" y="93"/>
                    <a:pt x="53" y="46"/>
                    <a:pt x="53" y="0"/>
                  </a:cubicBezTo>
                </a:path>
              </a:pathLst>
            </a:custGeom>
            <a:solidFill>
              <a:srgbClr val="F8D7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33"/>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 name="T6" fmla="*/ 0 w 23"/>
                <a:gd name="T7" fmla="*/ 24 h 24"/>
              </a:gdLst>
              <a:ahLst/>
              <a:cxnLst>
                <a:cxn ang="0">
                  <a:pos x="T0" y="T1"/>
                </a:cxn>
                <a:cxn ang="0">
                  <a:pos x="T2" y="T3"/>
                </a:cxn>
                <a:cxn ang="0">
                  <a:pos x="T4" y="T5"/>
                </a:cxn>
                <a:cxn ang="0">
                  <a:pos x="T6" y="T7"/>
                </a:cxn>
              </a:cxnLst>
              <a:rect l="0" t="0" r="r" b="b"/>
              <a:pathLst>
                <a:path w="23" h="24">
                  <a:moveTo>
                    <a:pt x="0" y="24"/>
                  </a:moveTo>
                  <a:lnTo>
                    <a:pt x="0" y="0"/>
                  </a:lnTo>
                  <a:lnTo>
                    <a:pt x="23" y="22"/>
                  </a:lnTo>
                  <a:lnTo>
                    <a:pt x="0" y="2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34"/>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Lst>
              <a:ahLst/>
              <a:cxnLst>
                <a:cxn ang="0">
                  <a:pos x="T0" y="T1"/>
                </a:cxn>
                <a:cxn ang="0">
                  <a:pos x="T2" y="T3"/>
                </a:cxn>
                <a:cxn ang="0">
                  <a:pos x="T4" y="T5"/>
                </a:cxn>
              </a:cxnLst>
              <a:rect l="0" t="0" r="r" b="b"/>
              <a:pathLst>
                <a:path w="23" h="24">
                  <a:moveTo>
                    <a:pt x="0" y="24"/>
                  </a:moveTo>
                  <a:lnTo>
                    <a:pt x="0" y="0"/>
                  </a:lnTo>
                  <a:lnTo>
                    <a:pt x="2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35"/>
            <p:cNvSpPr>
              <a:spLocks/>
            </p:cNvSpPr>
            <p:nvPr userDrawn="1"/>
          </p:nvSpPr>
          <p:spPr bwMode="gray">
            <a:xfrm flipH="1">
              <a:off x="9672781" y="5013981"/>
              <a:ext cx="387235" cy="589788"/>
            </a:xfrm>
            <a:custGeom>
              <a:avLst/>
              <a:gdLst>
                <a:gd name="T0" fmla="*/ 0 w 134"/>
                <a:gd name="T1" fmla="*/ 205 h 205"/>
                <a:gd name="T2" fmla="*/ 0 w 134"/>
                <a:gd name="T3" fmla="*/ 8 h 205"/>
                <a:gd name="T4" fmla="*/ 107 w 134"/>
                <a:gd name="T5" fmla="*/ 1 h 205"/>
                <a:gd name="T6" fmla="*/ 122 w 134"/>
                <a:gd name="T7" fmla="*/ 0 h 205"/>
                <a:gd name="T8" fmla="*/ 134 w 134"/>
                <a:gd name="T9" fmla="*/ 0 h 205"/>
                <a:gd name="T10" fmla="*/ 134 w 134"/>
                <a:gd name="T11" fmla="*/ 162 h 205"/>
                <a:gd name="T12" fmla="*/ 99 w 134"/>
                <a:gd name="T13" fmla="*/ 199 h 205"/>
                <a:gd name="T14" fmla="*/ 38 w 134"/>
                <a:gd name="T15" fmla="*/ 203 h 205"/>
                <a:gd name="T16" fmla="*/ 26 w 134"/>
                <a:gd name="T17"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05">
                  <a:moveTo>
                    <a:pt x="0" y="205"/>
                  </a:moveTo>
                  <a:cubicBezTo>
                    <a:pt x="0" y="8"/>
                    <a:pt x="0" y="8"/>
                    <a:pt x="0" y="8"/>
                  </a:cubicBezTo>
                  <a:cubicBezTo>
                    <a:pt x="107" y="1"/>
                    <a:pt x="107" y="1"/>
                    <a:pt x="107" y="1"/>
                  </a:cubicBezTo>
                  <a:cubicBezTo>
                    <a:pt x="112" y="1"/>
                    <a:pt x="117" y="0"/>
                    <a:pt x="122" y="0"/>
                  </a:cubicBezTo>
                  <a:cubicBezTo>
                    <a:pt x="134" y="0"/>
                    <a:pt x="134" y="0"/>
                    <a:pt x="134" y="0"/>
                  </a:cubicBezTo>
                  <a:cubicBezTo>
                    <a:pt x="134" y="162"/>
                    <a:pt x="134" y="162"/>
                    <a:pt x="134" y="162"/>
                  </a:cubicBezTo>
                  <a:cubicBezTo>
                    <a:pt x="134" y="182"/>
                    <a:pt x="119" y="198"/>
                    <a:pt x="99" y="199"/>
                  </a:cubicBezTo>
                  <a:cubicBezTo>
                    <a:pt x="38" y="203"/>
                    <a:pt x="38" y="203"/>
                    <a:pt x="38" y="203"/>
                  </a:cubicBezTo>
                  <a:cubicBezTo>
                    <a:pt x="26" y="204"/>
                    <a:pt x="26" y="204"/>
                    <a:pt x="26" y="2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36"/>
            <p:cNvSpPr>
              <a:spLocks/>
            </p:cNvSpPr>
            <p:nvPr userDrawn="1"/>
          </p:nvSpPr>
          <p:spPr bwMode="gray">
            <a:xfrm flipH="1">
              <a:off x="9824697" y="4132702"/>
              <a:ext cx="2618822" cy="1558692"/>
            </a:xfrm>
            <a:custGeom>
              <a:avLst/>
              <a:gdLst>
                <a:gd name="T0" fmla="*/ 627 w 1093"/>
                <a:gd name="T1" fmla="*/ 451 h 691"/>
                <a:gd name="T2" fmla="*/ 598 w 1093"/>
                <a:gd name="T3" fmla="*/ 442 h 691"/>
                <a:gd name="T4" fmla="*/ 465 w 1093"/>
                <a:gd name="T5" fmla="*/ 349 h 691"/>
                <a:gd name="T6" fmla="*/ 0 w 1093"/>
                <a:gd name="T7" fmla="*/ 0 h 691"/>
                <a:gd name="T8" fmla="*/ 0 w 1093"/>
                <a:gd name="T9" fmla="*/ 407 h 691"/>
                <a:gd name="T10" fmla="*/ 472 w 1093"/>
                <a:gd name="T11" fmla="*/ 648 h 691"/>
                <a:gd name="T12" fmla="*/ 643 w 1093"/>
                <a:gd name="T13" fmla="*/ 681 h 691"/>
                <a:gd name="T14" fmla="*/ 1093 w 1093"/>
                <a:gd name="T15" fmla="*/ 651 h 691"/>
                <a:gd name="T16" fmla="*/ 1093 w 1093"/>
                <a:gd name="T17" fmla="*/ 552 h 691"/>
                <a:gd name="T18" fmla="*/ 1093 w 1093"/>
                <a:gd name="T19" fmla="*/ 450 h 691"/>
                <a:gd name="T20" fmla="*/ 627 w 1093"/>
                <a:gd name="T21" fmla="*/ 451 h 691"/>
                <a:gd name="connsiteX0" fmla="*/ 5795 w 10058"/>
                <a:gd name="connsiteY0" fmla="*/ 4459 h 7836"/>
                <a:gd name="connsiteX1" fmla="*/ 5529 w 10058"/>
                <a:gd name="connsiteY1" fmla="*/ 4329 h 7836"/>
                <a:gd name="connsiteX2" fmla="*/ 4312 w 10058"/>
                <a:gd name="connsiteY2" fmla="*/ 2983 h 7836"/>
                <a:gd name="connsiteX3" fmla="*/ 1756 w 10058"/>
                <a:gd name="connsiteY3" fmla="*/ 0 h 7836"/>
                <a:gd name="connsiteX4" fmla="*/ 58 w 10058"/>
                <a:gd name="connsiteY4" fmla="*/ 3822 h 7836"/>
                <a:gd name="connsiteX5" fmla="*/ 4376 w 10058"/>
                <a:gd name="connsiteY5" fmla="*/ 7310 h 7836"/>
                <a:gd name="connsiteX6" fmla="*/ 5941 w 10058"/>
                <a:gd name="connsiteY6" fmla="*/ 7787 h 7836"/>
                <a:gd name="connsiteX7" fmla="*/ 10058 w 10058"/>
                <a:gd name="connsiteY7" fmla="*/ 7353 h 7836"/>
                <a:gd name="connsiteX8" fmla="*/ 10058 w 10058"/>
                <a:gd name="connsiteY8" fmla="*/ 5920 h 7836"/>
                <a:gd name="connsiteX9" fmla="*/ 10058 w 10058"/>
                <a:gd name="connsiteY9" fmla="*/ 4444 h 7836"/>
                <a:gd name="connsiteX10" fmla="*/ 5795 w 10058"/>
                <a:gd name="connsiteY10" fmla="*/ 4459 h 783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63 w 10001"/>
                <a:gd name="connsiteY0" fmla="*/ 5697 h 10056"/>
                <a:gd name="connsiteX1" fmla="*/ 5498 w 10001"/>
                <a:gd name="connsiteY1" fmla="*/ 5532 h 10056"/>
                <a:gd name="connsiteX2" fmla="*/ 4288 w 10001"/>
                <a:gd name="connsiteY2" fmla="*/ 3814 h 10056"/>
                <a:gd name="connsiteX3" fmla="*/ 1747 w 10001"/>
                <a:gd name="connsiteY3" fmla="*/ 7 h 10056"/>
                <a:gd name="connsiteX4" fmla="*/ 59 w 10001"/>
                <a:gd name="connsiteY4" fmla="*/ 4884 h 10056"/>
                <a:gd name="connsiteX5" fmla="*/ 4352 w 10001"/>
                <a:gd name="connsiteY5" fmla="*/ 9336 h 10056"/>
                <a:gd name="connsiteX6" fmla="*/ 5908 w 10001"/>
                <a:gd name="connsiteY6" fmla="*/ 9944 h 10056"/>
                <a:gd name="connsiteX7" fmla="*/ 10001 w 10001"/>
                <a:gd name="connsiteY7" fmla="*/ 9391 h 10056"/>
                <a:gd name="connsiteX8" fmla="*/ 10001 w 10001"/>
                <a:gd name="connsiteY8" fmla="*/ 7562 h 10056"/>
                <a:gd name="connsiteX9" fmla="*/ 10001 w 10001"/>
                <a:gd name="connsiteY9" fmla="*/ 5678 h 10056"/>
                <a:gd name="connsiteX10" fmla="*/ 5763 w 10001"/>
                <a:gd name="connsiteY10" fmla="*/ 5697 h 10056"/>
                <a:gd name="connsiteX0" fmla="*/ 5763 w 10001"/>
                <a:gd name="connsiteY0" fmla="*/ 5690 h 10049"/>
                <a:gd name="connsiteX1" fmla="*/ 5498 w 10001"/>
                <a:gd name="connsiteY1" fmla="*/ 5525 h 10049"/>
                <a:gd name="connsiteX2" fmla="*/ 4288 w 10001"/>
                <a:gd name="connsiteY2" fmla="*/ 3807 h 10049"/>
                <a:gd name="connsiteX3" fmla="*/ 1747 w 10001"/>
                <a:gd name="connsiteY3" fmla="*/ 0 h 10049"/>
                <a:gd name="connsiteX4" fmla="*/ 59 w 10001"/>
                <a:gd name="connsiteY4" fmla="*/ 4877 h 10049"/>
                <a:gd name="connsiteX5" fmla="*/ 4352 w 10001"/>
                <a:gd name="connsiteY5" fmla="*/ 9329 h 10049"/>
                <a:gd name="connsiteX6" fmla="*/ 5908 w 10001"/>
                <a:gd name="connsiteY6" fmla="*/ 9937 h 10049"/>
                <a:gd name="connsiteX7" fmla="*/ 10001 w 10001"/>
                <a:gd name="connsiteY7" fmla="*/ 9384 h 10049"/>
                <a:gd name="connsiteX8" fmla="*/ 10001 w 10001"/>
                <a:gd name="connsiteY8" fmla="*/ 7555 h 10049"/>
                <a:gd name="connsiteX9" fmla="*/ 10001 w 10001"/>
                <a:gd name="connsiteY9" fmla="*/ 5671 h 10049"/>
                <a:gd name="connsiteX10" fmla="*/ 5763 w 10001"/>
                <a:gd name="connsiteY10" fmla="*/ 5690 h 10049"/>
                <a:gd name="connsiteX0" fmla="*/ 5705 w 9943"/>
                <a:gd name="connsiteY0" fmla="*/ 5690 h 10049"/>
                <a:gd name="connsiteX1" fmla="*/ 5440 w 9943"/>
                <a:gd name="connsiteY1" fmla="*/ 5525 h 10049"/>
                <a:gd name="connsiteX2" fmla="*/ 4230 w 9943"/>
                <a:gd name="connsiteY2" fmla="*/ 3807 h 10049"/>
                <a:gd name="connsiteX3" fmla="*/ 1689 w 9943"/>
                <a:gd name="connsiteY3" fmla="*/ 0 h 10049"/>
                <a:gd name="connsiteX4" fmla="*/ 1 w 9943"/>
                <a:gd name="connsiteY4" fmla="*/ 4877 h 10049"/>
                <a:gd name="connsiteX5" fmla="*/ 4294 w 9943"/>
                <a:gd name="connsiteY5" fmla="*/ 9329 h 10049"/>
                <a:gd name="connsiteX6" fmla="*/ 5850 w 9943"/>
                <a:gd name="connsiteY6" fmla="*/ 9937 h 10049"/>
                <a:gd name="connsiteX7" fmla="*/ 9943 w 9943"/>
                <a:gd name="connsiteY7" fmla="*/ 9384 h 10049"/>
                <a:gd name="connsiteX8" fmla="*/ 9943 w 9943"/>
                <a:gd name="connsiteY8" fmla="*/ 7555 h 10049"/>
                <a:gd name="connsiteX9" fmla="*/ 9943 w 9943"/>
                <a:gd name="connsiteY9" fmla="*/ 5671 h 10049"/>
                <a:gd name="connsiteX10" fmla="*/ 5705 w 9943"/>
                <a:gd name="connsiteY10" fmla="*/ 5690 h 10049"/>
                <a:gd name="connsiteX0" fmla="*/ 5738 w 10000"/>
                <a:gd name="connsiteY0" fmla="*/ 5662 h 10000"/>
                <a:gd name="connsiteX1" fmla="*/ 5471 w 10000"/>
                <a:gd name="connsiteY1" fmla="*/ 5498 h 10000"/>
                <a:gd name="connsiteX2" fmla="*/ 4254 w 10000"/>
                <a:gd name="connsiteY2" fmla="*/ 3788 h 10000"/>
                <a:gd name="connsiteX3" fmla="*/ 1699 w 10000"/>
                <a:gd name="connsiteY3" fmla="*/ 0 h 10000"/>
                <a:gd name="connsiteX4" fmla="*/ 1 w 10000"/>
                <a:gd name="connsiteY4" fmla="*/ 4853 h 10000"/>
                <a:gd name="connsiteX5" fmla="*/ 4319 w 10000"/>
                <a:gd name="connsiteY5" fmla="*/ 9284 h 10000"/>
                <a:gd name="connsiteX6" fmla="*/ 5884 w 10000"/>
                <a:gd name="connsiteY6" fmla="*/ 9889 h 10000"/>
                <a:gd name="connsiteX7" fmla="*/ 10000 w 10000"/>
                <a:gd name="connsiteY7" fmla="*/ 9338 h 10000"/>
                <a:gd name="connsiteX8" fmla="*/ 10000 w 10000"/>
                <a:gd name="connsiteY8" fmla="*/ 7518 h 10000"/>
                <a:gd name="connsiteX9" fmla="*/ 10000 w 10000"/>
                <a:gd name="connsiteY9" fmla="*/ 5643 h 10000"/>
                <a:gd name="connsiteX10" fmla="*/ 5738 w 10000"/>
                <a:gd name="connsiteY10" fmla="*/ 5662 h 10000"/>
                <a:gd name="connsiteX0" fmla="*/ 4040 w 8302"/>
                <a:gd name="connsiteY0" fmla="*/ 5662 h 9948"/>
                <a:gd name="connsiteX1" fmla="*/ 3773 w 8302"/>
                <a:gd name="connsiteY1" fmla="*/ 5498 h 9948"/>
                <a:gd name="connsiteX2" fmla="*/ 2556 w 8302"/>
                <a:gd name="connsiteY2" fmla="*/ 3788 h 9948"/>
                <a:gd name="connsiteX3" fmla="*/ 1 w 8302"/>
                <a:gd name="connsiteY3" fmla="*/ 0 h 9948"/>
                <a:gd name="connsiteX4" fmla="*/ 13 w 8302"/>
                <a:gd name="connsiteY4" fmla="*/ 6677 h 9948"/>
                <a:gd name="connsiteX5" fmla="*/ 2621 w 8302"/>
                <a:gd name="connsiteY5" fmla="*/ 9284 h 9948"/>
                <a:gd name="connsiteX6" fmla="*/ 4186 w 8302"/>
                <a:gd name="connsiteY6" fmla="*/ 9889 h 9948"/>
                <a:gd name="connsiteX7" fmla="*/ 8302 w 8302"/>
                <a:gd name="connsiteY7" fmla="*/ 9338 h 9948"/>
                <a:gd name="connsiteX8" fmla="*/ 8302 w 8302"/>
                <a:gd name="connsiteY8" fmla="*/ 7518 h 9948"/>
                <a:gd name="connsiteX9" fmla="*/ 8302 w 8302"/>
                <a:gd name="connsiteY9" fmla="*/ 5643 h 9948"/>
                <a:gd name="connsiteX10" fmla="*/ 4040 w 8302"/>
                <a:gd name="connsiteY10" fmla="*/ 5662 h 9948"/>
                <a:gd name="connsiteX0" fmla="*/ 4866 w 10000"/>
                <a:gd name="connsiteY0" fmla="*/ 5692 h 10000"/>
                <a:gd name="connsiteX1" fmla="*/ 4545 w 10000"/>
                <a:gd name="connsiteY1" fmla="*/ 5527 h 10000"/>
                <a:gd name="connsiteX2" fmla="*/ 3079 w 10000"/>
                <a:gd name="connsiteY2" fmla="*/ 3808 h 10000"/>
                <a:gd name="connsiteX3" fmla="*/ 1 w 10000"/>
                <a:gd name="connsiteY3" fmla="*/ 0 h 10000"/>
                <a:gd name="connsiteX4" fmla="*/ 45 w 10000"/>
                <a:gd name="connsiteY4" fmla="*/ 6736 h 10000"/>
                <a:gd name="connsiteX5" fmla="*/ 3157 w 10000"/>
                <a:gd name="connsiteY5" fmla="*/ 9333 h 10000"/>
                <a:gd name="connsiteX6" fmla="*/ 5042 w 10000"/>
                <a:gd name="connsiteY6" fmla="*/ 9941 h 10000"/>
                <a:gd name="connsiteX7" fmla="*/ 10000 w 10000"/>
                <a:gd name="connsiteY7" fmla="*/ 9387 h 10000"/>
                <a:gd name="connsiteX8" fmla="*/ 10000 w 10000"/>
                <a:gd name="connsiteY8" fmla="*/ 7557 h 10000"/>
                <a:gd name="connsiteX9" fmla="*/ 10000 w 10000"/>
                <a:gd name="connsiteY9" fmla="*/ 5672 h 10000"/>
                <a:gd name="connsiteX10" fmla="*/ 4866 w 10000"/>
                <a:gd name="connsiteY10" fmla="*/ 5692 h 10000"/>
                <a:gd name="connsiteX0" fmla="*/ 4837 w 9971"/>
                <a:gd name="connsiteY0" fmla="*/ 5692 h 10000"/>
                <a:gd name="connsiteX1" fmla="*/ 4516 w 9971"/>
                <a:gd name="connsiteY1" fmla="*/ 5527 h 10000"/>
                <a:gd name="connsiteX2" fmla="*/ 3050 w 9971"/>
                <a:gd name="connsiteY2" fmla="*/ 3808 h 10000"/>
                <a:gd name="connsiteX3" fmla="*/ 1 w 9971"/>
                <a:gd name="connsiteY3" fmla="*/ 0 h 10000"/>
                <a:gd name="connsiteX4" fmla="*/ 16 w 9971"/>
                <a:gd name="connsiteY4" fmla="*/ 6736 h 10000"/>
                <a:gd name="connsiteX5" fmla="*/ 3128 w 9971"/>
                <a:gd name="connsiteY5" fmla="*/ 9333 h 10000"/>
                <a:gd name="connsiteX6" fmla="*/ 5013 w 9971"/>
                <a:gd name="connsiteY6" fmla="*/ 9941 h 10000"/>
                <a:gd name="connsiteX7" fmla="*/ 9971 w 9971"/>
                <a:gd name="connsiteY7" fmla="*/ 9387 h 10000"/>
                <a:gd name="connsiteX8" fmla="*/ 9971 w 9971"/>
                <a:gd name="connsiteY8" fmla="*/ 7557 h 10000"/>
                <a:gd name="connsiteX9" fmla="*/ 9971 w 9971"/>
                <a:gd name="connsiteY9" fmla="*/ 5672 h 10000"/>
                <a:gd name="connsiteX10" fmla="*/ 4837 w 9971"/>
                <a:gd name="connsiteY10" fmla="*/ 569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71" h="10000">
                  <a:moveTo>
                    <a:pt x="4837" y="5692"/>
                  </a:moveTo>
                  <a:cubicBezTo>
                    <a:pt x="4725" y="5710"/>
                    <a:pt x="4617" y="5654"/>
                    <a:pt x="4516" y="5527"/>
                  </a:cubicBezTo>
                  <a:cubicBezTo>
                    <a:pt x="4284" y="5213"/>
                    <a:pt x="3803" y="4729"/>
                    <a:pt x="3050" y="3808"/>
                  </a:cubicBezTo>
                  <a:cubicBezTo>
                    <a:pt x="2298" y="2887"/>
                    <a:pt x="-45" y="42"/>
                    <a:pt x="1" y="0"/>
                  </a:cubicBezTo>
                  <a:cubicBezTo>
                    <a:pt x="2" y="56"/>
                    <a:pt x="-4" y="6697"/>
                    <a:pt x="16" y="6736"/>
                  </a:cubicBezTo>
                  <a:cubicBezTo>
                    <a:pt x="-40" y="6629"/>
                    <a:pt x="2295" y="8799"/>
                    <a:pt x="3128" y="9333"/>
                  </a:cubicBezTo>
                  <a:cubicBezTo>
                    <a:pt x="3961" y="9867"/>
                    <a:pt x="4362" y="10127"/>
                    <a:pt x="5013" y="9941"/>
                  </a:cubicBezTo>
                  <a:lnTo>
                    <a:pt x="9971" y="9387"/>
                  </a:lnTo>
                  <a:lnTo>
                    <a:pt x="9971" y="7557"/>
                  </a:lnTo>
                  <a:lnTo>
                    <a:pt x="9971" y="5672"/>
                  </a:lnTo>
                  <a:lnTo>
                    <a:pt x="4837" y="5692"/>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4937760" cy="1828007"/>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3"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sp>
        <p:nvSpPr>
          <p:cNvPr id="64" name="Rectangle 63"/>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userDrawn="1"/>
        </p:nvGrpSpPr>
        <p:grpSpPr bwMode="gray">
          <a:xfrm>
            <a:off x="6653839" y="1127963"/>
            <a:ext cx="5789680" cy="4757031"/>
            <a:chOff x="6653839" y="1127963"/>
            <a:chExt cx="5789680" cy="4757031"/>
          </a:xfrm>
        </p:grpSpPr>
        <p:sp>
          <p:nvSpPr>
            <p:cNvPr id="378" name="Freeform 7"/>
            <p:cNvSpPr>
              <a:spLocks/>
            </p:cNvSpPr>
            <p:nvPr userDrawn="1"/>
          </p:nvSpPr>
          <p:spPr bwMode="gray">
            <a:xfrm>
              <a:off x="7729159" y="2453497"/>
              <a:ext cx="2371068" cy="2725538"/>
            </a:xfrm>
            <a:custGeom>
              <a:avLst/>
              <a:gdLst>
                <a:gd name="T0" fmla="*/ 819 w 819"/>
                <a:gd name="T1" fmla="*/ 761 h 947"/>
                <a:gd name="T2" fmla="*/ 540 w 819"/>
                <a:gd name="T3" fmla="*/ 856 h 947"/>
                <a:gd name="T4" fmla="*/ 292 w 819"/>
                <a:gd name="T5" fmla="*/ 941 h 947"/>
                <a:gd name="T6" fmla="*/ 250 w 819"/>
                <a:gd name="T7" fmla="*/ 920 h 947"/>
                <a:gd name="T8" fmla="*/ 0 w 819"/>
                <a:gd name="T9" fmla="*/ 191 h 947"/>
                <a:gd name="T10" fmla="*/ 558 w 819"/>
                <a:gd name="T11" fmla="*/ 0 h 947"/>
                <a:gd name="T12" fmla="*/ 688 w 819"/>
                <a:gd name="T13" fmla="*/ 380 h 947"/>
                <a:gd name="T14" fmla="*/ 819 w 819"/>
                <a:gd name="T15" fmla="*/ 761 h 9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947">
                  <a:moveTo>
                    <a:pt x="819" y="761"/>
                  </a:moveTo>
                  <a:cubicBezTo>
                    <a:pt x="540" y="856"/>
                    <a:pt x="540" y="856"/>
                    <a:pt x="540" y="856"/>
                  </a:cubicBezTo>
                  <a:cubicBezTo>
                    <a:pt x="292" y="941"/>
                    <a:pt x="292" y="941"/>
                    <a:pt x="292" y="941"/>
                  </a:cubicBezTo>
                  <a:cubicBezTo>
                    <a:pt x="275" y="947"/>
                    <a:pt x="256" y="938"/>
                    <a:pt x="250" y="920"/>
                  </a:cubicBezTo>
                  <a:cubicBezTo>
                    <a:pt x="0" y="191"/>
                    <a:pt x="0" y="191"/>
                    <a:pt x="0" y="191"/>
                  </a:cubicBezTo>
                  <a:cubicBezTo>
                    <a:pt x="558" y="0"/>
                    <a:pt x="558" y="0"/>
                    <a:pt x="558" y="0"/>
                  </a:cubicBezTo>
                  <a:cubicBezTo>
                    <a:pt x="688" y="380"/>
                    <a:pt x="688" y="380"/>
                    <a:pt x="688" y="380"/>
                  </a:cubicBezTo>
                  <a:cubicBezTo>
                    <a:pt x="819" y="761"/>
                    <a:pt x="819" y="761"/>
                    <a:pt x="819" y="7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8"/>
            <p:cNvSpPr>
              <a:spLocks/>
            </p:cNvSpPr>
            <p:nvPr userDrawn="1"/>
          </p:nvSpPr>
          <p:spPr bwMode="gray">
            <a:xfrm flipH="1">
              <a:off x="8826822" y="5156960"/>
              <a:ext cx="673193" cy="574896"/>
            </a:xfrm>
            <a:custGeom>
              <a:avLst/>
              <a:gdLst>
                <a:gd name="T0" fmla="*/ 163 w 232"/>
                <a:gd name="T1" fmla="*/ 188 h 199"/>
                <a:gd name="T2" fmla="*/ 112 w 232"/>
                <a:gd name="T3" fmla="*/ 192 h 199"/>
                <a:gd name="T4" fmla="*/ 0 w 232"/>
                <a:gd name="T5" fmla="*/ 145 h 199"/>
                <a:gd name="T6" fmla="*/ 0 w 232"/>
                <a:gd name="T7" fmla="*/ 0 h 199"/>
                <a:gd name="T8" fmla="*/ 232 w 232"/>
                <a:gd name="T9" fmla="*/ 0 h 199"/>
                <a:gd name="T10" fmla="*/ 232 w 232"/>
                <a:gd name="T11" fmla="*/ 160 h 199"/>
                <a:gd name="T12" fmla="*/ 163 w 232"/>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232" h="199">
                  <a:moveTo>
                    <a:pt x="163" y="188"/>
                  </a:moveTo>
                  <a:cubicBezTo>
                    <a:pt x="112" y="192"/>
                    <a:pt x="112" y="192"/>
                    <a:pt x="112" y="192"/>
                  </a:cubicBezTo>
                  <a:cubicBezTo>
                    <a:pt x="39" y="199"/>
                    <a:pt x="2" y="149"/>
                    <a:pt x="0" y="145"/>
                  </a:cubicBezTo>
                  <a:cubicBezTo>
                    <a:pt x="0" y="0"/>
                    <a:pt x="0" y="0"/>
                    <a:pt x="0" y="0"/>
                  </a:cubicBezTo>
                  <a:cubicBezTo>
                    <a:pt x="232" y="0"/>
                    <a:pt x="232" y="0"/>
                    <a:pt x="232" y="0"/>
                  </a:cubicBezTo>
                  <a:cubicBezTo>
                    <a:pt x="232" y="160"/>
                    <a:pt x="232" y="160"/>
                    <a:pt x="232" y="160"/>
                  </a:cubicBezTo>
                  <a:cubicBezTo>
                    <a:pt x="163" y="188"/>
                    <a:pt x="163" y="188"/>
                    <a:pt x="163" y="18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9"/>
            <p:cNvSpPr>
              <a:spLocks noChangeArrowheads="1"/>
            </p:cNvSpPr>
            <p:nvPr userDrawn="1"/>
          </p:nvSpPr>
          <p:spPr bwMode="gray">
            <a:xfrm>
              <a:off x="8986182" y="4282436"/>
              <a:ext cx="107234" cy="482554"/>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0"/>
            <p:cNvSpPr>
              <a:spLocks noChangeArrowheads="1"/>
            </p:cNvSpPr>
            <p:nvPr userDrawn="1"/>
          </p:nvSpPr>
          <p:spPr bwMode="gray">
            <a:xfrm>
              <a:off x="8986182" y="4282436"/>
              <a:ext cx="107234" cy="4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1"/>
            <p:cNvSpPr>
              <a:spLocks noEditPoints="1"/>
            </p:cNvSpPr>
            <p:nvPr userDrawn="1"/>
          </p:nvSpPr>
          <p:spPr bwMode="gray">
            <a:xfrm>
              <a:off x="8047884" y="2578603"/>
              <a:ext cx="1817024" cy="2320431"/>
            </a:xfrm>
            <a:custGeom>
              <a:avLst/>
              <a:gdLst>
                <a:gd name="T0" fmla="*/ 627 w 627"/>
                <a:gd name="T1" fmla="*/ 745 h 806"/>
                <a:gd name="T2" fmla="*/ 606 w 627"/>
                <a:gd name="T3" fmla="*/ 752 h 806"/>
                <a:gd name="T4" fmla="*/ 606 w 627"/>
                <a:gd name="T5" fmla="*/ 793 h 806"/>
                <a:gd name="T6" fmla="*/ 486 w 627"/>
                <a:gd name="T7" fmla="*/ 793 h 806"/>
                <a:gd name="T8" fmla="*/ 448 w 627"/>
                <a:gd name="T9" fmla="*/ 806 h 806"/>
                <a:gd name="T10" fmla="*/ 597 w 627"/>
                <a:gd name="T11" fmla="*/ 806 h 806"/>
                <a:gd name="T12" fmla="*/ 627 w 627"/>
                <a:gd name="T13" fmla="*/ 776 h 806"/>
                <a:gd name="T14" fmla="*/ 627 w 627"/>
                <a:gd name="T15" fmla="*/ 745 h 806"/>
                <a:gd name="T16" fmla="*/ 0 w 627"/>
                <a:gd name="T17" fmla="*/ 468 h 806"/>
                <a:gd name="T18" fmla="*/ 0 w 627"/>
                <a:gd name="T19" fmla="*/ 770 h 806"/>
                <a:gd name="T20" fmla="*/ 36 w 627"/>
                <a:gd name="T21" fmla="*/ 806 h 806"/>
                <a:gd name="T22" fmla="*/ 116 w 627"/>
                <a:gd name="T23" fmla="*/ 806 h 806"/>
                <a:gd name="T24" fmla="*/ 111 w 627"/>
                <a:gd name="T25" fmla="*/ 793 h 806"/>
                <a:gd name="T26" fmla="*/ 50 w 627"/>
                <a:gd name="T27" fmla="*/ 793 h 806"/>
                <a:gd name="T28" fmla="*/ 17 w 627"/>
                <a:gd name="T29" fmla="*/ 760 h 806"/>
                <a:gd name="T30" fmla="*/ 17 w 627"/>
                <a:gd name="T31" fmla="*/ 517 h 806"/>
                <a:gd name="T32" fmla="*/ 0 w 627"/>
                <a:gd name="T33" fmla="*/ 468 h 806"/>
                <a:gd name="T34" fmla="*/ 606 w 627"/>
                <a:gd name="T35" fmla="*/ 0 h 806"/>
                <a:gd name="T36" fmla="*/ 606 w 627"/>
                <a:gd name="T37" fmla="*/ 391 h 806"/>
                <a:gd name="T38" fmla="*/ 606 w 627"/>
                <a:gd name="T39" fmla="*/ 417 h 806"/>
                <a:gd name="T40" fmla="*/ 627 w 627"/>
                <a:gd name="T41" fmla="*/ 479 h 806"/>
                <a:gd name="T42" fmla="*/ 627 w 627"/>
                <a:gd name="T43" fmla="*/ 26 h 806"/>
                <a:gd name="T44" fmla="*/ 606 w 627"/>
                <a:gd name="T45"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806">
                  <a:moveTo>
                    <a:pt x="627" y="745"/>
                  </a:moveTo>
                  <a:cubicBezTo>
                    <a:pt x="606" y="752"/>
                    <a:pt x="606" y="752"/>
                    <a:pt x="606" y="752"/>
                  </a:cubicBezTo>
                  <a:cubicBezTo>
                    <a:pt x="606" y="793"/>
                    <a:pt x="606" y="793"/>
                    <a:pt x="606" y="793"/>
                  </a:cubicBezTo>
                  <a:cubicBezTo>
                    <a:pt x="486" y="793"/>
                    <a:pt x="486" y="793"/>
                    <a:pt x="486" y="793"/>
                  </a:cubicBezTo>
                  <a:cubicBezTo>
                    <a:pt x="448" y="806"/>
                    <a:pt x="448" y="806"/>
                    <a:pt x="448" y="806"/>
                  </a:cubicBezTo>
                  <a:cubicBezTo>
                    <a:pt x="597" y="806"/>
                    <a:pt x="597" y="806"/>
                    <a:pt x="597" y="806"/>
                  </a:cubicBezTo>
                  <a:cubicBezTo>
                    <a:pt x="613" y="806"/>
                    <a:pt x="627" y="793"/>
                    <a:pt x="627" y="776"/>
                  </a:cubicBezTo>
                  <a:cubicBezTo>
                    <a:pt x="627" y="745"/>
                    <a:pt x="627" y="745"/>
                    <a:pt x="627" y="745"/>
                  </a:cubicBezTo>
                  <a:moveTo>
                    <a:pt x="0" y="468"/>
                  </a:moveTo>
                  <a:cubicBezTo>
                    <a:pt x="0" y="770"/>
                    <a:pt x="0" y="770"/>
                    <a:pt x="0" y="770"/>
                  </a:cubicBezTo>
                  <a:cubicBezTo>
                    <a:pt x="0" y="790"/>
                    <a:pt x="16" y="806"/>
                    <a:pt x="36" y="806"/>
                  </a:cubicBezTo>
                  <a:cubicBezTo>
                    <a:pt x="116" y="806"/>
                    <a:pt x="116" y="806"/>
                    <a:pt x="116" y="806"/>
                  </a:cubicBezTo>
                  <a:cubicBezTo>
                    <a:pt x="111" y="793"/>
                    <a:pt x="111" y="793"/>
                    <a:pt x="111" y="793"/>
                  </a:cubicBezTo>
                  <a:cubicBezTo>
                    <a:pt x="50" y="793"/>
                    <a:pt x="50" y="793"/>
                    <a:pt x="50" y="793"/>
                  </a:cubicBezTo>
                  <a:cubicBezTo>
                    <a:pt x="32" y="793"/>
                    <a:pt x="17" y="778"/>
                    <a:pt x="17" y="760"/>
                  </a:cubicBezTo>
                  <a:cubicBezTo>
                    <a:pt x="17" y="517"/>
                    <a:pt x="17" y="517"/>
                    <a:pt x="17" y="517"/>
                  </a:cubicBezTo>
                  <a:cubicBezTo>
                    <a:pt x="0" y="468"/>
                    <a:pt x="0" y="468"/>
                    <a:pt x="0" y="468"/>
                  </a:cubicBezTo>
                  <a:moveTo>
                    <a:pt x="606" y="0"/>
                  </a:moveTo>
                  <a:cubicBezTo>
                    <a:pt x="606" y="391"/>
                    <a:pt x="606" y="391"/>
                    <a:pt x="606" y="391"/>
                  </a:cubicBezTo>
                  <a:cubicBezTo>
                    <a:pt x="606" y="417"/>
                    <a:pt x="606" y="417"/>
                    <a:pt x="606" y="417"/>
                  </a:cubicBezTo>
                  <a:cubicBezTo>
                    <a:pt x="627" y="479"/>
                    <a:pt x="627" y="479"/>
                    <a:pt x="627" y="479"/>
                  </a:cubicBezTo>
                  <a:cubicBezTo>
                    <a:pt x="627" y="26"/>
                    <a:pt x="627" y="26"/>
                    <a:pt x="627" y="26"/>
                  </a:cubicBezTo>
                  <a:cubicBezTo>
                    <a:pt x="627" y="13"/>
                    <a:pt x="618" y="3"/>
                    <a:pt x="606" y="0"/>
                  </a:cubicBezTo>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2"/>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close/>
                  <a:moveTo>
                    <a:pt x="472" y="645"/>
                  </a:moveTo>
                  <a:lnTo>
                    <a:pt x="353" y="645"/>
                  </a:lnTo>
                  <a:lnTo>
                    <a:pt x="353" y="657"/>
                  </a:lnTo>
                  <a:lnTo>
                    <a:pt x="436" y="657"/>
                  </a:lnTo>
                  <a:lnTo>
                    <a:pt x="472" y="645"/>
                  </a:lnTo>
                  <a:close/>
                  <a:moveTo>
                    <a:pt x="589" y="281"/>
                  </a:moveTo>
                  <a:lnTo>
                    <a:pt x="589" y="605"/>
                  </a:lnTo>
                  <a:lnTo>
                    <a:pt x="610" y="599"/>
                  </a:lnTo>
                  <a:lnTo>
                    <a:pt x="610" y="341"/>
                  </a:lnTo>
                  <a:lnTo>
                    <a:pt x="589" y="281"/>
                  </a:lnTo>
                  <a:close/>
                  <a:moveTo>
                    <a:pt x="17" y="0"/>
                  </a:moveTo>
                  <a:lnTo>
                    <a:pt x="0" y="17"/>
                  </a:lnTo>
                  <a:lnTo>
                    <a:pt x="0" y="331"/>
                  </a:lnTo>
                  <a:lnTo>
                    <a:pt x="17" y="378"/>
                  </a:lnTo>
                  <a:lnTo>
                    <a:pt x="1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3"/>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moveTo>
                    <a:pt x="472" y="645"/>
                  </a:moveTo>
                  <a:lnTo>
                    <a:pt x="353" y="645"/>
                  </a:lnTo>
                  <a:lnTo>
                    <a:pt x="353" y="657"/>
                  </a:lnTo>
                  <a:lnTo>
                    <a:pt x="436" y="657"/>
                  </a:lnTo>
                  <a:lnTo>
                    <a:pt x="472" y="645"/>
                  </a:lnTo>
                  <a:moveTo>
                    <a:pt x="589" y="281"/>
                  </a:moveTo>
                  <a:lnTo>
                    <a:pt x="589" y="605"/>
                  </a:lnTo>
                  <a:lnTo>
                    <a:pt x="610" y="599"/>
                  </a:lnTo>
                  <a:lnTo>
                    <a:pt x="610" y="341"/>
                  </a:lnTo>
                  <a:lnTo>
                    <a:pt x="589" y="281"/>
                  </a:lnTo>
                  <a:moveTo>
                    <a:pt x="17" y="0"/>
                  </a:moveTo>
                  <a:lnTo>
                    <a:pt x="0" y="17"/>
                  </a:lnTo>
                  <a:lnTo>
                    <a:pt x="0" y="331"/>
                  </a:lnTo>
                  <a:lnTo>
                    <a:pt x="17" y="37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4"/>
            <p:cNvSpPr>
              <a:spLocks/>
            </p:cNvSpPr>
            <p:nvPr userDrawn="1"/>
          </p:nvSpPr>
          <p:spPr bwMode="gray">
            <a:xfrm>
              <a:off x="8098521" y="2548816"/>
              <a:ext cx="1703833" cy="2314473"/>
            </a:xfrm>
            <a:custGeom>
              <a:avLst/>
              <a:gdLst>
                <a:gd name="T0" fmla="*/ 589 w 589"/>
                <a:gd name="T1" fmla="*/ 804 h 804"/>
                <a:gd name="T2" fmla="*/ 294 w 589"/>
                <a:gd name="T3" fmla="*/ 804 h 804"/>
                <a:gd name="T4" fmla="*/ 33 w 589"/>
                <a:gd name="T5" fmla="*/ 804 h 804"/>
                <a:gd name="T6" fmla="*/ 0 w 589"/>
                <a:gd name="T7" fmla="*/ 771 h 804"/>
                <a:gd name="T8" fmla="*/ 0 w 589"/>
                <a:gd name="T9" fmla="*/ 134 h 804"/>
                <a:gd name="T10" fmla="*/ 127 w 589"/>
                <a:gd name="T11" fmla="*/ 0 h 804"/>
                <a:gd name="T12" fmla="*/ 589 w 589"/>
                <a:gd name="T13" fmla="*/ 0 h 804"/>
                <a:gd name="T14" fmla="*/ 589 w 589"/>
                <a:gd name="T15" fmla="*/ 402 h 804"/>
                <a:gd name="T16" fmla="*/ 589 w 589"/>
                <a:gd name="T17" fmla="*/ 80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804">
                  <a:moveTo>
                    <a:pt x="589" y="804"/>
                  </a:moveTo>
                  <a:cubicBezTo>
                    <a:pt x="294" y="804"/>
                    <a:pt x="294" y="804"/>
                    <a:pt x="294" y="804"/>
                  </a:cubicBezTo>
                  <a:cubicBezTo>
                    <a:pt x="33" y="804"/>
                    <a:pt x="33" y="804"/>
                    <a:pt x="33" y="804"/>
                  </a:cubicBezTo>
                  <a:cubicBezTo>
                    <a:pt x="15" y="804"/>
                    <a:pt x="0" y="789"/>
                    <a:pt x="0" y="771"/>
                  </a:cubicBezTo>
                  <a:cubicBezTo>
                    <a:pt x="0" y="134"/>
                    <a:pt x="0" y="134"/>
                    <a:pt x="0" y="134"/>
                  </a:cubicBezTo>
                  <a:cubicBezTo>
                    <a:pt x="127" y="0"/>
                    <a:pt x="127" y="0"/>
                    <a:pt x="127" y="0"/>
                  </a:cubicBezTo>
                  <a:cubicBezTo>
                    <a:pt x="589" y="0"/>
                    <a:pt x="589" y="0"/>
                    <a:pt x="589" y="0"/>
                  </a:cubicBezTo>
                  <a:cubicBezTo>
                    <a:pt x="589" y="402"/>
                    <a:pt x="589" y="402"/>
                    <a:pt x="589" y="402"/>
                  </a:cubicBezTo>
                  <a:cubicBezTo>
                    <a:pt x="589" y="804"/>
                    <a:pt x="589" y="804"/>
                    <a:pt x="589" y="8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5"/>
            <p:cNvSpPr>
              <a:spLocks/>
            </p:cNvSpPr>
            <p:nvPr userDrawn="1"/>
          </p:nvSpPr>
          <p:spPr bwMode="gray">
            <a:xfrm>
              <a:off x="8098521" y="2548816"/>
              <a:ext cx="366383" cy="384257"/>
            </a:xfrm>
            <a:custGeom>
              <a:avLst/>
              <a:gdLst>
                <a:gd name="T0" fmla="*/ 123 w 123"/>
                <a:gd name="T1" fmla="*/ 0 h 129"/>
                <a:gd name="T2" fmla="*/ 123 w 123"/>
                <a:gd name="T3" fmla="*/ 129 h 129"/>
                <a:gd name="T4" fmla="*/ 0 w 123"/>
                <a:gd name="T5" fmla="*/ 129 h 129"/>
                <a:gd name="T6" fmla="*/ 123 w 123"/>
                <a:gd name="T7" fmla="*/ 0 h 129"/>
              </a:gdLst>
              <a:ahLst/>
              <a:cxnLst>
                <a:cxn ang="0">
                  <a:pos x="T0" y="T1"/>
                </a:cxn>
                <a:cxn ang="0">
                  <a:pos x="T2" y="T3"/>
                </a:cxn>
                <a:cxn ang="0">
                  <a:pos x="T4" y="T5"/>
                </a:cxn>
                <a:cxn ang="0">
                  <a:pos x="T6" y="T7"/>
                </a:cxn>
              </a:cxnLst>
              <a:rect l="0" t="0" r="r" b="b"/>
              <a:pathLst>
                <a:path w="123" h="129">
                  <a:moveTo>
                    <a:pt x="123" y="0"/>
                  </a:moveTo>
                  <a:lnTo>
                    <a:pt x="123" y="129"/>
                  </a:lnTo>
                  <a:lnTo>
                    <a:pt x="0" y="129"/>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6"/>
            <p:cNvSpPr>
              <a:spLocks/>
            </p:cNvSpPr>
            <p:nvPr userDrawn="1"/>
          </p:nvSpPr>
          <p:spPr bwMode="gray">
            <a:xfrm>
              <a:off x="9802354" y="2548816"/>
              <a:ext cx="62552" cy="2314473"/>
            </a:xfrm>
            <a:custGeom>
              <a:avLst/>
              <a:gdLst>
                <a:gd name="T0" fmla="*/ 0 w 21"/>
                <a:gd name="T1" fmla="*/ 804 h 804"/>
                <a:gd name="T2" fmla="*/ 0 w 21"/>
                <a:gd name="T3" fmla="*/ 804 h 804"/>
                <a:gd name="T4" fmla="*/ 0 w 21"/>
                <a:gd name="T5" fmla="*/ 0 h 804"/>
                <a:gd name="T6" fmla="*/ 0 w 21"/>
                <a:gd name="T7" fmla="*/ 0 h 804"/>
                <a:gd name="T8" fmla="*/ 21 w 21"/>
                <a:gd name="T9" fmla="*/ 21 h 804"/>
                <a:gd name="T10" fmla="*/ 21 w 21"/>
                <a:gd name="T11" fmla="*/ 783 h 804"/>
                <a:gd name="T12" fmla="*/ 0 w 21"/>
                <a:gd name="T13" fmla="*/ 804 h 804"/>
              </a:gdLst>
              <a:ahLst/>
              <a:cxnLst>
                <a:cxn ang="0">
                  <a:pos x="T0" y="T1"/>
                </a:cxn>
                <a:cxn ang="0">
                  <a:pos x="T2" y="T3"/>
                </a:cxn>
                <a:cxn ang="0">
                  <a:pos x="T4" y="T5"/>
                </a:cxn>
                <a:cxn ang="0">
                  <a:pos x="T6" y="T7"/>
                </a:cxn>
                <a:cxn ang="0">
                  <a:pos x="T8" y="T9"/>
                </a:cxn>
                <a:cxn ang="0">
                  <a:pos x="T10" y="T11"/>
                </a:cxn>
                <a:cxn ang="0">
                  <a:pos x="T12" y="T13"/>
                </a:cxn>
              </a:cxnLst>
              <a:rect l="0" t="0" r="r" b="b"/>
              <a:pathLst>
                <a:path w="21" h="804">
                  <a:moveTo>
                    <a:pt x="0" y="804"/>
                  </a:moveTo>
                  <a:cubicBezTo>
                    <a:pt x="0" y="804"/>
                    <a:pt x="0" y="804"/>
                    <a:pt x="0" y="804"/>
                  </a:cubicBezTo>
                  <a:cubicBezTo>
                    <a:pt x="0" y="0"/>
                    <a:pt x="0" y="0"/>
                    <a:pt x="0" y="0"/>
                  </a:cubicBezTo>
                  <a:cubicBezTo>
                    <a:pt x="0" y="0"/>
                    <a:pt x="0" y="0"/>
                    <a:pt x="0" y="0"/>
                  </a:cubicBezTo>
                  <a:cubicBezTo>
                    <a:pt x="12" y="0"/>
                    <a:pt x="21" y="9"/>
                    <a:pt x="21" y="21"/>
                  </a:cubicBezTo>
                  <a:cubicBezTo>
                    <a:pt x="21" y="783"/>
                    <a:pt x="21" y="783"/>
                    <a:pt x="21" y="783"/>
                  </a:cubicBezTo>
                  <a:cubicBezTo>
                    <a:pt x="21" y="795"/>
                    <a:pt x="12" y="804"/>
                    <a:pt x="0" y="804"/>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7"/>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8"/>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19"/>
            <p:cNvSpPr>
              <a:spLocks noChangeArrowheads="1"/>
            </p:cNvSpPr>
            <p:nvPr userDrawn="1"/>
          </p:nvSpPr>
          <p:spPr bwMode="gray">
            <a:xfrm>
              <a:off x="8631715" y="3642011"/>
              <a:ext cx="178724" cy="41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20"/>
            <p:cNvSpPr>
              <a:spLocks noChangeArrowheads="1"/>
            </p:cNvSpPr>
            <p:nvPr userDrawn="1"/>
          </p:nvSpPr>
          <p:spPr bwMode="gray">
            <a:xfrm>
              <a:off x="8855118" y="3502009"/>
              <a:ext cx="178724" cy="55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1"/>
            <p:cNvSpPr>
              <a:spLocks noChangeArrowheads="1"/>
            </p:cNvSpPr>
            <p:nvPr userDrawn="1"/>
          </p:nvSpPr>
          <p:spPr bwMode="gray">
            <a:xfrm>
              <a:off x="8855118" y="3502009"/>
              <a:ext cx="178724" cy="5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2"/>
            <p:cNvSpPr>
              <a:spLocks noChangeArrowheads="1"/>
            </p:cNvSpPr>
            <p:nvPr userDrawn="1"/>
          </p:nvSpPr>
          <p:spPr bwMode="gray">
            <a:xfrm>
              <a:off x="9078524" y="3359030"/>
              <a:ext cx="175744" cy="697023"/>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3"/>
            <p:cNvSpPr>
              <a:spLocks noChangeArrowheads="1"/>
            </p:cNvSpPr>
            <p:nvPr userDrawn="1"/>
          </p:nvSpPr>
          <p:spPr bwMode="gray">
            <a:xfrm>
              <a:off x="9078524" y="3359030"/>
              <a:ext cx="175744" cy="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4"/>
            <p:cNvSpPr>
              <a:spLocks noChangeArrowheads="1"/>
            </p:cNvSpPr>
            <p:nvPr userDrawn="1"/>
          </p:nvSpPr>
          <p:spPr bwMode="gray">
            <a:xfrm>
              <a:off x="8223628" y="3948819"/>
              <a:ext cx="59575" cy="10723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25"/>
            <p:cNvSpPr>
              <a:spLocks noChangeArrowheads="1"/>
            </p:cNvSpPr>
            <p:nvPr userDrawn="1"/>
          </p:nvSpPr>
          <p:spPr bwMode="gray">
            <a:xfrm>
              <a:off x="9662355"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26"/>
            <p:cNvSpPr>
              <a:spLocks noChangeArrowheads="1"/>
            </p:cNvSpPr>
            <p:nvPr userDrawn="1"/>
          </p:nvSpPr>
          <p:spPr bwMode="gray">
            <a:xfrm>
              <a:off x="9561078"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27"/>
            <p:cNvSpPr>
              <a:spLocks noChangeArrowheads="1"/>
            </p:cNvSpPr>
            <p:nvPr userDrawn="1"/>
          </p:nvSpPr>
          <p:spPr bwMode="gray">
            <a:xfrm>
              <a:off x="8321927"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8"/>
            <p:cNvSpPr>
              <a:spLocks/>
            </p:cNvSpPr>
            <p:nvPr userDrawn="1"/>
          </p:nvSpPr>
          <p:spPr bwMode="gray">
            <a:xfrm>
              <a:off x="8590012" y="1881581"/>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9"/>
            <p:cNvSpPr>
              <a:spLocks/>
            </p:cNvSpPr>
            <p:nvPr userDrawn="1"/>
          </p:nvSpPr>
          <p:spPr bwMode="gray">
            <a:xfrm>
              <a:off x="8590012" y="1816049"/>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0"/>
            <p:cNvSpPr>
              <a:spLocks/>
            </p:cNvSpPr>
            <p:nvPr userDrawn="1"/>
          </p:nvSpPr>
          <p:spPr bwMode="gray">
            <a:xfrm>
              <a:off x="8590012" y="1753496"/>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1"/>
            <p:cNvSpPr>
              <a:spLocks/>
            </p:cNvSpPr>
            <p:nvPr userDrawn="1"/>
          </p:nvSpPr>
          <p:spPr bwMode="gray">
            <a:xfrm>
              <a:off x="8590012" y="1690942"/>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2"/>
            <p:cNvSpPr>
              <a:spLocks/>
            </p:cNvSpPr>
            <p:nvPr userDrawn="1"/>
          </p:nvSpPr>
          <p:spPr bwMode="gray">
            <a:xfrm>
              <a:off x="8590012" y="1625410"/>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3"/>
            <p:cNvSpPr>
              <a:spLocks/>
            </p:cNvSpPr>
            <p:nvPr userDrawn="1"/>
          </p:nvSpPr>
          <p:spPr bwMode="gray">
            <a:xfrm>
              <a:off x="9182778" y="1881581"/>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4"/>
            <p:cNvSpPr>
              <a:spLocks/>
            </p:cNvSpPr>
            <p:nvPr userDrawn="1"/>
          </p:nvSpPr>
          <p:spPr bwMode="gray">
            <a:xfrm>
              <a:off x="9182778" y="1816049"/>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5"/>
            <p:cNvSpPr>
              <a:spLocks/>
            </p:cNvSpPr>
            <p:nvPr userDrawn="1"/>
          </p:nvSpPr>
          <p:spPr bwMode="gray">
            <a:xfrm>
              <a:off x="9182778" y="175349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6"/>
            <p:cNvSpPr>
              <a:spLocks/>
            </p:cNvSpPr>
            <p:nvPr userDrawn="1"/>
          </p:nvSpPr>
          <p:spPr bwMode="gray">
            <a:xfrm>
              <a:off x="9182778" y="1690942"/>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7"/>
            <p:cNvSpPr>
              <a:spLocks/>
            </p:cNvSpPr>
            <p:nvPr userDrawn="1"/>
          </p:nvSpPr>
          <p:spPr bwMode="gray">
            <a:xfrm>
              <a:off x="9182778" y="162541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8"/>
            <p:cNvSpPr>
              <a:spLocks/>
            </p:cNvSpPr>
            <p:nvPr userDrawn="1"/>
          </p:nvSpPr>
          <p:spPr bwMode="gray">
            <a:xfrm>
              <a:off x="9182778" y="155690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9"/>
            <p:cNvSpPr>
              <a:spLocks/>
            </p:cNvSpPr>
            <p:nvPr userDrawn="1"/>
          </p:nvSpPr>
          <p:spPr bwMode="gray">
            <a:xfrm>
              <a:off x="9182778" y="149434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40"/>
            <p:cNvSpPr>
              <a:spLocks/>
            </p:cNvSpPr>
            <p:nvPr userDrawn="1"/>
          </p:nvSpPr>
          <p:spPr bwMode="gray">
            <a:xfrm>
              <a:off x="8887885" y="1881581"/>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1"/>
            <p:cNvSpPr>
              <a:spLocks/>
            </p:cNvSpPr>
            <p:nvPr userDrawn="1"/>
          </p:nvSpPr>
          <p:spPr bwMode="gray">
            <a:xfrm>
              <a:off x="8887885" y="1816049"/>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2"/>
            <p:cNvSpPr>
              <a:spLocks/>
            </p:cNvSpPr>
            <p:nvPr userDrawn="1"/>
          </p:nvSpPr>
          <p:spPr bwMode="gray">
            <a:xfrm>
              <a:off x="8887885" y="175349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3"/>
            <p:cNvSpPr>
              <a:spLocks/>
            </p:cNvSpPr>
            <p:nvPr userDrawn="1"/>
          </p:nvSpPr>
          <p:spPr bwMode="gray">
            <a:xfrm>
              <a:off x="8887885" y="1690942"/>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4"/>
            <p:cNvSpPr>
              <a:spLocks/>
            </p:cNvSpPr>
            <p:nvPr userDrawn="1"/>
          </p:nvSpPr>
          <p:spPr bwMode="gray">
            <a:xfrm>
              <a:off x="8887885" y="162541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5"/>
            <p:cNvSpPr>
              <a:spLocks/>
            </p:cNvSpPr>
            <p:nvPr userDrawn="1"/>
          </p:nvSpPr>
          <p:spPr bwMode="gray">
            <a:xfrm>
              <a:off x="8887885" y="155690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6"/>
            <p:cNvSpPr>
              <a:spLocks/>
            </p:cNvSpPr>
            <p:nvPr userDrawn="1"/>
          </p:nvSpPr>
          <p:spPr bwMode="gray">
            <a:xfrm>
              <a:off x="8887885" y="149434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7"/>
            <p:cNvSpPr>
              <a:spLocks/>
            </p:cNvSpPr>
            <p:nvPr userDrawn="1"/>
          </p:nvSpPr>
          <p:spPr bwMode="gray">
            <a:xfrm>
              <a:off x="8887885" y="1431794"/>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8"/>
            <p:cNvSpPr>
              <a:spLocks/>
            </p:cNvSpPr>
            <p:nvPr userDrawn="1"/>
          </p:nvSpPr>
          <p:spPr bwMode="gray">
            <a:xfrm>
              <a:off x="8887885" y="1366262"/>
              <a:ext cx="256171" cy="4170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9"/>
            <p:cNvSpPr>
              <a:spLocks/>
            </p:cNvSpPr>
            <p:nvPr userDrawn="1"/>
          </p:nvSpPr>
          <p:spPr bwMode="gray">
            <a:xfrm>
              <a:off x="8887885" y="1300730"/>
              <a:ext cx="256171" cy="4468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50"/>
            <p:cNvSpPr>
              <a:spLocks/>
            </p:cNvSpPr>
            <p:nvPr userDrawn="1"/>
          </p:nvSpPr>
          <p:spPr bwMode="gray">
            <a:xfrm>
              <a:off x="8464906" y="1127963"/>
              <a:ext cx="1102130" cy="1099152"/>
            </a:xfrm>
            <a:custGeom>
              <a:avLst/>
              <a:gdLst>
                <a:gd name="T0" fmla="*/ 379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9 w 381"/>
                <a:gd name="T13" fmla="*/ 190 h 381"/>
                <a:gd name="T14" fmla="*/ 377 w 381"/>
                <a:gd name="T15" fmla="*/ 190 h 381"/>
                <a:gd name="T16" fmla="*/ 322 w 381"/>
                <a:gd name="T17" fmla="*/ 322 h 381"/>
                <a:gd name="T18" fmla="*/ 190 w 381"/>
                <a:gd name="T19" fmla="*/ 376 h 381"/>
                <a:gd name="T20" fmla="*/ 59 w 381"/>
                <a:gd name="T21" fmla="*/ 322 h 381"/>
                <a:gd name="T22" fmla="*/ 4 w 381"/>
                <a:gd name="T23" fmla="*/ 190 h 381"/>
                <a:gd name="T24" fmla="*/ 59 w 381"/>
                <a:gd name="T25" fmla="*/ 59 h 381"/>
                <a:gd name="T26" fmla="*/ 190 w 381"/>
                <a:gd name="T27" fmla="*/ 4 h 381"/>
                <a:gd name="T28" fmla="*/ 322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0" y="0"/>
                  </a:cubicBezTo>
                  <a:cubicBezTo>
                    <a:pt x="85" y="0"/>
                    <a:pt x="0" y="85"/>
                    <a:pt x="0" y="190"/>
                  </a:cubicBezTo>
                  <a:cubicBezTo>
                    <a:pt x="0" y="295"/>
                    <a:pt x="85" y="381"/>
                    <a:pt x="190" y="381"/>
                  </a:cubicBezTo>
                  <a:cubicBezTo>
                    <a:pt x="296" y="381"/>
                    <a:pt x="381" y="295"/>
                    <a:pt x="381" y="190"/>
                  </a:cubicBezTo>
                  <a:cubicBezTo>
                    <a:pt x="379" y="190"/>
                    <a:pt x="379" y="190"/>
                    <a:pt x="379" y="190"/>
                  </a:cubicBezTo>
                  <a:cubicBezTo>
                    <a:pt x="377" y="190"/>
                    <a:pt x="377" y="190"/>
                    <a:pt x="377" y="190"/>
                  </a:cubicBezTo>
                  <a:cubicBezTo>
                    <a:pt x="377" y="242"/>
                    <a:pt x="356" y="288"/>
                    <a:pt x="322" y="322"/>
                  </a:cubicBezTo>
                  <a:cubicBezTo>
                    <a:pt x="288" y="356"/>
                    <a:pt x="242" y="376"/>
                    <a:pt x="190" y="376"/>
                  </a:cubicBezTo>
                  <a:cubicBezTo>
                    <a:pt x="139" y="376"/>
                    <a:pt x="92" y="356"/>
                    <a:pt x="59" y="322"/>
                  </a:cubicBezTo>
                  <a:cubicBezTo>
                    <a:pt x="25" y="288"/>
                    <a:pt x="4" y="242"/>
                    <a:pt x="4" y="190"/>
                  </a:cubicBezTo>
                  <a:cubicBezTo>
                    <a:pt x="4" y="139"/>
                    <a:pt x="25" y="92"/>
                    <a:pt x="59" y="59"/>
                  </a:cubicBezTo>
                  <a:cubicBezTo>
                    <a:pt x="92" y="25"/>
                    <a:pt x="139" y="4"/>
                    <a:pt x="190" y="4"/>
                  </a:cubicBezTo>
                  <a:cubicBezTo>
                    <a:pt x="242" y="4"/>
                    <a:pt x="288" y="25"/>
                    <a:pt x="322"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1"/>
            <p:cNvSpPr>
              <a:spLocks/>
            </p:cNvSpPr>
            <p:nvPr userDrawn="1"/>
          </p:nvSpPr>
          <p:spPr bwMode="gray">
            <a:xfrm>
              <a:off x="6898094" y="3320308"/>
              <a:ext cx="634468" cy="717875"/>
            </a:xfrm>
            <a:custGeom>
              <a:avLst/>
              <a:gdLst>
                <a:gd name="T0" fmla="*/ 0 w 213"/>
                <a:gd name="T1" fmla="*/ 0 h 241"/>
                <a:gd name="T2" fmla="*/ 0 w 213"/>
                <a:gd name="T3" fmla="*/ 241 h 241"/>
                <a:gd name="T4" fmla="*/ 213 w 213"/>
                <a:gd name="T5" fmla="*/ 241 h 241"/>
                <a:gd name="T6" fmla="*/ 213 w 213"/>
                <a:gd name="T7" fmla="*/ 227 h 241"/>
                <a:gd name="T8" fmla="*/ 15 w 213"/>
                <a:gd name="T9" fmla="*/ 227 h 241"/>
                <a:gd name="T10" fmla="*/ 15 w 213"/>
                <a:gd name="T11" fmla="*/ 0 h 241"/>
                <a:gd name="T12" fmla="*/ 0 w 213"/>
                <a:gd name="T13" fmla="*/ 0 h 241"/>
                <a:gd name="T14" fmla="*/ 0 w 213"/>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1">
                  <a:moveTo>
                    <a:pt x="0" y="0"/>
                  </a:moveTo>
                  <a:lnTo>
                    <a:pt x="0" y="241"/>
                  </a:lnTo>
                  <a:lnTo>
                    <a:pt x="213" y="241"/>
                  </a:lnTo>
                  <a:lnTo>
                    <a:pt x="213" y="227"/>
                  </a:lnTo>
                  <a:lnTo>
                    <a:pt x="15" y="227"/>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52"/>
            <p:cNvSpPr>
              <a:spLocks noChangeArrowheads="1"/>
            </p:cNvSpPr>
            <p:nvPr userDrawn="1"/>
          </p:nvSpPr>
          <p:spPr bwMode="gray">
            <a:xfrm>
              <a:off x="6871285" y="3409670"/>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53"/>
            <p:cNvSpPr>
              <a:spLocks/>
            </p:cNvSpPr>
            <p:nvPr userDrawn="1"/>
          </p:nvSpPr>
          <p:spPr bwMode="gray">
            <a:xfrm>
              <a:off x="6871285" y="3409670"/>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Rectangle 54"/>
            <p:cNvSpPr>
              <a:spLocks noChangeArrowheads="1"/>
            </p:cNvSpPr>
            <p:nvPr userDrawn="1"/>
          </p:nvSpPr>
          <p:spPr bwMode="gray">
            <a:xfrm>
              <a:off x="6871285" y="3496052"/>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55"/>
            <p:cNvSpPr>
              <a:spLocks/>
            </p:cNvSpPr>
            <p:nvPr userDrawn="1"/>
          </p:nvSpPr>
          <p:spPr bwMode="gray">
            <a:xfrm>
              <a:off x="6871285" y="3496052"/>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Rectangle 56"/>
            <p:cNvSpPr>
              <a:spLocks noChangeArrowheads="1"/>
            </p:cNvSpPr>
            <p:nvPr userDrawn="1"/>
          </p:nvSpPr>
          <p:spPr bwMode="gray">
            <a:xfrm>
              <a:off x="6871285" y="3579456"/>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57"/>
            <p:cNvSpPr>
              <a:spLocks/>
            </p:cNvSpPr>
            <p:nvPr userDrawn="1"/>
          </p:nvSpPr>
          <p:spPr bwMode="gray">
            <a:xfrm>
              <a:off x="6871285" y="3579456"/>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58"/>
            <p:cNvSpPr>
              <a:spLocks noChangeArrowheads="1"/>
            </p:cNvSpPr>
            <p:nvPr userDrawn="1"/>
          </p:nvSpPr>
          <p:spPr bwMode="gray">
            <a:xfrm>
              <a:off x="6871285" y="3665840"/>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59"/>
            <p:cNvSpPr>
              <a:spLocks/>
            </p:cNvSpPr>
            <p:nvPr userDrawn="1"/>
          </p:nvSpPr>
          <p:spPr bwMode="gray">
            <a:xfrm>
              <a:off x="6871285" y="3665840"/>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60"/>
            <p:cNvSpPr>
              <a:spLocks noChangeArrowheads="1"/>
            </p:cNvSpPr>
            <p:nvPr userDrawn="1"/>
          </p:nvSpPr>
          <p:spPr bwMode="gray">
            <a:xfrm>
              <a:off x="6871285" y="3749245"/>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61"/>
            <p:cNvSpPr>
              <a:spLocks/>
            </p:cNvSpPr>
            <p:nvPr userDrawn="1"/>
          </p:nvSpPr>
          <p:spPr bwMode="gray">
            <a:xfrm>
              <a:off x="6871285" y="3749245"/>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62"/>
            <p:cNvSpPr>
              <a:spLocks noChangeArrowheads="1"/>
            </p:cNvSpPr>
            <p:nvPr userDrawn="1"/>
          </p:nvSpPr>
          <p:spPr bwMode="gray">
            <a:xfrm>
              <a:off x="6871285" y="3835627"/>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63"/>
            <p:cNvSpPr>
              <a:spLocks/>
            </p:cNvSpPr>
            <p:nvPr userDrawn="1"/>
          </p:nvSpPr>
          <p:spPr bwMode="gray">
            <a:xfrm>
              <a:off x="6871285" y="3835627"/>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64"/>
            <p:cNvSpPr>
              <a:spLocks noChangeArrowheads="1"/>
            </p:cNvSpPr>
            <p:nvPr userDrawn="1"/>
          </p:nvSpPr>
          <p:spPr bwMode="gray">
            <a:xfrm>
              <a:off x="6871285" y="3922011"/>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65"/>
            <p:cNvSpPr>
              <a:spLocks/>
            </p:cNvSpPr>
            <p:nvPr userDrawn="1"/>
          </p:nvSpPr>
          <p:spPr bwMode="gray">
            <a:xfrm>
              <a:off x="6871285" y="3922011"/>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66"/>
            <p:cNvSpPr>
              <a:spLocks noChangeArrowheads="1"/>
            </p:cNvSpPr>
            <p:nvPr userDrawn="1"/>
          </p:nvSpPr>
          <p:spPr bwMode="gray">
            <a:xfrm>
              <a:off x="7449158"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67"/>
            <p:cNvSpPr>
              <a:spLocks/>
            </p:cNvSpPr>
            <p:nvPr userDrawn="1"/>
          </p:nvSpPr>
          <p:spPr bwMode="gray">
            <a:xfrm>
              <a:off x="7449158"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68"/>
            <p:cNvSpPr>
              <a:spLocks noChangeArrowheads="1"/>
            </p:cNvSpPr>
            <p:nvPr userDrawn="1"/>
          </p:nvSpPr>
          <p:spPr bwMode="gray">
            <a:xfrm>
              <a:off x="7362776"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69"/>
            <p:cNvSpPr>
              <a:spLocks/>
            </p:cNvSpPr>
            <p:nvPr userDrawn="1"/>
          </p:nvSpPr>
          <p:spPr bwMode="gray">
            <a:xfrm>
              <a:off x="7362776"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70"/>
            <p:cNvSpPr>
              <a:spLocks noChangeArrowheads="1"/>
            </p:cNvSpPr>
            <p:nvPr userDrawn="1"/>
          </p:nvSpPr>
          <p:spPr bwMode="gray">
            <a:xfrm>
              <a:off x="7276392"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71"/>
            <p:cNvSpPr>
              <a:spLocks/>
            </p:cNvSpPr>
            <p:nvPr userDrawn="1"/>
          </p:nvSpPr>
          <p:spPr bwMode="gray">
            <a:xfrm>
              <a:off x="7276392"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72"/>
            <p:cNvSpPr>
              <a:spLocks noChangeArrowheads="1"/>
            </p:cNvSpPr>
            <p:nvPr userDrawn="1"/>
          </p:nvSpPr>
          <p:spPr bwMode="gray">
            <a:xfrm>
              <a:off x="7190010"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73"/>
            <p:cNvSpPr>
              <a:spLocks/>
            </p:cNvSpPr>
            <p:nvPr userDrawn="1"/>
          </p:nvSpPr>
          <p:spPr bwMode="gray">
            <a:xfrm>
              <a:off x="7190010"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74"/>
            <p:cNvSpPr>
              <a:spLocks noChangeArrowheads="1"/>
            </p:cNvSpPr>
            <p:nvPr userDrawn="1"/>
          </p:nvSpPr>
          <p:spPr bwMode="gray">
            <a:xfrm>
              <a:off x="7106605"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75"/>
            <p:cNvSpPr>
              <a:spLocks/>
            </p:cNvSpPr>
            <p:nvPr userDrawn="1"/>
          </p:nvSpPr>
          <p:spPr bwMode="gray">
            <a:xfrm>
              <a:off x="7106605"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76"/>
            <p:cNvSpPr>
              <a:spLocks noChangeArrowheads="1"/>
            </p:cNvSpPr>
            <p:nvPr userDrawn="1"/>
          </p:nvSpPr>
          <p:spPr bwMode="gray">
            <a:xfrm>
              <a:off x="7020221"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77"/>
            <p:cNvSpPr>
              <a:spLocks/>
            </p:cNvSpPr>
            <p:nvPr userDrawn="1"/>
          </p:nvSpPr>
          <p:spPr bwMode="gray">
            <a:xfrm>
              <a:off x="7020221"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78"/>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 name="T16" fmla="*/ 25 w 54"/>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91">
                  <a:moveTo>
                    <a:pt x="25" y="0"/>
                  </a:moveTo>
                  <a:lnTo>
                    <a:pt x="31" y="0"/>
                  </a:lnTo>
                  <a:lnTo>
                    <a:pt x="54" y="33"/>
                  </a:lnTo>
                  <a:lnTo>
                    <a:pt x="50" y="58"/>
                  </a:lnTo>
                  <a:lnTo>
                    <a:pt x="44" y="58"/>
                  </a:lnTo>
                  <a:lnTo>
                    <a:pt x="32" y="40"/>
                  </a:lnTo>
                  <a:lnTo>
                    <a:pt x="6" y="191"/>
                  </a:lnTo>
                  <a:lnTo>
                    <a:pt x="0" y="191"/>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79"/>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1">
                  <a:moveTo>
                    <a:pt x="25" y="0"/>
                  </a:moveTo>
                  <a:lnTo>
                    <a:pt x="31" y="0"/>
                  </a:lnTo>
                  <a:lnTo>
                    <a:pt x="54" y="33"/>
                  </a:lnTo>
                  <a:lnTo>
                    <a:pt x="50" y="58"/>
                  </a:lnTo>
                  <a:lnTo>
                    <a:pt x="44" y="58"/>
                  </a:lnTo>
                  <a:lnTo>
                    <a:pt x="32" y="40"/>
                  </a:lnTo>
                  <a:lnTo>
                    <a:pt x="6" y="191"/>
                  </a:lnTo>
                  <a:lnTo>
                    <a:pt x="0"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80"/>
            <p:cNvSpPr>
              <a:spLocks/>
            </p:cNvSpPr>
            <p:nvPr userDrawn="1"/>
          </p:nvSpPr>
          <p:spPr bwMode="gray">
            <a:xfrm>
              <a:off x="7029159" y="3397755"/>
              <a:ext cx="437872" cy="518299"/>
            </a:xfrm>
            <a:custGeom>
              <a:avLst/>
              <a:gdLst>
                <a:gd name="T0" fmla="*/ 117 w 147"/>
                <a:gd name="T1" fmla="*/ 174 h 174"/>
                <a:gd name="T2" fmla="*/ 84 w 147"/>
                <a:gd name="T3" fmla="*/ 113 h 174"/>
                <a:gd name="T4" fmla="*/ 54 w 147"/>
                <a:gd name="T5" fmla="*/ 168 h 174"/>
                <a:gd name="T6" fmla="*/ 27 w 147"/>
                <a:gd name="T7" fmla="*/ 99 h 174"/>
                <a:gd name="T8" fmla="*/ 16 w 147"/>
                <a:gd name="T9" fmla="*/ 132 h 174"/>
                <a:gd name="T10" fmla="*/ 0 w 147"/>
                <a:gd name="T11" fmla="*/ 128 h 174"/>
                <a:gd name="T12" fmla="*/ 26 w 147"/>
                <a:gd name="T13" fmla="*/ 46 h 174"/>
                <a:gd name="T14" fmla="*/ 57 w 147"/>
                <a:gd name="T15" fmla="*/ 128 h 174"/>
                <a:gd name="T16" fmla="*/ 84 w 147"/>
                <a:gd name="T17" fmla="*/ 77 h 174"/>
                <a:gd name="T18" fmla="*/ 109 w 147"/>
                <a:gd name="T19" fmla="*/ 122 h 174"/>
                <a:gd name="T20" fmla="*/ 130 w 147"/>
                <a:gd name="T21" fmla="*/ 0 h 174"/>
                <a:gd name="T22" fmla="*/ 147 w 147"/>
                <a:gd name="T23" fmla="*/ 3 h 174"/>
                <a:gd name="T24" fmla="*/ 117 w 147"/>
                <a:gd name="T2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74">
                  <a:moveTo>
                    <a:pt x="117" y="174"/>
                  </a:moveTo>
                  <a:lnTo>
                    <a:pt x="84" y="113"/>
                  </a:lnTo>
                  <a:lnTo>
                    <a:pt x="54" y="168"/>
                  </a:lnTo>
                  <a:lnTo>
                    <a:pt x="27" y="99"/>
                  </a:lnTo>
                  <a:lnTo>
                    <a:pt x="16" y="132"/>
                  </a:lnTo>
                  <a:lnTo>
                    <a:pt x="0" y="128"/>
                  </a:lnTo>
                  <a:lnTo>
                    <a:pt x="26" y="46"/>
                  </a:lnTo>
                  <a:lnTo>
                    <a:pt x="57" y="128"/>
                  </a:lnTo>
                  <a:lnTo>
                    <a:pt x="84" y="77"/>
                  </a:lnTo>
                  <a:lnTo>
                    <a:pt x="109" y="122"/>
                  </a:lnTo>
                  <a:lnTo>
                    <a:pt x="130" y="0"/>
                  </a:lnTo>
                  <a:lnTo>
                    <a:pt x="147" y="3"/>
                  </a:lnTo>
                  <a:lnTo>
                    <a:pt x="117" y="174"/>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81"/>
            <p:cNvSpPr>
              <a:spLocks/>
            </p:cNvSpPr>
            <p:nvPr userDrawn="1"/>
          </p:nvSpPr>
          <p:spPr bwMode="gray">
            <a:xfrm>
              <a:off x="7338946" y="3347115"/>
              <a:ext cx="181702" cy="172766"/>
            </a:xfrm>
            <a:custGeom>
              <a:avLst/>
              <a:gdLst>
                <a:gd name="T0" fmla="*/ 57 w 61"/>
                <a:gd name="T1" fmla="*/ 58 h 58"/>
                <a:gd name="T2" fmla="*/ 33 w 61"/>
                <a:gd name="T3" fmla="*/ 24 h 58"/>
                <a:gd name="T4" fmla="*/ 0 w 61"/>
                <a:gd name="T5" fmla="*/ 48 h 58"/>
                <a:gd name="T6" fmla="*/ 4 w 61"/>
                <a:gd name="T7" fmla="*/ 23 h 58"/>
                <a:gd name="T8" fmla="*/ 38 w 61"/>
                <a:gd name="T9" fmla="*/ 0 h 58"/>
                <a:gd name="T10" fmla="*/ 61 w 61"/>
                <a:gd name="T11" fmla="*/ 33 h 58"/>
                <a:gd name="T12" fmla="*/ 57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57" y="58"/>
                  </a:moveTo>
                  <a:lnTo>
                    <a:pt x="33" y="24"/>
                  </a:lnTo>
                  <a:lnTo>
                    <a:pt x="0" y="48"/>
                  </a:lnTo>
                  <a:lnTo>
                    <a:pt x="4" y="23"/>
                  </a:lnTo>
                  <a:lnTo>
                    <a:pt x="38" y="0"/>
                  </a:lnTo>
                  <a:lnTo>
                    <a:pt x="61" y="33"/>
                  </a:lnTo>
                  <a:lnTo>
                    <a:pt x="57" y="5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82"/>
            <p:cNvSpPr>
              <a:spLocks/>
            </p:cNvSpPr>
            <p:nvPr userDrawn="1"/>
          </p:nvSpPr>
          <p:spPr bwMode="gray">
            <a:xfrm>
              <a:off x="7279372" y="3627116"/>
              <a:ext cx="77447" cy="134044"/>
            </a:xfrm>
            <a:custGeom>
              <a:avLst/>
              <a:gdLst>
                <a:gd name="T0" fmla="*/ 0 w 26"/>
                <a:gd name="T1" fmla="*/ 0 h 45"/>
                <a:gd name="T2" fmla="*/ 6 w 26"/>
                <a:gd name="T3" fmla="*/ 0 h 45"/>
                <a:gd name="T4" fmla="*/ 26 w 26"/>
                <a:gd name="T5" fmla="*/ 37 h 45"/>
                <a:gd name="T6" fmla="*/ 25 w 26"/>
                <a:gd name="T7" fmla="*/ 45 h 45"/>
                <a:gd name="T8" fmla="*/ 0 w 26"/>
                <a:gd name="T9" fmla="*/ 0 h 45"/>
              </a:gdLst>
              <a:ahLst/>
              <a:cxnLst>
                <a:cxn ang="0">
                  <a:pos x="T0" y="T1"/>
                </a:cxn>
                <a:cxn ang="0">
                  <a:pos x="T2" y="T3"/>
                </a:cxn>
                <a:cxn ang="0">
                  <a:pos x="T4" y="T5"/>
                </a:cxn>
                <a:cxn ang="0">
                  <a:pos x="T6" y="T7"/>
                </a:cxn>
                <a:cxn ang="0">
                  <a:pos x="T8" y="T9"/>
                </a:cxn>
              </a:cxnLst>
              <a:rect l="0" t="0" r="r" b="b"/>
              <a:pathLst>
                <a:path w="26" h="45">
                  <a:moveTo>
                    <a:pt x="0" y="0"/>
                  </a:moveTo>
                  <a:lnTo>
                    <a:pt x="6" y="0"/>
                  </a:lnTo>
                  <a:lnTo>
                    <a:pt x="26" y="37"/>
                  </a:lnTo>
                  <a:lnTo>
                    <a:pt x="25" y="45"/>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83"/>
            <p:cNvSpPr>
              <a:spLocks/>
            </p:cNvSpPr>
            <p:nvPr userDrawn="1"/>
          </p:nvSpPr>
          <p:spPr bwMode="gray">
            <a:xfrm>
              <a:off x="7190010" y="3734350"/>
              <a:ext cx="98297" cy="163831"/>
            </a:xfrm>
            <a:custGeom>
              <a:avLst/>
              <a:gdLst>
                <a:gd name="T0" fmla="*/ 0 w 33"/>
                <a:gd name="T1" fmla="*/ 55 h 55"/>
                <a:gd name="T2" fmla="*/ 6 w 33"/>
                <a:gd name="T3" fmla="*/ 55 h 55"/>
                <a:gd name="T4" fmla="*/ 33 w 33"/>
                <a:gd name="T5" fmla="*/ 7 h 55"/>
                <a:gd name="T6" fmla="*/ 30 w 33"/>
                <a:gd name="T7" fmla="*/ 0 h 55"/>
                <a:gd name="T8" fmla="*/ 0 w 33"/>
                <a:gd name="T9" fmla="*/ 55 h 55"/>
              </a:gdLst>
              <a:ahLst/>
              <a:cxnLst>
                <a:cxn ang="0">
                  <a:pos x="T0" y="T1"/>
                </a:cxn>
                <a:cxn ang="0">
                  <a:pos x="T2" y="T3"/>
                </a:cxn>
                <a:cxn ang="0">
                  <a:pos x="T4" y="T5"/>
                </a:cxn>
                <a:cxn ang="0">
                  <a:pos x="T6" y="T7"/>
                </a:cxn>
                <a:cxn ang="0">
                  <a:pos x="T8" y="T9"/>
                </a:cxn>
              </a:cxnLst>
              <a:rect l="0" t="0" r="r" b="b"/>
              <a:pathLst>
                <a:path w="33" h="55">
                  <a:moveTo>
                    <a:pt x="0" y="55"/>
                  </a:moveTo>
                  <a:lnTo>
                    <a:pt x="6" y="55"/>
                  </a:lnTo>
                  <a:lnTo>
                    <a:pt x="33" y="7"/>
                  </a:lnTo>
                  <a:lnTo>
                    <a:pt x="30" y="0"/>
                  </a:lnTo>
                  <a:lnTo>
                    <a:pt x="0" y="5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84"/>
            <p:cNvSpPr>
              <a:spLocks/>
            </p:cNvSpPr>
            <p:nvPr userDrawn="1"/>
          </p:nvSpPr>
          <p:spPr bwMode="gray">
            <a:xfrm>
              <a:off x="7106605" y="3534776"/>
              <a:ext cx="101277" cy="244256"/>
            </a:xfrm>
            <a:custGeom>
              <a:avLst/>
              <a:gdLst>
                <a:gd name="T0" fmla="*/ 0 w 34"/>
                <a:gd name="T1" fmla="*/ 0 h 82"/>
                <a:gd name="T2" fmla="*/ 6 w 34"/>
                <a:gd name="T3" fmla="*/ 0 h 82"/>
                <a:gd name="T4" fmla="*/ 34 w 34"/>
                <a:gd name="T5" fmla="*/ 76 h 82"/>
                <a:gd name="T6" fmla="*/ 31 w 34"/>
                <a:gd name="T7" fmla="*/ 82 h 82"/>
                <a:gd name="T8" fmla="*/ 0 w 34"/>
                <a:gd name="T9" fmla="*/ 0 h 82"/>
              </a:gdLst>
              <a:ahLst/>
              <a:cxnLst>
                <a:cxn ang="0">
                  <a:pos x="T0" y="T1"/>
                </a:cxn>
                <a:cxn ang="0">
                  <a:pos x="T2" y="T3"/>
                </a:cxn>
                <a:cxn ang="0">
                  <a:pos x="T4" y="T5"/>
                </a:cxn>
                <a:cxn ang="0">
                  <a:pos x="T6" y="T7"/>
                </a:cxn>
                <a:cxn ang="0">
                  <a:pos x="T8" y="T9"/>
                </a:cxn>
              </a:cxnLst>
              <a:rect l="0" t="0" r="r" b="b"/>
              <a:pathLst>
                <a:path w="34" h="82">
                  <a:moveTo>
                    <a:pt x="0" y="0"/>
                  </a:moveTo>
                  <a:lnTo>
                    <a:pt x="6" y="0"/>
                  </a:lnTo>
                  <a:lnTo>
                    <a:pt x="34" y="76"/>
                  </a:lnTo>
                  <a:lnTo>
                    <a:pt x="31" y="82"/>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85"/>
            <p:cNvSpPr>
              <a:spLocks/>
            </p:cNvSpPr>
            <p:nvPr userDrawn="1"/>
          </p:nvSpPr>
          <p:spPr bwMode="gray">
            <a:xfrm>
              <a:off x="7076818" y="3692648"/>
              <a:ext cx="44680" cy="98299"/>
            </a:xfrm>
            <a:custGeom>
              <a:avLst/>
              <a:gdLst>
                <a:gd name="T0" fmla="*/ 0 w 15"/>
                <a:gd name="T1" fmla="*/ 33 h 33"/>
                <a:gd name="T2" fmla="*/ 6 w 15"/>
                <a:gd name="T3" fmla="*/ 33 h 33"/>
                <a:gd name="T4" fmla="*/ 15 w 15"/>
                <a:gd name="T5" fmla="*/ 7 h 33"/>
                <a:gd name="T6" fmla="*/ 11 w 15"/>
                <a:gd name="T7" fmla="*/ 0 h 33"/>
                <a:gd name="T8" fmla="*/ 0 w 15"/>
                <a:gd name="T9" fmla="*/ 33 h 33"/>
              </a:gdLst>
              <a:ahLst/>
              <a:cxnLst>
                <a:cxn ang="0">
                  <a:pos x="T0" y="T1"/>
                </a:cxn>
                <a:cxn ang="0">
                  <a:pos x="T2" y="T3"/>
                </a:cxn>
                <a:cxn ang="0">
                  <a:pos x="T4" y="T5"/>
                </a:cxn>
                <a:cxn ang="0">
                  <a:pos x="T6" y="T7"/>
                </a:cxn>
                <a:cxn ang="0">
                  <a:pos x="T8" y="T9"/>
                </a:cxn>
              </a:cxnLst>
              <a:rect l="0" t="0" r="r" b="b"/>
              <a:pathLst>
                <a:path w="15" h="33">
                  <a:moveTo>
                    <a:pt x="0" y="33"/>
                  </a:moveTo>
                  <a:lnTo>
                    <a:pt x="6" y="33"/>
                  </a:lnTo>
                  <a:lnTo>
                    <a:pt x="15" y="7"/>
                  </a:lnTo>
                  <a:lnTo>
                    <a:pt x="11" y="0"/>
                  </a:lnTo>
                  <a:lnTo>
                    <a:pt x="0" y="3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86"/>
            <p:cNvSpPr>
              <a:spLocks/>
            </p:cNvSpPr>
            <p:nvPr userDrawn="1"/>
          </p:nvSpPr>
          <p:spPr bwMode="gray">
            <a:xfrm>
              <a:off x="6653839" y="3147542"/>
              <a:ext cx="1105107" cy="1096172"/>
            </a:xfrm>
            <a:custGeom>
              <a:avLst/>
              <a:gdLst>
                <a:gd name="T0" fmla="*/ 378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8 w 381"/>
                <a:gd name="T13" fmla="*/ 190 h 381"/>
                <a:gd name="T14" fmla="*/ 376 w 381"/>
                <a:gd name="T15" fmla="*/ 190 h 381"/>
                <a:gd name="T16" fmla="*/ 322 w 381"/>
                <a:gd name="T17" fmla="*/ 322 h 381"/>
                <a:gd name="T18" fmla="*/ 190 w 381"/>
                <a:gd name="T19" fmla="*/ 377 h 381"/>
                <a:gd name="T20" fmla="*/ 58 w 381"/>
                <a:gd name="T21" fmla="*/ 322 h 381"/>
                <a:gd name="T22" fmla="*/ 4 w 381"/>
                <a:gd name="T23" fmla="*/ 190 h 381"/>
                <a:gd name="T24" fmla="*/ 58 w 381"/>
                <a:gd name="T25" fmla="*/ 59 h 381"/>
                <a:gd name="T26" fmla="*/ 190 w 381"/>
                <a:gd name="T27" fmla="*/ 4 h 381"/>
                <a:gd name="T28" fmla="*/ 322 w 381"/>
                <a:gd name="T29" fmla="*/ 59 h 381"/>
                <a:gd name="T30" fmla="*/ 376 w 381"/>
                <a:gd name="T31" fmla="*/ 190 h 381"/>
                <a:gd name="T32" fmla="*/ 378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8" y="190"/>
                  </a:moveTo>
                  <a:cubicBezTo>
                    <a:pt x="381" y="190"/>
                    <a:pt x="381" y="190"/>
                    <a:pt x="381" y="190"/>
                  </a:cubicBezTo>
                  <a:cubicBezTo>
                    <a:pt x="381" y="85"/>
                    <a:pt x="295" y="0"/>
                    <a:pt x="190" y="0"/>
                  </a:cubicBezTo>
                  <a:cubicBezTo>
                    <a:pt x="85" y="0"/>
                    <a:pt x="0" y="85"/>
                    <a:pt x="0" y="190"/>
                  </a:cubicBezTo>
                  <a:cubicBezTo>
                    <a:pt x="0" y="295"/>
                    <a:pt x="85" y="381"/>
                    <a:pt x="190" y="381"/>
                  </a:cubicBezTo>
                  <a:cubicBezTo>
                    <a:pt x="295" y="381"/>
                    <a:pt x="381" y="295"/>
                    <a:pt x="381" y="190"/>
                  </a:cubicBezTo>
                  <a:cubicBezTo>
                    <a:pt x="378" y="190"/>
                    <a:pt x="378" y="190"/>
                    <a:pt x="378" y="190"/>
                  </a:cubicBezTo>
                  <a:cubicBezTo>
                    <a:pt x="376" y="190"/>
                    <a:pt x="376" y="190"/>
                    <a:pt x="376" y="190"/>
                  </a:cubicBezTo>
                  <a:cubicBezTo>
                    <a:pt x="376" y="242"/>
                    <a:pt x="356" y="288"/>
                    <a:pt x="322" y="322"/>
                  </a:cubicBezTo>
                  <a:cubicBezTo>
                    <a:pt x="288" y="356"/>
                    <a:pt x="242" y="377"/>
                    <a:pt x="190" y="377"/>
                  </a:cubicBezTo>
                  <a:cubicBezTo>
                    <a:pt x="139" y="377"/>
                    <a:pt x="92" y="356"/>
                    <a:pt x="58" y="322"/>
                  </a:cubicBezTo>
                  <a:cubicBezTo>
                    <a:pt x="25" y="288"/>
                    <a:pt x="4" y="242"/>
                    <a:pt x="4" y="190"/>
                  </a:cubicBezTo>
                  <a:cubicBezTo>
                    <a:pt x="4" y="139"/>
                    <a:pt x="25" y="92"/>
                    <a:pt x="58" y="59"/>
                  </a:cubicBezTo>
                  <a:cubicBezTo>
                    <a:pt x="92" y="25"/>
                    <a:pt x="139" y="4"/>
                    <a:pt x="190" y="4"/>
                  </a:cubicBezTo>
                  <a:cubicBezTo>
                    <a:pt x="242" y="4"/>
                    <a:pt x="288" y="25"/>
                    <a:pt x="322" y="59"/>
                  </a:cubicBezTo>
                  <a:cubicBezTo>
                    <a:pt x="356" y="92"/>
                    <a:pt x="376" y="139"/>
                    <a:pt x="376" y="190"/>
                  </a:cubicBezTo>
                  <a:lnTo>
                    <a:pt x="37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87"/>
            <p:cNvSpPr>
              <a:spLocks/>
            </p:cNvSpPr>
            <p:nvPr userDrawn="1"/>
          </p:nvSpPr>
          <p:spPr bwMode="gray">
            <a:xfrm>
              <a:off x="10436824" y="3570521"/>
              <a:ext cx="396170" cy="515321"/>
            </a:xfrm>
            <a:custGeom>
              <a:avLst/>
              <a:gdLst>
                <a:gd name="T0" fmla="*/ 137 w 137"/>
                <a:gd name="T1" fmla="*/ 42 h 179"/>
                <a:gd name="T2" fmla="*/ 137 w 137"/>
                <a:gd name="T3" fmla="*/ 179 h 179"/>
                <a:gd name="T4" fmla="*/ 0 w 137"/>
                <a:gd name="T5" fmla="*/ 42 h 179"/>
                <a:gd name="T6" fmla="*/ 7 w 137"/>
                <a:gd name="T7" fmla="*/ 0 h 179"/>
                <a:gd name="T8" fmla="*/ 137 w 137"/>
                <a:gd name="T9" fmla="*/ 42 h 179"/>
              </a:gdLst>
              <a:ahLst/>
              <a:cxnLst>
                <a:cxn ang="0">
                  <a:pos x="T0" y="T1"/>
                </a:cxn>
                <a:cxn ang="0">
                  <a:pos x="T2" y="T3"/>
                </a:cxn>
                <a:cxn ang="0">
                  <a:pos x="T4" y="T5"/>
                </a:cxn>
                <a:cxn ang="0">
                  <a:pos x="T6" y="T7"/>
                </a:cxn>
                <a:cxn ang="0">
                  <a:pos x="T8" y="T9"/>
                </a:cxn>
              </a:cxnLst>
              <a:rect l="0" t="0" r="r" b="b"/>
              <a:pathLst>
                <a:path w="137" h="179">
                  <a:moveTo>
                    <a:pt x="137" y="42"/>
                  </a:moveTo>
                  <a:cubicBezTo>
                    <a:pt x="137" y="179"/>
                    <a:pt x="137" y="179"/>
                    <a:pt x="137" y="179"/>
                  </a:cubicBezTo>
                  <a:cubicBezTo>
                    <a:pt x="61" y="179"/>
                    <a:pt x="0" y="118"/>
                    <a:pt x="0" y="42"/>
                  </a:cubicBezTo>
                  <a:cubicBezTo>
                    <a:pt x="0" y="27"/>
                    <a:pt x="2" y="14"/>
                    <a:pt x="7" y="0"/>
                  </a:cubicBezTo>
                  <a:lnTo>
                    <a:pt x="13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88"/>
            <p:cNvSpPr>
              <a:spLocks/>
            </p:cNvSpPr>
            <p:nvPr userDrawn="1"/>
          </p:nvSpPr>
          <p:spPr bwMode="gray">
            <a:xfrm>
              <a:off x="10832994" y="3299456"/>
              <a:ext cx="396170" cy="786384"/>
            </a:xfrm>
            <a:custGeom>
              <a:avLst/>
              <a:gdLst>
                <a:gd name="T0" fmla="*/ 0 w 137"/>
                <a:gd name="T1" fmla="*/ 136 h 273"/>
                <a:gd name="T2" fmla="*/ 0 w 137"/>
                <a:gd name="T3" fmla="*/ 0 h 273"/>
                <a:gd name="T4" fmla="*/ 137 w 137"/>
                <a:gd name="T5" fmla="*/ 136 h 273"/>
                <a:gd name="T6" fmla="*/ 0 w 137"/>
                <a:gd name="T7" fmla="*/ 273 h 273"/>
                <a:gd name="T8" fmla="*/ 0 w 137"/>
                <a:gd name="T9" fmla="*/ 136 h 273"/>
              </a:gdLst>
              <a:ahLst/>
              <a:cxnLst>
                <a:cxn ang="0">
                  <a:pos x="T0" y="T1"/>
                </a:cxn>
                <a:cxn ang="0">
                  <a:pos x="T2" y="T3"/>
                </a:cxn>
                <a:cxn ang="0">
                  <a:pos x="T4" y="T5"/>
                </a:cxn>
                <a:cxn ang="0">
                  <a:pos x="T6" y="T7"/>
                </a:cxn>
                <a:cxn ang="0">
                  <a:pos x="T8" y="T9"/>
                </a:cxn>
              </a:cxnLst>
              <a:rect l="0" t="0" r="r" b="b"/>
              <a:pathLst>
                <a:path w="137" h="273">
                  <a:moveTo>
                    <a:pt x="0" y="136"/>
                  </a:moveTo>
                  <a:cubicBezTo>
                    <a:pt x="0" y="0"/>
                    <a:pt x="0" y="0"/>
                    <a:pt x="0" y="0"/>
                  </a:cubicBezTo>
                  <a:cubicBezTo>
                    <a:pt x="75" y="0"/>
                    <a:pt x="137" y="61"/>
                    <a:pt x="137" y="136"/>
                  </a:cubicBezTo>
                  <a:cubicBezTo>
                    <a:pt x="137" y="212"/>
                    <a:pt x="75" y="273"/>
                    <a:pt x="0" y="273"/>
                  </a:cubicBezTo>
                  <a:lnTo>
                    <a:pt x="0" y="136"/>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89"/>
            <p:cNvSpPr>
              <a:spLocks/>
            </p:cNvSpPr>
            <p:nvPr userDrawn="1"/>
          </p:nvSpPr>
          <p:spPr bwMode="gray">
            <a:xfrm>
              <a:off x="10278951" y="3144562"/>
              <a:ext cx="1105107" cy="1096172"/>
            </a:xfrm>
            <a:custGeom>
              <a:avLst/>
              <a:gdLst>
                <a:gd name="T0" fmla="*/ 379 w 381"/>
                <a:gd name="T1" fmla="*/ 190 h 381"/>
                <a:gd name="T2" fmla="*/ 381 w 381"/>
                <a:gd name="T3" fmla="*/ 190 h 381"/>
                <a:gd name="T4" fmla="*/ 191 w 381"/>
                <a:gd name="T5" fmla="*/ 0 h 381"/>
                <a:gd name="T6" fmla="*/ 0 w 381"/>
                <a:gd name="T7" fmla="*/ 190 h 381"/>
                <a:gd name="T8" fmla="*/ 191 w 381"/>
                <a:gd name="T9" fmla="*/ 381 h 381"/>
                <a:gd name="T10" fmla="*/ 381 w 381"/>
                <a:gd name="T11" fmla="*/ 190 h 381"/>
                <a:gd name="T12" fmla="*/ 379 w 381"/>
                <a:gd name="T13" fmla="*/ 190 h 381"/>
                <a:gd name="T14" fmla="*/ 377 w 381"/>
                <a:gd name="T15" fmla="*/ 190 h 381"/>
                <a:gd name="T16" fmla="*/ 323 w 381"/>
                <a:gd name="T17" fmla="*/ 322 h 381"/>
                <a:gd name="T18" fmla="*/ 191 w 381"/>
                <a:gd name="T19" fmla="*/ 377 h 381"/>
                <a:gd name="T20" fmla="*/ 59 w 381"/>
                <a:gd name="T21" fmla="*/ 322 h 381"/>
                <a:gd name="T22" fmla="*/ 5 w 381"/>
                <a:gd name="T23" fmla="*/ 190 h 381"/>
                <a:gd name="T24" fmla="*/ 59 w 381"/>
                <a:gd name="T25" fmla="*/ 59 h 381"/>
                <a:gd name="T26" fmla="*/ 191 w 381"/>
                <a:gd name="T27" fmla="*/ 4 h 381"/>
                <a:gd name="T28" fmla="*/ 323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1" y="0"/>
                  </a:cubicBezTo>
                  <a:cubicBezTo>
                    <a:pt x="86" y="0"/>
                    <a:pt x="0" y="85"/>
                    <a:pt x="0" y="190"/>
                  </a:cubicBezTo>
                  <a:cubicBezTo>
                    <a:pt x="0" y="295"/>
                    <a:pt x="86" y="381"/>
                    <a:pt x="191" y="381"/>
                  </a:cubicBezTo>
                  <a:cubicBezTo>
                    <a:pt x="296" y="381"/>
                    <a:pt x="381" y="295"/>
                    <a:pt x="381" y="190"/>
                  </a:cubicBezTo>
                  <a:cubicBezTo>
                    <a:pt x="379" y="190"/>
                    <a:pt x="379" y="190"/>
                    <a:pt x="379" y="190"/>
                  </a:cubicBezTo>
                  <a:cubicBezTo>
                    <a:pt x="377" y="190"/>
                    <a:pt x="377" y="190"/>
                    <a:pt x="377" y="190"/>
                  </a:cubicBezTo>
                  <a:cubicBezTo>
                    <a:pt x="377" y="242"/>
                    <a:pt x="356" y="288"/>
                    <a:pt x="323" y="322"/>
                  </a:cubicBezTo>
                  <a:cubicBezTo>
                    <a:pt x="289" y="356"/>
                    <a:pt x="242" y="377"/>
                    <a:pt x="191" y="377"/>
                  </a:cubicBezTo>
                  <a:cubicBezTo>
                    <a:pt x="139" y="377"/>
                    <a:pt x="93" y="356"/>
                    <a:pt x="59" y="322"/>
                  </a:cubicBezTo>
                  <a:cubicBezTo>
                    <a:pt x="25" y="288"/>
                    <a:pt x="5" y="242"/>
                    <a:pt x="5" y="190"/>
                  </a:cubicBezTo>
                  <a:cubicBezTo>
                    <a:pt x="5" y="139"/>
                    <a:pt x="25" y="92"/>
                    <a:pt x="59" y="59"/>
                  </a:cubicBezTo>
                  <a:cubicBezTo>
                    <a:pt x="93" y="25"/>
                    <a:pt x="139" y="4"/>
                    <a:pt x="191" y="4"/>
                  </a:cubicBezTo>
                  <a:cubicBezTo>
                    <a:pt x="242" y="4"/>
                    <a:pt x="289" y="25"/>
                    <a:pt x="323"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90"/>
            <p:cNvSpPr>
              <a:spLocks/>
            </p:cNvSpPr>
            <p:nvPr userDrawn="1"/>
          </p:nvSpPr>
          <p:spPr bwMode="gray">
            <a:xfrm flipH="1">
              <a:off x="8831288" y="4586267"/>
              <a:ext cx="268086" cy="1298726"/>
            </a:xfrm>
            <a:custGeom>
              <a:avLst/>
              <a:gdLst>
                <a:gd name="T0" fmla="*/ 92 w 92"/>
                <a:gd name="T1" fmla="*/ 0 h 451"/>
                <a:gd name="T2" fmla="*/ 0 w 92"/>
                <a:gd name="T3" fmla="*/ 0 h 451"/>
                <a:gd name="T4" fmla="*/ 0 w 92"/>
                <a:gd name="T5" fmla="*/ 433 h 451"/>
                <a:gd name="T6" fmla="*/ 18 w 92"/>
                <a:gd name="T7" fmla="*/ 451 h 451"/>
                <a:gd name="T8" fmla="*/ 73 w 92"/>
                <a:gd name="T9" fmla="*/ 451 h 451"/>
                <a:gd name="T10" fmla="*/ 92 w 92"/>
                <a:gd name="T11" fmla="*/ 433 h 451"/>
                <a:gd name="T12" fmla="*/ 92 w 92"/>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92" h="451">
                  <a:moveTo>
                    <a:pt x="92" y="0"/>
                  </a:moveTo>
                  <a:cubicBezTo>
                    <a:pt x="0" y="0"/>
                    <a:pt x="0" y="0"/>
                    <a:pt x="0" y="0"/>
                  </a:cubicBezTo>
                  <a:cubicBezTo>
                    <a:pt x="0" y="433"/>
                    <a:pt x="0" y="433"/>
                    <a:pt x="0" y="433"/>
                  </a:cubicBezTo>
                  <a:cubicBezTo>
                    <a:pt x="0" y="443"/>
                    <a:pt x="8" y="451"/>
                    <a:pt x="18" y="451"/>
                  </a:cubicBezTo>
                  <a:cubicBezTo>
                    <a:pt x="73" y="451"/>
                    <a:pt x="73" y="451"/>
                    <a:pt x="73" y="451"/>
                  </a:cubicBezTo>
                  <a:cubicBezTo>
                    <a:pt x="84" y="451"/>
                    <a:pt x="92" y="443"/>
                    <a:pt x="92" y="433"/>
                  </a:cubicBezTo>
                  <a:cubicBezTo>
                    <a:pt x="92" y="0"/>
                    <a:pt x="92" y="0"/>
                    <a:pt x="92" y="0"/>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91"/>
            <p:cNvSpPr>
              <a:spLocks noEditPoints="1"/>
            </p:cNvSpPr>
            <p:nvPr userDrawn="1"/>
          </p:nvSpPr>
          <p:spPr bwMode="gray">
            <a:xfrm flipH="1">
              <a:off x="9021927" y="4586267"/>
              <a:ext cx="77447" cy="1298726"/>
            </a:xfrm>
            <a:custGeom>
              <a:avLst/>
              <a:gdLst>
                <a:gd name="T0" fmla="*/ 0 w 26"/>
                <a:gd name="T1" fmla="*/ 270 h 451"/>
                <a:gd name="T2" fmla="*/ 0 w 26"/>
                <a:gd name="T3" fmla="*/ 433 h 451"/>
                <a:gd name="T4" fmla="*/ 18 w 26"/>
                <a:gd name="T5" fmla="*/ 451 h 451"/>
                <a:gd name="T6" fmla="*/ 26 w 26"/>
                <a:gd name="T7" fmla="*/ 451 h 451"/>
                <a:gd name="T8" fmla="*/ 26 w 26"/>
                <a:gd name="T9" fmla="*/ 382 h 451"/>
                <a:gd name="T10" fmla="*/ 8 w 26"/>
                <a:gd name="T11" fmla="*/ 356 h 451"/>
                <a:gd name="T12" fmla="*/ 8 w 26"/>
                <a:gd name="T13" fmla="*/ 355 h 451"/>
                <a:gd name="T14" fmla="*/ 8 w 26"/>
                <a:gd name="T15" fmla="*/ 355 h 451"/>
                <a:gd name="T16" fmla="*/ 8 w 26"/>
                <a:gd name="T17" fmla="*/ 355 h 451"/>
                <a:gd name="T18" fmla="*/ 26 w 26"/>
                <a:gd name="T19" fmla="*/ 329 h 451"/>
                <a:gd name="T20" fmla="*/ 26 w 26"/>
                <a:gd name="T21" fmla="*/ 321 h 451"/>
                <a:gd name="T22" fmla="*/ 16 w 26"/>
                <a:gd name="T23" fmla="*/ 298 h 451"/>
                <a:gd name="T24" fmla="*/ 16 w 26"/>
                <a:gd name="T25" fmla="*/ 298 h 451"/>
                <a:gd name="T26" fmla="*/ 16 w 26"/>
                <a:gd name="T27" fmla="*/ 298 h 451"/>
                <a:gd name="T28" fmla="*/ 16 w 26"/>
                <a:gd name="T29" fmla="*/ 298 h 451"/>
                <a:gd name="T30" fmla="*/ 26 w 26"/>
                <a:gd name="T31" fmla="*/ 276 h 451"/>
                <a:gd name="T32" fmla="*/ 26 w 26"/>
                <a:gd name="T33" fmla="*/ 270 h 451"/>
                <a:gd name="T34" fmla="*/ 1 w 26"/>
                <a:gd name="T35" fmla="*/ 270 h 451"/>
                <a:gd name="T36" fmla="*/ 0 w 26"/>
                <a:gd name="T37" fmla="*/ 270 h 451"/>
                <a:gd name="T38" fmla="*/ 26 w 26"/>
                <a:gd name="T39" fmla="*/ 209 h 451"/>
                <a:gd name="T40" fmla="*/ 0 w 26"/>
                <a:gd name="T41" fmla="*/ 209 h 451"/>
                <a:gd name="T42" fmla="*/ 0 w 26"/>
                <a:gd name="T43" fmla="*/ 213 h 451"/>
                <a:gd name="T44" fmla="*/ 1 w 26"/>
                <a:gd name="T45" fmla="*/ 213 h 451"/>
                <a:gd name="T46" fmla="*/ 26 w 26"/>
                <a:gd name="T47" fmla="*/ 213 h 451"/>
                <a:gd name="T48" fmla="*/ 26 w 26"/>
                <a:gd name="T49" fmla="*/ 209 h 451"/>
                <a:gd name="T50" fmla="*/ 26 w 26"/>
                <a:gd name="T51" fmla="*/ 0 h 451"/>
                <a:gd name="T52" fmla="*/ 0 w 26"/>
                <a:gd name="T53" fmla="*/ 0 h 451"/>
                <a:gd name="T54" fmla="*/ 0 w 26"/>
                <a:gd name="T55" fmla="*/ 152 h 451"/>
                <a:gd name="T56" fmla="*/ 26 w 26"/>
                <a:gd name="T57" fmla="*/ 152 h 451"/>
                <a:gd name="T58" fmla="*/ 26 w 26"/>
                <a:gd name="T5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51">
                  <a:moveTo>
                    <a:pt x="0" y="270"/>
                  </a:moveTo>
                  <a:cubicBezTo>
                    <a:pt x="0" y="433"/>
                    <a:pt x="0" y="433"/>
                    <a:pt x="0" y="433"/>
                  </a:cubicBezTo>
                  <a:cubicBezTo>
                    <a:pt x="0" y="443"/>
                    <a:pt x="8" y="451"/>
                    <a:pt x="18" y="451"/>
                  </a:cubicBezTo>
                  <a:cubicBezTo>
                    <a:pt x="26" y="451"/>
                    <a:pt x="26" y="451"/>
                    <a:pt x="26" y="451"/>
                  </a:cubicBezTo>
                  <a:cubicBezTo>
                    <a:pt x="26" y="382"/>
                    <a:pt x="26" y="382"/>
                    <a:pt x="26" y="382"/>
                  </a:cubicBezTo>
                  <a:cubicBezTo>
                    <a:pt x="16" y="378"/>
                    <a:pt x="8" y="368"/>
                    <a:pt x="8" y="356"/>
                  </a:cubicBezTo>
                  <a:cubicBezTo>
                    <a:pt x="8" y="355"/>
                    <a:pt x="8" y="355"/>
                    <a:pt x="8" y="355"/>
                  </a:cubicBezTo>
                  <a:cubicBezTo>
                    <a:pt x="8" y="355"/>
                    <a:pt x="8" y="355"/>
                    <a:pt x="8" y="355"/>
                  </a:cubicBezTo>
                  <a:cubicBezTo>
                    <a:pt x="8" y="355"/>
                    <a:pt x="8" y="355"/>
                    <a:pt x="8" y="355"/>
                  </a:cubicBezTo>
                  <a:cubicBezTo>
                    <a:pt x="8" y="343"/>
                    <a:pt x="16" y="333"/>
                    <a:pt x="26" y="329"/>
                  </a:cubicBezTo>
                  <a:cubicBezTo>
                    <a:pt x="26" y="321"/>
                    <a:pt x="26" y="321"/>
                    <a:pt x="26" y="321"/>
                  </a:cubicBezTo>
                  <a:cubicBezTo>
                    <a:pt x="20" y="315"/>
                    <a:pt x="16" y="307"/>
                    <a:pt x="16" y="298"/>
                  </a:cubicBezTo>
                  <a:cubicBezTo>
                    <a:pt x="16" y="298"/>
                    <a:pt x="16" y="298"/>
                    <a:pt x="16" y="298"/>
                  </a:cubicBezTo>
                  <a:cubicBezTo>
                    <a:pt x="16" y="298"/>
                    <a:pt x="16" y="298"/>
                    <a:pt x="16" y="298"/>
                  </a:cubicBezTo>
                  <a:cubicBezTo>
                    <a:pt x="16" y="298"/>
                    <a:pt x="16" y="298"/>
                    <a:pt x="16" y="298"/>
                  </a:cubicBezTo>
                  <a:cubicBezTo>
                    <a:pt x="16" y="289"/>
                    <a:pt x="20" y="281"/>
                    <a:pt x="26" y="276"/>
                  </a:cubicBezTo>
                  <a:cubicBezTo>
                    <a:pt x="26" y="270"/>
                    <a:pt x="26" y="270"/>
                    <a:pt x="26" y="270"/>
                  </a:cubicBezTo>
                  <a:cubicBezTo>
                    <a:pt x="1" y="270"/>
                    <a:pt x="1" y="270"/>
                    <a:pt x="1" y="270"/>
                  </a:cubicBezTo>
                  <a:cubicBezTo>
                    <a:pt x="0" y="270"/>
                    <a:pt x="0" y="270"/>
                    <a:pt x="0" y="270"/>
                  </a:cubicBezTo>
                  <a:moveTo>
                    <a:pt x="26" y="209"/>
                  </a:moveTo>
                  <a:cubicBezTo>
                    <a:pt x="0" y="209"/>
                    <a:pt x="0" y="209"/>
                    <a:pt x="0" y="209"/>
                  </a:cubicBezTo>
                  <a:cubicBezTo>
                    <a:pt x="0" y="213"/>
                    <a:pt x="0" y="213"/>
                    <a:pt x="0" y="213"/>
                  </a:cubicBezTo>
                  <a:cubicBezTo>
                    <a:pt x="0" y="213"/>
                    <a:pt x="0" y="213"/>
                    <a:pt x="1" y="213"/>
                  </a:cubicBezTo>
                  <a:cubicBezTo>
                    <a:pt x="26" y="213"/>
                    <a:pt x="26" y="213"/>
                    <a:pt x="26" y="213"/>
                  </a:cubicBezTo>
                  <a:cubicBezTo>
                    <a:pt x="26" y="209"/>
                    <a:pt x="26" y="209"/>
                    <a:pt x="26" y="209"/>
                  </a:cubicBezTo>
                  <a:moveTo>
                    <a:pt x="26" y="0"/>
                  </a:moveTo>
                  <a:cubicBezTo>
                    <a:pt x="0" y="0"/>
                    <a:pt x="0" y="0"/>
                    <a:pt x="0" y="0"/>
                  </a:cubicBezTo>
                  <a:cubicBezTo>
                    <a:pt x="0" y="152"/>
                    <a:pt x="0" y="152"/>
                    <a:pt x="0" y="152"/>
                  </a:cubicBezTo>
                  <a:cubicBezTo>
                    <a:pt x="26" y="152"/>
                    <a:pt x="26" y="152"/>
                    <a:pt x="26" y="152"/>
                  </a:cubicBezTo>
                  <a:cubicBezTo>
                    <a:pt x="26" y="0"/>
                    <a:pt x="26" y="0"/>
                    <a:pt x="26" y="0"/>
                  </a:cubicBezTo>
                </a:path>
              </a:pathLst>
            </a:custGeom>
            <a:solidFill>
              <a:srgbClr val="667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92"/>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close/>
                  <a:moveTo>
                    <a:pt x="26" y="0"/>
                  </a:moveTo>
                  <a:lnTo>
                    <a:pt x="0" y="0"/>
                  </a:lnTo>
                  <a:lnTo>
                    <a:pt x="0" y="147"/>
                  </a:lnTo>
                  <a:lnTo>
                    <a:pt x="26" y="147"/>
                  </a:lnTo>
                  <a:lnTo>
                    <a:pt x="26" y="0"/>
                  </a:lnTo>
                  <a:close/>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93"/>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moveTo>
                    <a:pt x="26" y="0"/>
                  </a:moveTo>
                  <a:lnTo>
                    <a:pt x="0" y="0"/>
                  </a:lnTo>
                  <a:lnTo>
                    <a:pt x="0" y="147"/>
                  </a:lnTo>
                  <a:lnTo>
                    <a:pt x="26" y="14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94"/>
            <p:cNvSpPr>
              <a:spLocks/>
            </p:cNvSpPr>
            <p:nvPr userDrawn="1"/>
          </p:nvSpPr>
          <p:spPr bwMode="gray">
            <a:xfrm flipH="1">
              <a:off x="8891978" y="5691376"/>
              <a:ext cx="77447" cy="193618"/>
            </a:xfrm>
            <a:custGeom>
              <a:avLst/>
              <a:gdLst>
                <a:gd name="T0" fmla="*/ 27 w 27"/>
                <a:gd name="T1" fmla="*/ 0 h 67"/>
                <a:gd name="T2" fmla="*/ 13 w 27"/>
                <a:gd name="T3" fmla="*/ 0 h 67"/>
                <a:gd name="T4" fmla="*/ 0 w 27"/>
                <a:gd name="T5" fmla="*/ 0 h 67"/>
                <a:gd name="T6" fmla="*/ 0 w 27"/>
                <a:gd name="T7" fmla="*/ 67 h 67"/>
                <a:gd name="T8" fmla="*/ 8 w 27"/>
                <a:gd name="T9" fmla="*/ 67 h 67"/>
                <a:gd name="T10" fmla="*/ 27 w 27"/>
                <a:gd name="T11" fmla="*/ 49 h 67"/>
                <a:gd name="T12" fmla="*/ 27 w 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7" h="67">
                  <a:moveTo>
                    <a:pt x="27" y="0"/>
                  </a:moveTo>
                  <a:cubicBezTo>
                    <a:pt x="13" y="0"/>
                    <a:pt x="13" y="0"/>
                    <a:pt x="13" y="0"/>
                  </a:cubicBezTo>
                  <a:cubicBezTo>
                    <a:pt x="0" y="0"/>
                    <a:pt x="0" y="0"/>
                    <a:pt x="0" y="0"/>
                  </a:cubicBezTo>
                  <a:cubicBezTo>
                    <a:pt x="0" y="67"/>
                    <a:pt x="0" y="67"/>
                    <a:pt x="0" y="67"/>
                  </a:cubicBezTo>
                  <a:cubicBezTo>
                    <a:pt x="8" y="67"/>
                    <a:pt x="8" y="67"/>
                    <a:pt x="8" y="67"/>
                  </a:cubicBezTo>
                  <a:cubicBezTo>
                    <a:pt x="19" y="67"/>
                    <a:pt x="27" y="59"/>
                    <a:pt x="27" y="49"/>
                  </a:cubicBezTo>
                  <a:cubicBezTo>
                    <a:pt x="27" y="0"/>
                    <a:pt x="27" y="0"/>
                    <a:pt x="27" y="0"/>
                  </a:cubicBezTo>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95"/>
            <p:cNvSpPr>
              <a:spLocks/>
            </p:cNvSpPr>
            <p:nvPr userDrawn="1"/>
          </p:nvSpPr>
          <p:spPr bwMode="gray">
            <a:xfrm flipH="1">
              <a:off x="8707673" y="5517385"/>
              <a:ext cx="363405" cy="163831"/>
            </a:xfrm>
            <a:custGeom>
              <a:avLst/>
              <a:gdLst>
                <a:gd name="T0" fmla="*/ 0 w 125"/>
                <a:gd name="T1" fmla="*/ 29 h 57"/>
                <a:gd name="T2" fmla="*/ 29 w 125"/>
                <a:gd name="T3" fmla="*/ 57 h 57"/>
                <a:gd name="T4" fmla="*/ 70 w 125"/>
                <a:gd name="T5" fmla="*/ 57 h 57"/>
                <a:gd name="T6" fmla="*/ 97 w 125"/>
                <a:gd name="T7" fmla="*/ 57 h 57"/>
                <a:gd name="T8" fmla="*/ 125 w 125"/>
                <a:gd name="T9" fmla="*/ 28 h 57"/>
                <a:gd name="T10" fmla="*/ 125 w 125"/>
                <a:gd name="T11" fmla="*/ 24 h 57"/>
                <a:gd name="T12" fmla="*/ 101 w 125"/>
                <a:gd name="T13" fmla="*/ 0 h 57"/>
                <a:gd name="T14" fmla="*/ 70 w 125"/>
                <a:gd name="T15" fmla="*/ 0 h 57"/>
                <a:gd name="T16" fmla="*/ 29 w 125"/>
                <a:gd name="T17" fmla="*/ 0 h 57"/>
                <a:gd name="T18" fmla="*/ 0 w 125"/>
                <a:gd name="T19" fmla="*/ 28 h 57"/>
                <a:gd name="T20" fmla="*/ 0 w 125"/>
                <a:gd name="T21" fmla="*/ 28 h 57"/>
                <a:gd name="T22" fmla="*/ 0 w 125"/>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57">
                  <a:moveTo>
                    <a:pt x="0" y="29"/>
                  </a:moveTo>
                  <a:cubicBezTo>
                    <a:pt x="0" y="44"/>
                    <a:pt x="13" y="57"/>
                    <a:pt x="29" y="57"/>
                  </a:cubicBezTo>
                  <a:cubicBezTo>
                    <a:pt x="70" y="57"/>
                    <a:pt x="70" y="57"/>
                    <a:pt x="70" y="57"/>
                  </a:cubicBezTo>
                  <a:cubicBezTo>
                    <a:pt x="97" y="57"/>
                    <a:pt x="97" y="57"/>
                    <a:pt x="97" y="57"/>
                  </a:cubicBezTo>
                  <a:cubicBezTo>
                    <a:pt x="113" y="57"/>
                    <a:pt x="125" y="44"/>
                    <a:pt x="125" y="28"/>
                  </a:cubicBezTo>
                  <a:cubicBezTo>
                    <a:pt x="125" y="24"/>
                    <a:pt x="125" y="24"/>
                    <a:pt x="125" y="24"/>
                  </a:cubicBezTo>
                  <a:cubicBezTo>
                    <a:pt x="125" y="11"/>
                    <a:pt x="115" y="0"/>
                    <a:pt x="101" y="0"/>
                  </a:cubicBezTo>
                  <a:cubicBezTo>
                    <a:pt x="70" y="0"/>
                    <a:pt x="70" y="0"/>
                    <a:pt x="70" y="0"/>
                  </a:cubicBezTo>
                  <a:cubicBezTo>
                    <a:pt x="29" y="0"/>
                    <a:pt x="29" y="0"/>
                    <a:pt x="29" y="0"/>
                  </a:cubicBezTo>
                  <a:cubicBezTo>
                    <a:pt x="13" y="0"/>
                    <a:pt x="0" y="12"/>
                    <a:pt x="0" y="28"/>
                  </a:cubicBezTo>
                  <a:cubicBezTo>
                    <a:pt x="0" y="28"/>
                    <a:pt x="0" y="28"/>
                    <a:pt x="0" y="28"/>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96"/>
            <p:cNvSpPr>
              <a:spLocks/>
            </p:cNvSpPr>
            <p:nvPr userDrawn="1"/>
          </p:nvSpPr>
          <p:spPr bwMode="gray">
            <a:xfrm flipH="1">
              <a:off x="8707673" y="5517385"/>
              <a:ext cx="119149" cy="86384"/>
            </a:xfrm>
            <a:custGeom>
              <a:avLst/>
              <a:gdLst>
                <a:gd name="T0" fmla="*/ 17 w 41"/>
                <a:gd name="T1" fmla="*/ 0 h 30"/>
                <a:gd name="T2" fmla="*/ 0 w 41"/>
                <a:gd name="T3" fmla="*/ 0 h 30"/>
                <a:gd name="T4" fmla="*/ 17 w 41"/>
                <a:gd name="T5" fmla="*/ 0 h 30"/>
                <a:gd name="T6" fmla="*/ 41 w 41"/>
                <a:gd name="T7" fmla="*/ 24 h 30"/>
                <a:gd name="T8" fmla="*/ 41 w 41"/>
                <a:gd name="T9" fmla="*/ 28 h 30"/>
                <a:gd name="T10" fmla="*/ 41 w 41"/>
                <a:gd name="T11" fmla="*/ 29 h 30"/>
                <a:gd name="T12" fmla="*/ 41 w 41"/>
                <a:gd name="T13" fmla="*/ 30 h 30"/>
                <a:gd name="T14" fmla="*/ 41 w 41"/>
                <a:gd name="T15" fmla="*/ 28 h 30"/>
                <a:gd name="T16" fmla="*/ 41 w 41"/>
                <a:gd name="T17" fmla="*/ 24 h 30"/>
                <a:gd name="T18" fmla="*/ 17 w 4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0">
                  <a:moveTo>
                    <a:pt x="17" y="0"/>
                  </a:moveTo>
                  <a:cubicBezTo>
                    <a:pt x="0" y="0"/>
                    <a:pt x="0" y="0"/>
                    <a:pt x="0" y="0"/>
                  </a:cubicBezTo>
                  <a:cubicBezTo>
                    <a:pt x="17" y="0"/>
                    <a:pt x="17" y="0"/>
                    <a:pt x="17" y="0"/>
                  </a:cubicBezTo>
                  <a:cubicBezTo>
                    <a:pt x="31" y="0"/>
                    <a:pt x="41" y="11"/>
                    <a:pt x="41" y="24"/>
                  </a:cubicBezTo>
                  <a:cubicBezTo>
                    <a:pt x="41" y="28"/>
                    <a:pt x="41" y="28"/>
                    <a:pt x="41" y="28"/>
                  </a:cubicBezTo>
                  <a:cubicBezTo>
                    <a:pt x="41" y="29"/>
                    <a:pt x="41" y="29"/>
                    <a:pt x="41" y="29"/>
                  </a:cubicBezTo>
                  <a:cubicBezTo>
                    <a:pt x="41" y="29"/>
                    <a:pt x="41" y="30"/>
                    <a:pt x="41" y="30"/>
                  </a:cubicBezTo>
                  <a:cubicBezTo>
                    <a:pt x="41" y="28"/>
                    <a:pt x="41" y="28"/>
                    <a:pt x="41" y="28"/>
                  </a:cubicBezTo>
                  <a:cubicBezTo>
                    <a:pt x="41" y="24"/>
                    <a:pt x="41" y="24"/>
                    <a:pt x="41" y="24"/>
                  </a:cubicBezTo>
                  <a:cubicBezTo>
                    <a:pt x="41" y="11"/>
                    <a:pt x="31" y="0"/>
                    <a:pt x="17"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97"/>
            <p:cNvSpPr>
              <a:spLocks/>
            </p:cNvSpPr>
            <p:nvPr userDrawn="1"/>
          </p:nvSpPr>
          <p:spPr bwMode="gray">
            <a:xfrm flipH="1">
              <a:off x="8707673" y="5517385"/>
              <a:ext cx="363405" cy="89362"/>
            </a:xfrm>
            <a:custGeom>
              <a:avLst/>
              <a:gdLst>
                <a:gd name="T0" fmla="*/ 101 w 125"/>
                <a:gd name="T1" fmla="*/ 0 h 31"/>
                <a:gd name="T2" fmla="*/ 84 w 125"/>
                <a:gd name="T3" fmla="*/ 0 h 31"/>
                <a:gd name="T4" fmla="*/ 70 w 125"/>
                <a:gd name="T5" fmla="*/ 0 h 31"/>
                <a:gd name="T6" fmla="*/ 57 w 125"/>
                <a:gd name="T7" fmla="*/ 0 h 31"/>
                <a:gd name="T8" fmla="*/ 29 w 125"/>
                <a:gd name="T9" fmla="*/ 0 h 31"/>
                <a:gd name="T10" fmla="*/ 18 w 125"/>
                <a:gd name="T11" fmla="*/ 2 h 31"/>
                <a:gd name="T12" fmla="*/ 0 w 125"/>
                <a:gd name="T13" fmla="*/ 28 h 31"/>
                <a:gd name="T14" fmla="*/ 0 w 125"/>
                <a:gd name="T15" fmla="*/ 28 h 31"/>
                <a:gd name="T16" fmla="*/ 0 w 125"/>
                <a:gd name="T17" fmla="*/ 29 h 31"/>
                <a:gd name="T18" fmla="*/ 1 w 125"/>
                <a:gd name="T19" fmla="*/ 31 h 31"/>
                <a:gd name="T20" fmla="*/ 29 w 125"/>
                <a:gd name="T21" fmla="*/ 6 h 31"/>
                <a:gd name="T22" fmla="*/ 70 w 125"/>
                <a:gd name="T23" fmla="*/ 6 h 31"/>
                <a:gd name="T24" fmla="*/ 101 w 125"/>
                <a:gd name="T25" fmla="*/ 6 h 31"/>
                <a:gd name="T26" fmla="*/ 125 w 125"/>
                <a:gd name="T27" fmla="*/ 29 h 31"/>
                <a:gd name="T28" fmla="*/ 125 w 125"/>
                <a:gd name="T29" fmla="*/ 28 h 31"/>
                <a:gd name="T30" fmla="*/ 125 w 125"/>
                <a:gd name="T31" fmla="*/ 24 h 31"/>
                <a:gd name="T32" fmla="*/ 101 w 125"/>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1">
                  <a:moveTo>
                    <a:pt x="101" y="0"/>
                  </a:moveTo>
                  <a:cubicBezTo>
                    <a:pt x="84" y="0"/>
                    <a:pt x="84" y="0"/>
                    <a:pt x="84" y="0"/>
                  </a:cubicBezTo>
                  <a:cubicBezTo>
                    <a:pt x="70" y="0"/>
                    <a:pt x="70" y="0"/>
                    <a:pt x="70" y="0"/>
                  </a:cubicBezTo>
                  <a:cubicBezTo>
                    <a:pt x="57" y="0"/>
                    <a:pt x="57" y="0"/>
                    <a:pt x="57" y="0"/>
                  </a:cubicBezTo>
                  <a:cubicBezTo>
                    <a:pt x="29" y="0"/>
                    <a:pt x="29" y="0"/>
                    <a:pt x="29" y="0"/>
                  </a:cubicBezTo>
                  <a:cubicBezTo>
                    <a:pt x="25" y="0"/>
                    <a:pt x="22" y="0"/>
                    <a:pt x="18" y="2"/>
                  </a:cubicBezTo>
                  <a:cubicBezTo>
                    <a:pt x="8" y="6"/>
                    <a:pt x="0" y="16"/>
                    <a:pt x="0" y="28"/>
                  </a:cubicBezTo>
                  <a:cubicBezTo>
                    <a:pt x="0" y="28"/>
                    <a:pt x="0" y="28"/>
                    <a:pt x="0" y="28"/>
                  </a:cubicBezTo>
                  <a:cubicBezTo>
                    <a:pt x="0" y="29"/>
                    <a:pt x="0" y="29"/>
                    <a:pt x="0" y="29"/>
                  </a:cubicBezTo>
                  <a:cubicBezTo>
                    <a:pt x="0" y="30"/>
                    <a:pt x="0" y="30"/>
                    <a:pt x="1" y="31"/>
                  </a:cubicBezTo>
                  <a:cubicBezTo>
                    <a:pt x="2" y="17"/>
                    <a:pt x="14" y="6"/>
                    <a:pt x="29" y="6"/>
                  </a:cubicBezTo>
                  <a:cubicBezTo>
                    <a:pt x="70" y="6"/>
                    <a:pt x="70" y="6"/>
                    <a:pt x="70" y="6"/>
                  </a:cubicBezTo>
                  <a:cubicBezTo>
                    <a:pt x="101" y="6"/>
                    <a:pt x="101" y="6"/>
                    <a:pt x="101" y="6"/>
                  </a:cubicBezTo>
                  <a:cubicBezTo>
                    <a:pt x="114" y="6"/>
                    <a:pt x="125" y="16"/>
                    <a:pt x="125" y="29"/>
                  </a:cubicBezTo>
                  <a:cubicBezTo>
                    <a:pt x="125" y="29"/>
                    <a:pt x="125" y="29"/>
                    <a:pt x="125" y="28"/>
                  </a:cubicBezTo>
                  <a:cubicBezTo>
                    <a:pt x="125" y="24"/>
                    <a:pt x="125" y="24"/>
                    <a:pt x="125" y="24"/>
                  </a:cubicBezTo>
                  <a:cubicBezTo>
                    <a:pt x="125" y="11"/>
                    <a:pt x="115" y="0"/>
                    <a:pt x="101"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98"/>
            <p:cNvSpPr>
              <a:spLocks/>
            </p:cNvSpPr>
            <p:nvPr userDrawn="1"/>
          </p:nvSpPr>
          <p:spPr bwMode="gray">
            <a:xfrm flipH="1">
              <a:off x="8609376" y="5353556"/>
              <a:ext cx="437872" cy="163831"/>
            </a:xfrm>
            <a:custGeom>
              <a:avLst/>
              <a:gdLst>
                <a:gd name="T0" fmla="*/ 0 w 151"/>
                <a:gd name="T1" fmla="*/ 28 h 57"/>
                <a:gd name="T2" fmla="*/ 28 w 151"/>
                <a:gd name="T3" fmla="*/ 57 h 57"/>
                <a:gd name="T4" fmla="*/ 95 w 151"/>
                <a:gd name="T5" fmla="*/ 57 h 57"/>
                <a:gd name="T6" fmla="*/ 122 w 151"/>
                <a:gd name="T7" fmla="*/ 57 h 57"/>
                <a:gd name="T8" fmla="*/ 151 w 151"/>
                <a:gd name="T9" fmla="*/ 28 h 57"/>
                <a:gd name="T10" fmla="*/ 151 w 151"/>
                <a:gd name="T11" fmla="*/ 24 h 57"/>
                <a:gd name="T12" fmla="*/ 127 w 151"/>
                <a:gd name="T13" fmla="*/ 0 h 57"/>
                <a:gd name="T14" fmla="*/ 95 w 151"/>
                <a:gd name="T15" fmla="*/ 0 h 57"/>
                <a:gd name="T16" fmla="*/ 28 w 151"/>
                <a:gd name="T17" fmla="*/ 0 h 57"/>
                <a:gd name="T18" fmla="*/ 0 w 151"/>
                <a:gd name="T19" fmla="*/ 28 h 57"/>
                <a:gd name="T20" fmla="*/ 0 w 151"/>
                <a:gd name="T21" fmla="*/ 28 h 57"/>
                <a:gd name="T22" fmla="*/ 0 w 151"/>
                <a:gd name="T2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7">
                  <a:moveTo>
                    <a:pt x="0" y="28"/>
                  </a:moveTo>
                  <a:cubicBezTo>
                    <a:pt x="0" y="44"/>
                    <a:pt x="12" y="57"/>
                    <a:pt x="28" y="57"/>
                  </a:cubicBezTo>
                  <a:cubicBezTo>
                    <a:pt x="95" y="57"/>
                    <a:pt x="95" y="57"/>
                    <a:pt x="95" y="57"/>
                  </a:cubicBezTo>
                  <a:cubicBezTo>
                    <a:pt x="122" y="57"/>
                    <a:pt x="122" y="57"/>
                    <a:pt x="122" y="57"/>
                  </a:cubicBezTo>
                  <a:cubicBezTo>
                    <a:pt x="138" y="57"/>
                    <a:pt x="151" y="44"/>
                    <a:pt x="151" y="28"/>
                  </a:cubicBezTo>
                  <a:cubicBezTo>
                    <a:pt x="151" y="24"/>
                    <a:pt x="151" y="24"/>
                    <a:pt x="151" y="24"/>
                  </a:cubicBezTo>
                  <a:cubicBezTo>
                    <a:pt x="151" y="10"/>
                    <a:pt x="140" y="0"/>
                    <a:pt x="127" y="0"/>
                  </a:cubicBezTo>
                  <a:cubicBezTo>
                    <a:pt x="95" y="0"/>
                    <a:pt x="95" y="0"/>
                    <a:pt x="95" y="0"/>
                  </a:cubicBezTo>
                  <a:cubicBezTo>
                    <a:pt x="28" y="0"/>
                    <a:pt x="28" y="0"/>
                    <a:pt x="28" y="0"/>
                  </a:cubicBezTo>
                  <a:cubicBezTo>
                    <a:pt x="12" y="0"/>
                    <a:pt x="0" y="12"/>
                    <a:pt x="0" y="28"/>
                  </a:cubicBezTo>
                  <a:cubicBezTo>
                    <a:pt x="0" y="28"/>
                    <a:pt x="0" y="28"/>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99"/>
            <p:cNvSpPr>
              <a:spLocks/>
            </p:cNvSpPr>
            <p:nvPr userDrawn="1"/>
          </p:nvSpPr>
          <p:spPr bwMode="gray">
            <a:xfrm flipH="1">
              <a:off x="8609376" y="5353556"/>
              <a:ext cx="217446" cy="86384"/>
            </a:xfrm>
            <a:custGeom>
              <a:avLst/>
              <a:gdLst>
                <a:gd name="T0" fmla="*/ 51 w 75"/>
                <a:gd name="T1" fmla="*/ 0 h 30"/>
                <a:gd name="T2" fmla="*/ 19 w 75"/>
                <a:gd name="T3" fmla="*/ 0 h 30"/>
                <a:gd name="T4" fmla="*/ 0 w 75"/>
                <a:gd name="T5" fmla="*/ 0 h 30"/>
                <a:gd name="T6" fmla="*/ 19 w 75"/>
                <a:gd name="T7" fmla="*/ 0 h 30"/>
                <a:gd name="T8" fmla="*/ 51 w 75"/>
                <a:gd name="T9" fmla="*/ 0 h 30"/>
                <a:gd name="T10" fmla="*/ 75 w 75"/>
                <a:gd name="T11" fmla="*/ 24 h 30"/>
                <a:gd name="T12" fmla="*/ 75 w 75"/>
                <a:gd name="T13" fmla="*/ 28 h 30"/>
                <a:gd name="T14" fmla="*/ 75 w 75"/>
                <a:gd name="T15" fmla="*/ 29 h 30"/>
                <a:gd name="T16" fmla="*/ 75 w 75"/>
                <a:gd name="T17" fmla="*/ 30 h 30"/>
                <a:gd name="T18" fmla="*/ 75 w 75"/>
                <a:gd name="T19" fmla="*/ 28 h 30"/>
                <a:gd name="T20" fmla="*/ 75 w 75"/>
                <a:gd name="T21" fmla="*/ 24 h 30"/>
                <a:gd name="T22" fmla="*/ 51 w 7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0">
                  <a:moveTo>
                    <a:pt x="51" y="0"/>
                  </a:moveTo>
                  <a:cubicBezTo>
                    <a:pt x="19" y="0"/>
                    <a:pt x="19" y="0"/>
                    <a:pt x="19" y="0"/>
                  </a:cubicBezTo>
                  <a:cubicBezTo>
                    <a:pt x="0" y="0"/>
                    <a:pt x="0" y="0"/>
                    <a:pt x="0" y="0"/>
                  </a:cubicBezTo>
                  <a:cubicBezTo>
                    <a:pt x="19" y="0"/>
                    <a:pt x="19" y="0"/>
                    <a:pt x="19" y="0"/>
                  </a:cubicBezTo>
                  <a:cubicBezTo>
                    <a:pt x="51" y="0"/>
                    <a:pt x="51" y="0"/>
                    <a:pt x="51" y="0"/>
                  </a:cubicBezTo>
                  <a:cubicBezTo>
                    <a:pt x="64" y="0"/>
                    <a:pt x="75" y="10"/>
                    <a:pt x="75" y="24"/>
                  </a:cubicBezTo>
                  <a:cubicBezTo>
                    <a:pt x="75" y="28"/>
                    <a:pt x="75" y="28"/>
                    <a:pt x="75" y="28"/>
                  </a:cubicBezTo>
                  <a:cubicBezTo>
                    <a:pt x="75" y="29"/>
                    <a:pt x="75" y="29"/>
                    <a:pt x="75" y="29"/>
                  </a:cubicBezTo>
                  <a:cubicBezTo>
                    <a:pt x="75" y="29"/>
                    <a:pt x="75" y="30"/>
                    <a:pt x="75" y="30"/>
                  </a:cubicBezTo>
                  <a:cubicBezTo>
                    <a:pt x="75" y="28"/>
                    <a:pt x="75" y="28"/>
                    <a:pt x="75" y="28"/>
                  </a:cubicBezTo>
                  <a:cubicBezTo>
                    <a:pt x="75" y="24"/>
                    <a:pt x="75" y="24"/>
                    <a:pt x="75" y="24"/>
                  </a:cubicBezTo>
                  <a:cubicBezTo>
                    <a:pt x="75" y="10"/>
                    <a:pt x="64" y="0"/>
                    <a:pt x="51"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00"/>
            <p:cNvSpPr>
              <a:spLocks/>
            </p:cNvSpPr>
            <p:nvPr userDrawn="1"/>
          </p:nvSpPr>
          <p:spPr bwMode="gray">
            <a:xfrm flipH="1">
              <a:off x="8904269" y="5353556"/>
              <a:ext cx="113192" cy="17872"/>
            </a:xfrm>
            <a:custGeom>
              <a:avLst/>
              <a:gdLst>
                <a:gd name="T0" fmla="*/ 39 w 39"/>
                <a:gd name="T1" fmla="*/ 0 h 6"/>
                <a:gd name="T2" fmla="*/ 18 w 39"/>
                <a:gd name="T3" fmla="*/ 0 h 6"/>
                <a:gd name="T4" fmla="*/ 0 w 39"/>
                <a:gd name="T5" fmla="*/ 6 h 6"/>
                <a:gd name="T6" fmla="*/ 0 w 39"/>
                <a:gd name="T7" fmla="*/ 6 h 6"/>
                <a:gd name="T8" fmla="*/ 18 w 39"/>
                <a:gd name="T9" fmla="*/ 0 h 6"/>
                <a:gd name="T10" fmla="*/ 39 w 39"/>
                <a:gd name="T11" fmla="*/ 0 h 6"/>
              </a:gdLst>
              <a:ahLst/>
              <a:cxnLst>
                <a:cxn ang="0">
                  <a:pos x="T0" y="T1"/>
                </a:cxn>
                <a:cxn ang="0">
                  <a:pos x="T2" y="T3"/>
                </a:cxn>
                <a:cxn ang="0">
                  <a:pos x="T4" y="T5"/>
                </a:cxn>
                <a:cxn ang="0">
                  <a:pos x="T6" y="T7"/>
                </a:cxn>
                <a:cxn ang="0">
                  <a:pos x="T8" y="T9"/>
                </a:cxn>
                <a:cxn ang="0">
                  <a:pos x="T10" y="T11"/>
                </a:cxn>
              </a:cxnLst>
              <a:rect l="0" t="0" r="r" b="b"/>
              <a:pathLst>
                <a:path w="39" h="6">
                  <a:moveTo>
                    <a:pt x="39" y="0"/>
                  </a:moveTo>
                  <a:cubicBezTo>
                    <a:pt x="18" y="0"/>
                    <a:pt x="18" y="0"/>
                    <a:pt x="18" y="0"/>
                  </a:cubicBezTo>
                  <a:cubicBezTo>
                    <a:pt x="11" y="0"/>
                    <a:pt x="5" y="2"/>
                    <a:pt x="0" y="6"/>
                  </a:cubicBezTo>
                  <a:cubicBezTo>
                    <a:pt x="0" y="6"/>
                    <a:pt x="0" y="6"/>
                    <a:pt x="0" y="6"/>
                  </a:cubicBezTo>
                  <a:cubicBezTo>
                    <a:pt x="5" y="2"/>
                    <a:pt x="11" y="0"/>
                    <a:pt x="18" y="0"/>
                  </a:cubicBezTo>
                  <a:cubicBezTo>
                    <a:pt x="39" y="0"/>
                    <a:pt x="39" y="0"/>
                    <a:pt x="39" y="0"/>
                  </a:cubicBezTo>
                </a:path>
              </a:pathLst>
            </a:custGeom>
            <a:solidFill>
              <a:srgbClr val="334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01"/>
            <p:cNvSpPr>
              <a:spLocks/>
            </p:cNvSpPr>
            <p:nvPr userDrawn="1"/>
          </p:nvSpPr>
          <p:spPr bwMode="gray">
            <a:xfrm flipH="1">
              <a:off x="9017461" y="5371428"/>
              <a:ext cx="29787" cy="62554"/>
            </a:xfrm>
            <a:custGeom>
              <a:avLst/>
              <a:gdLst>
                <a:gd name="T0" fmla="*/ 10 w 10"/>
                <a:gd name="T1" fmla="*/ 0 h 22"/>
                <a:gd name="T2" fmla="*/ 0 w 10"/>
                <a:gd name="T3" fmla="*/ 22 h 22"/>
                <a:gd name="T4" fmla="*/ 0 w 10"/>
                <a:gd name="T5" fmla="*/ 22 h 22"/>
                <a:gd name="T6" fmla="*/ 10 w 10"/>
                <a:gd name="T7" fmla="*/ 0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cubicBezTo>
                    <a:pt x="4" y="5"/>
                    <a:pt x="0" y="13"/>
                    <a:pt x="0" y="22"/>
                  </a:cubicBezTo>
                  <a:cubicBezTo>
                    <a:pt x="0" y="22"/>
                    <a:pt x="0" y="22"/>
                    <a:pt x="0" y="22"/>
                  </a:cubicBezTo>
                  <a:cubicBezTo>
                    <a:pt x="0" y="13"/>
                    <a:pt x="4" y="5"/>
                    <a:pt x="10" y="0"/>
                  </a:cubicBezTo>
                  <a:cubicBezTo>
                    <a:pt x="10" y="0"/>
                    <a:pt x="10" y="0"/>
                    <a:pt x="10" y="0"/>
                  </a:cubicBezTo>
                </a:path>
              </a:pathLst>
            </a:custGeom>
            <a:solidFill>
              <a:srgbClr val="859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02"/>
            <p:cNvSpPr>
              <a:spLocks/>
            </p:cNvSpPr>
            <p:nvPr userDrawn="1"/>
          </p:nvSpPr>
          <p:spPr bwMode="gray">
            <a:xfrm flipH="1">
              <a:off x="8609376" y="5353556"/>
              <a:ext cx="437872" cy="89362"/>
            </a:xfrm>
            <a:custGeom>
              <a:avLst/>
              <a:gdLst>
                <a:gd name="T0" fmla="*/ 127 w 151"/>
                <a:gd name="T1" fmla="*/ 0 h 31"/>
                <a:gd name="T2" fmla="*/ 95 w 151"/>
                <a:gd name="T3" fmla="*/ 0 h 31"/>
                <a:gd name="T4" fmla="*/ 76 w 151"/>
                <a:gd name="T5" fmla="*/ 0 h 31"/>
                <a:gd name="T6" fmla="*/ 49 w 151"/>
                <a:gd name="T7" fmla="*/ 0 h 31"/>
                <a:gd name="T8" fmla="*/ 28 w 151"/>
                <a:gd name="T9" fmla="*/ 0 h 31"/>
                <a:gd name="T10" fmla="*/ 10 w 151"/>
                <a:gd name="T11" fmla="*/ 6 h 31"/>
                <a:gd name="T12" fmla="*/ 0 w 151"/>
                <a:gd name="T13" fmla="*/ 28 h 31"/>
                <a:gd name="T14" fmla="*/ 0 w 151"/>
                <a:gd name="T15" fmla="*/ 28 h 31"/>
                <a:gd name="T16" fmla="*/ 0 w 151"/>
                <a:gd name="T17" fmla="*/ 28 h 31"/>
                <a:gd name="T18" fmla="*/ 0 w 151"/>
                <a:gd name="T19" fmla="*/ 31 h 31"/>
                <a:gd name="T20" fmla="*/ 28 w 151"/>
                <a:gd name="T21" fmla="*/ 6 h 31"/>
                <a:gd name="T22" fmla="*/ 95 w 151"/>
                <a:gd name="T23" fmla="*/ 6 h 31"/>
                <a:gd name="T24" fmla="*/ 127 w 151"/>
                <a:gd name="T25" fmla="*/ 6 h 31"/>
                <a:gd name="T26" fmla="*/ 151 w 151"/>
                <a:gd name="T27" fmla="*/ 29 h 31"/>
                <a:gd name="T28" fmla="*/ 151 w 151"/>
                <a:gd name="T29" fmla="*/ 28 h 31"/>
                <a:gd name="T30" fmla="*/ 151 w 151"/>
                <a:gd name="T31" fmla="*/ 24 h 31"/>
                <a:gd name="T32" fmla="*/ 127 w 15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31">
                  <a:moveTo>
                    <a:pt x="127" y="0"/>
                  </a:moveTo>
                  <a:cubicBezTo>
                    <a:pt x="95" y="0"/>
                    <a:pt x="95" y="0"/>
                    <a:pt x="95" y="0"/>
                  </a:cubicBezTo>
                  <a:cubicBezTo>
                    <a:pt x="76" y="0"/>
                    <a:pt x="76" y="0"/>
                    <a:pt x="76" y="0"/>
                  </a:cubicBezTo>
                  <a:cubicBezTo>
                    <a:pt x="49" y="0"/>
                    <a:pt x="49" y="0"/>
                    <a:pt x="49" y="0"/>
                  </a:cubicBezTo>
                  <a:cubicBezTo>
                    <a:pt x="28" y="0"/>
                    <a:pt x="28" y="0"/>
                    <a:pt x="28" y="0"/>
                  </a:cubicBezTo>
                  <a:cubicBezTo>
                    <a:pt x="21" y="0"/>
                    <a:pt x="15" y="2"/>
                    <a:pt x="10" y="6"/>
                  </a:cubicBezTo>
                  <a:cubicBezTo>
                    <a:pt x="4" y="11"/>
                    <a:pt x="0" y="19"/>
                    <a:pt x="0" y="28"/>
                  </a:cubicBezTo>
                  <a:cubicBezTo>
                    <a:pt x="0" y="28"/>
                    <a:pt x="0" y="28"/>
                    <a:pt x="0" y="28"/>
                  </a:cubicBezTo>
                  <a:cubicBezTo>
                    <a:pt x="0" y="28"/>
                    <a:pt x="0" y="28"/>
                    <a:pt x="0" y="28"/>
                  </a:cubicBezTo>
                  <a:cubicBezTo>
                    <a:pt x="0" y="29"/>
                    <a:pt x="0" y="30"/>
                    <a:pt x="0" y="31"/>
                  </a:cubicBezTo>
                  <a:cubicBezTo>
                    <a:pt x="1" y="17"/>
                    <a:pt x="13" y="6"/>
                    <a:pt x="28" y="6"/>
                  </a:cubicBezTo>
                  <a:cubicBezTo>
                    <a:pt x="95" y="6"/>
                    <a:pt x="95" y="6"/>
                    <a:pt x="95" y="6"/>
                  </a:cubicBezTo>
                  <a:cubicBezTo>
                    <a:pt x="127" y="6"/>
                    <a:pt x="127" y="6"/>
                    <a:pt x="127" y="6"/>
                  </a:cubicBezTo>
                  <a:cubicBezTo>
                    <a:pt x="140" y="6"/>
                    <a:pt x="150" y="16"/>
                    <a:pt x="151" y="29"/>
                  </a:cubicBezTo>
                  <a:cubicBezTo>
                    <a:pt x="151" y="29"/>
                    <a:pt x="151" y="29"/>
                    <a:pt x="151" y="28"/>
                  </a:cubicBezTo>
                  <a:cubicBezTo>
                    <a:pt x="151" y="24"/>
                    <a:pt x="151" y="24"/>
                    <a:pt x="151" y="24"/>
                  </a:cubicBezTo>
                  <a:cubicBezTo>
                    <a:pt x="151" y="10"/>
                    <a:pt x="140" y="0"/>
                    <a:pt x="127"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03"/>
            <p:cNvSpPr>
              <a:spLocks/>
            </p:cNvSpPr>
            <p:nvPr userDrawn="1"/>
          </p:nvSpPr>
          <p:spPr bwMode="gray">
            <a:xfrm flipH="1">
              <a:off x="8588523" y="5189725"/>
              <a:ext cx="586809" cy="163831"/>
            </a:xfrm>
            <a:custGeom>
              <a:avLst/>
              <a:gdLst>
                <a:gd name="T0" fmla="*/ 0 w 202"/>
                <a:gd name="T1" fmla="*/ 28 h 57"/>
                <a:gd name="T2" fmla="*/ 29 w 202"/>
                <a:gd name="T3" fmla="*/ 57 h 57"/>
                <a:gd name="T4" fmla="*/ 137 w 202"/>
                <a:gd name="T5" fmla="*/ 57 h 57"/>
                <a:gd name="T6" fmla="*/ 173 w 202"/>
                <a:gd name="T7" fmla="*/ 57 h 57"/>
                <a:gd name="T8" fmla="*/ 202 w 202"/>
                <a:gd name="T9" fmla="*/ 28 h 57"/>
                <a:gd name="T10" fmla="*/ 202 w 202"/>
                <a:gd name="T11" fmla="*/ 24 h 57"/>
                <a:gd name="T12" fmla="*/ 178 w 202"/>
                <a:gd name="T13" fmla="*/ 0 h 57"/>
                <a:gd name="T14" fmla="*/ 137 w 202"/>
                <a:gd name="T15" fmla="*/ 0 h 57"/>
                <a:gd name="T16" fmla="*/ 29 w 202"/>
                <a:gd name="T17" fmla="*/ 0 h 57"/>
                <a:gd name="T18" fmla="*/ 0 w 202"/>
                <a:gd name="T19" fmla="*/ 28 h 57"/>
                <a:gd name="T20" fmla="*/ 0 w 202"/>
                <a:gd name="T21"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57">
                  <a:moveTo>
                    <a:pt x="0" y="28"/>
                  </a:moveTo>
                  <a:cubicBezTo>
                    <a:pt x="0" y="44"/>
                    <a:pt x="13" y="57"/>
                    <a:pt x="29" y="57"/>
                  </a:cubicBezTo>
                  <a:cubicBezTo>
                    <a:pt x="137" y="57"/>
                    <a:pt x="137" y="57"/>
                    <a:pt x="137" y="57"/>
                  </a:cubicBezTo>
                  <a:cubicBezTo>
                    <a:pt x="173" y="57"/>
                    <a:pt x="173" y="57"/>
                    <a:pt x="173" y="57"/>
                  </a:cubicBezTo>
                  <a:cubicBezTo>
                    <a:pt x="189" y="57"/>
                    <a:pt x="202" y="44"/>
                    <a:pt x="202" y="28"/>
                  </a:cubicBezTo>
                  <a:cubicBezTo>
                    <a:pt x="202" y="24"/>
                    <a:pt x="202" y="24"/>
                    <a:pt x="202" y="24"/>
                  </a:cubicBezTo>
                  <a:cubicBezTo>
                    <a:pt x="202" y="10"/>
                    <a:pt x="191" y="0"/>
                    <a:pt x="178" y="0"/>
                  </a:cubicBezTo>
                  <a:cubicBezTo>
                    <a:pt x="137" y="0"/>
                    <a:pt x="137" y="0"/>
                    <a:pt x="137" y="0"/>
                  </a:cubicBezTo>
                  <a:cubicBezTo>
                    <a:pt x="29" y="0"/>
                    <a:pt x="29" y="0"/>
                    <a:pt x="29" y="0"/>
                  </a:cubicBezTo>
                  <a:cubicBezTo>
                    <a:pt x="13" y="0"/>
                    <a:pt x="0" y="12"/>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04"/>
            <p:cNvSpPr>
              <a:spLocks/>
            </p:cNvSpPr>
            <p:nvPr userDrawn="1"/>
          </p:nvSpPr>
          <p:spPr bwMode="gray">
            <a:xfrm flipH="1">
              <a:off x="9094908" y="5189725"/>
              <a:ext cx="95319" cy="80427"/>
            </a:xfrm>
            <a:custGeom>
              <a:avLst/>
              <a:gdLst>
                <a:gd name="T0" fmla="*/ 33 w 33"/>
                <a:gd name="T1" fmla="*/ 0 h 28"/>
                <a:gd name="T2" fmla="*/ 5 w 33"/>
                <a:gd name="T3" fmla="*/ 28 h 28"/>
                <a:gd name="T4" fmla="*/ 0 w 33"/>
                <a:gd name="T5" fmla="*/ 28 h 28"/>
                <a:gd name="T6" fmla="*/ 5 w 33"/>
                <a:gd name="T7" fmla="*/ 28 h 28"/>
                <a:gd name="T8" fmla="*/ 5 w 33"/>
                <a:gd name="T9" fmla="*/ 28 h 28"/>
                <a:gd name="T10" fmla="*/ 33 w 33"/>
                <a:gd name="T11" fmla="*/ 0 h 28"/>
                <a:gd name="T12" fmla="*/ 33 w 3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33" y="0"/>
                  </a:moveTo>
                  <a:cubicBezTo>
                    <a:pt x="18" y="0"/>
                    <a:pt x="5" y="13"/>
                    <a:pt x="5" y="28"/>
                  </a:cubicBezTo>
                  <a:cubicBezTo>
                    <a:pt x="0" y="28"/>
                    <a:pt x="0" y="28"/>
                    <a:pt x="0" y="28"/>
                  </a:cubicBezTo>
                  <a:cubicBezTo>
                    <a:pt x="5" y="28"/>
                    <a:pt x="5" y="28"/>
                    <a:pt x="5" y="28"/>
                  </a:cubicBezTo>
                  <a:cubicBezTo>
                    <a:pt x="5" y="28"/>
                    <a:pt x="5" y="28"/>
                    <a:pt x="5" y="28"/>
                  </a:cubicBezTo>
                  <a:cubicBezTo>
                    <a:pt x="5" y="13"/>
                    <a:pt x="18" y="0"/>
                    <a:pt x="33" y="0"/>
                  </a:cubicBezTo>
                  <a:cubicBezTo>
                    <a:pt x="33" y="0"/>
                    <a:pt x="33" y="0"/>
                    <a:pt x="33"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05"/>
            <p:cNvSpPr>
              <a:spLocks/>
            </p:cNvSpPr>
            <p:nvPr userDrawn="1"/>
          </p:nvSpPr>
          <p:spPr bwMode="gray">
            <a:xfrm flipH="1">
              <a:off x="8588524" y="5258237"/>
              <a:ext cx="0" cy="17872"/>
            </a:xfrm>
            <a:custGeom>
              <a:avLst/>
              <a:gdLst>
                <a:gd name="T0" fmla="*/ 0 h 6"/>
                <a:gd name="T1" fmla="*/ 0 h 6"/>
                <a:gd name="T2" fmla="*/ 4 h 6"/>
                <a:gd name="T3" fmla="*/ 5 h 6"/>
                <a:gd name="T4" fmla="*/ 6 h 6"/>
                <a:gd name="T5" fmla="*/ 4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0"/>
                  </a:moveTo>
                  <a:cubicBezTo>
                    <a:pt x="0" y="0"/>
                    <a:pt x="0" y="0"/>
                    <a:pt x="0" y="0"/>
                  </a:cubicBezTo>
                  <a:cubicBezTo>
                    <a:pt x="0" y="4"/>
                    <a:pt x="0" y="4"/>
                    <a:pt x="0" y="4"/>
                  </a:cubicBezTo>
                  <a:cubicBezTo>
                    <a:pt x="0" y="4"/>
                    <a:pt x="0" y="5"/>
                    <a:pt x="0" y="5"/>
                  </a:cubicBezTo>
                  <a:cubicBezTo>
                    <a:pt x="0" y="5"/>
                    <a:pt x="0" y="6"/>
                    <a:pt x="0" y="6"/>
                  </a:cubicBezTo>
                  <a:cubicBezTo>
                    <a:pt x="0" y="4"/>
                    <a:pt x="0" y="4"/>
                    <a:pt x="0" y="4"/>
                  </a:cubicBezTo>
                  <a:cubicBezTo>
                    <a:pt x="0" y="0"/>
                    <a:pt x="0" y="0"/>
                    <a:pt x="0" y="0"/>
                  </a:cubicBezTo>
                  <a:cubicBezTo>
                    <a:pt x="0" y="0"/>
                    <a:pt x="0" y="0"/>
                    <a:pt x="0"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06"/>
            <p:cNvSpPr>
              <a:spLocks/>
            </p:cNvSpPr>
            <p:nvPr userDrawn="1"/>
          </p:nvSpPr>
          <p:spPr bwMode="gray">
            <a:xfrm flipH="1">
              <a:off x="8588523" y="5189725"/>
              <a:ext cx="586809" cy="89362"/>
            </a:xfrm>
            <a:custGeom>
              <a:avLst/>
              <a:gdLst>
                <a:gd name="T0" fmla="*/ 178 w 202"/>
                <a:gd name="T1" fmla="*/ 0 h 31"/>
                <a:gd name="T2" fmla="*/ 137 w 202"/>
                <a:gd name="T3" fmla="*/ 0 h 31"/>
                <a:gd name="T4" fmla="*/ 120 w 202"/>
                <a:gd name="T5" fmla="*/ 0 h 31"/>
                <a:gd name="T6" fmla="*/ 93 w 202"/>
                <a:gd name="T7" fmla="*/ 0 h 31"/>
                <a:gd name="T8" fmla="*/ 54 w 202"/>
                <a:gd name="T9" fmla="*/ 0 h 31"/>
                <a:gd name="T10" fmla="*/ 29 w 202"/>
                <a:gd name="T11" fmla="*/ 0 h 31"/>
                <a:gd name="T12" fmla="*/ 28 w 202"/>
                <a:gd name="T13" fmla="*/ 0 h 31"/>
                <a:gd name="T14" fmla="*/ 28 w 202"/>
                <a:gd name="T15" fmla="*/ 0 h 31"/>
                <a:gd name="T16" fmla="*/ 0 w 202"/>
                <a:gd name="T17" fmla="*/ 28 h 31"/>
                <a:gd name="T18" fmla="*/ 0 w 202"/>
                <a:gd name="T19" fmla="*/ 28 h 31"/>
                <a:gd name="T20" fmla="*/ 0 w 202"/>
                <a:gd name="T21" fmla="*/ 31 h 31"/>
                <a:gd name="T22" fmla="*/ 29 w 202"/>
                <a:gd name="T23" fmla="*/ 6 h 31"/>
                <a:gd name="T24" fmla="*/ 137 w 202"/>
                <a:gd name="T25" fmla="*/ 6 h 31"/>
                <a:gd name="T26" fmla="*/ 178 w 202"/>
                <a:gd name="T27" fmla="*/ 6 h 31"/>
                <a:gd name="T28" fmla="*/ 202 w 202"/>
                <a:gd name="T29" fmla="*/ 29 h 31"/>
                <a:gd name="T30" fmla="*/ 202 w 202"/>
                <a:gd name="T31" fmla="*/ 28 h 31"/>
                <a:gd name="T32" fmla="*/ 202 w 202"/>
                <a:gd name="T33" fmla="*/ 24 h 31"/>
                <a:gd name="T34" fmla="*/ 202 w 202"/>
                <a:gd name="T35" fmla="*/ 24 h 31"/>
                <a:gd name="T36" fmla="*/ 179 w 202"/>
                <a:gd name="T37" fmla="*/ 0 h 31"/>
                <a:gd name="T38" fmla="*/ 178 w 20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1">
                  <a:moveTo>
                    <a:pt x="178" y="0"/>
                  </a:moveTo>
                  <a:cubicBezTo>
                    <a:pt x="137" y="0"/>
                    <a:pt x="137" y="0"/>
                    <a:pt x="137" y="0"/>
                  </a:cubicBezTo>
                  <a:cubicBezTo>
                    <a:pt x="120" y="0"/>
                    <a:pt x="120" y="0"/>
                    <a:pt x="120" y="0"/>
                  </a:cubicBezTo>
                  <a:cubicBezTo>
                    <a:pt x="93" y="0"/>
                    <a:pt x="93" y="0"/>
                    <a:pt x="93" y="0"/>
                  </a:cubicBezTo>
                  <a:cubicBezTo>
                    <a:pt x="54" y="0"/>
                    <a:pt x="54" y="0"/>
                    <a:pt x="54" y="0"/>
                  </a:cubicBezTo>
                  <a:cubicBezTo>
                    <a:pt x="29" y="0"/>
                    <a:pt x="29" y="0"/>
                    <a:pt x="29" y="0"/>
                  </a:cubicBezTo>
                  <a:cubicBezTo>
                    <a:pt x="28" y="0"/>
                    <a:pt x="28" y="0"/>
                    <a:pt x="28" y="0"/>
                  </a:cubicBezTo>
                  <a:cubicBezTo>
                    <a:pt x="28" y="0"/>
                    <a:pt x="28" y="0"/>
                    <a:pt x="28" y="0"/>
                  </a:cubicBezTo>
                  <a:cubicBezTo>
                    <a:pt x="13" y="0"/>
                    <a:pt x="0" y="13"/>
                    <a:pt x="0" y="28"/>
                  </a:cubicBezTo>
                  <a:cubicBezTo>
                    <a:pt x="0" y="28"/>
                    <a:pt x="0" y="28"/>
                    <a:pt x="0" y="28"/>
                  </a:cubicBezTo>
                  <a:cubicBezTo>
                    <a:pt x="0" y="29"/>
                    <a:pt x="0" y="30"/>
                    <a:pt x="0" y="31"/>
                  </a:cubicBezTo>
                  <a:cubicBezTo>
                    <a:pt x="2" y="17"/>
                    <a:pt x="14" y="6"/>
                    <a:pt x="29" y="6"/>
                  </a:cubicBezTo>
                  <a:cubicBezTo>
                    <a:pt x="137" y="6"/>
                    <a:pt x="137" y="6"/>
                    <a:pt x="137" y="6"/>
                  </a:cubicBezTo>
                  <a:cubicBezTo>
                    <a:pt x="178" y="6"/>
                    <a:pt x="178" y="6"/>
                    <a:pt x="178" y="6"/>
                  </a:cubicBezTo>
                  <a:cubicBezTo>
                    <a:pt x="191" y="6"/>
                    <a:pt x="201" y="16"/>
                    <a:pt x="202" y="29"/>
                  </a:cubicBezTo>
                  <a:cubicBezTo>
                    <a:pt x="202" y="29"/>
                    <a:pt x="202" y="28"/>
                    <a:pt x="202" y="28"/>
                  </a:cubicBezTo>
                  <a:cubicBezTo>
                    <a:pt x="202" y="24"/>
                    <a:pt x="202" y="24"/>
                    <a:pt x="202" y="24"/>
                  </a:cubicBezTo>
                  <a:cubicBezTo>
                    <a:pt x="202" y="24"/>
                    <a:pt x="202" y="24"/>
                    <a:pt x="202" y="24"/>
                  </a:cubicBezTo>
                  <a:cubicBezTo>
                    <a:pt x="202" y="11"/>
                    <a:pt x="192" y="0"/>
                    <a:pt x="179" y="0"/>
                  </a:cubicBezTo>
                  <a:cubicBezTo>
                    <a:pt x="179" y="0"/>
                    <a:pt x="178" y="0"/>
                    <a:pt x="178"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07"/>
            <p:cNvSpPr>
              <a:spLocks noEditPoints="1"/>
            </p:cNvSpPr>
            <p:nvPr userDrawn="1"/>
          </p:nvSpPr>
          <p:spPr bwMode="gray">
            <a:xfrm>
              <a:off x="8321927" y="3123712"/>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383 h 446"/>
                <a:gd name="T12" fmla="*/ 42 w 446"/>
                <a:gd name="T13" fmla="*/ 202 h 446"/>
                <a:gd name="T14" fmla="*/ 223 w 446"/>
                <a:gd name="T15" fmla="*/ 21 h 446"/>
                <a:gd name="T16" fmla="*/ 404 w 446"/>
                <a:gd name="T17" fmla="*/ 202 h 446"/>
                <a:gd name="T18" fmla="*/ 223 w 446"/>
                <a:gd name="T19" fmla="*/ 3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383"/>
                  </a:moveTo>
                  <a:cubicBezTo>
                    <a:pt x="123" y="383"/>
                    <a:pt x="42" y="302"/>
                    <a:pt x="42" y="202"/>
                  </a:cubicBezTo>
                  <a:cubicBezTo>
                    <a:pt x="42" y="102"/>
                    <a:pt x="123" y="21"/>
                    <a:pt x="223" y="21"/>
                  </a:cubicBezTo>
                  <a:cubicBezTo>
                    <a:pt x="323" y="21"/>
                    <a:pt x="404" y="102"/>
                    <a:pt x="404" y="202"/>
                  </a:cubicBezTo>
                  <a:cubicBezTo>
                    <a:pt x="404" y="302"/>
                    <a:pt x="323" y="383"/>
                    <a:pt x="223" y="383"/>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08"/>
            <p:cNvSpPr>
              <a:spLocks noEditPoints="1"/>
            </p:cNvSpPr>
            <p:nvPr userDrawn="1"/>
          </p:nvSpPr>
          <p:spPr bwMode="gray">
            <a:xfrm>
              <a:off x="8321927" y="3084987"/>
              <a:ext cx="1292768" cy="1239151"/>
            </a:xfrm>
            <a:custGeom>
              <a:avLst/>
              <a:gdLst>
                <a:gd name="T0" fmla="*/ 223 w 446"/>
                <a:gd name="T1" fmla="*/ 431 h 431"/>
                <a:gd name="T2" fmla="*/ 446 w 446"/>
                <a:gd name="T3" fmla="*/ 208 h 431"/>
                <a:gd name="T4" fmla="*/ 223 w 446"/>
                <a:gd name="T5" fmla="*/ 0 h 431"/>
                <a:gd name="T6" fmla="*/ 0 w 446"/>
                <a:gd name="T7" fmla="*/ 208 h 431"/>
                <a:gd name="T8" fmla="*/ 223 w 446"/>
                <a:gd name="T9" fmla="*/ 431 h 431"/>
                <a:gd name="T10" fmla="*/ 223 w 446"/>
                <a:gd name="T11" fmla="*/ 48 h 431"/>
                <a:gd name="T12" fmla="*/ 404 w 446"/>
                <a:gd name="T13" fmla="*/ 229 h 431"/>
                <a:gd name="T14" fmla="*/ 223 w 446"/>
                <a:gd name="T15" fmla="*/ 410 h 431"/>
                <a:gd name="T16" fmla="*/ 42 w 446"/>
                <a:gd name="T17" fmla="*/ 229 h 431"/>
                <a:gd name="T18" fmla="*/ 223 w 446"/>
                <a:gd name="T19" fmla="*/ 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31">
                  <a:moveTo>
                    <a:pt x="223" y="431"/>
                  </a:moveTo>
                  <a:cubicBezTo>
                    <a:pt x="346" y="431"/>
                    <a:pt x="446" y="331"/>
                    <a:pt x="446" y="208"/>
                  </a:cubicBezTo>
                  <a:cubicBezTo>
                    <a:pt x="446" y="103"/>
                    <a:pt x="346" y="0"/>
                    <a:pt x="223" y="0"/>
                  </a:cubicBezTo>
                  <a:cubicBezTo>
                    <a:pt x="100" y="0"/>
                    <a:pt x="0" y="107"/>
                    <a:pt x="0" y="208"/>
                  </a:cubicBezTo>
                  <a:cubicBezTo>
                    <a:pt x="0" y="331"/>
                    <a:pt x="100" y="431"/>
                    <a:pt x="223" y="431"/>
                  </a:cubicBezTo>
                  <a:moveTo>
                    <a:pt x="223" y="48"/>
                  </a:moveTo>
                  <a:cubicBezTo>
                    <a:pt x="323" y="48"/>
                    <a:pt x="404" y="129"/>
                    <a:pt x="404" y="229"/>
                  </a:cubicBezTo>
                  <a:cubicBezTo>
                    <a:pt x="404" y="329"/>
                    <a:pt x="323" y="410"/>
                    <a:pt x="223" y="410"/>
                  </a:cubicBezTo>
                  <a:cubicBezTo>
                    <a:pt x="123" y="410"/>
                    <a:pt x="42" y="329"/>
                    <a:pt x="42" y="229"/>
                  </a:cubicBezTo>
                  <a:cubicBezTo>
                    <a:pt x="42" y="129"/>
                    <a:pt x="123" y="48"/>
                    <a:pt x="223" y="48"/>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09"/>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10"/>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111"/>
            <p:cNvSpPr>
              <a:spLocks noEditPoints="1"/>
            </p:cNvSpPr>
            <p:nvPr userDrawn="1"/>
          </p:nvSpPr>
          <p:spPr bwMode="gray">
            <a:xfrm>
              <a:off x="8321927" y="3704563"/>
              <a:ext cx="1292768" cy="2980"/>
            </a:xfrm>
            <a:custGeom>
              <a:avLst/>
              <a:gdLst>
                <a:gd name="T0" fmla="*/ 0 w 446"/>
                <a:gd name="T1" fmla="*/ 0 h 1"/>
                <a:gd name="T2" fmla="*/ 0 w 446"/>
                <a:gd name="T3" fmla="*/ 1 h 1"/>
                <a:gd name="T4" fmla="*/ 0 w 446"/>
                <a:gd name="T5" fmla="*/ 0 h 1"/>
                <a:gd name="T6" fmla="*/ 446 w 446"/>
                <a:gd name="T7" fmla="*/ 0 h 1"/>
                <a:gd name="T8" fmla="*/ 446 w 446"/>
                <a:gd name="T9" fmla="*/ 1 h 1"/>
                <a:gd name="T10" fmla="*/ 446 w 446"/>
                <a:gd name="T11" fmla="*/ 0 h 1"/>
              </a:gdLst>
              <a:ahLst/>
              <a:cxnLst>
                <a:cxn ang="0">
                  <a:pos x="T0" y="T1"/>
                </a:cxn>
                <a:cxn ang="0">
                  <a:pos x="T2" y="T3"/>
                </a:cxn>
                <a:cxn ang="0">
                  <a:pos x="T4" y="T5"/>
                </a:cxn>
                <a:cxn ang="0">
                  <a:pos x="T6" y="T7"/>
                </a:cxn>
                <a:cxn ang="0">
                  <a:pos x="T8" y="T9"/>
                </a:cxn>
                <a:cxn ang="0">
                  <a:pos x="T10" y="T11"/>
                </a:cxn>
              </a:cxnLst>
              <a:rect l="0" t="0" r="r" b="b"/>
              <a:pathLst>
                <a:path w="446" h="1">
                  <a:moveTo>
                    <a:pt x="0" y="0"/>
                  </a:moveTo>
                  <a:cubicBezTo>
                    <a:pt x="0" y="0"/>
                    <a:pt x="0" y="1"/>
                    <a:pt x="0" y="1"/>
                  </a:cubicBezTo>
                  <a:cubicBezTo>
                    <a:pt x="0" y="1"/>
                    <a:pt x="0" y="0"/>
                    <a:pt x="0" y="0"/>
                  </a:cubicBezTo>
                  <a:moveTo>
                    <a:pt x="446" y="0"/>
                  </a:moveTo>
                  <a:cubicBezTo>
                    <a:pt x="446" y="0"/>
                    <a:pt x="446" y="1"/>
                    <a:pt x="446" y="1"/>
                  </a:cubicBezTo>
                  <a:cubicBezTo>
                    <a:pt x="446" y="1"/>
                    <a:pt x="446" y="0"/>
                    <a:pt x="44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12"/>
            <p:cNvSpPr>
              <a:spLocks/>
            </p:cNvSpPr>
            <p:nvPr userDrawn="1"/>
          </p:nvSpPr>
          <p:spPr bwMode="gray">
            <a:xfrm>
              <a:off x="8321927" y="3064137"/>
              <a:ext cx="1292768" cy="667235"/>
            </a:xfrm>
            <a:custGeom>
              <a:avLst/>
              <a:gdLst>
                <a:gd name="T0" fmla="*/ 223 w 446"/>
                <a:gd name="T1" fmla="*/ 0 h 232"/>
                <a:gd name="T2" fmla="*/ 0 w 446"/>
                <a:gd name="T3" fmla="*/ 223 h 232"/>
                <a:gd name="T4" fmla="*/ 0 w 446"/>
                <a:gd name="T5" fmla="*/ 223 h 232"/>
                <a:gd name="T6" fmla="*/ 0 w 446"/>
                <a:gd name="T7" fmla="*/ 224 h 232"/>
                <a:gd name="T8" fmla="*/ 0 w 446"/>
                <a:gd name="T9" fmla="*/ 232 h 232"/>
                <a:gd name="T10" fmla="*/ 223 w 446"/>
                <a:gd name="T11" fmla="*/ 17 h 232"/>
                <a:gd name="T12" fmla="*/ 446 w 446"/>
                <a:gd name="T13" fmla="*/ 232 h 232"/>
                <a:gd name="T14" fmla="*/ 446 w 446"/>
                <a:gd name="T15" fmla="*/ 224 h 232"/>
                <a:gd name="T16" fmla="*/ 446 w 446"/>
                <a:gd name="T17" fmla="*/ 223 h 232"/>
                <a:gd name="T18" fmla="*/ 446 w 446"/>
                <a:gd name="T19" fmla="*/ 223 h 232"/>
                <a:gd name="T20" fmla="*/ 223 w 44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6" h="232">
                  <a:moveTo>
                    <a:pt x="223" y="0"/>
                  </a:moveTo>
                  <a:cubicBezTo>
                    <a:pt x="100" y="0"/>
                    <a:pt x="0" y="100"/>
                    <a:pt x="0" y="223"/>
                  </a:cubicBezTo>
                  <a:cubicBezTo>
                    <a:pt x="0" y="223"/>
                    <a:pt x="0" y="223"/>
                    <a:pt x="0" y="223"/>
                  </a:cubicBezTo>
                  <a:cubicBezTo>
                    <a:pt x="0" y="223"/>
                    <a:pt x="0" y="224"/>
                    <a:pt x="0" y="224"/>
                  </a:cubicBezTo>
                  <a:cubicBezTo>
                    <a:pt x="0" y="226"/>
                    <a:pt x="0" y="229"/>
                    <a:pt x="0" y="232"/>
                  </a:cubicBezTo>
                  <a:cubicBezTo>
                    <a:pt x="5" y="112"/>
                    <a:pt x="103" y="17"/>
                    <a:pt x="223" y="17"/>
                  </a:cubicBezTo>
                  <a:cubicBezTo>
                    <a:pt x="343" y="17"/>
                    <a:pt x="442" y="112"/>
                    <a:pt x="446" y="232"/>
                  </a:cubicBezTo>
                  <a:cubicBezTo>
                    <a:pt x="446" y="229"/>
                    <a:pt x="446" y="226"/>
                    <a:pt x="446" y="224"/>
                  </a:cubicBezTo>
                  <a:cubicBezTo>
                    <a:pt x="446" y="224"/>
                    <a:pt x="446" y="223"/>
                    <a:pt x="446" y="223"/>
                  </a:cubicBezTo>
                  <a:cubicBezTo>
                    <a:pt x="446" y="223"/>
                    <a:pt x="446" y="223"/>
                    <a:pt x="446" y="223"/>
                  </a:cubicBezTo>
                  <a:cubicBezTo>
                    <a:pt x="446" y="100"/>
                    <a:pt x="346" y="0"/>
                    <a:pt x="223" y="0"/>
                  </a:cubicBezTo>
                </a:path>
              </a:pathLst>
            </a:custGeom>
            <a:solidFill>
              <a:srgbClr val="F5C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Rectangle 113"/>
            <p:cNvSpPr>
              <a:spLocks noChangeArrowheads="1"/>
            </p:cNvSpPr>
            <p:nvPr userDrawn="1"/>
          </p:nvSpPr>
          <p:spPr bwMode="gray">
            <a:xfrm>
              <a:off x="8908735" y="4377756"/>
              <a:ext cx="113192" cy="208511"/>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114"/>
            <p:cNvSpPr>
              <a:spLocks noChangeArrowheads="1"/>
            </p:cNvSpPr>
            <p:nvPr userDrawn="1"/>
          </p:nvSpPr>
          <p:spPr bwMode="gray">
            <a:xfrm>
              <a:off x="8908735" y="4377756"/>
              <a:ext cx="113192" cy="2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115"/>
            <p:cNvSpPr>
              <a:spLocks noChangeArrowheads="1"/>
            </p:cNvSpPr>
            <p:nvPr userDrawn="1"/>
          </p:nvSpPr>
          <p:spPr bwMode="gray">
            <a:xfrm>
              <a:off x="8908735" y="4544565"/>
              <a:ext cx="113192" cy="41702"/>
            </a:xfrm>
            <a:prstGeom prst="rect">
              <a:avLst/>
            </a:prstGeom>
            <a:solidFill>
              <a:srgbClr val="A8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116"/>
            <p:cNvSpPr>
              <a:spLocks noChangeArrowheads="1"/>
            </p:cNvSpPr>
            <p:nvPr userDrawn="1"/>
          </p:nvSpPr>
          <p:spPr bwMode="gray">
            <a:xfrm>
              <a:off x="8908735" y="4544565"/>
              <a:ext cx="113192" cy="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17"/>
            <p:cNvSpPr>
              <a:spLocks/>
            </p:cNvSpPr>
            <p:nvPr userDrawn="1"/>
          </p:nvSpPr>
          <p:spPr bwMode="gray">
            <a:xfrm flipH="1">
              <a:off x="8636183" y="5013981"/>
              <a:ext cx="551064" cy="163831"/>
            </a:xfrm>
            <a:custGeom>
              <a:avLst/>
              <a:gdLst>
                <a:gd name="T0" fmla="*/ 0 w 190"/>
                <a:gd name="T1" fmla="*/ 29 h 57"/>
                <a:gd name="T2" fmla="*/ 28 w 190"/>
                <a:gd name="T3" fmla="*/ 57 h 57"/>
                <a:gd name="T4" fmla="*/ 125 w 190"/>
                <a:gd name="T5" fmla="*/ 57 h 57"/>
                <a:gd name="T6" fmla="*/ 162 w 190"/>
                <a:gd name="T7" fmla="*/ 57 h 57"/>
                <a:gd name="T8" fmla="*/ 190 w 190"/>
                <a:gd name="T9" fmla="*/ 29 h 57"/>
                <a:gd name="T10" fmla="*/ 190 w 190"/>
                <a:gd name="T11" fmla="*/ 24 h 57"/>
                <a:gd name="T12" fmla="*/ 166 w 190"/>
                <a:gd name="T13" fmla="*/ 0 h 57"/>
                <a:gd name="T14" fmla="*/ 125 w 190"/>
                <a:gd name="T15" fmla="*/ 0 h 57"/>
                <a:gd name="T16" fmla="*/ 28 w 190"/>
                <a:gd name="T17" fmla="*/ 0 h 57"/>
                <a:gd name="T18" fmla="*/ 0 w 190"/>
                <a:gd name="T19" fmla="*/ 29 h 57"/>
                <a:gd name="T20" fmla="*/ 0 w 190"/>
                <a:gd name="T21" fmla="*/ 29 h 57"/>
                <a:gd name="T22" fmla="*/ 0 w 190"/>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57">
                  <a:moveTo>
                    <a:pt x="0" y="29"/>
                  </a:moveTo>
                  <a:cubicBezTo>
                    <a:pt x="0" y="45"/>
                    <a:pt x="12" y="57"/>
                    <a:pt x="28" y="57"/>
                  </a:cubicBezTo>
                  <a:cubicBezTo>
                    <a:pt x="125" y="57"/>
                    <a:pt x="125" y="57"/>
                    <a:pt x="125" y="57"/>
                  </a:cubicBezTo>
                  <a:cubicBezTo>
                    <a:pt x="162" y="57"/>
                    <a:pt x="162" y="57"/>
                    <a:pt x="162" y="57"/>
                  </a:cubicBezTo>
                  <a:cubicBezTo>
                    <a:pt x="177" y="57"/>
                    <a:pt x="190" y="45"/>
                    <a:pt x="190" y="29"/>
                  </a:cubicBezTo>
                  <a:cubicBezTo>
                    <a:pt x="190" y="24"/>
                    <a:pt x="190" y="24"/>
                    <a:pt x="190" y="24"/>
                  </a:cubicBezTo>
                  <a:cubicBezTo>
                    <a:pt x="190" y="11"/>
                    <a:pt x="179" y="0"/>
                    <a:pt x="166" y="0"/>
                  </a:cubicBezTo>
                  <a:cubicBezTo>
                    <a:pt x="125" y="0"/>
                    <a:pt x="125" y="0"/>
                    <a:pt x="125" y="0"/>
                  </a:cubicBezTo>
                  <a:cubicBezTo>
                    <a:pt x="28" y="0"/>
                    <a:pt x="28" y="0"/>
                    <a:pt x="28" y="0"/>
                  </a:cubicBezTo>
                  <a:cubicBezTo>
                    <a:pt x="12" y="0"/>
                    <a:pt x="0" y="13"/>
                    <a:pt x="0" y="29"/>
                  </a:cubicBezTo>
                  <a:cubicBezTo>
                    <a:pt x="0" y="29"/>
                    <a:pt x="0" y="29"/>
                    <a:pt x="0" y="29"/>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18"/>
            <p:cNvSpPr>
              <a:spLocks/>
            </p:cNvSpPr>
            <p:nvPr userDrawn="1"/>
          </p:nvSpPr>
          <p:spPr bwMode="gray">
            <a:xfrm flipH="1">
              <a:off x="8636183" y="5013981"/>
              <a:ext cx="190639" cy="89362"/>
            </a:xfrm>
            <a:custGeom>
              <a:avLst/>
              <a:gdLst>
                <a:gd name="T0" fmla="*/ 42 w 66"/>
                <a:gd name="T1" fmla="*/ 0 h 31"/>
                <a:gd name="T2" fmla="*/ 1 w 66"/>
                <a:gd name="T3" fmla="*/ 0 h 31"/>
                <a:gd name="T4" fmla="*/ 0 w 66"/>
                <a:gd name="T5" fmla="*/ 0 h 31"/>
                <a:gd name="T6" fmla="*/ 1 w 66"/>
                <a:gd name="T7" fmla="*/ 0 h 31"/>
                <a:gd name="T8" fmla="*/ 42 w 66"/>
                <a:gd name="T9" fmla="*/ 0 h 31"/>
                <a:gd name="T10" fmla="*/ 66 w 66"/>
                <a:gd name="T11" fmla="*/ 24 h 31"/>
                <a:gd name="T12" fmla="*/ 66 w 66"/>
                <a:gd name="T13" fmla="*/ 29 h 31"/>
                <a:gd name="T14" fmla="*/ 66 w 66"/>
                <a:gd name="T15" fmla="*/ 30 h 31"/>
                <a:gd name="T16" fmla="*/ 66 w 66"/>
                <a:gd name="T17" fmla="*/ 31 h 31"/>
                <a:gd name="T18" fmla="*/ 66 w 66"/>
                <a:gd name="T19" fmla="*/ 29 h 31"/>
                <a:gd name="T20" fmla="*/ 66 w 66"/>
                <a:gd name="T21" fmla="*/ 24 h 31"/>
                <a:gd name="T22" fmla="*/ 42 w 66"/>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1">
                  <a:moveTo>
                    <a:pt x="42" y="0"/>
                  </a:moveTo>
                  <a:cubicBezTo>
                    <a:pt x="1" y="0"/>
                    <a:pt x="1" y="0"/>
                    <a:pt x="1" y="0"/>
                  </a:cubicBezTo>
                  <a:cubicBezTo>
                    <a:pt x="0" y="0"/>
                    <a:pt x="0" y="0"/>
                    <a:pt x="0" y="0"/>
                  </a:cubicBezTo>
                  <a:cubicBezTo>
                    <a:pt x="1" y="0"/>
                    <a:pt x="1" y="0"/>
                    <a:pt x="1" y="0"/>
                  </a:cubicBezTo>
                  <a:cubicBezTo>
                    <a:pt x="42" y="0"/>
                    <a:pt x="42" y="0"/>
                    <a:pt x="42" y="0"/>
                  </a:cubicBezTo>
                  <a:cubicBezTo>
                    <a:pt x="55" y="0"/>
                    <a:pt x="66" y="11"/>
                    <a:pt x="66" y="24"/>
                  </a:cubicBezTo>
                  <a:cubicBezTo>
                    <a:pt x="66" y="29"/>
                    <a:pt x="66" y="29"/>
                    <a:pt x="66" y="29"/>
                  </a:cubicBezTo>
                  <a:cubicBezTo>
                    <a:pt x="66" y="29"/>
                    <a:pt x="66" y="30"/>
                    <a:pt x="66" y="30"/>
                  </a:cubicBezTo>
                  <a:cubicBezTo>
                    <a:pt x="66" y="30"/>
                    <a:pt x="66" y="30"/>
                    <a:pt x="66" y="31"/>
                  </a:cubicBezTo>
                  <a:cubicBezTo>
                    <a:pt x="66" y="29"/>
                    <a:pt x="66" y="29"/>
                    <a:pt x="66" y="29"/>
                  </a:cubicBezTo>
                  <a:cubicBezTo>
                    <a:pt x="66" y="24"/>
                    <a:pt x="66" y="24"/>
                    <a:pt x="66" y="24"/>
                  </a:cubicBezTo>
                  <a:cubicBezTo>
                    <a:pt x="66" y="11"/>
                    <a:pt x="55" y="0"/>
                    <a:pt x="42"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19"/>
            <p:cNvSpPr>
              <a:spLocks/>
            </p:cNvSpPr>
            <p:nvPr userDrawn="1"/>
          </p:nvSpPr>
          <p:spPr bwMode="gray">
            <a:xfrm flipH="1">
              <a:off x="8636183" y="5013981"/>
              <a:ext cx="551064" cy="92342"/>
            </a:xfrm>
            <a:custGeom>
              <a:avLst/>
              <a:gdLst>
                <a:gd name="T0" fmla="*/ 166 w 190"/>
                <a:gd name="T1" fmla="*/ 0 h 32"/>
                <a:gd name="T2" fmla="*/ 125 w 190"/>
                <a:gd name="T3" fmla="*/ 0 h 32"/>
                <a:gd name="T4" fmla="*/ 124 w 190"/>
                <a:gd name="T5" fmla="*/ 0 h 32"/>
                <a:gd name="T6" fmla="*/ 97 w 190"/>
                <a:gd name="T7" fmla="*/ 0 h 32"/>
                <a:gd name="T8" fmla="*/ 58 w 190"/>
                <a:gd name="T9" fmla="*/ 0 h 32"/>
                <a:gd name="T10" fmla="*/ 32 w 190"/>
                <a:gd name="T11" fmla="*/ 0 h 32"/>
                <a:gd name="T12" fmla="*/ 28 w 190"/>
                <a:gd name="T13" fmla="*/ 0 h 32"/>
                <a:gd name="T14" fmla="*/ 0 w 190"/>
                <a:gd name="T15" fmla="*/ 29 h 32"/>
                <a:gd name="T16" fmla="*/ 0 w 190"/>
                <a:gd name="T17" fmla="*/ 29 h 32"/>
                <a:gd name="T18" fmla="*/ 0 w 190"/>
                <a:gd name="T19" fmla="*/ 29 h 32"/>
                <a:gd name="T20" fmla="*/ 0 w 190"/>
                <a:gd name="T21" fmla="*/ 32 h 32"/>
                <a:gd name="T22" fmla="*/ 28 w 190"/>
                <a:gd name="T23" fmla="*/ 7 h 32"/>
                <a:gd name="T24" fmla="*/ 125 w 190"/>
                <a:gd name="T25" fmla="*/ 7 h 32"/>
                <a:gd name="T26" fmla="*/ 166 w 190"/>
                <a:gd name="T27" fmla="*/ 7 h 32"/>
                <a:gd name="T28" fmla="*/ 190 w 190"/>
                <a:gd name="T29" fmla="*/ 30 h 32"/>
                <a:gd name="T30" fmla="*/ 190 w 190"/>
                <a:gd name="T31" fmla="*/ 29 h 32"/>
                <a:gd name="T32" fmla="*/ 190 w 190"/>
                <a:gd name="T33" fmla="*/ 24 h 32"/>
                <a:gd name="T34" fmla="*/ 166 w 19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32">
                  <a:moveTo>
                    <a:pt x="166" y="0"/>
                  </a:moveTo>
                  <a:cubicBezTo>
                    <a:pt x="125" y="0"/>
                    <a:pt x="125" y="0"/>
                    <a:pt x="125" y="0"/>
                  </a:cubicBezTo>
                  <a:cubicBezTo>
                    <a:pt x="124" y="0"/>
                    <a:pt x="124" y="0"/>
                    <a:pt x="124" y="0"/>
                  </a:cubicBezTo>
                  <a:cubicBezTo>
                    <a:pt x="97" y="0"/>
                    <a:pt x="97" y="0"/>
                    <a:pt x="97" y="0"/>
                  </a:cubicBezTo>
                  <a:cubicBezTo>
                    <a:pt x="58" y="0"/>
                    <a:pt x="58" y="0"/>
                    <a:pt x="58" y="0"/>
                  </a:cubicBezTo>
                  <a:cubicBezTo>
                    <a:pt x="32" y="0"/>
                    <a:pt x="32" y="0"/>
                    <a:pt x="32" y="0"/>
                  </a:cubicBezTo>
                  <a:cubicBezTo>
                    <a:pt x="28" y="0"/>
                    <a:pt x="28" y="0"/>
                    <a:pt x="28" y="0"/>
                  </a:cubicBezTo>
                  <a:cubicBezTo>
                    <a:pt x="12" y="0"/>
                    <a:pt x="0" y="13"/>
                    <a:pt x="0" y="29"/>
                  </a:cubicBezTo>
                  <a:cubicBezTo>
                    <a:pt x="0" y="29"/>
                    <a:pt x="0" y="29"/>
                    <a:pt x="0" y="29"/>
                  </a:cubicBezTo>
                  <a:cubicBezTo>
                    <a:pt x="0" y="29"/>
                    <a:pt x="0" y="29"/>
                    <a:pt x="0" y="29"/>
                  </a:cubicBezTo>
                  <a:cubicBezTo>
                    <a:pt x="0" y="30"/>
                    <a:pt x="0" y="31"/>
                    <a:pt x="0" y="32"/>
                  </a:cubicBezTo>
                  <a:cubicBezTo>
                    <a:pt x="1" y="18"/>
                    <a:pt x="13" y="7"/>
                    <a:pt x="28" y="7"/>
                  </a:cubicBezTo>
                  <a:cubicBezTo>
                    <a:pt x="125" y="7"/>
                    <a:pt x="125" y="7"/>
                    <a:pt x="125" y="7"/>
                  </a:cubicBezTo>
                  <a:cubicBezTo>
                    <a:pt x="166" y="7"/>
                    <a:pt x="166" y="7"/>
                    <a:pt x="166" y="7"/>
                  </a:cubicBezTo>
                  <a:cubicBezTo>
                    <a:pt x="179" y="7"/>
                    <a:pt x="190" y="17"/>
                    <a:pt x="190" y="30"/>
                  </a:cubicBezTo>
                  <a:cubicBezTo>
                    <a:pt x="190" y="30"/>
                    <a:pt x="190" y="29"/>
                    <a:pt x="190" y="29"/>
                  </a:cubicBezTo>
                  <a:cubicBezTo>
                    <a:pt x="190" y="24"/>
                    <a:pt x="190" y="24"/>
                    <a:pt x="190" y="24"/>
                  </a:cubicBezTo>
                  <a:cubicBezTo>
                    <a:pt x="190" y="11"/>
                    <a:pt x="179" y="0"/>
                    <a:pt x="166"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20"/>
            <p:cNvSpPr>
              <a:spLocks/>
            </p:cNvSpPr>
            <p:nvPr userDrawn="1"/>
          </p:nvSpPr>
          <p:spPr bwMode="gray">
            <a:xfrm flipH="1">
              <a:off x="8683843" y="5013981"/>
              <a:ext cx="1447662" cy="577873"/>
            </a:xfrm>
            <a:custGeom>
              <a:avLst/>
              <a:gdLst>
                <a:gd name="T0" fmla="*/ 163 w 500"/>
                <a:gd name="T1" fmla="*/ 0 h 201"/>
                <a:gd name="T2" fmla="*/ 262 w 500"/>
                <a:gd name="T3" fmla="*/ 0 h 201"/>
                <a:gd name="T4" fmla="*/ 381 w 500"/>
                <a:gd name="T5" fmla="*/ 0 h 201"/>
                <a:gd name="T6" fmla="*/ 500 w 500"/>
                <a:gd name="T7" fmla="*/ 53 h 201"/>
                <a:gd name="T8" fmla="*/ 481 w 500"/>
                <a:gd name="T9" fmla="*/ 80 h 201"/>
                <a:gd name="T10" fmla="*/ 411 w 500"/>
                <a:gd name="T11" fmla="*/ 88 h 201"/>
                <a:gd name="T12" fmla="*/ 331 w 500"/>
                <a:gd name="T13" fmla="*/ 86 h 201"/>
                <a:gd name="T14" fmla="*/ 163 w 500"/>
                <a:gd name="T15" fmla="*/ 99 h 201"/>
                <a:gd name="T16" fmla="*/ 163 w 500"/>
                <a:gd name="T17" fmla="*/ 195 h 201"/>
                <a:gd name="T18" fmla="*/ 0 w 500"/>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01">
                  <a:moveTo>
                    <a:pt x="163" y="0"/>
                  </a:moveTo>
                  <a:cubicBezTo>
                    <a:pt x="262" y="0"/>
                    <a:pt x="262" y="0"/>
                    <a:pt x="262" y="0"/>
                  </a:cubicBezTo>
                  <a:cubicBezTo>
                    <a:pt x="381" y="0"/>
                    <a:pt x="381" y="0"/>
                    <a:pt x="381" y="0"/>
                  </a:cubicBezTo>
                  <a:cubicBezTo>
                    <a:pt x="500" y="53"/>
                    <a:pt x="500" y="53"/>
                    <a:pt x="500" y="53"/>
                  </a:cubicBezTo>
                  <a:cubicBezTo>
                    <a:pt x="500" y="53"/>
                    <a:pt x="498" y="67"/>
                    <a:pt x="481" y="80"/>
                  </a:cubicBezTo>
                  <a:cubicBezTo>
                    <a:pt x="461" y="95"/>
                    <a:pt x="434" y="98"/>
                    <a:pt x="411" y="88"/>
                  </a:cubicBezTo>
                  <a:cubicBezTo>
                    <a:pt x="387" y="79"/>
                    <a:pt x="356" y="63"/>
                    <a:pt x="331" y="86"/>
                  </a:cubicBezTo>
                  <a:cubicBezTo>
                    <a:pt x="331" y="86"/>
                    <a:pt x="252" y="166"/>
                    <a:pt x="163" y="99"/>
                  </a:cubicBezTo>
                  <a:cubicBezTo>
                    <a:pt x="163" y="195"/>
                    <a:pt x="163" y="195"/>
                    <a:pt x="163"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121"/>
            <p:cNvSpPr>
              <a:spLocks/>
            </p:cNvSpPr>
            <p:nvPr userDrawn="1"/>
          </p:nvSpPr>
          <p:spPr bwMode="gray">
            <a:xfrm flipH="1">
              <a:off x="8683843" y="5013981"/>
              <a:ext cx="1230214" cy="577873"/>
            </a:xfrm>
            <a:custGeom>
              <a:avLst/>
              <a:gdLst>
                <a:gd name="T0" fmla="*/ 81 w 425"/>
                <a:gd name="T1" fmla="*/ 0 h 201"/>
                <a:gd name="T2" fmla="*/ 187 w 425"/>
                <a:gd name="T3" fmla="*/ 0 h 201"/>
                <a:gd name="T4" fmla="*/ 306 w 425"/>
                <a:gd name="T5" fmla="*/ 0 h 201"/>
                <a:gd name="T6" fmla="*/ 425 w 425"/>
                <a:gd name="T7" fmla="*/ 53 h 201"/>
                <a:gd name="T8" fmla="*/ 406 w 425"/>
                <a:gd name="T9" fmla="*/ 80 h 201"/>
                <a:gd name="T10" fmla="*/ 336 w 425"/>
                <a:gd name="T11" fmla="*/ 88 h 201"/>
                <a:gd name="T12" fmla="*/ 256 w 425"/>
                <a:gd name="T13" fmla="*/ 86 h 201"/>
                <a:gd name="T14" fmla="*/ 88 w 425"/>
                <a:gd name="T15" fmla="*/ 99 h 201"/>
                <a:gd name="T16" fmla="*/ 88 w 425"/>
                <a:gd name="T17" fmla="*/ 195 h 201"/>
                <a:gd name="T18" fmla="*/ 0 w 425"/>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201">
                  <a:moveTo>
                    <a:pt x="81" y="0"/>
                  </a:moveTo>
                  <a:cubicBezTo>
                    <a:pt x="187" y="0"/>
                    <a:pt x="187" y="0"/>
                    <a:pt x="187" y="0"/>
                  </a:cubicBezTo>
                  <a:cubicBezTo>
                    <a:pt x="306" y="0"/>
                    <a:pt x="306" y="0"/>
                    <a:pt x="306" y="0"/>
                  </a:cubicBezTo>
                  <a:cubicBezTo>
                    <a:pt x="425" y="53"/>
                    <a:pt x="425" y="53"/>
                    <a:pt x="425" y="53"/>
                  </a:cubicBezTo>
                  <a:cubicBezTo>
                    <a:pt x="425" y="53"/>
                    <a:pt x="423" y="67"/>
                    <a:pt x="406" y="80"/>
                  </a:cubicBezTo>
                  <a:cubicBezTo>
                    <a:pt x="386" y="95"/>
                    <a:pt x="359" y="98"/>
                    <a:pt x="336" y="88"/>
                  </a:cubicBezTo>
                  <a:cubicBezTo>
                    <a:pt x="312" y="79"/>
                    <a:pt x="281" y="63"/>
                    <a:pt x="256" y="86"/>
                  </a:cubicBezTo>
                  <a:cubicBezTo>
                    <a:pt x="256" y="86"/>
                    <a:pt x="177" y="166"/>
                    <a:pt x="88" y="99"/>
                  </a:cubicBezTo>
                  <a:cubicBezTo>
                    <a:pt x="88" y="195"/>
                    <a:pt x="88" y="195"/>
                    <a:pt x="88"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22"/>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close/>
                </a:path>
              </a:pathLst>
            </a:custGeom>
            <a:solidFill>
              <a:srgbClr val="B2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23"/>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Rectangle 124"/>
            <p:cNvSpPr>
              <a:spLocks noChangeArrowheads="1"/>
            </p:cNvSpPr>
            <p:nvPr userDrawn="1"/>
          </p:nvSpPr>
          <p:spPr bwMode="gray">
            <a:xfrm flipH="1">
              <a:off x="9500015" y="5234407"/>
              <a:ext cx="232341" cy="342555"/>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25"/>
            <p:cNvSpPr>
              <a:spLocks noEditPoints="1"/>
            </p:cNvSpPr>
            <p:nvPr userDrawn="1"/>
          </p:nvSpPr>
          <p:spPr bwMode="gray">
            <a:xfrm>
              <a:off x="8616820" y="3222009"/>
              <a:ext cx="875746" cy="851916"/>
            </a:xfrm>
            <a:custGeom>
              <a:avLst/>
              <a:gdLst>
                <a:gd name="T0" fmla="*/ 254 w 303"/>
                <a:gd name="T1" fmla="*/ 292 h 296"/>
                <a:gd name="T2" fmla="*/ 246 w 303"/>
                <a:gd name="T3" fmla="*/ 292 h 296"/>
                <a:gd name="T4" fmla="*/ 250 w 303"/>
                <a:gd name="T5" fmla="*/ 296 h 296"/>
                <a:gd name="T6" fmla="*/ 254 w 303"/>
                <a:gd name="T7" fmla="*/ 292 h 296"/>
                <a:gd name="T8" fmla="*/ 122 w 303"/>
                <a:gd name="T9" fmla="*/ 0 h 296"/>
                <a:gd name="T10" fmla="*/ 0 w 303"/>
                <a:gd name="T11" fmla="*/ 47 h 296"/>
                <a:gd name="T12" fmla="*/ 83 w 303"/>
                <a:gd name="T13" fmla="*/ 129 h 296"/>
                <a:gd name="T14" fmla="*/ 83 w 303"/>
                <a:gd name="T15" fmla="*/ 97 h 296"/>
                <a:gd name="T16" fmla="*/ 144 w 303"/>
                <a:gd name="T17" fmla="*/ 97 h 296"/>
                <a:gd name="T18" fmla="*/ 144 w 303"/>
                <a:gd name="T19" fmla="*/ 190 h 296"/>
                <a:gd name="T20" fmla="*/ 160 w 303"/>
                <a:gd name="T21" fmla="*/ 207 h 296"/>
                <a:gd name="T22" fmla="*/ 160 w 303"/>
                <a:gd name="T23" fmla="*/ 48 h 296"/>
                <a:gd name="T24" fmla="*/ 221 w 303"/>
                <a:gd name="T25" fmla="*/ 48 h 296"/>
                <a:gd name="T26" fmla="*/ 221 w 303"/>
                <a:gd name="T27" fmla="*/ 268 h 296"/>
                <a:gd name="T28" fmla="*/ 241 w 303"/>
                <a:gd name="T29" fmla="*/ 288 h 296"/>
                <a:gd name="T30" fmla="*/ 258 w 303"/>
                <a:gd name="T31" fmla="*/ 288 h 296"/>
                <a:gd name="T32" fmla="*/ 303 w 303"/>
                <a:gd name="T33" fmla="*/ 174 h 296"/>
                <a:gd name="T34" fmla="*/ 122 w 303"/>
                <a:gd name="T3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96">
                  <a:moveTo>
                    <a:pt x="254" y="292"/>
                  </a:moveTo>
                  <a:cubicBezTo>
                    <a:pt x="246" y="292"/>
                    <a:pt x="246" y="292"/>
                    <a:pt x="246" y="292"/>
                  </a:cubicBezTo>
                  <a:cubicBezTo>
                    <a:pt x="250" y="296"/>
                    <a:pt x="250" y="296"/>
                    <a:pt x="250" y="296"/>
                  </a:cubicBezTo>
                  <a:cubicBezTo>
                    <a:pt x="252" y="295"/>
                    <a:pt x="253" y="293"/>
                    <a:pt x="254" y="292"/>
                  </a:cubicBezTo>
                  <a:moveTo>
                    <a:pt x="122" y="0"/>
                  </a:moveTo>
                  <a:cubicBezTo>
                    <a:pt x="75" y="0"/>
                    <a:pt x="32" y="17"/>
                    <a:pt x="0" y="47"/>
                  </a:cubicBezTo>
                  <a:cubicBezTo>
                    <a:pt x="83" y="129"/>
                    <a:pt x="83" y="129"/>
                    <a:pt x="83" y="129"/>
                  </a:cubicBezTo>
                  <a:cubicBezTo>
                    <a:pt x="83" y="97"/>
                    <a:pt x="83" y="97"/>
                    <a:pt x="83" y="97"/>
                  </a:cubicBezTo>
                  <a:cubicBezTo>
                    <a:pt x="144" y="97"/>
                    <a:pt x="144" y="97"/>
                    <a:pt x="144" y="97"/>
                  </a:cubicBezTo>
                  <a:cubicBezTo>
                    <a:pt x="144" y="190"/>
                    <a:pt x="144" y="190"/>
                    <a:pt x="144" y="190"/>
                  </a:cubicBezTo>
                  <a:cubicBezTo>
                    <a:pt x="160" y="207"/>
                    <a:pt x="160" y="207"/>
                    <a:pt x="160" y="207"/>
                  </a:cubicBezTo>
                  <a:cubicBezTo>
                    <a:pt x="160" y="48"/>
                    <a:pt x="160" y="48"/>
                    <a:pt x="160" y="48"/>
                  </a:cubicBezTo>
                  <a:cubicBezTo>
                    <a:pt x="221" y="48"/>
                    <a:pt x="221" y="48"/>
                    <a:pt x="221" y="48"/>
                  </a:cubicBezTo>
                  <a:cubicBezTo>
                    <a:pt x="221" y="268"/>
                    <a:pt x="221" y="268"/>
                    <a:pt x="221" y="268"/>
                  </a:cubicBezTo>
                  <a:cubicBezTo>
                    <a:pt x="241" y="288"/>
                    <a:pt x="241" y="288"/>
                    <a:pt x="241" y="288"/>
                  </a:cubicBezTo>
                  <a:cubicBezTo>
                    <a:pt x="258" y="288"/>
                    <a:pt x="258" y="288"/>
                    <a:pt x="258" y="288"/>
                  </a:cubicBezTo>
                  <a:cubicBezTo>
                    <a:pt x="285" y="257"/>
                    <a:pt x="302" y="218"/>
                    <a:pt x="303" y="174"/>
                  </a:cubicBezTo>
                  <a:cubicBezTo>
                    <a:pt x="300" y="77"/>
                    <a:pt x="220" y="0"/>
                    <a:pt x="1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26"/>
            <p:cNvSpPr>
              <a:spLocks/>
            </p:cNvSpPr>
            <p:nvPr userDrawn="1"/>
          </p:nvSpPr>
          <p:spPr bwMode="gray">
            <a:xfrm>
              <a:off x="9313842" y="4050096"/>
              <a:ext cx="47660" cy="11915"/>
            </a:xfrm>
            <a:custGeom>
              <a:avLst/>
              <a:gdLst>
                <a:gd name="T0" fmla="*/ 17 w 17"/>
                <a:gd name="T1" fmla="*/ 0 h 4"/>
                <a:gd name="T2" fmla="*/ 0 w 17"/>
                <a:gd name="T3" fmla="*/ 0 h 4"/>
                <a:gd name="T4" fmla="*/ 5 w 17"/>
                <a:gd name="T5" fmla="*/ 4 h 4"/>
                <a:gd name="T6" fmla="*/ 13 w 17"/>
                <a:gd name="T7" fmla="*/ 4 h 4"/>
                <a:gd name="T8" fmla="*/ 17 w 17"/>
                <a:gd name="T9" fmla="*/ 0 h 4"/>
              </a:gdLst>
              <a:ahLst/>
              <a:cxnLst>
                <a:cxn ang="0">
                  <a:pos x="T0" y="T1"/>
                </a:cxn>
                <a:cxn ang="0">
                  <a:pos x="T2" y="T3"/>
                </a:cxn>
                <a:cxn ang="0">
                  <a:pos x="T4" y="T5"/>
                </a:cxn>
                <a:cxn ang="0">
                  <a:pos x="T6" y="T7"/>
                </a:cxn>
                <a:cxn ang="0">
                  <a:pos x="T8" y="T9"/>
                </a:cxn>
              </a:cxnLst>
              <a:rect l="0" t="0" r="r" b="b"/>
              <a:pathLst>
                <a:path w="17" h="4">
                  <a:moveTo>
                    <a:pt x="17" y="0"/>
                  </a:moveTo>
                  <a:cubicBezTo>
                    <a:pt x="0" y="0"/>
                    <a:pt x="0" y="0"/>
                    <a:pt x="0" y="0"/>
                  </a:cubicBezTo>
                  <a:cubicBezTo>
                    <a:pt x="5" y="4"/>
                    <a:pt x="5" y="4"/>
                    <a:pt x="5" y="4"/>
                  </a:cubicBezTo>
                  <a:cubicBezTo>
                    <a:pt x="13" y="4"/>
                    <a:pt x="13" y="4"/>
                    <a:pt x="13" y="4"/>
                  </a:cubicBezTo>
                  <a:cubicBezTo>
                    <a:pt x="15" y="3"/>
                    <a:pt x="16" y="1"/>
                    <a:pt x="17"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27"/>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28"/>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29"/>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30"/>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1"/>
            <p:cNvSpPr>
              <a:spLocks/>
            </p:cNvSpPr>
            <p:nvPr userDrawn="1"/>
          </p:nvSpPr>
          <p:spPr bwMode="gray">
            <a:xfrm>
              <a:off x="8598948" y="3183286"/>
              <a:ext cx="893619" cy="539151"/>
            </a:xfrm>
            <a:custGeom>
              <a:avLst/>
              <a:gdLst>
                <a:gd name="T0" fmla="*/ 128 w 309"/>
                <a:gd name="T1" fmla="*/ 0 h 187"/>
                <a:gd name="T2" fmla="*/ 0 w 309"/>
                <a:gd name="T3" fmla="*/ 53 h 187"/>
                <a:gd name="T4" fmla="*/ 6 w 309"/>
                <a:gd name="T5" fmla="*/ 60 h 187"/>
                <a:gd name="T6" fmla="*/ 128 w 309"/>
                <a:gd name="T7" fmla="*/ 13 h 187"/>
                <a:gd name="T8" fmla="*/ 309 w 309"/>
                <a:gd name="T9" fmla="*/ 187 h 187"/>
                <a:gd name="T10" fmla="*/ 309 w 309"/>
                <a:gd name="T11" fmla="*/ 181 h 187"/>
                <a:gd name="T12" fmla="*/ 309 w 309"/>
                <a:gd name="T13" fmla="*/ 181 h 187"/>
                <a:gd name="T14" fmla="*/ 256 w 309"/>
                <a:gd name="T15" fmla="*/ 53 h 187"/>
                <a:gd name="T16" fmla="*/ 128 w 309"/>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187">
                  <a:moveTo>
                    <a:pt x="128" y="0"/>
                  </a:moveTo>
                  <a:cubicBezTo>
                    <a:pt x="82" y="0"/>
                    <a:pt x="35" y="18"/>
                    <a:pt x="0" y="53"/>
                  </a:cubicBezTo>
                  <a:cubicBezTo>
                    <a:pt x="6" y="60"/>
                    <a:pt x="6" y="60"/>
                    <a:pt x="6" y="60"/>
                  </a:cubicBezTo>
                  <a:cubicBezTo>
                    <a:pt x="38" y="30"/>
                    <a:pt x="81" y="13"/>
                    <a:pt x="128" y="13"/>
                  </a:cubicBezTo>
                  <a:cubicBezTo>
                    <a:pt x="226" y="13"/>
                    <a:pt x="306" y="90"/>
                    <a:pt x="309" y="187"/>
                  </a:cubicBezTo>
                  <a:cubicBezTo>
                    <a:pt x="309" y="185"/>
                    <a:pt x="309" y="183"/>
                    <a:pt x="309" y="181"/>
                  </a:cubicBezTo>
                  <a:cubicBezTo>
                    <a:pt x="309" y="181"/>
                    <a:pt x="309" y="181"/>
                    <a:pt x="309" y="181"/>
                  </a:cubicBezTo>
                  <a:cubicBezTo>
                    <a:pt x="309" y="135"/>
                    <a:pt x="291" y="89"/>
                    <a:pt x="256" y="53"/>
                  </a:cubicBezTo>
                  <a:cubicBezTo>
                    <a:pt x="221" y="18"/>
                    <a:pt x="174" y="0"/>
                    <a:pt x="128" y="0"/>
                  </a:cubicBezTo>
                </a:path>
              </a:pathLst>
            </a:custGeom>
            <a:solidFill>
              <a:srgbClr val="E7C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32"/>
            <p:cNvSpPr>
              <a:spLocks/>
            </p:cNvSpPr>
            <p:nvPr userDrawn="1"/>
          </p:nvSpPr>
          <p:spPr bwMode="gray">
            <a:xfrm>
              <a:off x="9340652" y="3704563"/>
              <a:ext cx="151914" cy="369362"/>
            </a:xfrm>
            <a:custGeom>
              <a:avLst/>
              <a:gdLst>
                <a:gd name="T0" fmla="*/ 53 w 53"/>
                <a:gd name="T1" fmla="*/ 0 h 128"/>
                <a:gd name="T2" fmla="*/ 53 w 53"/>
                <a:gd name="T3" fmla="*/ 0 h 128"/>
                <a:gd name="T4" fmla="*/ 53 w 53"/>
                <a:gd name="T5" fmla="*/ 0 h 128"/>
                <a:gd name="T6" fmla="*/ 53 w 53"/>
                <a:gd name="T7" fmla="*/ 6 h 128"/>
                <a:gd name="T8" fmla="*/ 8 w 53"/>
                <a:gd name="T9" fmla="*/ 120 h 128"/>
                <a:gd name="T10" fmla="*/ 4 w 53"/>
                <a:gd name="T11" fmla="*/ 124 h 128"/>
                <a:gd name="T12" fmla="*/ 0 w 53"/>
                <a:gd name="T13" fmla="*/ 128 h 128"/>
                <a:gd name="T14" fmla="*/ 0 w 53"/>
                <a:gd name="T15" fmla="*/ 128 h 128"/>
                <a:gd name="T16" fmla="*/ 53 w 53"/>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8">
                  <a:moveTo>
                    <a:pt x="53" y="0"/>
                  </a:moveTo>
                  <a:cubicBezTo>
                    <a:pt x="53" y="0"/>
                    <a:pt x="53" y="0"/>
                    <a:pt x="53" y="0"/>
                  </a:cubicBezTo>
                  <a:cubicBezTo>
                    <a:pt x="53" y="0"/>
                    <a:pt x="53" y="0"/>
                    <a:pt x="53" y="0"/>
                  </a:cubicBezTo>
                  <a:cubicBezTo>
                    <a:pt x="53" y="2"/>
                    <a:pt x="53" y="4"/>
                    <a:pt x="53" y="6"/>
                  </a:cubicBezTo>
                  <a:cubicBezTo>
                    <a:pt x="52" y="50"/>
                    <a:pt x="35" y="89"/>
                    <a:pt x="8" y="120"/>
                  </a:cubicBezTo>
                  <a:cubicBezTo>
                    <a:pt x="7" y="121"/>
                    <a:pt x="6" y="123"/>
                    <a:pt x="4" y="124"/>
                  </a:cubicBezTo>
                  <a:cubicBezTo>
                    <a:pt x="3" y="125"/>
                    <a:pt x="2" y="127"/>
                    <a:pt x="0" y="128"/>
                  </a:cubicBezTo>
                  <a:cubicBezTo>
                    <a:pt x="0" y="128"/>
                    <a:pt x="0" y="128"/>
                    <a:pt x="0" y="128"/>
                  </a:cubicBezTo>
                  <a:cubicBezTo>
                    <a:pt x="36" y="93"/>
                    <a:pt x="53" y="46"/>
                    <a:pt x="53" y="0"/>
                  </a:cubicBezTo>
                </a:path>
              </a:pathLst>
            </a:custGeom>
            <a:solidFill>
              <a:srgbClr val="F8D7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33"/>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 name="T6" fmla="*/ 0 w 23"/>
                <a:gd name="T7" fmla="*/ 24 h 24"/>
              </a:gdLst>
              <a:ahLst/>
              <a:cxnLst>
                <a:cxn ang="0">
                  <a:pos x="T0" y="T1"/>
                </a:cxn>
                <a:cxn ang="0">
                  <a:pos x="T2" y="T3"/>
                </a:cxn>
                <a:cxn ang="0">
                  <a:pos x="T4" y="T5"/>
                </a:cxn>
                <a:cxn ang="0">
                  <a:pos x="T6" y="T7"/>
                </a:cxn>
              </a:cxnLst>
              <a:rect l="0" t="0" r="r" b="b"/>
              <a:pathLst>
                <a:path w="23" h="24">
                  <a:moveTo>
                    <a:pt x="0" y="24"/>
                  </a:moveTo>
                  <a:lnTo>
                    <a:pt x="0" y="0"/>
                  </a:lnTo>
                  <a:lnTo>
                    <a:pt x="23" y="22"/>
                  </a:lnTo>
                  <a:lnTo>
                    <a:pt x="0" y="2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34"/>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Lst>
              <a:ahLst/>
              <a:cxnLst>
                <a:cxn ang="0">
                  <a:pos x="T0" y="T1"/>
                </a:cxn>
                <a:cxn ang="0">
                  <a:pos x="T2" y="T3"/>
                </a:cxn>
                <a:cxn ang="0">
                  <a:pos x="T4" y="T5"/>
                </a:cxn>
              </a:cxnLst>
              <a:rect l="0" t="0" r="r" b="b"/>
              <a:pathLst>
                <a:path w="23" h="24">
                  <a:moveTo>
                    <a:pt x="0" y="24"/>
                  </a:moveTo>
                  <a:lnTo>
                    <a:pt x="0" y="0"/>
                  </a:lnTo>
                  <a:lnTo>
                    <a:pt x="2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35"/>
            <p:cNvSpPr>
              <a:spLocks/>
            </p:cNvSpPr>
            <p:nvPr userDrawn="1"/>
          </p:nvSpPr>
          <p:spPr bwMode="gray">
            <a:xfrm flipH="1">
              <a:off x="9672781" y="5013981"/>
              <a:ext cx="387235" cy="589788"/>
            </a:xfrm>
            <a:custGeom>
              <a:avLst/>
              <a:gdLst>
                <a:gd name="T0" fmla="*/ 0 w 134"/>
                <a:gd name="T1" fmla="*/ 205 h 205"/>
                <a:gd name="T2" fmla="*/ 0 w 134"/>
                <a:gd name="T3" fmla="*/ 8 h 205"/>
                <a:gd name="T4" fmla="*/ 107 w 134"/>
                <a:gd name="T5" fmla="*/ 1 h 205"/>
                <a:gd name="T6" fmla="*/ 122 w 134"/>
                <a:gd name="T7" fmla="*/ 0 h 205"/>
                <a:gd name="T8" fmla="*/ 134 w 134"/>
                <a:gd name="T9" fmla="*/ 0 h 205"/>
                <a:gd name="T10" fmla="*/ 134 w 134"/>
                <a:gd name="T11" fmla="*/ 162 h 205"/>
                <a:gd name="T12" fmla="*/ 99 w 134"/>
                <a:gd name="T13" fmla="*/ 199 h 205"/>
                <a:gd name="T14" fmla="*/ 38 w 134"/>
                <a:gd name="T15" fmla="*/ 203 h 205"/>
                <a:gd name="T16" fmla="*/ 26 w 134"/>
                <a:gd name="T17"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05">
                  <a:moveTo>
                    <a:pt x="0" y="205"/>
                  </a:moveTo>
                  <a:cubicBezTo>
                    <a:pt x="0" y="8"/>
                    <a:pt x="0" y="8"/>
                    <a:pt x="0" y="8"/>
                  </a:cubicBezTo>
                  <a:cubicBezTo>
                    <a:pt x="107" y="1"/>
                    <a:pt x="107" y="1"/>
                    <a:pt x="107" y="1"/>
                  </a:cubicBezTo>
                  <a:cubicBezTo>
                    <a:pt x="112" y="1"/>
                    <a:pt x="117" y="0"/>
                    <a:pt x="122" y="0"/>
                  </a:cubicBezTo>
                  <a:cubicBezTo>
                    <a:pt x="134" y="0"/>
                    <a:pt x="134" y="0"/>
                    <a:pt x="134" y="0"/>
                  </a:cubicBezTo>
                  <a:cubicBezTo>
                    <a:pt x="134" y="162"/>
                    <a:pt x="134" y="162"/>
                    <a:pt x="134" y="162"/>
                  </a:cubicBezTo>
                  <a:cubicBezTo>
                    <a:pt x="134" y="182"/>
                    <a:pt x="119" y="198"/>
                    <a:pt x="99" y="199"/>
                  </a:cubicBezTo>
                  <a:cubicBezTo>
                    <a:pt x="38" y="203"/>
                    <a:pt x="38" y="203"/>
                    <a:pt x="38" y="203"/>
                  </a:cubicBezTo>
                  <a:cubicBezTo>
                    <a:pt x="26" y="204"/>
                    <a:pt x="26" y="204"/>
                    <a:pt x="26" y="2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36"/>
            <p:cNvSpPr>
              <a:spLocks/>
            </p:cNvSpPr>
            <p:nvPr userDrawn="1"/>
          </p:nvSpPr>
          <p:spPr bwMode="gray">
            <a:xfrm flipH="1">
              <a:off x="9824697" y="4132702"/>
              <a:ext cx="2618822" cy="1558692"/>
            </a:xfrm>
            <a:custGeom>
              <a:avLst/>
              <a:gdLst>
                <a:gd name="T0" fmla="*/ 627 w 1093"/>
                <a:gd name="T1" fmla="*/ 451 h 691"/>
                <a:gd name="T2" fmla="*/ 598 w 1093"/>
                <a:gd name="T3" fmla="*/ 442 h 691"/>
                <a:gd name="T4" fmla="*/ 465 w 1093"/>
                <a:gd name="T5" fmla="*/ 349 h 691"/>
                <a:gd name="T6" fmla="*/ 0 w 1093"/>
                <a:gd name="T7" fmla="*/ 0 h 691"/>
                <a:gd name="T8" fmla="*/ 0 w 1093"/>
                <a:gd name="T9" fmla="*/ 407 h 691"/>
                <a:gd name="T10" fmla="*/ 472 w 1093"/>
                <a:gd name="T11" fmla="*/ 648 h 691"/>
                <a:gd name="T12" fmla="*/ 643 w 1093"/>
                <a:gd name="T13" fmla="*/ 681 h 691"/>
                <a:gd name="T14" fmla="*/ 1093 w 1093"/>
                <a:gd name="T15" fmla="*/ 651 h 691"/>
                <a:gd name="T16" fmla="*/ 1093 w 1093"/>
                <a:gd name="T17" fmla="*/ 552 h 691"/>
                <a:gd name="T18" fmla="*/ 1093 w 1093"/>
                <a:gd name="T19" fmla="*/ 450 h 691"/>
                <a:gd name="T20" fmla="*/ 627 w 1093"/>
                <a:gd name="T21" fmla="*/ 451 h 691"/>
                <a:gd name="connsiteX0" fmla="*/ 5795 w 10058"/>
                <a:gd name="connsiteY0" fmla="*/ 4459 h 7836"/>
                <a:gd name="connsiteX1" fmla="*/ 5529 w 10058"/>
                <a:gd name="connsiteY1" fmla="*/ 4329 h 7836"/>
                <a:gd name="connsiteX2" fmla="*/ 4312 w 10058"/>
                <a:gd name="connsiteY2" fmla="*/ 2983 h 7836"/>
                <a:gd name="connsiteX3" fmla="*/ 1756 w 10058"/>
                <a:gd name="connsiteY3" fmla="*/ 0 h 7836"/>
                <a:gd name="connsiteX4" fmla="*/ 58 w 10058"/>
                <a:gd name="connsiteY4" fmla="*/ 3822 h 7836"/>
                <a:gd name="connsiteX5" fmla="*/ 4376 w 10058"/>
                <a:gd name="connsiteY5" fmla="*/ 7310 h 7836"/>
                <a:gd name="connsiteX6" fmla="*/ 5941 w 10058"/>
                <a:gd name="connsiteY6" fmla="*/ 7787 h 7836"/>
                <a:gd name="connsiteX7" fmla="*/ 10058 w 10058"/>
                <a:gd name="connsiteY7" fmla="*/ 7353 h 7836"/>
                <a:gd name="connsiteX8" fmla="*/ 10058 w 10058"/>
                <a:gd name="connsiteY8" fmla="*/ 5920 h 7836"/>
                <a:gd name="connsiteX9" fmla="*/ 10058 w 10058"/>
                <a:gd name="connsiteY9" fmla="*/ 4444 h 7836"/>
                <a:gd name="connsiteX10" fmla="*/ 5795 w 10058"/>
                <a:gd name="connsiteY10" fmla="*/ 4459 h 783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63 w 10001"/>
                <a:gd name="connsiteY0" fmla="*/ 5697 h 10056"/>
                <a:gd name="connsiteX1" fmla="*/ 5498 w 10001"/>
                <a:gd name="connsiteY1" fmla="*/ 5532 h 10056"/>
                <a:gd name="connsiteX2" fmla="*/ 4288 w 10001"/>
                <a:gd name="connsiteY2" fmla="*/ 3814 h 10056"/>
                <a:gd name="connsiteX3" fmla="*/ 1747 w 10001"/>
                <a:gd name="connsiteY3" fmla="*/ 7 h 10056"/>
                <a:gd name="connsiteX4" fmla="*/ 59 w 10001"/>
                <a:gd name="connsiteY4" fmla="*/ 4884 h 10056"/>
                <a:gd name="connsiteX5" fmla="*/ 4352 w 10001"/>
                <a:gd name="connsiteY5" fmla="*/ 9336 h 10056"/>
                <a:gd name="connsiteX6" fmla="*/ 5908 w 10001"/>
                <a:gd name="connsiteY6" fmla="*/ 9944 h 10056"/>
                <a:gd name="connsiteX7" fmla="*/ 10001 w 10001"/>
                <a:gd name="connsiteY7" fmla="*/ 9391 h 10056"/>
                <a:gd name="connsiteX8" fmla="*/ 10001 w 10001"/>
                <a:gd name="connsiteY8" fmla="*/ 7562 h 10056"/>
                <a:gd name="connsiteX9" fmla="*/ 10001 w 10001"/>
                <a:gd name="connsiteY9" fmla="*/ 5678 h 10056"/>
                <a:gd name="connsiteX10" fmla="*/ 5763 w 10001"/>
                <a:gd name="connsiteY10" fmla="*/ 5697 h 10056"/>
                <a:gd name="connsiteX0" fmla="*/ 5763 w 10001"/>
                <a:gd name="connsiteY0" fmla="*/ 5690 h 10049"/>
                <a:gd name="connsiteX1" fmla="*/ 5498 w 10001"/>
                <a:gd name="connsiteY1" fmla="*/ 5525 h 10049"/>
                <a:gd name="connsiteX2" fmla="*/ 4288 w 10001"/>
                <a:gd name="connsiteY2" fmla="*/ 3807 h 10049"/>
                <a:gd name="connsiteX3" fmla="*/ 1747 w 10001"/>
                <a:gd name="connsiteY3" fmla="*/ 0 h 10049"/>
                <a:gd name="connsiteX4" fmla="*/ 59 w 10001"/>
                <a:gd name="connsiteY4" fmla="*/ 4877 h 10049"/>
                <a:gd name="connsiteX5" fmla="*/ 4352 w 10001"/>
                <a:gd name="connsiteY5" fmla="*/ 9329 h 10049"/>
                <a:gd name="connsiteX6" fmla="*/ 5908 w 10001"/>
                <a:gd name="connsiteY6" fmla="*/ 9937 h 10049"/>
                <a:gd name="connsiteX7" fmla="*/ 10001 w 10001"/>
                <a:gd name="connsiteY7" fmla="*/ 9384 h 10049"/>
                <a:gd name="connsiteX8" fmla="*/ 10001 w 10001"/>
                <a:gd name="connsiteY8" fmla="*/ 7555 h 10049"/>
                <a:gd name="connsiteX9" fmla="*/ 10001 w 10001"/>
                <a:gd name="connsiteY9" fmla="*/ 5671 h 10049"/>
                <a:gd name="connsiteX10" fmla="*/ 5763 w 10001"/>
                <a:gd name="connsiteY10" fmla="*/ 5690 h 10049"/>
                <a:gd name="connsiteX0" fmla="*/ 5705 w 9943"/>
                <a:gd name="connsiteY0" fmla="*/ 5690 h 10049"/>
                <a:gd name="connsiteX1" fmla="*/ 5440 w 9943"/>
                <a:gd name="connsiteY1" fmla="*/ 5525 h 10049"/>
                <a:gd name="connsiteX2" fmla="*/ 4230 w 9943"/>
                <a:gd name="connsiteY2" fmla="*/ 3807 h 10049"/>
                <a:gd name="connsiteX3" fmla="*/ 1689 w 9943"/>
                <a:gd name="connsiteY3" fmla="*/ 0 h 10049"/>
                <a:gd name="connsiteX4" fmla="*/ 1 w 9943"/>
                <a:gd name="connsiteY4" fmla="*/ 4877 h 10049"/>
                <a:gd name="connsiteX5" fmla="*/ 4294 w 9943"/>
                <a:gd name="connsiteY5" fmla="*/ 9329 h 10049"/>
                <a:gd name="connsiteX6" fmla="*/ 5850 w 9943"/>
                <a:gd name="connsiteY6" fmla="*/ 9937 h 10049"/>
                <a:gd name="connsiteX7" fmla="*/ 9943 w 9943"/>
                <a:gd name="connsiteY7" fmla="*/ 9384 h 10049"/>
                <a:gd name="connsiteX8" fmla="*/ 9943 w 9943"/>
                <a:gd name="connsiteY8" fmla="*/ 7555 h 10049"/>
                <a:gd name="connsiteX9" fmla="*/ 9943 w 9943"/>
                <a:gd name="connsiteY9" fmla="*/ 5671 h 10049"/>
                <a:gd name="connsiteX10" fmla="*/ 5705 w 9943"/>
                <a:gd name="connsiteY10" fmla="*/ 5690 h 10049"/>
                <a:gd name="connsiteX0" fmla="*/ 5738 w 10000"/>
                <a:gd name="connsiteY0" fmla="*/ 5662 h 10000"/>
                <a:gd name="connsiteX1" fmla="*/ 5471 w 10000"/>
                <a:gd name="connsiteY1" fmla="*/ 5498 h 10000"/>
                <a:gd name="connsiteX2" fmla="*/ 4254 w 10000"/>
                <a:gd name="connsiteY2" fmla="*/ 3788 h 10000"/>
                <a:gd name="connsiteX3" fmla="*/ 1699 w 10000"/>
                <a:gd name="connsiteY3" fmla="*/ 0 h 10000"/>
                <a:gd name="connsiteX4" fmla="*/ 1 w 10000"/>
                <a:gd name="connsiteY4" fmla="*/ 4853 h 10000"/>
                <a:gd name="connsiteX5" fmla="*/ 4319 w 10000"/>
                <a:gd name="connsiteY5" fmla="*/ 9284 h 10000"/>
                <a:gd name="connsiteX6" fmla="*/ 5884 w 10000"/>
                <a:gd name="connsiteY6" fmla="*/ 9889 h 10000"/>
                <a:gd name="connsiteX7" fmla="*/ 10000 w 10000"/>
                <a:gd name="connsiteY7" fmla="*/ 9338 h 10000"/>
                <a:gd name="connsiteX8" fmla="*/ 10000 w 10000"/>
                <a:gd name="connsiteY8" fmla="*/ 7518 h 10000"/>
                <a:gd name="connsiteX9" fmla="*/ 10000 w 10000"/>
                <a:gd name="connsiteY9" fmla="*/ 5643 h 10000"/>
                <a:gd name="connsiteX10" fmla="*/ 5738 w 10000"/>
                <a:gd name="connsiteY10" fmla="*/ 5662 h 10000"/>
                <a:gd name="connsiteX0" fmla="*/ 4040 w 8302"/>
                <a:gd name="connsiteY0" fmla="*/ 5662 h 9948"/>
                <a:gd name="connsiteX1" fmla="*/ 3773 w 8302"/>
                <a:gd name="connsiteY1" fmla="*/ 5498 h 9948"/>
                <a:gd name="connsiteX2" fmla="*/ 2556 w 8302"/>
                <a:gd name="connsiteY2" fmla="*/ 3788 h 9948"/>
                <a:gd name="connsiteX3" fmla="*/ 1 w 8302"/>
                <a:gd name="connsiteY3" fmla="*/ 0 h 9948"/>
                <a:gd name="connsiteX4" fmla="*/ 13 w 8302"/>
                <a:gd name="connsiteY4" fmla="*/ 6677 h 9948"/>
                <a:gd name="connsiteX5" fmla="*/ 2621 w 8302"/>
                <a:gd name="connsiteY5" fmla="*/ 9284 h 9948"/>
                <a:gd name="connsiteX6" fmla="*/ 4186 w 8302"/>
                <a:gd name="connsiteY6" fmla="*/ 9889 h 9948"/>
                <a:gd name="connsiteX7" fmla="*/ 8302 w 8302"/>
                <a:gd name="connsiteY7" fmla="*/ 9338 h 9948"/>
                <a:gd name="connsiteX8" fmla="*/ 8302 w 8302"/>
                <a:gd name="connsiteY8" fmla="*/ 7518 h 9948"/>
                <a:gd name="connsiteX9" fmla="*/ 8302 w 8302"/>
                <a:gd name="connsiteY9" fmla="*/ 5643 h 9948"/>
                <a:gd name="connsiteX10" fmla="*/ 4040 w 8302"/>
                <a:gd name="connsiteY10" fmla="*/ 5662 h 9948"/>
                <a:gd name="connsiteX0" fmla="*/ 4866 w 10000"/>
                <a:gd name="connsiteY0" fmla="*/ 5692 h 10000"/>
                <a:gd name="connsiteX1" fmla="*/ 4545 w 10000"/>
                <a:gd name="connsiteY1" fmla="*/ 5527 h 10000"/>
                <a:gd name="connsiteX2" fmla="*/ 3079 w 10000"/>
                <a:gd name="connsiteY2" fmla="*/ 3808 h 10000"/>
                <a:gd name="connsiteX3" fmla="*/ 1 w 10000"/>
                <a:gd name="connsiteY3" fmla="*/ 0 h 10000"/>
                <a:gd name="connsiteX4" fmla="*/ 45 w 10000"/>
                <a:gd name="connsiteY4" fmla="*/ 6736 h 10000"/>
                <a:gd name="connsiteX5" fmla="*/ 3157 w 10000"/>
                <a:gd name="connsiteY5" fmla="*/ 9333 h 10000"/>
                <a:gd name="connsiteX6" fmla="*/ 5042 w 10000"/>
                <a:gd name="connsiteY6" fmla="*/ 9941 h 10000"/>
                <a:gd name="connsiteX7" fmla="*/ 10000 w 10000"/>
                <a:gd name="connsiteY7" fmla="*/ 9387 h 10000"/>
                <a:gd name="connsiteX8" fmla="*/ 10000 w 10000"/>
                <a:gd name="connsiteY8" fmla="*/ 7557 h 10000"/>
                <a:gd name="connsiteX9" fmla="*/ 10000 w 10000"/>
                <a:gd name="connsiteY9" fmla="*/ 5672 h 10000"/>
                <a:gd name="connsiteX10" fmla="*/ 4866 w 10000"/>
                <a:gd name="connsiteY10" fmla="*/ 5692 h 10000"/>
                <a:gd name="connsiteX0" fmla="*/ 4837 w 9971"/>
                <a:gd name="connsiteY0" fmla="*/ 5692 h 10000"/>
                <a:gd name="connsiteX1" fmla="*/ 4516 w 9971"/>
                <a:gd name="connsiteY1" fmla="*/ 5527 h 10000"/>
                <a:gd name="connsiteX2" fmla="*/ 3050 w 9971"/>
                <a:gd name="connsiteY2" fmla="*/ 3808 h 10000"/>
                <a:gd name="connsiteX3" fmla="*/ 1 w 9971"/>
                <a:gd name="connsiteY3" fmla="*/ 0 h 10000"/>
                <a:gd name="connsiteX4" fmla="*/ 16 w 9971"/>
                <a:gd name="connsiteY4" fmla="*/ 6736 h 10000"/>
                <a:gd name="connsiteX5" fmla="*/ 3128 w 9971"/>
                <a:gd name="connsiteY5" fmla="*/ 9333 h 10000"/>
                <a:gd name="connsiteX6" fmla="*/ 5013 w 9971"/>
                <a:gd name="connsiteY6" fmla="*/ 9941 h 10000"/>
                <a:gd name="connsiteX7" fmla="*/ 9971 w 9971"/>
                <a:gd name="connsiteY7" fmla="*/ 9387 h 10000"/>
                <a:gd name="connsiteX8" fmla="*/ 9971 w 9971"/>
                <a:gd name="connsiteY8" fmla="*/ 7557 h 10000"/>
                <a:gd name="connsiteX9" fmla="*/ 9971 w 9971"/>
                <a:gd name="connsiteY9" fmla="*/ 5672 h 10000"/>
                <a:gd name="connsiteX10" fmla="*/ 4837 w 9971"/>
                <a:gd name="connsiteY10" fmla="*/ 569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71" h="10000">
                  <a:moveTo>
                    <a:pt x="4837" y="5692"/>
                  </a:moveTo>
                  <a:cubicBezTo>
                    <a:pt x="4725" y="5710"/>
                    <a:pt x="4617" y="5654"/>
                    <a:pt x="4516" y="5527"/>
                  </a:cubicBezTo>
                  <a:cubicBezTo>
                    <a:pt x="4284" y="5213"/>
                    <a:pt x="3803" y="4729"/>
                    <a:pt x="3050" y="3808"/>
                  </a:cubicBezTo>
                  <a:cubicBezTo>
                    <a:pt x="2298" y="2887"/>
                    <a:pt x="-45" y="42"/>
                    <a:pt x="1" y="0"/>
                  </a:cubicBezTo>
                  <a:cubicBezTo>
                    <a:pt x="2" y="56"/>
                    <a:pt x="-4" y="6697"/>
                    <a:pt x="16" y="6736"/>
                  </a:cubicBezTo>
                  <a:cubicBezTo>
                    <a:pt x="-40" y="6629"/>
                    <a:pt x="2295" y="8799"/>
                    <a:pt x="3128" y="9333"/>
                  </a:cubicBezTo>
                  <a:cubicBezTo>
                    <a:pt x="3961" y="9867"/>
                    <a:pt x="4362" y="10127"/>
                    <a:pt x="5013" y="9941"/>
                  </a:cubicBezTo>
                  <a:lnTo>
                    <a:pt x="9971" y="9387"/>
                  </a:lnTo>
                  <a:lnTo>
                    <a:pt x="9971" y="7557"/>
                  </a:lnTo>
                  <a:lnTo>
                    <a:pt x="9971" y="5672"/>
                  </a:lnTo>
                  <a:lnTo>
                    <a:pt x="4837" y="5692"/>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5ECC252-9CFB-450F-AEDC-65E3F0F0F890}"/>
              </a:ext>
            </a:extLst>
          </p:cNvPr>
          <p:cNvSpPr>
            <a:spLocks noGrp="1"/>
          </p:cNvSpPr>
          <p:nvPr>
            <p:ph sz="quarter" idx="11"/>
          </p:nvPr>
        </p:nvSpPr>
        <p:spPr>
          <a:xfrm>
            <a:off x="273571" y="1214814"/>
            <a:ext cx="11887200" cy="5484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22056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C8D8D532-DBB1-47DB-8554-54EA1431B178}"/>
              </a:ext>
            </a:extLst>
          </p:cNvPr>
          <p:cNvSpPr>
            <a:spLocks noGrp="1"/>
          </p:cNvSpPr>
          <p:nvPr>
            <p:ph sz="quarter" idx="12"/>
          </p:nvPr>
        </p:nvSpPr>
        <p:spPr>
          <a:xfrm>
            <a:off x="272272" y="1212849"/>
            <a:ext cx="5486400" cy="21574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39B945FC-0421-47E0-912C-310D0D8E1342}"/>
              </a:ext>
            </a:extLst>
          </p:cNvPr>
          <p:cNvSpPr>
            <a:spLocks noGrp="1"/>
          </p:cNvSpPr>
          <p:nvPr>
            <p:ph sz="quarter" idx="13"/>
          </p:nvPr>
        </p:nvSpPr>
        <p:spPr>
          <a:xfrm>
            <a:off x="6673072" y="1212849"/>
            <a:ext cx="5486400" cy="2157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67665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4937760" cy="1828800"/>
          </a:xfrm>
          <a:noFill/>
        </p:spPr>
        <p:txBody>
          <a:bodyPr lIns="146304" tIns="91440" rIns="146304" bIns="91440" anchor="b" anchorCtr="0"/>
          <a:lstStyle>
            <a:lvl1pPr>
              <a:defRPr sz="48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493776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493776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sp>
        <p:nvSpPr>
          <p:cNvPr id="64" name="Rectangle 63"/>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77"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378" name="Group 377"/>
          <p:cNvGrpSpPr/>
          <p:nvPr userDrawn="1"/>
        </p:nvGrpSpPr>
        <p:grpSpPr bwMode="gray">
          <a:xfrm>
            <a:off x="6653839" y="1127963"/>
            <a:ext cx="5789680" cy="4757031"/>
            <a:chOff x="6653839" y="1127963"/>
            <a:chExt cx="5789680" cy="4757031"/>
          </a:xfrm>
        </p:grpSpPr>
        <p:sp>
          <p:nvSpPr>
            <p:cNvPr id="379" name="Freeform 7"/>
            <p:cNvSpPr>
              <a:spLocks/>
            </p:cNvSpPr>
            <p:nvPr userDrawn="1"/>
          </p:nvSpPr>
          <p:spPr bwMode="gray">
            <a:xfrm>
              <a:off x="7729159" y="2453497"/>
              <a:ext cx="2371068" cy="2725538"/>
            </a:xfrm>
            <a:custGeom>
              <a:avLst/>
              <a:gdLst>
                <a:gd name="T0" fmla="*/ 819 w 819"/>
                <a:gd name="T1" fmla="*/ 761 h 947"/>
                <a:gd name="T2" fmla="*/ 540 w 819"/>
                <a:gd name="T3" fmla="*/ 856 h 947"/>
                <a:gd name="T4" fmla="*/ 292 w 819"/>
                <a:gd name="T5" fmla="*/ 941 h 947"/>
                <a:gd name="T6" fmla="*/ 250 w 819"/>
                <a:gd name="T7" fmla="*/ 920 h 947"/>
                <a:gd name="T8" fmla="*/ 0 w 819"/>
                <a:gd name="T9" fmla="*/ 191 h 947"/>
                <a:gd name="T10" fmla="*/ 558 w 819"/>
                <a:gd name="T11" fmla="*/ 0 h 947"/>
                <a:gd name="T12" fmla="*/ 688 w 819"/>
                <a:gd name="T13" fmla="*/ 380 h 947"/>
                <a:gd name="T14" fmla="*/ 819 w 819"/>
                <a:gd name="T15" fmla="*/ 761 h 9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947">
                  <a:moveTo>
                    <a:pt x="819" y="761"/>
                  </a:moveTo>
                  <a:cubicBezTo>
                    <a:pt x="540" y="856"/>
                    <a:pt x="540" y="856"/>
                    <a:pt x="540" y="856"/>
                  </a:cubicBezTo>
                  <a:cubicBezTo>
                    <a:pt x="292" y="941"/>
                    <a:pt x="292" y="941"/>
                    <a:pt x="292" y="941"/>
                  </a:cubicBezTo>
                  <a:cubicBezTo>
                    <a:pt x="275" y="947"/>
                    <a:pt x="256" y="938"/>
                    <a:pt x="250" y="920"/>
                  </a:cubicBezTo>
                  <a:cubicBezTo>
                    <a:pt x="0" y="191"/>
                    <a:pt x="0" y="191"/>
                    <a:pt x="0" y="191"/>
                  </a:cubicBezTo>
                  <a:cubicBezTo>
                    <a:pt x="558" y="0"/>
                    <a:pt x="558" y="0"/>
                    <a:pt x="558" y="0"/>
                  </a:cubicBezTo>
                  <a:cubicBezTo>
                    <a:pt x="688" y="380"/>
                    <a:pt x="688" y="380"/>
                    <a:pt x="688" y="380"/>
                  </a:cubicBezTo>
                  <a:cubicBezTo>
                    <a:pt x="819" y="761"/>
                    <a:pt x="819" y="761"/>
                    <a:pt x="819" y="7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8"/>
            <p:cNvSpPr>
              <a:spLocks/>
            </p:cNvSpPr>
            <p:nvPr userDrawn="1"/>
          </p:nvSpPr>
          <p:spPr bwMode="gray">
            <a:xfrm flipH="1">
              <a:off x="8826822" y="5156960"/>
              <a:ext cx="673193" cy="574896"/>
            </a:xfrm>
            <a:custGeom>
              <a:avLst/>
              <a:gdLst>
                <a:gd name="T0" fmla="*/ 163 w 232"/>
                <a:gd name="T1" fmla="*/ 188 h 199"/>
                <a:gd name="T2" fmla="*/ 112 w 232"/>
                <a:gd name="T3" fmla="*/ 192 h 199"/>
                <a:gd name="T4" fmla="*/ 0 w 232"/>
                <a:gd name="T5" fmla="*/ 145 h 199"/>
                <a:gd name="T6" fmla="*/ 0 w 232"/>
                <a:gd name="T7" fmla="*/ 0 h 199"/>
                <a:gd name="T8" fmla="*/ 232 w 232"/>
                <a:gd name="T9" fmla="*/ 0 h 199"/>
                <a:gd name="T10" fmla="*/ 232 w 232"/>
                <a:gd name="T11" fmla="*/ 160 h 199"/>
                <a:gd name="T12" fmla="*/ 163 w 232"/>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232" h="199">
                  <a:moveTo>
                    <a:pt x="163" y="188"/>
                  </a:moveTo>
                  <a:cubicBezTo>
                    <a:pt x="112" y="192"/>
                    <a:pt x="112" y="192"/>
                    <a:pt x="112" y="192"/>
                  </a:cubicBezTo>
                  <a:cubicBezTo>
                    <a:pt x="39" y="199"/>
                    <a:pt x="2" y="149"/>
                    <a:pt x="0" y="145"/>
                  </a:cubicBezTo>
                  <a:cubicBezTo>
                    <a:pt x="0" y="0"/>
                    <a:pt x="0" y="0"/>
                    <a:pt x="0" y="0"/>
                  </a:cubicBezTo>
                  <a:cubicBezTo>
                    <a:pt x="232" y="0"/>
                    <a:pt x="232" y="0"/>
                    <a:pt x="232" y="0"/>
                  </a:cubicBezTo>
                  <a:cubicBezTo>
                    <a:pt x="232" y="160"/>
                    <a:pt x="232" y="160"/>
                    <a:pt x="232" y="160"/>
                  </a:cubicBezTo>
                  <a:cubicBezTo>
                    <a:pt x="163" y="188"/>
                    <a:pt x="163" y="188"/>
                    <a:pt x="163" y="18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9"/>
            <p:cNvSpPr>
              <a:spLocks noChangeArrowheads="1"/>
            </p:cNvSpPr>
            <p:nvPr userDrawn="1"/>
          </p:nvSpPr>
          <p:spPr bwMode="gray">
            <a:xfrm>
              <a:off x="8986182" y="4282436"/>
              <a:ext cx="107234" cy="482554"/>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0"/>
            <p:cNvSpPr>
              <a:spLocks noChangeArrowheads="1"/>
            </p:cNvSpPr>
            <p:nvPr userDrawn="1"/>
          </p:nvSpPr>
          <p:spPr bwMode="gray">
            <a:xfrm>
              <a:off x="8986182" y="4282436"/>
              <a:ext cx="107234" cy="4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1"/>
            <p:cNvSpPr>
              <a:spLocks noEditPoints="1"/>
            </p:cNvSpPr>
            <p:nvPr userDrawn="1"/>
          </p:nvSpPr>
          <p:spPr bwMode="gray">
            <a:xfrm>
              <a:off x="8047884" y="2578603"/>
              <a:ext cx="1817024" cy="2320431"/>
            </a:xfrm>
            <a:custGeom>
              <a:avLst/>
              <a:gdLst>
                <a:gd name="T0" fmla="*/ 627 w 627"/>
                <a:gd name="T1" fmla="*/ 745 h 806"/>
                <a:gd name="T2" fmla="*/ 606 w 627"/>
                <a:gd name="T3" fmla="*/ 752 h 806"/>
                <a:gd name="T4" fmla="*/ 606 w 627"/>
                <a:gd name="T5" fmla="*/ 793 h 806"/>
                <a:gd name="T6" fmla="*/ 486 w 627"/>
                <a:gd name="T7" fmla="*/ 793 h 806"/>
                <a:gd name="T8" fmla="*/ 448 w 627"/>
                <a:gd name="T9" fmla="*/ 806 h 806"/>
                <a:gd name="T10" fmla="*/ 597 w 627"/>
                <a:gd name="T11" fmla="*/ 806 h 806"/>
                <a:gd name="T12" fmla="*/ 627 w 627"/>
                <a:gd name="T13" fmla="*/ 776 h 806"/>
                <a:gd name="T14" fmla="*/ 627 w 627"/>
                <a:gd name="T15" fmla="*/ 745 h 806"/>
                <a:gd name="T16" fmla="*/ 0 w 627"/>
                <a:gd name="T17" fmla="*/ 468 h 806"/>
                <a:gd name="T18" fmla="*/ 0 w 627"/>
                <a:gd name="T19" fmla="*/ 770 h 806"/>
                <a:gd name="T20" fmla="*/ 36 w 627"/>
                <a:gd name="T21" fmla="*/ 806 h 806"/>
                <a:gd name="T22" fmla="*/ 116 w 627"/>
                <a:gd name="T23" fmla="*/ 806 h 806"/>
                <a:gd name="T24" fmla="*/ 111 w 627"/>
                <a:gd name="T25" fmla="*/ 793 h 806"/>
                <a:gd name="T26" fmla="*/ 50 w 627"/>
                <a:gd name="T27" fmla="*/ 793 h 806"/>
                <a:gd name="T28" fmla="*/ 17 w 627"/>
                <a:gd name="T29" fmla="*/ 760 h 806"/>
                <a:gd name="T30" fmla="*/ 17 w 627"/>
                <a:gd name="T31" fmla="*/ 517 h 806"/>
                <a:gd name="T32" fmla="*/ 0 w 627"/>
                <a:gd name="T33" fmla="*/ 468 h 806"/>
                <a:gd name="T34" fmla="*/ 606 w 627"/>
                <a:gd name="T35" fmla="*/ 0 h 806"/>
                <a:gd name="T36" fmla="*/ 606 w 627"/>
                <a:gd name="T37" fmla="*/ 391 h 806"/>
                <a:gd name="T38" fmla="*/ 606 w 627"/>
                <a:gd name="T39" fmla="*/ 417 h 806"/>
                <a:gd name="T40" fmla="*/ 627 w 627"/>
                <a:gd name="T41" fmla="*/ 479 h 806"/>
                <a:gd name="T42" fmla="*/ 627 w 627"/>
                <a:gd name="T43" fmla="*/ 26 h 806"/>
                <a:gd name="T44" fmla="*/ 606 w 627"/>
                <a:gd name="T45"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806">
                  <a:moveTo>
                    <a:pt x="627" y="745"/>
                  </a:moveTo>
                  <a:cubicBezTo>
                    <a:pt x="606" y="752"/>
                    <a:pt x="606" y="752"/>
                    <a:pt x="606" y="752"/>
                  </a:cubicBezTo>
                  <a:cubicBezTo>
                    <a:pt x="606" y="793"/>
                    <a:pt x="606" y="793"/>
                    <a:pt x="606" y="793"/>
                  </a:cubicBezTo>
                  <a:cubicBezTo>
                    <a:pt x="486" y="793"/>
                    <a:pt x="486" y="793"/>
                    <a:pt x="486" y="793"/>
                  </a:cubicBezTo>
                  <a:cubicBezTo>
                    <a:pt x="448" y="806"/>
                    <a:pt x="448" y="806"/>
                    <a:pt x="448" y="806"/>
                  </a:cubicBezTo>
                  <a:cubicBezTo>
                    <a:pt x="597" y="806"/>
                    <a:pt x="597" y="806"/>
                    <a:pt x="597" y="806"/>
                  </a:cubicBezTo>
                  <a:cubicBezTo>
                    <a:pt x="613" y="806"/>
                    <a:pt x="627" y="793"/>
                    <a:pt x="627" y="776"/>
                  </a:cubicBezTo>
                  <a:cubicBezTo>
                    <a:pt x="627" y="745"/>
                    <a:pt x="627" y="745"/>
                    <a:pt x="627" y="745"/>
                  </a:cubicBezTo>
                  <a:moveTo>
                    <a:pt x="0" y="468"/>
                  </a:moveTo>
                  <a:cubicBezTo>
                    <a:pt x="0" y="770"/>
                    <a:pt x="0" y="770"/>
                    <a:pt x="0" y="770"/>
                  </a:cubicBezTo>
                  <a:cubicBezTo>
                    <a:pt x="0" y="790"/>
                    <a:pt x="16" y="806"/>
                    <a:pt x="36" y="806"/>
                  </a:cubicBezTo>
                  <a:cubicBezTo>
                    <a:pt x="116" y="806"/>
                    <a:pt x="116" y="806"/>
                    <a:pt x="116" y="806"/>
                  </a:cubicBezTo>
                  <a:cubicBezTo>
                    <a:pt x="111" y="793"/>
                    <a:pt x="111" y="793"/>
                    <a:pt x="111" y="793"/>
                  </a:cubicBezTo>
                  <a:cubicBezTo>
                    <a:pt x="50" y="793"/>
                    <a:pt x="50" y="793"/>
                    <a:pt x="50" y="793"/>
                  </a:cubicBezTo>
                  <a:cubicBezTo>
                    <a:pt x="32" y="793"/>
                    <a:pt x="17" y="778"/>
                    <a:pt x="17" y="760"/>
                  </a:cubicBezTo>
                  <a:cubicBezTo>
                    <a:pt x="17" y="517"/>
                    <a:pt x="17" y="517"/>
                    <a:pt x="17" y="517"/>
                  </a:cubicBezTo>
                  <a:cubicBezTo>
                    <a:pt x="0" y="468"/>
                    <a:pt x="0" y="468"/>
                    <a:pt x="0" y="468"/>
                  </a:cubicBezTo>
                  <a:moveTo>
                    <a:pt x="606" y="0"/>
                  </a:moveTo>
                  <a:cubicBezTo>
                    <a:pt x="606" y="391"/>
                    <a:pt x="606" y="391"/>
                    <a:pt x="606" y="391"/>
                  </a:cubicBezTo>
                  <a:cubicBezTo>
                    <a:pt x="606" y="417"/>
                    <a:pt x="606" y="417"/>
                    <a:pt x="606" y="417"/>
                  </a:cubicBezTo>
                  <a:cubicBezTo>
                    <a:pt x="627" y="479"/>
                    <a:pt x="627" y="479"/>
                    <a:pt x="627" y="479"/>
                  </a:cubicBezTo>
                  <a:cubicBezTo>
                    <a:pt x="627" y="26"/>
                    <a:pt x="627" y="26"/>
                    <a:pt x="627" y="26"/>
                  </a:cubicBezTo>
                  <a:cubicBezTo>
                    <a:pt x="627" y="13"/>
                    <a:pt x="618" y="3"/>
                    <a:pt x="606" y="0"/>
                  </a:cubicBezTo>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2"/>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close/>
                  <a:moveTo>
                    <a:pt x="472" y="645"/>
                  </a:moveTo>
                  <a:lnTo>
                    <a:pt x="353" y="645"/>
                  </a:lnTo>
                  <a:lnTo>
                    <a:pt x="353" y="657"/>
                  </a:lnTo>
                  <a:lnTo>
                    <a:pt x="436" y="657"/>
                  </a:lnTo>
                  <a:lnTo>
                    <a:pt x="472" y="645"/>
                  </a:lnTo>
                  <a:close/>
                  <a:moveTo>
                    <a:pt x="589" y="281"/>
                  </a:moveTo>
                  <a:lnTo>
                    <a:pt x="589" y="605"/>
                  </a:lnTo>
                  <a:lnTo>
                    <a:pt x="610" y="599"/>
                  </a:lnTo>
                  <a:lnTo>
                    <a:pt x="610" y="341"/>
                  </a:lnTo>
                  <a:lnTo>
                    <a:pt x="589" y="281"/>
                  </a:lnTo>
                  <a:close/>
                  <a:moveTo>
                    <a:pt x="17" y="0"/>
                  </a:moveTo>
                  <a:lnTo>
                    <a:pt x="0" y="17"/>
                  </a:lnTo>
                  <a:lnTo>
                    <a:pt x="0" y="331"/>
                  </a:lnTo>
                  <a:lnTo>
                    <a:pt x="17" y="378"/>
                  </a:lnTo>
                  <a:lnTo>
                    <a:pt x="1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3"/>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moveTo>
                    <a:pt x="472" y="645"/>
                  </a:moveTo>
                  <a:lnTo>
                    <a:pt x="353" y="645"/>
                  </a:lnTo>
                  <a:lnTo>
                    <a:pt x="353" y="657"/>
                  </a:lnTo>
                  <a:lnTo>
                    <a:pt x="436" y="657"/>
                  </a:lnTo>
                  <a:lnTo>
                    <a:pt x="472" y="645"/>
                  </a:lnTo>
                  <a:moveTo>
                    <a:pt x="589" y="281"/>
                  </a:moveTo>
                  <a:lnTo>
                    <a:pt x="589" y="605"/>
                  </a:lnTo>
                  <a:lnTo>
                    <a:pt x="610" y="599"/>
                  </a:lnTo>
                  <a:lnTo>
                    <a:pt x="610" y="341"/>
                  </a:lnTo>
                  <a:lnTo>
                    <a:pt x="589" y="281"/>
                  </a:lnTo>
                  <a:moveTo>
                    <a:pt x="17" y="0"/>
                  </a:moveTo>
                  <a:lnTo>
                    <a:pt x="0" y="17"/>
                  </a:lnTo>
                  <a:lnTo>
                    <a:pt x="0" y="331"/>
                  </a:lnTo>
                  <a:lnTo>
                    <a:pt x="17" y="37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4"/>
            <p:cNvSpPr>
              <a:spLocks/>
            </p:cNvSpPr>
            <p:nvPr userDrawn="1"/>
          </p:nvSpPr>
          <p:spPr bwMode="gray">
            <a:xfrm>
              <a:off x="8098521" y="2548816"/>
              <a:ext cx="1703833" cy="2314473"/>
            </a:xfrm>
            <a:custGeom>
              <a:avLst/>
              <a:gdLst>
                <a:gd name="T0" fmla="*/ 589 w 589"/>
                <a:gd name="T1" fmla="*/ 804 h 804"/>
                <a:gd name="T2" fmla="*/ 294 w 589"/>
                <a:gd name="T3" fmla="*/ 804 h 804"/>
                <a:gd name="T4" fmla="*/ 33 w 589"/>
                <a:gd name="T5" fmla="*/ 804 h 804"/>
                <a:gd name="T6" fmla="*/ 0 w 589"/>
                <a:gd name="T7" fmla="*/ 771 h 804"/>
                <a:gd name="T8" fmla="*/ 0 w 589"/>
                <a:gd name="T9" fmla="*/ 134 h 804"/>
                <a:gd name="T10" fmla="*/ 127 w 589"/>
                <a:gd name="T11" fmla="*/ 0 h 804"/>
                <a:gd name="T12" fmla="*/ 589 w 589"/>
                <a:gd name="T13" fmla="*/ 0 h 804"/>
                <a:gd name="T14" fmla="*/ 589 w 589"/>
                <a:gd name="T15" fmla="*/ 402 h 804"/>
                <a:gd name="T16" fmla="*/ 589 w 589"/>
                <a:gd name="T17" fmla="*/ 80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804">
                  <a:moveTo>
                    <a:pt x="589" y="804"/>
                  </a:moveTo>
                  <a:cubicBezTo>
                    <a:pt x="294" y="804"/>
                    <a:pt x="294" y="804"/>
                    <a:pt x="294" y="804"/>
                  </a:cubicBezTo>
                  <a:cubicBezTo>
                    <a:pt x="33" y="804"/>
                    <a:pt x="33" y="804"/>
                    <a:pt x="33" y="804"/>
                  </a:cubicBezTo>
                  <a:cubicBezTo>
                    <a:pt x="15" y="804"/>
                    <a:pt x="0" y="789"/>
                    <a:pt x="0" y="771"/>
                  </a:cubicBezTo>
                  <a:cubicBezTo>
                    <a:pt x="0" y="134"/>
                    <a:pt x="0" y="134"/>
                    <a:pt x="0" y="134"/>
                  </a:cubicBezTo>
                  <a:cubicBezTo>
                    <a:pt x="127" y="0"/>
                    <a:pt x="127" y="0"/>
                    <a:pt x="127" y="0"/>
                  </a:cubicBezTo>
                  <a:cubicBezTo>
                    <a:pt x="589" y="0"/>
                    <a:pt x="589" y="0"/>
                    <a:pt x="589" y="0"/>
                  </a:cubicBezTo>
                  <a:cubicBezTo>
                    <a:pt x="589" y="402"/>
                    <a:pt x="589" y="402"/>
                    <a:pt x="589" y="402"/>
                  </a:cubicBezTo>
                  <a:cubicBezTo>
                    <a:pt x="589" y="804"/>
                    <a:pt x="589" y="804"/>
                    <a:pt x="589" y="8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5"/>
            <p:cNvSpPr>
              <a:spLocks/>
            </p:cNvSpPr>
            <p:nvPr userDrawn="1"/>
          </p:nvSpPr>
          <p:spPr bwMode="gray">
            <a:xfrm>
              <a:off x="8098521" y="2548816"/>
              <a:ext cx="366383" cy="384257"/>
            </a:xfrm>
            <a:custGeom>
              <a:avLst/>
              <a:gdLst>
                <a:gd name="T0" fmla="*/ 123 w 123"/>
                <a:gd name="T1" fmla="*/ 0 h 129"/>
                <a:gd name="T2" fmla="*/ 123 w 123"/>
                <a:gd name="T3" fmla="*/ 129 h 129"/>
                <a:gd name="T4" fmla="*/ 0 w 123"/>
                <a:gd name="T5" fmla="*/ 129 h 129"/>
                <a:gd name="T6" fmla="*/ 123 w 123"/>
                <a:gd name="T7" fmla="*/ 0 h 129"/>
              </a:gdLst>
              <a:ahLst/>
              <a:cxnLst>
                <a:cxn ang="0">
                  <a:pos x="T0" y="T1"/>
                </a:cxn>
                <a:cxn ang="0">
                  <a:pos x="T2" y="T3"/>
                </a:cxn>
                <a:cxn ang="0">
                  <a:pos x="T4" y="T5"/>
                </a:cxn>
                <a:cxn ang="0">
                  <a:pos x="T6" y="T7"/>
                </a:cxn>
              </a:cxnLst>
              <a:rect l="0" t="0" r="r" b="b"/>
              <a:pathLst>
                <a:path w="123" h="129">
                  <a:moveTo>
                    <a:pt x="123" y="0"/>
                  </a:moveTo>
                  <a:lnTo>
                    <a:pt x="123" y="129"/>
                  </a:lnTo>
                  <a:lnTo>
                    <a:pt x="0" y="129"/>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6"/>
            <p:cNvSpPr>
              <a:spLocks/>
            </p:cNvSpPr>
            <p:nvPr userDrawn="1"/>
          </p:nvSpPr>
          <p:spPr bwMode="gray">
            <a:xfrm>
              <a:off x="9802354" y="2548816"/>
              <a:ext cx="62552" cy="2314473"/>
            </a:xfrm>
            <a:custGeom>
              <a:avLst/>
              <a:gdLst>
                <a:gd name="T0" fmla="*/ 0 w 21"/>
                <a:gd name="T1" fmla="*/ 804 h 804"/>
                <a:gd name="T2" fmla="*/ 0 w 21"/>
                <a:gd name="T3" fmla="*/ 804 h 804"/>
                <a:gd name="T4" fmla="*/ 0 w 21"/>
                <a:gd name="T5" fmla="*/ 0 h 804"/>
                <a:gd name="T6" fmla="*/ 0 w 21"/>
                <a:gd name="T7" fmla="*/ 0 h 804"/>
                <a:gd name="T8" fmla="*/ 21 w 21"/>
                <a:gd name="T9" fmla="*/ 21 h 804"/>
                <a:gd name="T10" fmla="*/ 21 w 21"/>
                <a:gd name="T11" fmla="*/ 783 h 804"/>
                <a:gd name="T12" fmla="*/ 0 w 21"/>
                <a:gd name="T13" fmla="*/ 804 h 804"/>
              </a:gdLst>
              <a:ahLst/>
              <a:cxnLst>
                <a:cxn ang="0">
                  <a:pos x="T0" y="T1"/>
                </a:cxn>
                <a:cxn ang="0">
                  <a:pos x="T2" y="T3"/>
                </a:cxn>
                <a:cxn ang="0">
                  <a:pos x="T4" y="T5"/>
                </a:cxn>
                <a:cxn ang="0">
                  <a:pos x="T6" y="T7"/>
                </a:cxn>
                <a:cxn ang="0">
                  <a:pos x="T8" y="T9"/>
                </a:cxn>
                <a:cxn ang="0">
                  <a:pos x="T10" y="T11"/>
                </a:cxn>
                <a:cxn ang="0">
                  <a:pos x="T12" y="T13"/>
                </a:cxn>
              </a:cxnLst>
              <a:rect l="0" t="0" r="r" b="b"/>
              <a:pathLst>
                <a:path w="21" h="804">
                  <a:moveTo>
                    <a:pt x="0" y="804"/>
                  </a:moveTo>
                  <a:cubicBezTo>
                    <a:pt x="0" y="804"/>
                    <a:pt x="0" y="804"/>
                    <a:pt x="0" y="804"/>
                  </a:cubicBezTo>
                  <a:cubicBezTo>
                    <a:pt x="0" y="0"/>
                    <a:pt x="0" y="0"/>
                    <a:pt x="0" y="0"/>
                  </a:cubicBezTo>
                  <a:cubicBezTo>
                    <a:pt x="0" y="0"/>
                    <a:pt x="0" y="0"/>
                    <a:pt x="0" y="0"/>
                  </a:cubicBezTo>
                  <a:cubicBezTo>
                    <a:pt x="12" y="0"/>
                    <a:pt x="21" y="9"/>
                    <a:pt x="21" y="21"/>
                  </a:cubicBezTo>
                  <a:cubicBezTo>
                    <a:pt x="21" y="783"/>
                    <a:pt x="21" y="783"/>
                    <a:pt x="21" y="783"/>
                  </a:cubicBezTo>
                  <a:cubicBezTo>
                    <a:pt x="21" y="795"/>
                    <a:pt x="12" y="804"/>
                    <a:pt x="0" y="804"/>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7"/>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18"/>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19"/>
            <p:cNvSpPr>
              <a:spLocks noChangeArrowheads="1"/>
            </p:cNvSpPr>
            <p:nvPr userDrawn="1"/>
          </p:nvSpPr>
          <p:spPr bwMode="gray">
            <a:xfrm>
              <a:off x="8631715" y="3642011"/>
              <a:ext cx="178724" cy="41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0"/>
            <p:cNvSpPr>
              <a:spLocks noChangeArrowheads="1"/>
            </p:cNvSpPr>
            <p:nvPr userDrawn="1"/>
          </p:nvSpPr>
          <p:spPr bwMode="gray">
            <a:xfrm>
              <a:off x="8855118" y="3502009"/>
              <a:ext cx="178724" cy="55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1"/>
            <p:cNvSpPr>
              <a:spLocks noChangeArrowheads="1"/>
            </p:cNvSpPr>
            <p:nvPr userDrawn="1"/>
          </p:nvSpPr>
          <p:spPr bwMode="gray">
            <a:xfrm>
              <a:off x="8855118" y="3502009"/>
              <a:ext cx="178724" cy="5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2"/>
            <p:cNvSpPr>
              <a:spLocks noChangeArrowheads="1"/>
            </p:cNvSpPr>
            <p:nvPr userDrawn="1"/>
          </p:nvSpPr>
          <p:spPr bwMode="gray">
            <a:xfrm>
              <a:off x="9078524" y="3359030"/>
              <a:ext cx="175744" cy="697023"/>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3"/>
            <p:cNvSpPr>
              <a:spLocks noChangeArrowheads="1"/>
            </p:cNvSpPr>
            <p:nvPr userDrawn="1"/>
          </p:nvSpPr>
          <p:spPr bwMode="gray">
            <a:xfrm>
              <a:off x="9078524" y="3359030"/>
              <a:ext cx="175744" cy="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24"/>
            <p:cNvSpPr>
              <a:spLocks noChangeArrowheads="1"/>
            </p:cNvSpPr>
            <p:nvPr userDrawn="1"/>
          </p:nvSpPr>
          <p:spPr bwMode="gray">
            <a:xfrm>
              <a:off x="8223628" y="3948819"/>
              <a:ext cx="59575" cy="10723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25"/>
            <p:cNvSpPr>
              <a:spLocks noChangeArrowheads="1"/>
            </p:cNvSpPr>
            <p:nvPr userDrawn="1"/>
          </p:nvSpPr>
          <p:spPr bwMode="gray">
            <a:xfrm>
              <a:off x="9662355"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26"/>
            <p:cNvSpPr>
              <a:spLocks noChangeArrowheads="1"/>
            </p:cNvSpPr>
            <p:nvPr userDrawn="1"/>
          </p:nvSpPr>
          <p:spPr bwMode="gray">
            <a:xfrm>
              <a:off x="9561078"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27"/>
            <p:cNvSpPr>
              <a:spLocks noChangeArrowheads="1"/>
            </p:cNvSpPr>
            <p:nvPr userDrawn="1"/>
          </p:nvSpPr>
          <p:spPr bwMode="gray">
            <a:xfrm>
              <a:off x="8321927"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8"/>
            <p:cNvSpPr>
              <a:spLocks/>
            </p:cNvSpPr>
            <p:nvPr userDrawn="1"/>
          </p:nvSpPr>
          <p:spPr bwMode="gray">
            <a:xfrm>
              <a:off x="8590012" y="1881581"/>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9"/>
            <p:cNvSpPr>
              <a:spLocks/>
            </p:cNvSpPr>
            <p:nvPr userDrawn="1"/>
          </p:nvSpPr>
          <p:spPr bwMode="gray">
            <a:xfrm>
              <a:off x="8590012" y="1816049"/>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0"/>
            <p:cNvSpPr>
              <a:spLocks/>
            </p:cNvSpPr>
            <p:nvPr userDrawn="1"/>
          </p:nvSpPr>
          <p:spPr bwMode="gray">
            <a:xfrm>
              <a:off x="8590012" y="1753496"/>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1"/>
            <p:cNvSpPr>
              <a:spLocks/>
            </p:cNvSpPr>
            <p:nvPr userDrawn="1"/>
          </p:nvSpPr>
          <p:spPr bwMode="gray">
            <a:xfrm>
              <a:off x="8590012" y="1690942"/>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userDrawn="1"/>
          </p:nvSpPr>
          <p:spPr bwMode="gray">
            <a:xfrm>
              <a:off x="8590012" y="1625410"/>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userDrawn="1"/>
          </p:nvSpPr>
          <p:spPr bwMode="gray">
            <a:xfrm>
              <a:off x="9182778" y="1881581"/>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userDrawn="1"/>
          </p:nvSpPr>
          <p:spPr bwMode="gray">
            <a:xfrm>
              <a:off x="9182778" y="1816049"/>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userDrawn="1"/>
          </p:nvSpPr>
          <p:spPr bwMode="gray">
            <a:xfrm>
              <a:off x="9182778" y="175349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userDrawn="1"/>
          </p:nvSpPr>
          <p:spPr bwMode="gray">
            <a:xfrm>
              <a:off x="9182778" y="1690942"/>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userDrawn="1"/>
          </p:nvSpPr>
          <p:spPr bwMode="gray">
            <a:xfrm>
              <a:off x="9182778" y="162541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userDrawn="1"/>
          </p:nvSpPr>
          <p:spPr bwMode="gray">
            <a:xfrm>
              <a:off x="9182778" y="155690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userDrawn="1"/>
          </p:nvSpPr>
          <p:spPr bwMode="gray">
            <a:xfrm>
              <a:off x="9182778" y="149434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userDrawn="1"/>
          </p:nvSpPr>
          <p:spPr bwMode="gray">
            <a:xfrm>
              <a:off x="8887885" y="1881581"/>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userDrawn="1"/>
          </p:nvSpPr>
          <p:spPr bwMode="gray">
            <a:xfrm>
              <a:off x="8887885" y="1816049"/>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userDrawn="1"/>
          </p:nvSpPr>
          <p:spPr bwMode="gray">
            <a:xfrm>
              <a:off x="8887885" y="175349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userDrawn="1"/>
          </p:nvSpPr>
          <p:spPr bwMode="gray">
            <a:xfrm>
              <a:off x="8887885" y="1690942"/>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userDrawn="1"/>
          </p:nvSpPr>
          <p:spPr bwMode="gray">
            <a:xfrm>
              <a:off x="8887885" y="162541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userDrawn="1"/>
          </p:nvSpPr>
          <p:spPr bwMode="gray">
            <a:xfrm>
              <a:off x="8887885" y="155690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6"/>
            <p:cNvSpPr>
              <a:spLocks/>
            </p:cNvSpPr>
            <p:nvPr userDrawn="1"/>
          </p:nvSpPr>
          <p:spPr bwMode="gray">
            <a:xfrm>
              <a:off x="8887885" y="149434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7"/>
            <p:cNvSpPr>
              <a:spLocks/>
            </p:cNvSpPr>
            <p:nvPr userDrawn="1"/>
          </p:nvSpPr>
          <p:spPr bwMode="gray">
            <a:xfrm>
              <a:off x="8887885" y="1431794"/>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8"/>
            <p:cNvSpPr>
              <a:spLocks/>
            </p:cNvSpPr>
            <p:nvPr userDrawn="1"/>
          </p:nvSpPr>
          <p:spPr bwMode="gray">
            <a:xfrm>
              <a:off x="8887885" y="1366262"/>
              <a:ext cx="256171" cy="4170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49"/>
            <p:cNvSpPr>
              <a:spLocks/>
            </p:cNvSpPr>
            <p:nvPr userDrawn="1"/>
          </p:nvSpPr>
          <p:spPr bwMode="gray">
            <a:xfrm>
              <a:off x="8887885" y="1300730"/>
              <a:ext cx="256171" cy="4468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0"/>
            <p:cNvSpPr>
              <a:spLocks/>
            </p:cNvSpPr>
            <p:nvPr userDrawn="1"/>
          </p:nvSpPr>
          <p:spPr bwMode="gray">
            <a:xfrm>
              <a:off x="8464906" y="1127963"/>
              <a:ext cx="1102130" cy="1099152"/>
            </a:xfrm>
            <a:custGeom>
              <a:avLst/>
              <a:gdLst>
                <a:gd name="T0" fmla="*/ 379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9 w 381"/>
                <a:gd name="T13" fmla="*/ 190 h 381"/>
                <a:gd name="T14" fmla="*/ 377 w 381"/>
                <a:gd name="T15" fmla="*/ 190 h 381"/>
                <a:gd name="T16" fmla="*/ 322 w 381"/>
                <a:gd name="T17" fmla="*/ 322 h 381"/>
                <a:gd name="T18" fmla="*/ 190 w 381"/>
                <a:gd name="T19" fmla="*/ 376 h 381"/>
                <a:gd name="T20" fmla="*/ 59 w 381"/>
                <a:gd name="T21" fmla="*/ 322 h 381"/>
                <a:gd name="T22" fmla="*/ 4 w 381"/>
                <a:gd name="T23" fmla="*/ 190 h 381"/>
                <a:gd name="T24" fmla="*/ 59 w 381"/>
                <a:gd name="T25" fmla="*/ 59 h 381"/>
                <a:gd name="T26" fmla="*/ 190 w 381"/>
                <a:gd name="T27" fmla="*/ 4 h 381"/>
                <a:gd name="T28" fmla="*/ 322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0" y="0"/>
                  </a:cubicBezTo>
                  <a:cubicBezTo>
                    <a:pt x="85" y="0"/>
                    <a:pt x="0" y="85"/>
                    <a:pt x="0" y="190"/>
                  </a:cubicBezTo>
                  <a:cubicBezTo>
                    <a:pt x="0" y="295"/>
                    <a:pt x="85" y="381"/>
                    <a:pt x="190" y="381"/>
                  </a:cubicBezTo>
                  <a:cubicBezTo>
                    <a:pt x="296" y="381"/>
                    <a:pt x="381" y="295"/>
                    <a:pt x="381" y="190"/>
                  </a:cubicBezTo>
                  <a:cubicBezTo>
                    <a:pt x="379" y="190"/>
                    <a:pt x="379" y="190"/>
                    <a:pt x="379" y="190"/>
                  </a:cubicBezTo>
                  <a:cubicBezTo>
                    <a:pt x="377" y="190"/>
                    <a:pt x="377" y="190"/>
                    <a:pt x="377" y="190"/>
                  </a:cubicBezTo>
                  <a:cubicBezTo>
                    <a:pt x="377" y="242"/>
                    <a:pt x="356" y="288"/>
                    <a:pt x="322" y="322"/>
                  </a:cubicBezTo>
                  <a:cubicBezTo>
                    <a:pt x="288" y="356"/>
                    <a:pt x="242" y="376"/>
                    <a:pt x="190" y="376"/>
                  </a:cubicBezTo>
                  <a:cubicBezTo>
                    <a:pt x="139" y="376"/>
                    <a:pt x="92" y="356"/>
                    <a:pt x="59" y="322"/>
                  </a:cubicBezTo>
                  <a:cubicBezTo>
                    <a:pt x="25" y="288"/>
                    <a:pt x="4" y="242"/>
                    <a:pt x="4" y="190"/>
                  </a:cubicBezTo>
                  <a:cubicBezTo>
                    <a:pt x="4" y="139"/>
                    <a:pt x="25" y="92"/>
                    <a:pt x="59" y="59"/>
                  </a:cubicBezTo>
                  <a:cubicBezTo>
                    <a:pt x="92" y="25"/>
                    <a:pt x="139" y="4"/>
                    <a:pt x="190" y="4"/>
                  </a:cubicBezTo>
                  <a:cubicBezTo>
                    <a:pt x="242" y="4"/>
                    <a:pt x="288" y="25"/>
                    <a:pt x="322"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51"/>
            <p:cNvSpPr>
              <a:spLocks/>
            </p:cNvSpPr>
            <p:nvPr userDrawn="1"/>
          </p:nvSpPr>
          <p:spPr bwMode="gray">
            <a:xfrm>
              <a:off x="6898094" y="3320308"/>
              <a:ext cx="634468" cy="717875"/>
            </a:xfrm>
            <a:custGeom>
              <a:avLst/>
              <a:gdLst>
                <a:gd name="T0" fmla="*/ 0 w 213"/>
                <a:gd name="T1" fmla="*/ 0 h 241"/>
                <a:gd name="T2" fmla="*/ 0 w 213"/>
                <a:gd name="T3" fmla="*/ 241 h 241"/>
                <a:gd name="T4" fmla="*/ 213 w 213"/>
                <a:gd name="T5" fmla="*/ 241 h 241"/>
                <a:gd name="T6" fmla="*/ 213 w 213"/>
                <a:gd name="T7" fmla="*/ 227 h 241"/>
                <a:gd name="T8" fmla="*/ 15 w 213"/>
                <a:gd name="T9" fmla="*/ 227 h 241"/>
                <a:gd name="T10" fmla="*/ 15 w 213"/>
                <a:gd name="T11" fmla="*/ 0 h 241"/>
                <a:gd name="T12" fmla="*/ 0 w 213"/>
                <a:gd name="T13" fmla="*/ 0 h 241"/>
                <a:gd name="T14" fmla="*/ 0 w 213"/>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1">
                  <a:moveTo>
                    <a:pt x="0" y="0"/>
                  </a:moveTo>
                  <a:lnTo>
                    <a:pt x="0" y="241"/>
                  </a:lnTo>
                  <a:lnTo>
                    <a:pt x="213" y="241"/>
                  </a:lnTo>
                  <a:lnTo>
                    <a:pt x="213" y="227"/>
                  </a:lnTo>
                  <a:lnTo>
                    <a:pt x="15" y="227"/>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52"/>
            <p:cNvSpPr>
              <a:spLocks noChangeArrowheads="1"/>
            </p:cNvSpPr>
            <p:nvPr userDrawn="1"/>
          </p:nvSpPr>
          <p:spPr bwMode="gray">
            <a:xfrm>
              <a:off x="6871285" y="3409670"/>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53"/>
            <p:cNvSpPr>
              <a:spLocks/>
            </p:cNvSpPr>
            <p:nvPr userDrawn="1"/>
          </p:nvSpPr>
          <p:spPr bwMode="gray">
            <a:xfrm>
              <a:off x="6871285" y="3409670"/>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54"/>
            <p:cNvSpPr>
              <a:spLocks noChangeArrowheads="1"/>
            </p:cNvSpPr>
            <p:nvPr userDrawn="1"/>
          </p:nvSpPr>
          <p:spPr bwMode="gray">
            <a:xfrm>
              <a:off x="6871285" y="3496052"/>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55"/>
            <p:cNvSpPr>
              <a:spLocks/>
            </p:cNvSpPr>
            <p:nvPr userDrawn="1"/>
          </p:nvSpPr>
          <p:spPr bwMode="gray">
            <a:xfrm>
              <a:off x="6871285" y="3496052"/>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Rectangle 56"/>
            <p:cNvSpPr>
              <a:spLocks noChangeArrowheads="1"/>
            </p:cNvSpPr>
            <p:nvPr userDrawn="1"/>
          </p:nvSpPr>
          <p:spPr bwMode="gray">
            <a:xfrm>
              <a:off x="6871285" y="3579456"/>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7"/>
            <p:cNvSpPr>
              <a:spLocks/>
            </p:cNvSpPr>
            <p:nvPr userDrawn="1"/>
          </p:nvSpPr>
          <p:spPr bwMode="gray">
            <a:xfrm>
              <a:off x="6871285" y="3579456"/>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8"/>
            <p:cNvSpPr>
              <a:spLocks noChangeArrowheads="1"/>
            </p:cNvSpPr>
            <p:nvPr userDrawn="1"/>
          </p:nvSpPr>
          <p:spPr bwMode="gray">
            <a:xfrm>
              <a:off x="6871285" y="3665840"/>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9"/>
            <p:cNvSpPr>
              <a:spLocks/>
            </p:cNvSpPr>
            <p:nvPr userDrawn="1"/>
          </p:nvSpPr>
          <p:spPr bwMode="gray">
            <a:xfrm>
              <a:off x="6871285" y="3665840"/>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60"/>
            <p:cNvSpPr>
              <a:spLocks noChangeArrowheads="1"/>
            </p:cNvSpPr>
            <p:nvPr userDrawn="1"/>
          </p:nvSpPr>
          <p:spPr bwMode="gray">
            <a:xfrm>
              <a:off x="6871285" y="3749245"/>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61"/>
            <p:cNvSpPr>
              <a:spLocks/>
            </p:cNvSpPr>
            <p:nvPr userDrawn="1"/>
          </p:nvSpPr>
          <p:spPr bwMode="gray">
            <a:xfrm>
              <a:off x="6871285" y="3749245"/>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62"/>
            <p:cNvSpPr>
              <a:spLocks noChangeArrowheads="1"/>
            </p:cNvSpPr>
            <p:nvPr userDrawn="1"/>
          </p:nvSpPr>
          <p:spPr bwMode="gray">
            <a:xfrm>
              <a:off x="6871285" y="3835627"/>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63"/>
            <p:cNvSpPr>
              <a:spLocks/>
            </p:cNvSpPr>
            <p:nvPr userDrawn="1"/>
          </p:nvSpPr>
          <p:spPr bwMode="gray">
            <a:xfrm>
              <a:off x="6871285" y="3835627"/>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64"/>
            <p:cNvSpPr>
              <a:spLocks noChangeArrowheads="1"/>
            </p:cNvSpPr>
            <p:nvPr userDrawn="1"/>
          </p:nvSpPr>
          <p:spPr bwMode="gray">
            <a:xfrm>
              <a:off x="6871285" y="3922011"/>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65"/>
            <p:cNvSpPr>
              <a:spLocks/>
            </p:cNvSpPr>
            <p:nvPr userDrawn="1"/>
          </p:nvSpPr>
          <p:spPr bwMode="gray">
            <a:xfrm>
              <a:off x="6871285" y="3922011"/>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66"/>
            <p:cNvSpPr>
              <a:spLocks noChangeArrowheads="1"/>
            </p:cNvSpPr>
            <p:nvPr userDrawn="1"/>
          </p:nvSpPr>
          <p:spPr bwMode="gray">
            <a:xfrm>
              <a:off x="7449158"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67"/>
            <p:cNvSpPr>
              <a:spLocks/>
            </p:cNvSpPr>
            <p:nvPr userDrawn="1"/>
          </p:nvSpPr>
          <p:spPr bwMode="gray">
            <a:xfrm>
              <a:off x="7449158"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68"/>
            <p:cNvSpPr>
              <a:spLocks noChangeArrowheads="1"/>
            </p:cNvSpPr>
            <p:nvPr userDrawn="1"/>
          </p:nvSpPr>
          <p:spPr bwMode="gray">
            <a:xfrm>
              <a:off x="7362776"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69"/>
            <p:cNvSpPr>
              <a:spLocks/>
            </p:cNvSpPr>
            <p:nvPr userDrawn="1"/>
          </p:nvSpPr>
          <p:spPr bwMode="gray">
            <a:xfrm>
              <a:off x="7362776"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70"/>
            <p:cNvSpPr>
              <a:spLocks noChangeArrowheads="1"/>
            </p:cNvSpPr>
            <p:nvPr userDrawn="1"/>
          </p:nvSpPr>
          <p:spPr bwMode="gray">
            <a:xfrm>
              <a:off x="7276392"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71"/>
            <p:cNvSpPr>
              <a:spLocks/>
            </p:cNvSpPr>
            <p:nvPr userDrawn="1"/>
          </p:nvSpPr>
          <p:spPr bwMode="gray">
            <a:xfrm>
              <a:off x="7276392"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72"/>
            <p:cNvSpPr>
              <a:spLocks noChangeArrowheads="1"/>
            </p:cNvSpPr>
            <p:nvPr userDrawn="1"/>
          </p:nvSpPr>
          <p:spPr bwMode="gray">
            <a:xfrm>
              <a:off x="7190010"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73"/>
            <p:cNvSpPr>
              <a:spLocks/>
            </p:cNvSpPr>
            <p:nvPr userDrawn="1"/>
          </p:nvSpPr>
          <p:spPr bwMode="gray">
            <a:xfrm>
              <a:off x="7190010"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74"/>
            <p:cNvSpPr>
              <a:spLocks noChangeArrowheads="1"/>
            </p:cNvSpPr>
            <p:nvPr userDrawn="1"/>
          </p:nvSpPr>
          <p:spPr bwMode="gray">
            <a:xfrm>
              <a:off x="7106605"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75"/>
            <p:cNvSpPr>
              <a:spLocks/>
            </p:cNvSpPr>
            <p:nvPr userDrawn="1"/>
          </p:nvSpPr>
          <p:spPr bwMode="gray">
            <a:xfrm>
              <a:off x="7106605"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Rectangle 76"/>
            <p:cNvSpPr>
              <a:spLocks noChangeArrowheads="1"/>
            </p:cNvSpPr>
            <p:nvPr userDrawn="1"/>
          </p:nvSpPr>
          <p:spPr bwMode="gray">
            <a:xfrm>
              <a:off x="7020221"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77"/>
            <p:cNvSpPr>
              <a:spLocks/>
            </p:cNvSpPr>
            <p:nvPr userDrawn="1"/>
          </p:nvSpPr>
          <p:spPr bwMode="gray">
            <a:xfrm>
              <a:off x="7020221"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78"/>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 name="T16" fmla="*/ 25 w 54"/>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91">
                  <a:moveTo>
                    <a:pt x="25" y="0"/>
                  </a:moveTo>
                  <a:lnTo>
                    <a:pt x="31" y="0"/>
                  </a:lnTo>
                  <a:lnTo>
                    <a:pt x="54" y="33"/>
                  </a:lnTo>
                  <a:lnTo>
                    <a:pt x="50" y="58"/>
                  </a:lnTo>
                  <a:lnTo>
                    <a:pt x="44" y="58"/>
                  </a:lnTo>
                  <a:lnTo>
                    <a:pt x="32" y="40"/>
                  </a:lnTo>
                  <a:lnTo>
                    <a:pt x="6" y="191"/>
                  </a:lnTo>
                  <a:lnTo>
                    <a:pt x="0" y="191"/>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79"/>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1">
                  <a:moveTo>
                    <a:pt x="25" y="0"/>
                  </a:moveTo>
                  <a:lnTo>
                    <a:pt x="31" y="0"/>
                  </a:lnTo>
                  <a:lnTo>
                    <a:pt x="54" y="33"/>
                  </a:lnTo>
                  <a:lnTo>
                    <a:pt x="50" y="58"/>
                  </a:lnTo>
                  <a:lnTo>
                    <a:pt x="44" y="58"/>
                  </a:lnTo>
                  <a:lnTo>
                    <a:pt x="32" y="40"/>
                  </a:lnTo>
                  <a:lnTo>
                    <a:pt x="6" y="191"/>
                  </a:lnTo>
                  <a:lnTo>
                    <a:pt x="0"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80"/>
            <p:cNvSpPr>
              <a:spLocks/>
            </p:cNvSpPr>
            <p:nvPr userDrawn="1"/>
          </p:nvSpPr>
          <p:spPr bwMode="gray">
            <a:xfrm>
              <a:off x="7029159" y="3397755"/>
              <a:ext cx="437872" cy="518299"/>
            </a:xfrm>
            <a:custGeom>
              <a:avLst/>
              <a:gdLst>
                <a:gd name="T0" fmla="*/ 117 w 147"/>
                <a:gd name="T1" fmla="*/ 174 h 174"/>
                <a:gd name="T2" fmla="*/ 84 w 147"/>
                <a:gd name="T3" fmla="*/ 113 h 174"/>
                <a:gd name="T4" fmla="*/ 54 w 147"/>
                <a:gd name="T5" fmla="*/ 168 h 174"/>
                <a:gd name="T6" fmla="*/ 27 w 147"/>
                <a:gd name="T7" fmla="*/ 99 h 174"/>
                <a:gd name="T8" fmla="*/ 16 w 147"/>
                <a:gd name="T9" fmla="*/ 132 h 174"/>
                <a:gd name="T10" fmla="*/ 0 w 147"/>
                <a:gd name="T11" fmla="*/ 128 h 174"/>
                <a:gd name="T12" fmla="*/ 26 w 147"/>
                <a:gd name="T13" fmla="*/ 46 h 174"/>
                <a:gd name="T14" fmla="*/ 57 w 147"/>
                <a:gd name="T15" fmla="*/ 128 h 174"/>
                <a:gd name="T16" fmla="*/ 84 w 147"/>
                <a:gd name="T17" fmla="*/ 77 h 174"/>
                <a:gd name="T18" fmla="*/ 109 w 147"/>
                <a:gd name="T19" fmla="*/ 122 h 174"/>
                <a:gd name="T20" fmla="*/ 130 w 147"/>
                <a:gd name="T21" fmla="*/ 0 h 174"/>
                <a:gd name="T22" fmla="*/ 147 w 147"/>
                <a:gd name="T23" fmla="*/ 3 h 174"/>
                <a:gd name="T24" fmla="*/ 117 w 147"/>
                <a:gd name="T2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74">
                  <a:moveTo>
                    <a:pt x="117" y="174"/>
                  </a:moveTo>
                  <a:lnTo>
                    <a:pt x="84" y="113"/>
                  </a:lnTo>
                  <a:lnTo>
                    <a:pt x="54" y="168"/>
                  </a:lnTo>
                  <a:lnTo>
                    <a:pt x="27" y="99"/>
                  </a:lnTo>
                  <a:lnTo>
                    <a:pt x="16" y="132"/>
                  </a:lnTo>
                  <a:lnTo>
                    <a:pt x="0" y="128"/>
                  </a:lnTo>
                  <a:lnTo>
                    <a:pt x="26" y="46"/>
                  </a:lnTo>
                  <a:lnTo>
                    <a:pt x="57" y="128"/>
                  </a:lnTo>
                  <a:lnTo>
                    <a:pt x="84" y="77"/>
                  </a:lnTo>
                  <a:lnTo>
                    <a:pt x="109" y="122"/>
                  </a:lnTo>
                  <a:lnTo>
                    <a:pt x="130" y="0"/>
                  </a:lnTo>
                  <a:lnTo>
                    <a:pt x="147" y="3"/>
                  </a:lnTo>
                  <a:lnTo>
                    <a:pt x="117" y="174"/>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81"/>
            <p:cNvSpPr>
              <a:spLocks/>
            </p:cNvSpPr>
            <p:nvPr userDrawn="1"/>
          </p:nvSpPr>
          <p:spPr bwMode="gray">
            <a:xfrm>
              <a:off x="7338946" y="3347115"/>
              <a:ext cx="181702" cy="172766"/>
            </a:xfrm>
            <a:custGeom>
              <a:avLst/>
              <a:gdLst>
                <a:gd name="T0" fmla="*/ 57 w 61"/>
                <a:gd name="T1" fmla="*/ 58 h 58"/>
                <a:gd name="T2" fmla="*/ 33 w 61"/>
                <a:gd name="T3" fmla="*/ 24 h 58"/>
                <a:gd name="T4" fmla="*/ 0 w 61"/>
                <a:gd name="T5" fmla="*/ 48 h 58"/>
                <a:gd name="T6" fmla="*/ 4 w 61"/>
                <a:gd name="T7" fmla="*/ 23 h 58"/>
                <a:gd name="T8" fmla="*/ 38 w 61"/>
                <a:gd name="T9" fmla="*/ 0 h 58"/>
                <a:gd name="T10" fmla="*/ 61 w 61"/>
                <a:gd name="T11" fmla="*/ 33 h 58"/>
                <a:gd name="T12" fmla="*/ 57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57" y="58"/>
                  </a:moveTo>
                  <a:lnTo>
                    <a:pt x="33" y="24"/>
                  </a:lnTo>
                  <a:lnTo>
                    <a:pt x="0" y="48"/>
                  </a:lnTo>
                  <a:lnTo>
                    <a:pt x="4" y="23"/>
                  </a:lnTo>
                  <a:lnTo>
                    <a:pt x="38" y="0"/>
                  </a:lnTo>
                  <a:lnTo>
                    <a:pt x="61" y="33"/>
                  </a:lnTo>
                  <a:lnTo>
                    <a:pt x="57" y="5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82"/>
            <p:cNvSpPr>
              <a:spLocks/>
            </p:cNvSpPr>
            <p:nvPr userDrawn="1"/>
          </p:nvSpPr>
          <p:spPr bwMode="gray">
            <a:xfrm>
              <a:off x="7279372" y="3627116"/>
              <a:ext cx="77447" cy="134044"/>
            </a:xfrm>
            <a:custGeom>
              <a:avLst/>
              <a:gdLst>
                <a:gd name="T0" fmla="*/ 0 w 26"/>
                <a:gd name="T1" fmla="*/ 0 h 45"/>
                <a:gd name="T2" fmla="*/ 6 w 26"/>
                <a:gd name="T3" fmla="*/ 0 h 45"/>
                <a:gd name="T4" fmla="*/ 26 w 26"/>
                <a:gd name="T5" fmla="*/ 37 h 45"/>
                <a:gd name="T6" fmla="*/ 25 w 26"/>
                <a:gd name="T7" fmla="*/ 45 h 45"/>
                <a:gd name="T8" fmla="*/ 0 w 26"/>
                <a:gd name="T9" fmla="*/ 0 h 45"/>
              </a:gdLst>
              <a:ahLst/>
              <a:cxnLst>
                <a:cxn ang="0">
                  <a:pos x="T0" y="T1"/>
                </a:cxn>
                <a:cxn ang="0">
                  <a:pos x="T2" y="T3"/>
                </a:cxn>
                <a:cxn ang="0">
                  <a:pos x="T4" y="T5"/>
                </a:cxn>
                <a:cxn ang="0">
                  <a:pos x="T6" y="T7"/>
                </a:cxn>
                <a:cxn ang="0">
                  <a:pos x="T8" y="T9"/>
                </a:cxn>
              </a:cxnLst>
              <a:rect l="0" t="0" r="r" b="b"/>
              <a:pathLst>
                <a:path w="26" h="45">
                  <a:moveTo>
                    <a:pt x="0" y="0"/>
                  </a:moveTo>
                  <a:lnTo>
                    <a:pt x="6" y="0"/>
                  </a:lnTo>
                  <a:lnTo>
                    <a:pt x="26" y="37"/>
                  </a:lnTo>
                  <a:lnTo>
                    <a:pt x="25" y="45"/>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83"/>
            <p:cNvSpPr>
              <a:spLocks/>
            </p:cNvSpPr>
            <p:nvPr userDrawn="1"/>
          </p:nvSpPr>
          <p:spPr bwMode="gray">
            <a:xfrm>
              <a:off x="7190010" y="3734350"/>
              <a:ext cx="98297" cy="163831"/>
            </a:xfrm>
            <a:custGeom>
              <a:avLst/>
              <a:gdLst>
                <a:gd name="T0" fmla="*/ 0 w 33"/>
                <a:gd name="T1" fmla="*/ 55 h 55"/>
                <a:gd name="T2" fmla="*/ 6 w 33"/>
                <a:gd name="T3" fmla="*/ 55 h 55"/>
                <a:gd name="T4" fmla="*/ 33 w 33"/>
                <a:gd name="T5" fmla="*/ 7 h 55"/>
                <a:gd name="T6" fmla="*/ 30 w 33"/>
                <a:gd name="T7" fmla="*/ 0 h 55"/>
                <a:gd name="T8" fmla="*/ 0 w 33"/>
                <a:gd name="T9" fmla="*/ 55 h 55"/>
              </a:gdLst>
              <a:ahLst/>
              <a:cxnLst>
                <a:cxn ang="0">
                  <a:pos x="T0" y="T1"/>
                </a:cxn>
                <a:cxn ang="0">
                  <a:pos x="T2" y="T3"/>
                </a:cxn>
                <a:cxn ang="0">
                  <a:pos x="T4" y="T5"/>
                </a:cxn>
                <a:cxn ang="0">
                  <a:pos x="T6" y="T7"/>
                </a:cxn>
                <a:cxn ang="0">
                  <a:pos x="T8" y="T9"/>
                </a:cxn>
              </a:cxnLst>
              <a:rect l="0" t="0" r="r" b="b"/>
              <a:pathLst>
                <a:path w="33" h="55">
                  <a:moveTo>
                    <a:pt x="0" y="55"/>
                  </a:moveTo>
                  <a:lnTo>
                    <a:pt x="6" y="55"/>
                  </a:lnTo>
                  <a:lnTo>
                    <a:pt x="33" y="7"/>
                  </a:lnTo>
                  <a:lnTo>
                    <a:pt x="30" y="0"/>
                  </a:lnTo>
                  <a:lnTo>
                    <a:pt x="0" y="5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84"/>
            <p:cNvSpPr>
              <a:spLocks/>
            </p:cNvSpPr>
            <p:nvPr userDrawn="1"/>
          </p:nvSpPr>
          <p:spPr bwMode="gray">
            <a:xfrm>
              <a:off x="7106605" y="3534776"/>
              <a:ext cx="101277" cy="244256"/>
            </a:xfrm>
            <a:custGeom>
              <a:avLst/>
              <a:gdLst>
                <a:gd name="T0" fmla="*/ 0 w 34"/>
                <a:gd name="T1" fmla="*/ 0 h 82"/>
                <a:gd name="T2" fmla="*/ 6 w 34"/>
                <a:gd name="T3" fmla="*/ 0 h 82"/>
                <a:gd name="T4" fmla="*/ 34 w 34"/>
                <a:gd name="T5" fmla="*/ 76 h 82"/>
                <a:gd name="T6" fmla="*/ 31 w 34"/>
                <a:gd name="T7" fmla="*/ 82 h 82"/>
                <a:gd name="T8" fmla="*/ 0 w 34"/>
                <a:gd name="T9" fmla="*/ 0 h 82"/>
              </a:gdLst>
              <a:ahLst/>
              <a:cxnLst>
                <a:cxn ang="0">
                  <a:pos x="T0" y="T1"/>
                </a:cxn>
                <a:cxn ang="0">
                  <a:pos x="T2" y="T3"/>
                </a:cxn>
                <a:cxn ang="0">
                  <a:pos x="T4" y="T5"/>
                </a:cxn>
                <a:cxn ang="0">
                  <a:pos x="T6" y="T7"/>
                </a:cxn>
                <a:cxn ang="0">
                  <a:pos x="T8" y="T9"/>
                </a:cxn>
              </a:cxnLst>
              <a:rect l="0" t="0" r="r" b="b"/>
              <a:pathLst>
                <a:path w="34" h="82">
                  <a:moveTo>
                    <a:pt x="0" y="0"/>
                  </a:moveTo>
                  <a:lnTo>
                    <a:pt x="6" y="0"/>
                  </a:lnTo>
                  <a:lnTo>
                    <a:pt x="34" y="76"/>
                  </a:lnTo>
                  <a:lnTo>
                    <a:pt x="31" y="82"/>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85"/>
            <p:cNvSpPr>
              <a:spLocks/>
            </p:cNvSpPr>
            <p:nvPr userDrawn="1"/>
          </p:nvSpPr>
          <p:spPr bwMode="gray">
            <a:xfrm>
              <a:off x="7076818" y="3692648"/>
              <a:ext cx="44680" cy="98299"/>
            </a:xfrm>
            <a:custGeom>
              <a:avLst/>
              <a:gdLst>
                <a:gd name="T0" fmla="*/ 0 w 15"/>
                <a:gd name="T1" fmla="*/ 33 h 33"/>
                <a:gd name="T2" fmla="*/ 6 w 15"/>
                <a:gd name="T3" fmla="*/ 33 h 33"/>
                <a:gd name="T4" fmla="*/ 15 w 15"/>
                <a:gd name="T5" fmla="*/ 7 h 33"/>
                <a:gd name="T6" fmla="*/ 11 w 15"/>
                <a:gd name="T7" fmla="*/ 0 h 33"/>
                <a:gd name="T8" fmla="*/ 0 w 15"/>
                <a:gd name="T9" fmla="*/ 33 h 33"/>
              </a:gdLst>
              <a:ahLst/>
              <a:cxnLst>
                <a:cxn ang="0">
                  <a:pos x="T0" y="T1"/>
                </a:cxn>
                <a:cxn ang="0">
                  <a:pos x="T2" y="T3"/>
                </a:cxn>
                <a:cxn ang="0">
                  <a:pos x="T4" y="T5"/>
                </a:cxn>
                <a:cxn ang="0">
                  <a:pos x="T6" y="T7"/>
                </a:cxn>
                <a:cxn ang="0">
                  <a:pos x="T8" y="T9"/>
                </a:cxn>
              </a:cxnLst>
              <a:rect l="0" t="0" r="r" b="b"/>
              <a:pathLst>
                <a:path w="15" h="33">
                  <a:moveTo>
                    <a:pt x="0" y="33"/>
                  </a:moveTo>
                  <a:lnTo>
                    <a:pt x="6" y="33"/>
                  </a:lnTo>
                  <a:lnTo>
                    <a:pt x="15" y="7"/>
                  </a:lnTo>
                  <a:lnTo>
                    <a:pt x="11" y="0"/>
                  </a:lnTo>
                  <a:lnTo>
                    <a:pt x="0" y="3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86"/>
            <p:cNvSpPr>
              <a:spLocks/>
            </p:cNvSpPr>
            <p:nvPr userDrawn="1"/>
          </p:nvSpPr>
          <p:spPr bwMode="gray">
            <a:xfrm>
              <a:off x="6653839" y="3147542"/>
              <a:ext cx="1105107" cy="1096172"/>
            </a:xfrm>
            <a:custGeom>
              <a:avLst/>
              <a:gdLst>
                <a:gd name="T0" fmla="*/ 378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8 w 381"/>
                <a:gd name="T13" fmla="*/ 190 h 381"/>
                <a:gd name="T14" fmla="*/ 376 w 381"/>
                <a:gd name="T15" fmla="*/ 190 h 381"/>
                <a:gd name="T16" fmla="*/ 322 w 381"/>
                <a:gd name="T17" fmla="*/ 322 h 381"/>
                <a:gd name="T18" fmla="*/ 190 w 381"/>
                <a:gd name="T19" fmla="*/ 377 h 381"/>
                <a:gd name="T20" fmla="*/ 58 w 381"/>
                <a:gd name="T21" fmla="*/ 322 h 381"/>
                <a:gd name="T22" fmla="*/ 4 w 381"/>
                <a:gd name="T23" fmla="*/ 190 h 381"/>
                <a:gd name="T24" fmla="*/ 58 w 381"/>
                <a:gd name="T25" fmla="*/ 59 h 381"/>
                <a:gd name="T26" fmla="*/ 190 w 381"/>
                <a:gd name="T27" fmla="*/ 4 h 381"/>
                <a:gd name="T28" fmla="*/ 322 w 381"/>
                <a:gd name="T29" fmla="*/ 59 h 381"/>
                <a:gd name="T30" fmla="*/ 376 w 381"/>
                <a:gd name="T31" fmla="*/ 190 h 381"/>
                <a:gd name="T32" fmla="*/ 378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8" y="190"/>
                  </a:moveTo>
                  <a:cubicBezTo>
                    <a:pt x="381" y="190"/>
                    <a:pt x="381" y="190"/>
                    <a:pt x="381" y="190"/>
                  </a:cubicBezTo>
                  <a:cubicBezTo>
                    <a:pt x="381" y="85"/>
                    <a:pt x="295" y="0"/>
                    <a:pt x="190" y="0"/>
                  </a:cubicBezTo>
                  <a:cubicBezTo>
                    <a:pt x="85" y="0"/>
                    <a:pt x="0" y="85"/>
                    <a:pt x="0" y="190"/>
                  </a:cubicBezTo>
                  <a:cubicBezTo>
                    <a:pt x="0" y="295"/>
                    <a:pt x="85" y="381"/>
                    <a:pt x="190" y="381"/>
                  </a:cubicBezTo>
                  <a:cubicBezTo>
                    <a:pt x="295" y="381"/>
                    <a:pt x="381" y="295"/>
                    <a:pt x="381" y="190"/>
                  </a:cubicBezTo>
                  <a:cubicBezTo>
                    <a:pt x="378" y="190"/>
                    <a:pt x="378" y="190"/>
                    <a:pt x="378" y="190"/>
                  </a:cubicBezTo>
                  <a:cubicBezTo>
                    <a:pt x="376" y="190"/>
                    <a:pt x="376" y="190"/>
                    <a:pt x="376" y="190"/>
                  </a:cubicBezTo>
                  <a:cubicBezTo>
                    <a:pt x="376" y="242"/>
                    <a:pt x="356" y="288"/>
                    <a:pt x="322" y="322"/>
                  </a:cubicBezTo>
                  <a:cubicBezTo>
                    <a:pt x="288" y="356"/>
                    <a:pt x="242" y="377"/>
                    <a:pt x="190" y="377"/>
                  </a:cubicBezTo>
                  <a:cubicBezTo>
                    <a:pt x="139" y="377"/>
                    <a:pt x="92" y="356"/>
                    <a:pt x="58" y="322"/>
                  </a:cubicBezTo>
                  <a:cubicBezTo>
                    <a:pt x="25" y="288"/>
                    <a:pt x="4" y="242"/>
                    <a:pt x="4" y="190"/>
                  </a:cubicBezTo>
                  <a:cubicBezTo>
                    <a:pt x="4" y="139"/>
                    <a:pt x="25" y="92"/>
                    <a:pt x="58" y="59"/>
                  </a:cubicBezTo>
                  <a:cubicBezTo>
                    <a:pt x="92" y="25"/>
                    <a:pt x="139" y="4"/>
                    <a:pt x="190" y="4"/>
                  </a:cubicBezTo>
                  <a:cubicBezTo>
                    <a:pt x="242" y="4"/>
                    <a:pt x="288" y="25"/>
                    <a:pt x="322" y="59"/>
                  </a:cubicBezTo>
                  <a:cubicBezTo>
                    <a:pt x="356" y="92"/>
                    <a:pt x="376" y="139"/>
                    <a:pt x="376" y="190"/>
                  </a:cubicBezTo>
                  <a:lnTo>
                    <a:pt x="37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87"/>
            <p:cNvSpPr>
              <a:spLocks/>
            </p:cNvSpPr>
            <p:nvPr userDrawn="1"/>
          </p:nvSpPr>
          <p:spPr bwMode="gray">
            <a:xfrm>
              <a:off x="10436824" y="3570521"/>
              <a:ext cx="396170" cy="515321"/>
            </a:xfrm>
            <a:custGeom>
              <a:avLst/>
              <a:gdLst>
                <a:gd name="T0" fmla="*/ 137 w 137"/>
                <a:gd name="T1" fmla="*/ 42 h 179"/>
                <a:gd name="T2" fmla="*/ 137 w 137"/>
                <a:gd name="T3" fmla="*/ 179 h 179"/>
                <a:gd name="T4" fmla="*/ 0 w 137"/>
                <a:gd name="T5" fmla="*/ 42 h 179"/>
                <a:gd name="T6" fmla="*/ 7 w 137"/>
                <a:gd name="T7" fmla="*/ 0 h 179"/>
                <a:gd name="T8" fmla="*/ 137 w 137"/>
                <a:gd name="T9" fmla="*/ 42 h 179"/>
              </a:gdLst>
              <a:ahLst/>
              <a:cxnLst>
                <a:cxn ang="0">
                  <a:pos x="T0" y="T1"/>
                </a:cxn>
                <a:cxn ang="0">
                  <a:pos x="T2" y="T3"/>
                </a:cxn>
                <a:cxn ang="0">
                  <a:pos x="T4" y="T5"/>
                </a:cxn>
                <a:cxn ang="0">
                  <a:pos x="T6" y="T7"/>
                </a:cxn>
                <a:cxn ang="0">
                  <a:pos x="T8" y="T9"/>
                </a:cxn>
              </a:cxnLst>
              <a:rect l="0" t="0" r="r" b="b"/>
              <a:pathLst>
                <a:path w="137" h="179">
                  <a:moveTo>
                    <a:pt x="137" y="42"/>
                  </a:moveTo>
                  <a:cubicBezTo>
                    <a:pt x="137" y="179"/>
                    <a:pt x="137" y="179"/>
                    <a:pt x="137" y="179"/>
                  </a:cubicBezTo>
                  <a:cubicBezTo>
                    <a:pt x="61" y="179"/>
                    <a:pt x="0" y="118"/>
                    <a:pt x="0" y="42"/>
                  </a:cubicBezTo>
                  <a:cubicBezTo>
                    <a:pt x="0" y="27"/>
                    <a:pt x="2" y="14"/>
                    <a:pt x="7" y="0"/>
                  </a:cubicBezTo>
                  <a:lnTo>
                    <a:pt x="13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88"/>
            <p:cNvSpPr>
              <a:spLocks/>
            </p:cNvSpPr>
            <p:nvPr userDrawn="1"/>
          </p:nvSpPr>
          <p:spPr bwMode="gray">
            <a:xfrm>
              <a:off x="10832994" y="3299456"/>
              <a:ext cx="396170" cy="786384"/>
            </a:xfrm>
            <a:custGeom>
              <a:avLst/>
              <a:gdLst>
                <a:gd name="T0" fmla="*/ 0 w 137"/>
                <a:gd name="T1" fmla="*/ 136 h 273"/>
                <a:gd name="T2" fmla="*/ 0 w 137"/>
                <a:gd name="T3" fmla="*/ 0 h 273"/>
                <a:gd name="T4" fmla="*/ 137 w 137"/>
                <a:gd name="T5" fmla="*/ 136 h 273"/>
                <a:gd name="T6" fmla="*/ 0 w 137"/>
                <a:gd name="T7" fmla="*/ 273 h 273"/>
                <a:gd name="T8" fmla="*/ 0 w 137"/>
                <a:gd name="T9" fmla="*/ 136 h 273"/>
              </a:gdLst>
              <a:ahLst/>
              <a:cxnLst>
                <a:cxn ang="0">
                  <a:pos x="T0" y="T1"/>
                </a:cxn>
                <a:cxn ang="0">
                  <a:pos x="T2" y="T3"/>
                </a:cxn>
                <a:cxn ang="0">
                  <a:pos x="T4" y="T5"/>
                </a:cxn>
                <a:cxn ang="0">
                  <a:pos x="T6" y="T7"/>
                </a:cxn>
                <a:cxn ang="0">
                  <a:pos x="T8" y="T9"/>
                </a:cxn>
              </a:cxnLst>
              <a:rect l="0" t="0" r="r" b="b"/>
              <a:pathLst>
                <a:path w="137" h="273">
                  <a:moveTo>
                    <a:pt x="0" y="136"/>
                  </a:moveTo>
                  <a:cubicBezTo>
                    <a:pt x="0" y="0"/>
                    <a:pt x="0" y="0"/>
                    <a:pt x="0" y="0"/>
                  </a:cubicBezTo>
                  <a:cubicBezTo>
                    <a:pt x="75" y="0"/>
                    <a:pt x="137" y="61"/>
                    <a:pt x="137" y="136"/>
                  </a:cubicBezTo>
                  <a:cubicBezTo>
                    <a:pt x="137" y="212"/>
                    <a:pt x="75" y="273"/>
                    <a:pt x="0" y="273"/>
                  </a:cubicBezTo>
                  <a:lnTo>
                    <a:pt x="0" y="136"/>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89"/>
            <p:cNvSpPr>
              <a:spLocks/>
            </p:cNvSpPr>
            <p:nvPr userDrawn="1"/>
          </p:nvSpPr>
          <p:spPr bwMode="gray">
            <a:xfrm>
              <a:off x="10278951" y="3144562"/>
              <a:ext cx="1105107" cy="1096172"/>
            </a:xfrm>
            <a:custGeom>
              <a:avLst/>
              <a:gdLst>
                <a:gd name="T0" fmla="*/ 379 w 381"/>
                <a:gd name="T1" fmla="*/ 190 h 381"/>
                <a:gd name="T2" fmla="*/ 381 w 381"/>
                <a:gd name="T3" fmla="*/ 190 h 381"/>
                <a:gd name="T4" fmla="*/ 191 w 381"/>
                <a:gd name="T5" fmla="*/ 0 h 381"/>
                <a:gd name="T6" fmla="*/ 0 w 381"/>
                <a:gd name="T7" fmla="*/ 190 h 381"/>
                <a:gd name="T8" fmla="*/ 191 w 381"/>
                <a:gd name="T9" fmla="*/ 381 h 381"/>
                <a:gd name="T10" fmla="*/ 381 w 381"/>
                <a:gd name="T11" fmla="*/ 190 h 381"/>
                <a:gd name="T12" fmla="*/ 379 w 381"/>
                <a:gd name="T13" fmla="*/ 190 h 381"/>
                <a:gd name="T14" fmla="*/ 377 w 381"/>
                <a:gd name="T15" fmla="*/ 190 h 381"/>
                <a:gd name="T16" fmla="*/ 323 w 381"/>
                <a:gd name="T17" fmla="*/ 322 h 381"/>
                <a:gd name="T18" fmla="*/ 191 w 381"/>
                <a:gd name="T19" fmla="*/ 377 h 381"/>
                <a:gd name="T20" fmla="*/ 59 w 381"/>
                <a:gd name="T21" fmla="*/ 322 h 381"/>
                <a:gd name="T22" fmla="*/ 5 w 381"/>
                <a:gd name="T23" fmla="*/ 190 h 381"/>
                <a:gd name="T24" fmla="*/ 59 w 381"/>
                <a:gd name="T25" fmla="*/ 59 h 381"/>
                <a:gd name="T26" fmla="*/ 191 w 381"/>
                <a:gd name="T27" fmla="*/ 4 h 381"/>
                <a:gd name="T28" fmla="*/ 323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1" y="0"/>
                  </a:cubicBezTo>
                  <a:cubicBezTo>
                    <a:pt x="86" y="0"/>
                    <a:pt x="0" y="85"/>
                    <a:pt x="0" y="190"/>
                  </a:cubicBezTo>
                  <a:cubicBezTo>
                    <a:pt x="0" y="295"/>
                    <a:pt x="86" y="381"/>
                    <a:pt x="191" y="381"/>
                  </a:cubicBezTo>
                  <a:cubicBezTo>
                    <a:pt x="296" y="381"/>
                    <a:pt x="381" y="295"/>
                    <a:pt x="381" y="190"/>
                  </a:cubicBezTo>
                  <a:cubicBezTo>
                    <a:pt x="379" y="190"/>
                    <a:pt x="379" y="190"/>
                    <a:pt x="379" y="190"/>
                  </a:cubicBezTo>
                  <a:cubicBezTo>
                    <a:pt x="377" y="190"/>
                    <a:pt x="377" y="190"/>
                    <a:pt x="377" y="190"/>
                  </a:cubicBezTo>
                  <a:cubicBezTo>
                    <a:pt x="377" y="242"/>
                    <a:pt x="356" y="288"/>
                    <a:pt x="323" y="322"/>
                  </a:cubicBezTo>
                  <a:cubicBezTo>
                    <a:pt x="289" y="356"/>
                    <a:pt x="242" y="377"/>
                    <a:pt x="191" y="377"/>
                  </a:cubicBezTo>
                  <a:cubicBezTo>
                    <a:pt x="139" y="377"/>
                    <a:pt x="93" y="356"/>
                    <a:pt x="59" y="322"/>
                  </a:cubicBezTo>
                  <a:cubicBezTo>
                    <a:pt x="25" y="288"/>
                    <a:pt x="5" y="242"/>
                    <a:pt x="5" y="190"/>
                  </a:cubicBezTo>
                  <a:cubicBezTo>
                    <a:pt x="5" y="139"/>
                    <a:pt x="25" y="92"/>
                    <a:pt x="59" y="59"/>
                  </a:cubicBezTo>
                  <a:cubicBezTo>
                    <a:pt x="93" y="25"/>
                    <a:pt x="139" y="4"/>
                    <a:pt x="191" y="4"/>
                  </a:cubicBezTo>
                  <a:cubicBezTo>
                    <a:pt x="242" y="4"/>
                    <a:pt x="289" y="25"/>
                    <a:pt x="323"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90"/>
            <p:cNvSpPr>
              <a:spLocks/>
            </p:cNvSpPr>
            <p:nvPr userDrawn="1"/>
          </p:nvSpPr>
          <p:spPr bwMode="gray">
            <a:xfrm flipH="1">
              <a:off x="8831288" y="4586267"/>
              <a:ext cx="268086" cy="1298726"/>
            </a:xfrm>
            <a:custGeom>
              <a:avLst/>
              <a:gdLst>
                <a:gd name="T0" fmla="*/ 92 w 92"/>
                <a:gd name="T1" fmla="*/ 0 h 451"/>
                <a:gd name="T2" fmla="*/ 0 w 92"/>
                <a:gd name="T3" fmla="*/ 0 h 451"/>
                <a:gd name="T4" fmla="*/ 0 w 92"/>
                <a:gd name="T5" fmla="*/ 433 h 451"/>
                <a:gd name="T6" fmla="*/ 18 w 92"/>
                <a:gd name="T7" fmla="*/ 451 h 451"/>
                <a:gd name="T8" fmla="*/ 73 w 92"/>
                <a:gd name="T9" fmla="*/ 451 h 451"/>
                <a:gd name="T10" fmla="*/ 92 w 92"/>
                <a:gd name="T11" fmla="*/ 433 h 451"/>
                <a:gd name="T12" fmla="*/ 92 w 92"/>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92" h="451">
                  <a:moveTo>
                    <a:pt x="92" y="0"/>
                  </a:moveTo>
                  <a:cubicBezTo>
                    <a:pt x="0" y="0"/>
                    <a:pt x="0" y="0"/>
                    <a:pt x="0" y="0"/>
                  </a:cubicBezTo>
                  <a:cubicBezTo>
                    <a:pt x="0" y="433"/>
                    <a:pt x="0" y="433"/>
                    <a:pt x="0" y="433"/>
                  </a:cubicBezTo>
                  <a:cubicBezTo>
                    <a:pt x="0" y="443"/>
                    <a:pt x="8" y="451"/>
                    <a:pt x="18" y="451"/>
                  </a:cubicBezTo>
                  <a:cubicBezTo>
                    <a:pt x="73" y="451"/>
                    <a:pt x="73" y="451"/>
                    <a:pt x="73" y="451"/>
                  </a:cubicBezTo>
                  <a:cubicBezTo>
                    <a:pt x="84" y="451"/>
                    <a:pt x="92" y="443"/>
                    <a:pt x="92" y="433"/>
                  </a:cubicBezTo>
                  <a:cubicBezTo>
                    <a:pt x="92" y="0"/>
                    <a:pt x="92" y="0"/>
                    <a:pt x="92" y="0"/>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91"/>
            <p:cNvSpPr>
              <a:spLocks noEditPoints="1"/>
            </p:cNvSpPr>
            <p:nvPr userDrawn="1"/>
          </p:nvSpPr>
          <p:spPr bwMode="gray">
            <a:xfrm flipH="1">
              <a:off x="9021927" y="4586267"/>
              <a:ext cx="77447" cy="1298726"/>
            </a:xfrm>
            <a:custGeom>
              <a:avLst/>
              <a:gdLst>
                <a:gd name="T0" fmla="*/ 0 w 26"/>
                <a:gd name="T1" fmla="*/ 270 h 451"/>
                <a:gd name="T2" fmla="*/ 0 w 26"/>
                <a:gd name="T3" fmla="*/ 433 h 451"/>
                <a:gd name="T4" fmla="*/ 18 w 26"/>
                <a:gd name="T5" fmla="*/ 451 h 451"/>
                <a:gd name="T6" fmla="*/ 26 w 26"/>
                <a:gd name="T7" fmla="*/ 451 h 451"/>
                <a:gd name="T8" fmla="*/ 26 w 26"/>
                <a:gd name="T9" fmla="*/ 382 h 451"/>
                <a:gd name="T10" fmla="*/ 8 w 26"/>
                <a:gd name="T11" fmla="*/ 356 h 451"/>
                <a:gd name="T12" fmla="*/ 8 w 26"/>
                <a:gd name="T13" fmla="*/ 355 h 451"/>
                <a:gd name="T14" fmla="*/ 8 w 26"/>
                <a:gd name="T15" fmla="*/ 355 h 451"/>
                <a:gd name="T16" fmla="*/ 8 w 26"/>
                <a:gd name="T17" fmla="*/ 355 h 451"/>
                <a:gd name="T18" fmla="*/ 26 w 26"/>
                <a:gd name="T19" fmla="*/ 329 h 451"/>
                <a:gd name="T20" fmla="*/ 26 w 26"/>
                <a:gd name="T21" fmla="*/ 321 h 451"/>
                <a:gd name="T22" fmla="*/ 16 w 26"/>
                <a:gd name="T23" fmla="*/ 298 h 451"/>
                <a:gd name="T24" fmla="*/ 16 w 26"/>
                <a:gd name="T25" fmla="*/ 298 h 451"/>
                <a:gd name="T26" fmla="*/ 16 w 26"/>
                <a:gd name="T27" fmla="*/ 298 h 451"/>
                <a:gd name="T28" fmla="*/ 16 w 26"/>
                <a:gd name="T29" fmla="*/ 298 h 451"/>
                <a:gd name="T30" fmla="*/ 26 w 26"/>
                <a:gd name="T31" fmla="*/ 276 h 451"/>
                <a:gd name="T32" fmla="*/ 26 w 26"/>
                <a:gd name="T33" fmla="*/ 270 h 451"/>
                <a:gd name="T34" fmla="*/ 1 w 26"/>
                <a:gd name="T35" fmla="*/ 270 h 451"/>
                <a:gd name="T36" fmla="*/ 0 w 26"/>
                <a:gd name="T37" fmla="*/ 270 h 451"/>
                <a:gd name="T38" fmla="*/ 26 w 26"/>
                <a:gd name="T39" fmla="*/ 209 h 451"/>
                <a:gd name="T40" fmla="*/ 0 w 26"/>
                <a:gd name="T41" fmla="*/ 209 h 451"/>
                <a:gd name="T42" fmla="*/ 0 w 26"/>
                <a:gd name="T43" fmla="*/ 213 h 451"/>
                <a:gd name="T44" fmla="*/ 1 w 26"/>
                <a:gd name="T45" fmla="*/ 213 h 451"/>
                <a:gd name="T46" fmla="*/ 26 w 26"/>
                <a:gd name="T47" fmla="*/ 213 h 451"/>
                <a:gd name="T48" fmla="*/ 26 w 26"/>
                <a:gd name="T49" fmla="*/ 209 h 451"/>
                <a:gd name="T50" fmla="*/ 26 w 26"/>
                <a:gd name="T51" fmla="*/ 0 h 451"/>
                <a:gd name="T52" fmla="*/ 0 w 26"/>
                <a:gd name="T53" fmla="*/ 0 h 451"/>
                <a:gd name="T54" fmla="*/ 0 w 26"/>
                <a:gd name="T55" fmla="*/ 152 h 451"/>
                <a:gd name="T56" fmla="*/ 26 w 26"/>
                <a:gd name="T57" fmla="*/ 152 h 451"/>
                <a:gd name="T58" fmla="*/ 26 w 26"/>
                <a:gd name="T5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51">
                  <a:moveTo>
                    <a:pt x="0" y="270"/>
                  </a:moveTo>
                  <a:cubicBezTo>
                    <a:pt x="0" y="433"/>
                    <a:pt x="0" y="433"/>
                    <a:pt x="0" y="433"/>
                  </a:cubicBezTo>
                  <a:cubicBezTo>
                    <a:pt x="0" y="443"/>
                    <a:pt x="8" y="451"/>
                    <a:pt x="18" y="451"/>
                  </a:cubicBezTo>
                  <a:cubicBezTo>
                    <a:pt x="26" y="451"/>
                    <a:pt x="26" y="451"/>
                    <a:pt x="26" y="451"/>
                  </a:cubicBezTo>
                  <a:cubicBezTo>
                    <a:pt x="26" y="382"/>
                    <a:pt x="26" y="382"/>
                    <a:pt x="26" y="382"/>
                  </a:cubicBezTo>
                  <a:cubicBezTo>
                    <a:pt x="16" y="378"/>
                    <a:pt x="8" y="368"/>
                    <a:pt x="8" y="356"/>
                  </a:cubicBezTo>
                  <a:cubicBezTo>
                    <a:pt x="8" y="355"/>
                    <a:pt x="8" y="355"/>
                    <a:pt x="8" y="355"/>
                  </a:cubicBezTo>
                  <a:cubicBezTo>
                    <a:pt x="8" y="355"/>
                    <a:pt x="8" y="355"/>
                    <a:pt x="8" y="355"/>
                  </a:cubicBezTo>
                  <a:cubicBezTo>
                    <a:pt x="8" y="355"/>
                    <a:pt x="8" y="355"/>
                    <a:pt x="8" y="355"/>
                  </a:cubicBezTo>
                  <a:cubicBezTo>
                    <a:pt x="8" y="343"/>
                    <a:pt x="16" y="333"/>
                    <a:pt x="26" y="329"/>
                  </a:cubicBezTo>
                  <a:cubicBezTo>
                    <a:pt x="26" y="321"/>
                    <a:pt x="26" y="321"/>
                    <a:pt x="26" y="321"/>
                  </a:cubicBezTo>
                  <a:cubicBezTo>
                    <a:pt x="20" y="315"/>
                    <a:pt x="16" y="307"/>
                    <a:pt x="16" y="298"/>
                  </a:cubicBezTo>
                  <a:cubicBezTo>
                    <a:pt x="16" y="298"/>
                    <a:pt x="16" y="298"/>
                    <a:pt x="16" y="298"/>
                  </a:cubicBezTo>
                  <a:cubicBezTo>
                    <a:pt x="16" y="298"/>
                    <a:pt x="16" y="298"/>
                    <a:pt x="16" y="298"/>
                  </a:cubicBezTo>
                  <a:cubicBezTo>
                    <a:pt x="16" y="298"/>
                    <a:pt x="16" y="298"/>
                    <a:pt x="16" y="298"/>
                  </a:cubicBezTo>
                  <a:cubicBezTo>
                    <a:pt x="16" y="289"/>
                    <a:pt x="20" y="281"/>
                    <a:pt x="26" y="276"/>
                  </a:cubicBezTo>
                  <a:cubicBezTo>
                    <a:pt x="26" y="270"/>
                    <a:pt x="26" y="270"/>
                    <a:pt x="26" y="270"/>
                  </a:cubicBezTo>
                  <a:cubicBezTo>
                    <a:pt x="1" y="270"/>
                    <a:pt x="1" y="270"/>
                    <a:pt x="1" y="270"/>
                  </a:cubicBezTo>
                  <a:cubicBezTo>
                    <a:pt x="0" y="270"/>
                    <a:pt x="0" y="270"/>
                    <a:pt x="0" y="270"/>
                  </a:cubicBezTo>
                  <a:moveTo>
                    <a:pt x="26" y="209"/>
                  </a:moveTo>
                  <a:cubicBezTo>
                    <a:pt x="0" y="209"/>
                    <a:pt x="0" y="209"/>
                    <a:pt x="0" y="209"/>
                  </a:cubicBezTo>
                  <a:cubicBezTo>
                    <a:pt x="0" y="213"/>
                    <a:pt x="0" y="213"/>
                    <a:pt x="0" y="213"/>
                  </a:cubicBezTo>
                  <a:cubicBezTo>
                    <a:pt x="0" y="213"/>
                    <a:pt x="0" y="213"/>
                    <a:pt x="1" y="213"/>
                  </a:cubicBezTo>
                  <a:cubicBezTo>
                    <a:pt x="26" y="213"/>
                    <a:pt x="26" y="213"/>
                    <a:pt x="26" y="213"/>
                  </a:cubicBezTo>
                  <a:cubicBezTo>
                    <a:pt x="26" y="209"/>
                    <a:pt x="26" y="209"/>
                    <a:pt x="26" y="209"/>
                  </a:cubicBezTo>
                  <a:moveTo>
                    <a:pt x="26" y="0"/>
                  </a:moveTo>
                  <a:cubicBezTo>
                    <a:pt x="0" y="0"/>
                    <a:pt x="0" y="0"/>
                    <a:pt x="0" y="0"/>
                  </a:cubicBezTo>
                  <a:cubicBezTo>
                    <a:pt x="0" y="152"/>
                    <a:pt x="0" y="152"/>
                    <a:pt x="0" y="152"/>
                  </a:cubicBezTo>
                  <a:cubicBezTo>
                    <a:pt x="26" y="152"/>
                    <a:pt x="26" y="152"/>
                    <a:pt x="26" y="152"/>
                  </a:cubicBezTo>
                  <a:cubicBezTo>
                    <a:pt x="26" y="0"/>
                    <a:pt x="26" y="0"/>
                    <a:pt x="26" y="0"/>
                  </a:cubicBezTo>
                </a:path>
              </a:pathLst>
            </a:custGeom>
            <a:solidFill>
              <a:srgbClr val="667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92"/>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close/>
                  <a:moveTo>
                    <a:pt x="26" y="0"/>
                  </a:moveTo>
                  <a:lnTo>
                    <a:pt x="0" y="0"/>
                  </a:lnTo>
                  <a:lnTo>
                    <a:pt x="0" y="147"/>
                  </a:lnTo>
                  <a:lnTo>
                    <a:pt x="26" y="147"/>
                  </a:lnTo>
                  <a:lnTo>
                    <a:pt x="26" y="0"/>
                  </a:lnTo>
                  <a:close/>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93"/>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moveTo>
                    <a:pt x="26" y="0"/>
                  </a:moveTo>
                  <a:lnTo>
                    <a:pt x="0" y="0"/>
                  </a:lnTo>
                  <a:lnTo>
                    <a:pt x="0" y="147"/>
                  </a:lnTo>
                  <a:lnTo>
                    <a:pt x="26" y="14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94"/>
            <p:cNvSpPr>
              <a:spLocks/>
            </p:cNvSpPr>
            <p:nvPr userDrawn="1"/>
          </p:nvSpPr>
          <p:spPr bwMode="gray">
            <a:xfrm flipH="1">
              <a:off x="8891978" y="5691376"/>
              <a:ext cx="77447" cy="193618"/>
            </a:xfrm>
            <a:custGeom>
              <a:avLst/>
              <a:gdLst>
                <a:gd name="T0" fmla="*/ 27 w 27"/>
                <a:gd name="T1" fmla="*/ 0 h 67"/>
                <a:gd name="T2" fmla="*/ 13 w 27"/>
                <a:gd name="T3" fmla="*/ 0 h 67"/>
                <a:gd name="T4" fmla="*/ 0 w 27"/>
                <a:gd name="T5" fmla="*/ 0 h 67"/>
                <a:gd name="T6" fmla="*/ 0 w 27"/>
                <a:gd name="T7" fmla="*/ 67 h 67"/>
                <a:gd name="T8" fmla="*/ 8 w 27"/>
                <a:gd name="T9" fmla="*/ 67 h 67"/>
                <a:gd name="T10" fmla="*/ 27 w 27"/>
                <a:gd name="T11" fmla="*/ 49 h 67"/>
                <a:gd name="T12" fmla="*/ 27 w 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7" h="67">
                  <a:moveTo>
                    <a:pt x="27" y="0"/>
                  </a:moveTo>
                  <a:cubicBezTo>
                    <a:pt x="13" y="0"/>
                    <a:pt x="13" y="0"/>
                    <a:pt x="13" y="0"/>
                  </a:cubicBezTo>
                  <a:cubicBezTo>
                    <a:pt x="0" y="0"/>
                    <a:pt x="0" y="0"/>
                    <a:pt x="0" y="0"/>
                  </a:cubicBezTo>
                  <a:cubicBezTo>
                    <a:pt x="0" y="67"/>
                    <a:pt x="0" y="67"/>
                    <a:pt x="0" y="67"/>
                  </a:cubicBezTo>
                  <a:cubicBezTo>
                    <a:pt x="8" y="67"/>
                    <a:pt x="8" y="67"/>
                    <a:pt x="8" y="67"/>
                  </a:cubicBezTo>
                  <a:cubicBezTo>
                    <a:pt x="19" y="67"/>
                    <a:pt x="27" y="59"/>
                    <a:pt x="27" y="49"/>
                  </a:cubicBezTo>
                  <a:cubicBezTo>
                    <a:pt x="27" y="0"/>
                    <a:pt x="27" y="0"/>
                    <a:pt x="27" y="0"/>
                  </a:cubicBezTo>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95"/>
            <p:cNvSpPr>
              <a:spLocks/>
            </p:cNvSpPr>
            <p:nvPr userDrawn="1"/>
          </p:nvSpPr>
          <p:spPr bwMode="gray">
            <a:xfrm flipH="1">
              <a:off x="8707673" y="5517385"/>
              <a:ext cx="363405" cy="163831"/>
            </a:xfrm>
            <a:custGeom>
              <a:avLst/>
              <a:gdLst>
                <a:gd name="T0" fmla="*/ 0 w 125"/>
                <a:gd name="T1" fmla="*/ 29 h 57"/>
                <a:gd name="T2" fmla="*/ 29 w 125"/>
                <a:gd name="T3" fmla="*/ 57 h 57"/>
                <a:gd name="T4" fmla="*/ 70 w 125"/>
                <a:gd name="T5" fmla="*/ 57 h 57"/>
                <a:gd name="T6" fmla="*/ 97 w 125"/>
                <a:gd name="T7" fmla="*/ 57 h 57"/>
                <a:gd name="T8" fmla="*/ 125 w 125"/>
                <a:gd name="T9" fmla="*/ 28 h 57"/>
                <a:gd name="T10" fmla="*/ 125 w 125"/>
                <a:gd name="T11" fmla="*/ 24 h 57"/>
                <a:gd name="T12" fmla="*/ 101 w 125"/>
                <a:gd name="T13" fmla="*/ 0 h 57"/>
                <a:gd name="T14" fmla="*/ 70 w 125"/>
                <a:gd name="T15" fmla="*/ 0 h 57"/>
                <a:gd name="T16" fmla="*/ 29 w 125"/>
                <a:gd name="T17" fmla="*/ 0 h 57"/>
                <a:gd name="T18" fmla="*/ 0 w 125"/>
                <a:gd name="T19" fmla="*/ 28 h 57"/>
                <a:gd name="T20" fmla="*/ 0 w 125"/>
                <a:gd name="T21" fmla="*/ 28 h 57"/>
                <a:gd name="T22" fmla="*/ 0 w 125"/>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57">
                  <a:moveTo>
                    <a:pt x="0" y="29"/>
                  </a:moveTo>
                  <a:cubicBezTo>
                    <a:pt x="0" y="44"/>
                    <a:pt x="13" y="57"/>
                    <a:pt x="29" y="57"/>
                  </a:cubicBezTo>
                  <a:cubicBezTo>
                    <a:pt x="70" y="57"/>
                    <a:pt x="70" y="57"/>
                    <a:pt x="70" y="57"/>
                  </a:cubicBezTo>
                  <a:cubicBezTo>
                    <a:pt x="97" y="57"/>
                    <a:pt x="97" y="57"/>
                    <a:pt x="97" y="57"/>
                  </a:cubicBezTo>
                  <a:cubicBezTo>
                    <a:pt x="113" y="57"/>
                    <a:pt x="125" y="44"/>
                    <a:pt x="125" y="28"/>
                  </a:cubicBezTo>
                  <a:cubicBezTo>
                    <a:pt x="125" y="24"/>
                    <a:pt x="125" y="24"/>
                    <a:pt x="125" y="24"/>
                  </a:cubicBezTo>
                  <a:cubicBezTo>
                    <a:pt x="125" y="11"/>
                    <a:pt x="115" y="0"/>
                    <a:pt x="101" y="0"/>
                  </a:cubicBezTo>
                  <a:cubicBezTo>
                    <a:pt x="70" y="0"/>
                    <a:pt x="70" y="0"/>
                    <a:pt x="70" y="0"/>
                  </a:cubicBezTo>
                  <a:cubicBezTo>
                    <a:pt x="29" y="0"/>
                    <a:pt x="29" y="0"/>
                    <a:pt x="29" y="0"/>
                  </a:cubicBezTo>
                  <a:cubicBezTo>
                    <a:pt x="13" y="0"/>
                    <a:pt x="0" y="12"/>
                    <a:pt x="0" y="28"/>
                  </a:cubicBezTo>
                  <a:cubicBezTo>
                    <a:pt x="0" y="28"/>
                    <a:pt x="0" y="28"/>
                    <a:pt x="0" y="28"/>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96"/>
            <p:cNvSpPr>
              <a:spLocks/>
            </p:cNvSpPr>
            <p:nvPr userDrawn="1"/>
          </p:nvSpPr>
          <p:spPr bwMode="gray">
            <a:xfrm flipH="1">
              <a:off x="8707673" y="5517385"/>
              <a:ext cx="119149" cy="86384"/>
            </a:xfrm>
            <a:custGeom>
              <a:avLst/>
              <a:gdLst>
                <a:gd name="T0" fmla="*/ 17 w 41"/>
                <a:gd name="T1" fmla="*/ 0 h 30"/>
                <a:gd name="T2" fmla="*/ 0 w 41"/>
                <a:gd name="T3" fmla="*/ 0 h 30"/>
                <a:gd name="T4" fmla="*/ 17 w 41"/>
                <a:gd name="T5" fmla="*/ 0 h 30"/>
                <a:gd name="T6" fmla="*/ 41 w 41"/>
                <a:gd name="T7" fmla="*/ 24 h 30"/>
                <a:gd name="T8" fmla="*/ 41 w 41"/>
                <a:gd name="T9" fmla="*/ 28 h 30"/>
                <a:gd name="T10" fmla="*/ 41 w 41"/>
                <a:gd name="T11" fmla="*/ 29 h 30"/>
                <a:gd name="T12" fmla="*/ 41 w 41"/>
                <a:gd name="T13" fmla="*/ 30 h 30"/>
                <a:gd name="T14" fmla="*/ 41 w 41"/>
                <a:gd name="T15" fmla="*/ 28 h 30"/>
                <a:gd name="T16" fmla="*/ 41 w 41"/>
                <a:gd name="T17" fmla="*/ 24 h 30"/>
                <a:gd name="T18" fmla="*/ 17 w 4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0">
                  <a:moveTo>
                    <a:pt x="17" y="0"/>
                  </a:moveTo>
                  <a:cubicBezTo>
                    <a:pt x="0" y="0"/>
                    <a:pt x="0" y="0"/>
                    <a:pt x="0" y="0"/>
                  </a:cubicBezTo>
                  <a:cubicBezTo>
                    <a:pt x="17" y="0"/>
                    <a:pt x="17" y="0"/>
                    <a:pt x="17" y="0"/>
                  </a:cubicBezTo>
                  <a:cubicBezTo>
                    <a:pt x="31" y="0"/>
                    <a:pt x="41" y="11"/>
                    <a:pt x="41" y="24"/>
                  </a:cubicBezTo>
                  <a:cubicBezTo>
                    <a:pt x="41" y="28"/>
                    <a:pt x="41" y="28"/>
                    <a:pt x="41" y="28"/>
                  </a:cubicBezTo>
                  <a:cubicBezTo>
                    <a:pt x="41" y="29"/>
                    <a:pt x="41" y="29"/>
                    <a:pt x="41" y="29"/>
                  </a:cubicBezTo>
                  <a:cubicBezTo>
                    <a:pt x="41" y="29"/>
                    <a:pt x="41" y="30"/>
                    <a:pt x="41" y="30"/>
                  </a:cubicBezTo>
                  <a:cubicBezTo>
                    <a:pt x="41" y="28"/>
                    <a:pt x="41" y="28"/>
                    <a:pt x="41" y="28"/>
                  </a:cubicBezTo>
                  <a:cubicBezTo>
                    <a:pt x="41" y="24"/>
                    <a:pt x="41" y="24"/>
                    <a:pt x="41" y="24"/>
                  </a:cubicBezTo>
                  <a:cubicBezTo>
                    <a:pt x="41" y="11"/>
                    <a:pt x="31" y="0"/>
                    <a:pt x="17"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97"/>
            <p:cNvSpPr>
              <a:spLocks/>
            </p:cNvSpPr>
            <p:nvPr userDrawn="1"/>
          </p:nvSpPr>
          <p:spPr bwMode="gray">
            <a:xfrm flipH="1">
              <a:off x="8707673" y="5517385"/>
              <a:ext cx="363405" cy="89362"/>
            </a:xfrm>
            <a:custGeom>
              <a:avLst/>
              <a:gdLst>
                <a:gd name="T0" fmla="*/ 101 w 125"/>
                <a:gd name="T1" fmla="*/ 0 h 31"/>
                <a:gd name="T2" fmla="*/ 84 w 125"/>
                <a:gd name="T3" fmla="*/ 0 h 31"/>
                <a:gd name="T4" fmla="*/ 70 w 125"/>
                <a:gd name="T5" fmla="*/ 0 h 31"/>
                <a:gd name="T6" fmla="*/ 57 w 125"/>
                <a:gd name="T7" fmla="*/ 0 h 31"/>
                <a:gd name="T8" fmla="*/ 29 w 125"/>
                <a:gd name="T9" fmla="*/ 0 h 31"/>
                <a:gd name="T10" fmla="*/ 18 w 125"/>
                <a:gd name="T11" fmla="*/ 2 h 31"/>
                <a:gd name="T12" fmla="*/ 0 w 125"/>
                <a:gd name="T13" fmla="*/ 28 h 31"/>
                <a:gd name="T14" fmla="*/ 0 w 125"/>
                <a:gd name="T15" fmla="*/ 28 h 31"/>
                <a:gd name="T16" fmla="*/ 0 w 125"/>
                <a:gd name="T17" fmla="*/ 29 h 31"/>
                <a:gd name="T18" fmla="*/ 1 w 125"/>
                <a:gd name="T19" fmla="*/ 31 h 31"/>
                <a:gd name="T20" fmla="*/ 29 w 125"/>
                <a:gd name="T21" fmla="*/ 6 h 31"/>
                <a:gd name="T22" fmla="*/ 70 w 125"/>
                <a:gd name="T23" fmla="*/ 6 h 31"/>
                <a:gd name="T24" fmla="*/ 101 w 125"/>
                <a:gd name="T25" fmla="*/ 6 h 31"/>
                <a:gd name="T26" fmla="*/ 125 w 125"/>
                <a:gd name="T27" fmla="*/ 29 h 31"/>
                <a:gd name="T28" fmla="*/ 125 w 125"/>
                <a:gd name="T29" fmla="*/ 28 h 31"/>
                <a:gd name="T30" fmla="*/ 125 w 125"/>
                <a:gd name="T31" fmla="*/ 24 h 31"/>
                <a:gd name="T32" fmla="*/ 101 w 125"/>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1">
                  <a:moveTo>
                    <a:pt x="101" y="0"/>
                  </a:moveTo>
                  <a:cubicBezTo>
                    <a:pt x="84" y="0"/>
                    <a:pt x="84" y="0"/>
                    <a:pt x="84" y="0"/>
                  </a:cubicBezTo>
                  <a:cubicBezTo>
                    <a:pt x="70" y="0"/>
                    <a:pt x="70" y="0"/>
                    <a:pt x="70" y="0"/>
                  </a:cubicBezTo>
                  <a:cubicBezTo>
                    <a:pt x="57" y="0"/>
                    <a:pt x="57" y="0"/>
                    <a:pt x="57" y="0"/>
                  </a:cubicBezTo>
                  <a:cubicBezTo>
                    <a:pt x="29" y="0"/>
                    <a:pt x="29" y="0"/>
                    <a:pt x="29" y="0"/>
                  </a:cubicBezTo>
                  <a:cubicBezTo>
                    <a:pt x="25" y="0"/>
                    <a:pt x="22" y="0"/>
                    <a:pt x="18" y="2"/>
                  </a:cubicBezTo>
                  <a:cubicBezTo>
                    <a:pt x="8" y="6"/>
                    <a:pt x="0" y="16"/>
                    <a:pt x="0" y="28"/>
                  </a:cubicBezTo>
                  <a:cubicBezTo>
                    <a:pt x="0" y="28"/>
                    <a:pt x="0" y="28"/>
                    <a:pt x="0" y="28"/>
                  </a:cubicBezTo>
                  <a:cubicBezTo>
                    <a:pt x="0" y="29"/>
                    <a:pt x="0" y="29"/>
                    <a:pt x="0" y="29"/>
                  </a:cubicBezTo>
                  <a:cubicBezTo>
                    <a:pt x="0" y="30"/>
                    <a:pt x="0" y="30"/>
                    <a:pt x="1" y="31"/>
                  </a:cubicBezTo>
                  <a:cubicBezTo>
                    <a:pt x="2" y="17"/>
                    <a:pt x="14" y="6"/>
                    <a:pt x="29" y="6"/>
                  </a:cubicBezTo>
                  <a:cubicBezTo>
                    <a:pt x="70" y="6"/>
                    <a:pt x="70" y="6"/>
                    <a:pt x="70" y="6"/>
                  </a:cubicBezTo>
                  <a:cubicBezTo>
                    <a:pt x="101" y="6"/>
                    <a:pt x="101" y="6"/>
                    <a:pt x="101" y="6"/>
                  </a:cubicBezTo>
                  <a:cubicBezTo>
                    <a:pt x="114" y="6"/>
                    <a:pt x="125" y="16"/>
                    <a:pt x="125" y="29"/>
                  </a:cubicBezTo>
                  <a:cubicBezTo>
                    <a:pt x="125" y="29"/>
                    <a:pt x="125" y="29"/>
                    <a:pt x="125" y="28"/>
                  </a:cubicBezTo>
                  <a:cubicBezTo>
                    <a:pt x="125" y="24"/>
                    <a:pt x="125" y="24"/>
                    <a:pt x="125" y="24"/>
                  </a:cubicBezTo>
                  <a:cubicBezTo>
                    <a:pt x="125" y="11"/>
                    <a:pt x="115" y="0"/>
                    <a:pt x="101"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98"/>
            <p:cNvSpPr>
              <a:spLocks/>
            </p:cNvSpPr>
            <p:nvPr userDrawn="1"/>
          </p:nvSpPr>
          <p:spPr bwMode="gray">
            <a:xfrm flipH="1">
              <a:off x="8609376" y="5353556"/>
              <a:ext cx="437872" cy="163831"/>
            </a:xfrm>
            <a:custGeom>
              <a:avLst/>
              <a:gdLst>
                <a:gd name="T0" fmla="*/ 0 w 151"/>
                <a:gd name="T1" fmla="*/ 28 h 57"/>
                <a:gd name="T2" fmla="*/ 28 w 151"/>
                <a:gd name="T3" fmla="*/ 57 h 57"/>
                <a:gd name="T4" fmla="*/ 95 w 151"/>
                <a:gd name="T5" fmla="*/ 57 h 57"/>
                <a:gd name="T6" fmla="*/ 122 w 151"/>
                <a:gd name="T7" fmla="*/ 57 h 57"/>
                <a:gd name="T8" fmla="*/ 151 w 151"/>
                <a:gd name="T9" fmla="*/ 28 h 57"/>
                <a:gd name="T10" fmla="*/ 151 w 151"/>
                <a:gd name="T11" fmla="*/ 24 h 57"/>
                <a:gd name="T12" fmla="*/ 127 w 151"/>
                <a:gd name="T13" fmla="*/ 0 h 57"/>
                <a:gd name="T14" fmla="*/ 95 w 151"/>
                <a:gd name="T15" fmla="*/ 0 h 57"/>
                <a:gd name="T16" fmla="*/ 28 w 151"/>
                <a:gd name="T17" fmla="*/ 0 h 57"/>
                <a:gd name="T18" fmla="*/ 0 w 151"/>
                <a:gd name="T19" fmla="*/ 28 h 57"/>
                <a:gd name="T20" fmla="*/ 0 w 151"/>
                <a:gd name="T21" fmla="*/ 28 h 57"/>
                <a:gd name="T22" fmla="*/ 0 w 151"/>
                <a:gd name="T2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7">
                  <a:moveTo>
                    <a:pt x="0" y="28"/>
                  </a:moveTo>
                  <a:cubicBezTo>
                    <a:pt x="0" y="44"/>
                    <a:pt x="12" y="57"/>
                    <a:pt x="28" y="57"/>
                  </a:cubicBezTo>
                  <a:cubicBezTo>
                    <a:pt x="95" y="57"/>
                    <a:pt x="95" y="57"/>
                    <a:pt x="95" y="57"/>
                  </a:cubicBezTo>
                  <a:cubicBezTo>
                    <a:pt x="122" y="57"/>
                    <a:pt x="122" y="57"/>
                    <a:pt x="122" y="57"/>
                  </a:cubicBezTo>
                  <a:cubicBezTo>
                    <a:pt x="138" y="57"/>
                    <a:pt x="151" y="44"/>
                    <a:pt x="151" y="28"/>
                  </a:cubicBezTo>
                  <a:cubicBezTo>
                    <a:pt x="151" y="24"/>
                    <a:pt x="151" y="24"/>
                    <a:pt x="151" y="24"/>
                  </a:cubicBezTo>
                  <a:cubicBezTo>
                    <a:pt x="151" y="10"/>
                    <a:pt x="140" y="0"/>
                    <a:pt x="127" y="0"/>
                  </a:cubicBezTo>
                  <a:cubicBezTo>
                    <a:pt x="95" y="0"/>
                    <a:pt x="95" y="0"/>
                    <a:pt x="95" y="0"/>
                  </a:cubicBezTo>
                  <a:cubicBezTo>
                    <a:pt x="28" y="0"/>
                    <a:pt x="28" y="0"/>
                    <a:pt x="28" y="0"/>
                  </a:cubicBezTo>
                  <a:cubicBezTo>
                    <a:pt x="12" y="0"/>
                    <a:pt x="0" y="12"/>
                    <a:pt x="0" y="28"/>
                  </a:cubicBezTo>
                  <a:cubicBezTo>
                    <a:pt x="0" y="28"/>
                    <a:pt x="0" y="28"/>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99"/>
            <p:cNvSpPr>
              <a:spLocks/>
            </p:cNvSpPr>
            <p:nvPr userDrawn="1"/>
          </p:nvSpPr>
          <p:spPr bwMode="gray">
            <a:xfrm flipH="1">
              <a:off x="8609376" y="5353556"/>
              <a:ext cx="217446" cy="86384"/>
            </a:xfrm>
            <a:custGeom>
              <a:avLst/>
              <a:gdLst>
                <a:gd name="T0" fmla="*/ 51 w 75"/>
                <a:gd name="T1" fmla="*/ 0 h 30"/>
                <a:gd name="T2" fmla="*/ 19 w 75"/>
                <a:gd name="T3" fmla="*/ 0 h 30"/>
                <a:gd name="T4" fmla="*/ 0 w 75"/>
                <a:gd name="T5" fmla="*/ 0 h 30"/>
                <a:gd name="T6" fmla="*/ 19 w 75"/>
                <a:gd name="T7" fmla="*/ 0 h 30"/>
                <a:gd name="T8" fmla="*/ 51 w 75"/>
                <a:gd name="T9" fmla="*/ 0 h 30"/>
                <a:gd name="T10" fmla="*/ 75 w 75"/>
                <a:gd name="T11" fmla="*/ 24 h 30"/>
                <a:gd name="T12" fmla="*/ 75 w 75"/>
                <a:gd name="T13" fmla="*/ 28 h 30"/>
                <a:gd name="T14" fmla="*/ 75 w 75"/>
                <a:gd name="T15" fmla="*/ 29 h 30"/>
                <a:gd name="T16" fmla="*/ 75 w 75"/>
                <a:gd name="T17" fmla="*/ 30 h 30"/>
                <a:gd name="T18" fmla="*/ 75 w 75"/>
                <a:gd name="T19" fmla="*/ 28 h 30"/>
                <a:gd name="T20" fmla="*/ 75 w 75"/>
                <a:gd name="T21" fmla="*/ 24 h 30"/>
                <a:gd name="T22" fmla="*/ 51 w 7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0">
                  <a:moveTo>
                    <a:pt x="51" y="0"/>
                  </a:moveTo>
                  <a:cubicBezTo>
                    <a:pt x="19" y="0"/>
                    <a:pt x="19" y="0"/>
                    <a:pt x="19" y="0"/>
                  </a:cubicBezTo>
                  <a:cubicBezTo>
                    <a:pt x="0" y="0"/>
                    <a:pt x="0" y="0"/>
                    <a:pt x="0" y="0"/>
                  </a:cubicBezTo>
                  <a:cubicBezTo>
                    <a:pt x="19" y="0"/>
                    <a:pt x="19" y="0"/>
                    <a:pt x="19" y="0"/>
                  </a:cubicBezTo>
                  <a:cubicBezTo>
                    <a:pt x="51" y="0"/>
                    <a:pt x="51" y="0"/>
                    <a:pt x="51" y="0"/>
                  </a:cubicBezTo>
                  <a:cubicBezTo>
                    <a:pt x="64" y="0"/>
                    <a:pt x="75" y="10"/>
                    <a:pt x="75" y="24"/>
                  </a:cubicBezTo>
                  <a:cubicBezTo>
                    <a:pt x="75" y="28"/>
                    <a:pt x="75" y="28"/>
                    <a:pt x="75" y="28"/>
                  </a:cubicBezTo>
                  <a:cubicBezTo>
                    <a:pt x="75" y="29"/>
                    <a:pt x="75" y="29"/>
                    <a:pt x="75" y="29"/>
                  </a:cubicBezTo>
                  <a:cubicBezTo>
                    <a:pt x="75" y="29"/>
                    <a:pt x="75" y="30"/>
                    <a:pt x="75" y="30"/>
                  </a:cubicBezTo>
                  <a:cubicBezTo>
                    <a:pt x="75" y="28"/>
                    <a:pt x="75" y="28"/>
                    <a:pt x="75" y="28"/>
                  </a:cubicBezTo>
                  <a:cubicBezTo>
                    <a:pt x="75" y="24"/>
                    <a:pt x="75" y="24"/>
                    <a:pt x="75" y="24"/>
                  </a:cubicBezTo>
                  <a:cubicBezTo>
                    <a:pt x="75" y="10"/>
                    <a:pt x="64" y="0"/>
                    <a:pt x="51"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00"/>
            <p:cNvSpPr>
              <a:spLocks/>
            </p:cNvSpPr>
            <p:nvPr userDrawn="1"/>
          </p:nvSpPr>
          <p:spPr bwMode="gray">
            <a:xfrm flipH="1">
              <a:off x="8904269" y="5353556"/>
              <a:ext cx="113192" cy="17872"/>
            </a:xfrm>
            <a:custGeom>
              <a:avLst/>
              <a:gdLst>
                <a:gd name="T0" fmla="*/ 39 w 39"/>
                <a:gd name="T1" fmla="*/ 0 h 6"/>
                <a:gd name="T2" fmla="*/ 18 w 39"/>
                <a:gd name="T3" fmla="*/ 0 h 6"/>
                <a:gd name="T4" fmla="*/ 0 w 39"/>
                <a:gd name="T5" fmla="*/ 6 h 6"/>
                <a:gd name="T6" fmla="*/ 0 w 39"/>
                <a:gd name="T7" fmla="*/ 6 h 6"/>
                <a:gd name="T8" fmla="*/ 18 w 39"/>
                <a:gd name="T9" fmla="*/ 0 h 6"/>
                <a:gd name="T10" fmla="*/ 39 w 39"/>
                <a:gd name="T11" fmla="*/ 0 h 6"/>
              </a:gdLst>
              <a:ahLst/>
              <a:cxnLst>
                <a:cxn ang="0">
                  <a:pos x="T0" y="T1"/>
                </a:cxn>
                <a:cxn ang="0">
                  <a:pos x="T2" y="T3"/>
                </a:cxn>
                <a:cxn ang="0">
                  <a:pos x="T4" y="T5"/>
                </a:cxn>
                <a:cxn ang="0">
                  <a:pos x="T6" y="T7"/>
                </a:cxn>
                <a:cxn ang="0">
                  <a:pos x="T8" y="T9"/>
                </a:cxn>
                <a:cxn ang="0">
                  <a:pos x="T10" y="T11"/>
                </a:cxn>
              </a:cxnLst>
              <a:rect l="0" t="0" r="r" b="b"/>
              <a:pathLst>
                <a:path w="39" h="6">
                  <a:moveTo>
                    <a:pt x="39" y="0"/>
                  </a:moveTo>
                  <a:cubicBezTo>
                    <a:pt x="18" y="0"/>
                    <a:pt x="18" y="0"/>
                    <a:pt x="18" y="0"/>
                  </a:cubicBezTo>
                  <a:cubicBezTo>
                    <a:pt x="11" y="0"/>
                    <a:pt x="5" y="2"/>
                    <a:pt x="0" y="6"/>
                  </a:cubicBezTo>
                  <a:cubicBezTo>
                    <a:pt x="0" y="6"/>
                    <a:pt x="0" y="6"/>
                    <a:pt x="0" y="6"/>
                  </a:cubicBezTo>
                  <a:cubicBezTo>
                    <a:pt x="5" y="2"/>
                    <a:pt x="11" y="0"/>
                    <a:pt x="18" y="0"/>
                  </a:cubicBezTo>
                  <a:cubicBezTo>
                    <a:pt x="39" y="0"/>
                    <a:pt x="39" y="0"/>
                    <a:pt x="39" y="0"/>
                  </a:cubicBezTo>
                </a:path>
              </a:pathLst>
            </a:custGeom>
            <a:solidFill>
              <a:srgbClr val="334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01"/>
            <p:cNvSpPr>
              <a:spLocks/>
            </p:cNvSpPr>
            <p:nvPr userDrawn="1"/>
          </p:nvSpPr>
          <p:spPr bwMode="gray">
            <a:xfrm flipH="1">
              <a:off x="9017461" y="5371428"/>
              <a:ext cx="29787" cy="62554"/>
            </a:xfrm>
            <a:custGeom>
              <a:avLst/>
              <a:gdLst>
                <a:gd name="T0" fmla="*/ 10 w 10"/>
                <a:gd name="T1" fmla="*/ 0 h 22"/>
                <a:gd name="T2" fmla="*/ 0 w 10"/>
                <a:gd name="T3" fmla="*/ 22 h 22"/>
                <a:gd name="T4" fmla="*/ 0 w 10"/>
                <a:gd name="T5" fmla="*/ 22 h 22"/>
                <a:gd name="T6" fmla="*/ 10 w 10"/>
                <a:gd name="T7" fmla="*/ 0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cubicBezTo>
                    <a:pt x="4" y="5"/>
                    <a:pt x="0" y="13"/>
                    <a:pt x="0" y="22"/>
                  </a:cubicBezTo>
                  <a:cubicBezTo>
                    <a:pt x="0" y="22"/>
                    <a:pt x="0" y="22"/>
                    <a:pt x="0" y="22"/>
                  </a:cubicBezTo>
                  <a:cubicBezTo>
                    <a:pt x="0" y="13"/>
                    <a:pt x="4" y="5"/>
                    <a:pt x="10" y="0"/>
                  </a:cubicBezTo>
                  <a:cubicBezTo>
                    <a:pt x="10" y="0"/>
                    <a:pt x="10" y="0"/>
                    <a:pt x="10" y="0"/>
                  </a:cubicBezTo>
                </a:path>
              </a:pathLst>
            </a:custGeom>
            <a:solidFill>
              <a:srgbClr val="859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02"/>
            <p:cNvSpPr>
              <a:spLocks/>
            </p:cNvSpPr>
            <p:nvPr userDrawn="1"/>
          </p:nvSpPr>
          <p:spPr bwMode="gray">
            <a:xfrm flipH="1">
              <a:off x="8609376" y="5353556"/>
              <a:ext cx="437872" cy="89362"/>
            </a:xfrm>
            <a:custGeom>
              <a:avLst/>
              <a:gdLst>
                <a:gd name="T0" fmla="*/ 127 w 151"/>
                <a:gd name="T1" fmla="*/ 0 h 31"/>
                <a:gd name="T2" fmla="*/ 95 w 151"/>
                <a:gd name="T3" fmla="*/ 0 h 31"/>
                <a:gd name="T4" fmla="*/ 76 w 151"/>
                <a:gd name="T5" fmla="*/ 0 h 31"/>
                <a:gd name="T6" fmla="*/ 49 w 151"/>
                <a:gd name="T7" fmla="*/ 0 h 31"/>
                <a:gd name="T8" fmla="*/ 28 w 151"/>
                <a:gd name="T9" fmla="*/ 0 h 31"/>
                <a:gd name="T10" fmla="*/ 10 w 151"/>
                <a:gd name="T11" fmla="*/ 6 h 31"/>
                <a:gd name="T12" fmla="*/ 0 w 151"/>
                <a:gd name="T13" fmla="*/ 28 h 31"/>
                <a:gd name="T14" fmla="*/ 0 w 151"/>
                <a:gd name="T15" fmla="*/ 28 h 31"/>
                <a:gd name="T16" fmla="*/ 0 w 151"/>
                <a:gd name="T17" fmla="*/ 28 h 31"/>
                <a:gd name="T18" fmla="*/ 0 w 151"/>
                <a:gd name="T19" fmla="*/ 31 h 31"/>
                <a:gd name="T20" fmla="*/ 28 w 151"/>
                <a:gd name="T21" fmla="*/ 6 h 31"/>
                <a:gd name="T22" fmla="*/ 95 w 151"/>
                <a:gd name="T23" fmla="*/ 6 h 31"/>
                <a:gd name="T24" fmla="*/ 127 w 151"/>
                <a:gd name="T25" fmla="*/ 6 h 31"/>
                <a:gd name="T26" fmla="*/ 151 w 151"/>
                <a:gd name="T27" fmla="*/ 29 h 31"/>
                <a:gd name="T28" fmla="*/ 151 w 151"/>
                <a:gd name="T29" fmla="*/ 28 h 31"/>
                <a:gd name="T30" fmla="*/ 151 w 151"/>
                <a:gd name="T31" fmla="*/ 24 h 31"/>
                <a:gd name="T32" fmla="*/ 127 w 15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31">
                  <a:moveTo>
                    <a:pt x="127" y="0"/>
                  </a:moveTo>
                  <a:cubicBezTo>
                    <a:pt x="95" y="0"/>
                    <a:pt x="95" y="0"/>
                    <a:pt x="95" y="0"/>
                  </a:cubicBezTo>
                  <a:cubicBezTo>
                    <a:pt x="76" y="0"/>
                    <a:pt x="76" y="0"/>
                    <a:pt x="76" y="0"/>
                  </a:cubicBezTo>
                  <a:cubicBezTo>
                    <a:pt x="49" y="0"/>
                    <a:pt x="49" y="0"/>
                    <a:pt x="49" y="0"/>
                  </a:cubicBezTo>
                  <a:cubicBezTo>
                    <a:pt x="28" y="0"/>
                    <a:pt x="28" y="0"/>
                    <a:pt x="28" y="0"/>
                  </a:cubicBezTo>
                  <a:cubicBezTo>
                    <a:pt x="21" y="0"/>
                    <a:pt x="15" y="2"/>
                    <a:pt x="10" y="6"/>
                  </a:cubicBezTo>
                  <a:cubicBezTo>
                    <a:pt x="4" y="11"/>
                    <a:pt x="0" y="19"/>
                    <a:pt x="0" y="28"/>
                  </a:cubicBezTo>
                  <a:cubicBezTo>
                    <a:pt x="0" y="28"/>
                    <a:pt x="0" y="28"/>
                    <a:pt x="0" y="28"/>
                  </a:cubicBezTo>
                  <a:cubicBezTo>
                    <a:pt x="0" y="28"/>
                    <a:pt x="0" y="28"/>
                    <a:pt x="0" y="28"/>
                  </a:cubicBezTo>
                  <a:cubicBezTo>
                    <a:pt x="0" y="29"/>
                    <a:pt x="0" y="30"/>
                    <a:pt x="0" y="31"/>
                  </a:cubicBezTo>
                  <a:cubicBezTo>
                    <a:pt x="1" y="17"/>
                    <a:pt x="13" y="6"/>
                    <a:pt x="28" y="6"/>
                  </a:cubicBezTo>
                  <a:cubicBezTo>
                    <a:pt x="95" y="6"/>
                    <a:pt x="95" y="6"/>
                    <a:pt x="95" y="6"/>
                  </a:cubicBezTo>
                  <a:cubicBezTo>
                    <a:pt x="127" y="6"/>
                    <a:pt x="127" y="6"/>
                    <a:pt x="127" y="6"/>
                  </a:cubicBezTo>
                  <a:cubicBezTo>
                    <a:pt x="140" y="6"/>
                    <a:pt x="150" y="16"/>
                    <a:pt x="151" y="29"/>
                  </a:cubicBezTo>
                  <a:cubicBezTo>
                    <a:pt x="151" y="29"/>
                    <a:pt x="151" y="29"/>
                    <a:pt x="151" y="28"/>
                  </a:cubicBezTo>
                  <a:cubicBezTo>
                    <a:pt x="151" y="24"/>
                    <a:pt x="151" y="24"/>
                    <a:pt x="151" y="24"/>
                  </a:cubicBezTo>
                  <a:cubicBezTo>
                    <a:pt x="151" y="10"/>
                    <a:pt x="140" y="0"/>
                    <a:pt x="127"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03"/>
            <p:cNvSpPr>
              <a:spLocks/>
            </p:cNvSpPr>
            <p:nvPr userDrawn="1"/>
          </p:nvSpPr>
          <p:spPr bwMode="gray">
            <a:xfrm flipH="1">
              <a:off x="8588523" y="5189725"/>
              <a:ext cx="586809" cy="163831"/>
            </a:xfrm>
            <a:custGeom>
              <a:avLst/>
              <a:gdLst>
                <a:gd name="T0" fmla="*/ 0 w 202"/>
                <a:gd name="T1" fmla="*/ 28 h 57"/>
                <a:gd name="T2" fmla="*/ 29 w 202"/>
                <a:gd name="T3" fmla="*/ 57 h 57"/>
                <a:gd name="T4" fmla="*/ 137 w 202"/>
                <a:gd name="T5" fmla="*/ 57 h 57"/>
                <a:gd name="T6" fmla="*/ 173 w 202"/>
                <a:gd name="T7" fmla="*/ 57 h 57"/>
                <a:gd name="T8" fmla="*/ 202 w 202"/>
                <a:gd name="T9" fmla="*/ 28 h 57"/>
                <a:gd name="T10" fmla="*/ 202 w 202"/>
                <a:gd name="T11" fmla="*/ 24 h 57"/>
                <a:gd name="T12" fmla="*/ 178 w 202"/>
                <a:gd name="T13" fmla="*/ 0 h 57"/>
                <a:gd name="T14" fmla="*/ 137 w 202"/>
                <a:gd name="T15" fmla="*/ 0 h 57"/>
                <a:gd name="T16" fmla="*/ 29 w 202"/>
                <a:gd name="T17" fmla="*/ 0 h 57"/>
                <a:gd name="T18" fmla="*/ 0 w 202"/>
                <a:gd name="T19" fmla="*/ 28 h 57"/>
                <a:gd name="T20" fmla="*/ 0 w 202"/>
                <a:gd name="T21"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57">
                  <a:moveTo>
                    <a:pt x="0" y="28"/>
                  </a:moveTo>
                  <a:cubicBezTo>
                    <a:pt x="0" y="44"/>
                    <a:pt x="13" y="57"/>
                    <a:pt x="29" y="57"/>
                  </a:cubicBezTo>
                  <a:cubicBezTo>
                    <a:pt x="137" y="57"/>
                    <a:pt x="137" y="57"/>
                    <a:pt x="137" y="57"/>
                  </a:cubicBezTo>
                  <a:cubicBezTo>
                    <a:pt x="173" y="57"/>
                    <a:pt x="173" y="57"/>
                    <a:pt x="173" y="57"/>
                  </a:cubicBezTo>
                  <a:cubicBezTo>
                    <a:pt x="189" y="57"/>
                    <a:pt x="202" y="44"/>
                    <a:pt x="202" y="28"/>
                  </a:cubicBezTo>
                  <a:cubicBezTo>
                    <a:pt x="202" y="24"/>
                    <a:pt x="202" y="24"/>
                    <a:pt x="202" y="24"/>
                  </a:cubicBezTo>
                  <a:cubicBezTo>
                    <a:pt x="202" y="10"/>
                    <a:pt x="191" y="0"/>
                    <a:pt x="178" y="0"/>
                  </a:cubicBezTo>
                  <a:cubicBezTo>
                    <a:pt x="137" y="0"/>
                    <a:pt x="137" y="0"/>
                    <a:pt x="137" y="0"/>
                  </a:cubicBezTo>
                  <a:cubicBezTo>
                    <a:pt x="29" y="0"/>
                    <a:pt x="29" y="0"/>
                    <a:pt x="29" y="0"/>
                  </a:cubicBezTo>
                  <a:cubicBezTo>
                    <a:pt x="13" y="0"/>
                    <a:pt x="0" y="12"/>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04"/>
            <p:cNvSpPr>
              <a:spLocks/>
            </p:cNvSpPr>
            <p:nvPr userDrawn="1"/>
          </p:nvSpPr>
          <p:spPr bwMode="gray">
            <a:xfrm flipH="1">
              <a:off x="9094908" y="5189725"/>
              <a:ext cx="95319" cy="80427"/>
            </a:xfrm>
            <a:custGeom>
              <a:avLst/>
              <a:gdLst>
                <a:gd name="T0" fmla="*/ 33 w 33"/>
                <a:gd name="T1" fmla="*/ 0 h 28"/>
                <a:gd name="T2" fmla="*/ 5 w 33"/>
                <a:gd name="T3" fmla="*/ 28 h 28"/>
                <a:gd name="T4" fmla="*/ 0 w 33"/>
                <a:gd name="T5" fmla="*/ 28 h 28"/>
                <a:gd name="T6" fmla="*/ 5 w 33"/>
                <a:gd name="T7" fmla="*/ 28 h 28"/>
                <a:gd name="T8" fmla="*/ 5 w 33"/>
                <a:gd name="T9" fmla="*/ 28 h 28"/>
                <a:gd name="T10" fmla="*/ 33 w 33"/>
                <a:gd name="T11" fmla="*/ 0 h 28"/>
                <a:gd name="T12" fmla="*/ 33 w 3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33" y="0"/>
                  </a:moveTo>
                  <a:cubicBezTo>
                    <a:pt x="18" y="0"/>
                    <a:pt x="5" y="13"/>
                    <a:pt x="5" y="28"/>
                  </a:cubicBezTo>
                  <a:cubicBezTo>
                    <a:pt x="0" y="28"/>
                    <a:pt x="0" y="28"/>
                    <a:pt x="0" y="28"/>
                  </a:cubicBezTo>
                  <a:cubicBezTo>
                    <a:pt x="5" y="28"/>
                    <a:pt x="5" y="28"/>
                    <a:pt x="5" y="28"/>
                  </a:cubicBezTo>
                  <a:cubicBezTo>
                    <a:pt x="5" y="28"/>
                    <a:pt x="5" y="28"/>
                    <a:pt x="5" y="28"/>
                  </a:cubicBezTo>
                  <a:cubicBezTo>
                    <a:pt x="5" y="13"/>
                    <a:pt x="18" y="0"/>
                    <a:pt x="33" y="0"/>
                  </a:cubicBezTo>
                  <a:cubicBezTo>
                    <a:pt x="33" y="0"/>
                    <a:pt x="33" y="0"/>
                    <a:pt x="33"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05"/>
            <p:cNvSpPr>
              <a:spLocks/>
            </p:cNvSpPr>
            <p:nvPr userDrawn="1"/>
          </p:nvSpPr>
          <p:spPr bwMode="gray">
            <a:xfrm flipH="1">
              <a:off x="8588524" y="5258237"/>
              <a:ext cx="0" cy="17872"/>
            </a:xfrm>
            <a:custGeom>
              <a:avLst/>
              <a:gdLst>
                <a:gd name="T0" fmla="*/ 0 h 6"/>
                <a:gd name="T1" fmla="*/ 0 h 6"/>
                <a:gd name="T2" fmla="*/ 4 h 6"/>
                <a:gd name="T3" fmla="*/ 5 h 6"/>
                <a:gd name="T4" fmla="*/ 6 h 6"/>
                <a:gd name="T5" fmla="*/ 4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0"/>
                  </a:moveTo>
                  <a:cubicBezTo>
                    <a:pt x="0" y="0"/>
                    <a:pt x="0" y="0"/>
                    <a:pt x="0" y="0"/>
                  </a:cubicBezTo>
                  <a:cubicBezTo>
                    <a:pt x="0" y="4"/>
                    <a:pt x="0" y="4"/>
                    <a:pt x="0" y="4"/>
                  </a:cubicBezTo>
                  <a:cubicBezTo>
                    <a:pt x="0" y="4"/>
                    <a:pt x="0" y="5"/>
                    <a:pt x="0" y="5"/>
                  </a:cubicBezTo>
                  <a:cubicBezTo>
                    <a:pt x="0" y="5"/>
                    <a:pt x="0" y="6"/>
                    <a:pt x="0" y="6"/>
                  </a:cubicBezTo>
                  <a:cubicBezTo>
                    <a:pt x="0" y="4"/>
                    <a:pt x="0" y="4"/>
                    <a:pt x="0" y="4"/>
                  </a:cubicBezTo>
                  <a:cubicBezTo>
                    <a:pt x="0" y="0"/>
                    <a:pt x="0" y="0"/>
                    <a:pt x="0" y="0"/>
                  </a:cubicBezTo>
                  <a:cubicBezTo>
                    <a:pt x="0" y="0"/>
                    <a:pt x="0" y="0"/>
                    <a:pt x="0"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06"/>
            <p:cNvSpPr>
              <a:spLocks/>
            </p:cNvSpPr>
            <p:nvPr userDrawn="1"/>
          </p:nvSpPr>
          <p:spPr bwMode="gray">
            <a:xfrm flipH="1">
              <a:off x="8588523" y="5189725"/>
              <a:ext cx="586809" cy="89362"/>
            </a:xfrm>
            <a:custGeom>
              <a:avLst/>
              <a:gdLst>
                <a:gd name="T0" fmla="*/ 178 w 202"/>
                <a:gd name="T1" fmla="*/ 0 h 31"/>
                <a:gd name="T2" fmla="*/ 137 w 202"/>
                <a:gd name="T3" fmla="*/ 0 h 31"/>
                <a:gd name="T4" fmla="*/ 120 w 202"/>
                <a:gd name="T5" fmla="*/ 0 h 31"/>
                <a:gd name="T6" fmla="*/ 93 w 202"/>
                <a:gd name="T7" fmla="*/ 0 h 31"/>
                <a:gd name="T8" fmla="*/ 54 w 202"/>
                <a:gd name="T9" fmla="*/ 0 h 31"/>
                <a:gd name="T10" fmla="*/ 29 w 202"/>
                <a:gd name="T11" fmla="*/ 0 h 31"/>
                <a:gd name="T12" fmla="*/ 28 w 202"/>
                <a:gd name="T13" fmla="*/ 0 h 31"/>
                <a:gd name="T14" fmla="*/ 28 w 202"/>
                <a:gd name="T15" fmla="*/ 0 h 31"/>
                <a:gd name="T16" fmla="*/ 0 w 202"/>
                <a:gd name="T17" fmla="*/ 28 h 31"/>
                <a:gd name="T18" fmla="*/ 0 w 202"/>
                <a:gd name="T19" fmla="*/ 28 h 31"/>
                <a:gd name="T20" fmla="*/ 0 w 202"/>
                <a:gd name="T21" fmla="*/ 31 h 31"/>
                <a:gd name="T22" fmla="*/ 29 w 202"/>
                <a:gd name="T23" fmla="*/ 6 h 31"/>
                <a:gd name="T24" fmla="*/ 137 w 202"/>
                <a:gd name="T25" fmla="*/ 6 h 31"/>
                <a:gd name="T26" fmla="*/ 178 w 202"/>
                <a:gd name="T27" fmla="*/ 6 h 31"/>
                <a:gd name="T28" fmla="*/ 202 w 202"/>
                <a:gd name="T29" fmla="*/ 29 h 31"/>
                <a:gd name="T30" fmla="*/ 202 w 202"/>
                <a:gd name="T31" fmla="*/ 28 h 31"/>
                <a:gd name="T32" fmla="*/ 202 w 202"/>
                <a:gd name="T33" fmla="*/ 24 h 31"/>
                <a:gd name="T34" fmla="*/ 202 w 202"/>
                <a:gd name="T35" fmla="*/ 24 h 31"/>
                <a:gd name="T36" fmla="*/ 179 w 202"/>
                <a:gd name="T37" fmla="*/ 0 h 31"/>
                <a:gd name="T38" fmla="*/ 178 w 20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1">
                  <a:moveTo>
                    <a:pt x="178" y="0"/>
                  </a:moveTo>
                  <a:cubicBezTo>
                    <a:pt x="137" y="0"/>
                    <a:pt x="137" y="0"/>
                    <a:pt x="137" y="0"/>
                  </a:cubicBezTo>
                  <a:cubicBezTo>
                    <a:pt x="120" y="0"/>
                    <a:pt x="120" y="0"/>
                    <a:pt x="120" y="0"/>
                  </a:cubicBezTo>
                  <a:cubicBezTo>
                    <a:pt x="93" y="0"/>
                    <a:pt x="93" y="0"/>
                    <a:pt x="93" y="0"/>
                  </a:cubicBezTo>
                  <a:cubicBezTo>
                    <a:pt x="54" y="0"/>
                    <a:pt x="54" y="0"/>
                    <a:pt x="54" y="0"/>
                  </a:cubicBezTo>
                  <a:cubicBezTo>
                    <a:pt x="29" y="0"/>
                    <a:pt x="29" y="0"/>
                    <a:pt x="29" y="0"/>
                  </a:cubicBezTo>
                  <a:cubicBezTo>
                    <a:pt x="28" y="0"/>
                    <a:pt x="28" y="0"/>
                    <a:pt x="28" y="0"/>
                  </a:cubicBezTo>
                  <a:cubicBezTo>
                    <a:pt x="28" y="0"/>
                    <a:pt x="28" y="0"/>
                    <a:pt x="28" y="0"/>
                  </a:cubicBezTo>
                  <a:cubicBezTo>
                    <a:pt x="13" y="0"/>
                    <a:pt x="0" y="13"/>
                    <a:pt x="0" y="28"/>
                  </a:cubicBezTo>
                  <a:cubicBezTo>
                    <a:pt x="0" y="28"/>
                    <a:pt x="0" y="28"/>
                    <a:pt x="0" y="28"/>
                  </a:cubicBezTo>
                  <a:cubicBezTo>
                    <a:pt x="0" y="29"/>
                    <a:pt x="0" y="30"/>
                    <a:pt x="0" y="31"/>
                  </a:cubicBezTo>
                  <a:cubicBezTo>
                    <a:pt x="2" y="17"/>
                    <a:pt x="14" y="6"/>
                    <a:pt x="29" y="6"/>
                  </a:cubicBezTo>
                  <a:cubicBezTo>
                    <a:pt x="137" y="6"/>
                    <a:pt x="137" y="6"/>
                    <a:pt x="137" y="6"/>
                  </a:cubicBezTo>
                  <a:cubicBezTo>
                    <a:pt x="178" y="6"/>
                    <a:pt x="178" y="6"/>
                    <a:pt x="178" y="6"/>
                  </a:cubicBezTo>
                  <a:cubicBezTo>
                    <a:pt x="191" y="6"/>
                    <a:pt x="201" y="16"/>
                    <a:pt x="202" y="29"/>
                  </a:cubicBezTo>
                  <a:cubicBezTo>
                    <a:pt x="202" y="29"/>
                    <a:pt x="202" y="28"/>
                    <a:pt x="202" y="28"/>
                  </a:cubicBezTo>
                  <a:cubicBezTo>
                    <a:pt x="202" y="24"/>
                    <a:pt x="202" y="24"/>
                    <a:pt x="202" y="24"/>
                  </a:cubicBezTo>
                  <a:cubicBezTo>
                    <a:pt x="202" y="24"/>
                    <a:pt x="202" y="24"/>
                    <a:pt x="202" y="24"/>
                  </a:cubicBezTo>
                  <a:cubicBezTo>
                    <a:pt x="202" y="11"/>
                    <a:pt x="192" y="0"/>
                    <a:pt x="179" y="0"/>
                  </a:cubicBezTo>
                  <a:cubicBezTo>
                    <a:pt x="179" y="0"/>
                    <a:pt x="178" y="0"/>
                    <a:pt x="178"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07"/>
            <p:cNvSpPr>
              <a:spLocks noEditPoints="1"/>
            </p:cNvSpPr>
            <p:nvPr userDrawn="1"/>
          </p:nvSpPr>
          <p:spPr bwMode="gray">
            <a:xfrm>
              <a:off x="8321927" y="3123712"/>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383 h 446"/>
                <a:gd name="T12" fmla="*/ 42 w 446"/>
                <a:gd name="T13" fmla="*/ 202 h 446"/>
                <a:gd name="T14" fmla="*/ 223 w 446"/>
                <a:gd name="T15" fmla="*/ 21 h 446"/>
                <a:gd name="T16" fmla="*/ 404 w 446"/>
                <a:gd name="T17" fmla="*/ 202 h 446"/>
                <a:gd name="T18" fmla="*/ 223 w 446"/>
                <a:gd name="T19" fmla="*/ 3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383"/>
                  </a:moveTo>
                  <a:cubicBezTo>
                    <a:pt x="123" y="383"/>
                    <a:pt x="42" y="302"/>
                    <a:pt x="42" y="202"/>
                  </a:cubicBezTo>
                  <a:cubicBezTo>
                    <a:pt x="42" y="102"/>
                    <a:pt x="123" y="21"/>
                    <a:pt x="223" y="21"/>
                  </a:cubicBezTo>
                  <a:cubicBezTo>
                    <a:pt x="323" y="21"/>
                    <a:pt x="404" y="102"/>
                    <a:pt x="404" y="202"/>
                  </a:cubicBezTo>
                  <a:cubicBezTo>
                    <a:pt x="404" y="302"/>
                    <a:pt x="323" y="383"/>
                    <a:pt x="223" y="383"/>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08"/>
            <p:cNvSpPr>
              <a:spLocks noEditPoints="1"/>
            </p:cNvSpPr>
            <p:nvPr userDrawn="1"/>
          </p:nvSpPr>
          <p:spPr bwMode="gray">
            <a:xfrm>
              <a:off x="8321927" y="3084987"/>
              <a:ext cx="1292768" cy="1239151"/>
            </a:xfrm>
            <a:custGeom>
              <a:avLst/>
              <a:gdLst>
                <a:gd name="T0" fmla="*/ 223 w 446"/>
                <a:gd name="T1" fmla="*/ 431 h 431"/>
                <a:gd name="T2" fmla="*/ 446 w 446"/>
                <a:gd name="T3" fmla="*/ 208 h 431"/>
                <a:gd name="T4" fmla="*/ 223 w 446"/>
                <a:gd name="T5" fmla="*/ 0 h 431"/>
                <a:gd name="T6" fmla="*/ 0 w 446"/>
                <a:gd name="T7" fmla="*/ 208 h 431"/>
                <a:gd name="T8" fmla="*/ 223 w 446"/>
                <a:gd name="T9" fmla="*/ 431 h 431"/>
                <a:gd name="T10" fmla="*/ 223 w 446"/>
                <a:gd name="T11" fmla="*/ 48 h 431"/>
                <a:gd name="T12" fmla="*/ 404 w 446"/>
                <a:gd name="T13" fmla="*/ 229 h 431"/>
                <a:gd name="T14" fmla="*/ 223 w 446"/>
                <a:gd name="T15" fmla="*/ 410 h 431"/>
                <a:gd name="T16" fmla="*/ 42 w 446"/>
                <a:gd name="T17" fmla="*/ 229 h 431"/>
                <a:gd name="T18" fmla="*/ 223 w 446"/>
                <a:gd name="T19" fmla="*/ 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31">
                  <a:moveTo>
                    <a:pt x="223" y="431"/>
                  </a:moveTo>
                  <a:cubicBezTo>
                    <a:pt x="346" y="431"/>
                    <a:pt x="446" y="331"/>
                    <a:pt x="446" y="208"/>
                  </a:cubicBezTo>
                  <a:cubicBezTo>
                    <a:pt x="446" y="103"/>
                    <a:pt x="346" y="0"/>
                    <a:pt x="223" y="0"/>
                  </a:cubicBezTo>
                  <a:cubicBezTo>
                    <a:pt x="100" y="0"/>
                    <a:pt x="0" y="107"/>
                    <a:pt x="0" y="208"/>
                  </a:cubicBezTo>
                  <a:cubicBezTo>
                    <a:pt x="0" y="331"/>
                    <a:pt x="100" y="431"/>
                    <a:pt x="223" y="431"/>
                  </a:cubicBezTo>
                  <a:moveTo>
                    <a:pt x="223" y="48"/>
                  </a:moveTo>
                  <a:cubicBezTo>
                    <a:pt x="323" y="48"/>
                    <a:pt x="404" y="129"/>
                    <a:pt x="404" y="229"/>
                  </a:cubicBezTo>
                  <a:cubicBezTo>
                    <a:pt x="404" y="329"/>
                    <a:pt x="323" y="410"/>
                    <a:pt x="223" y="410"/>
                  </a:cubicBezTo>
                  <a:cubicBezTo>
                    <a:pt x="123" y="410"/>
                    <a:pt x="42" y="329"/>
                    <a:pt x="42" y="229"/>
                  </a:cubicBezTo>
                  <a:cubicBezTo>
                    <a:pt x="42" y="129"/>
                    <a:pt x="123" y="48"/>
                    <a:pt x="223" y="48"/>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09"/>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110"/>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11"/>
            <p:cNvSpPr>
              <a:spLocks noEditPoints="1"/>
            </p:cNvSpPr>
            <p:nvPr userDrawn="1"/>
          </p:nvSpPr>
          <p:spPr bwMode="gray">
            <a:xfrm>
              <a:off x="8321927" y="3704563"/>
              <a:ext cx="1292768" cy="2980"/>
            </a:xfrm>
            <a:custGeom>
              <a:avLst/>
              <a:gdLst>
                <a:gd name="T0" fmla="*/ 0 w 446"/>
                <a:gd name="T1" fmla="*/ 0 h 1"/>
                <a:gd name="T2" fmla="*/ 0 w 446"/>
                <a:gd name="T3" fmla="*/ 1 h 1"/>
                <a:gd name="T4" fmla="*/ 0 w 446"/>
                <a:gd name="T5" fmla="*/ 0 h 1"/>
                <a:gd name="T6" fmla="*/ 446 w 446"/>
                <a:gd name="T7" fmla="*/ 0 h 1"/>
                <a:gd name="T8" fmla="*/ 446 w 446"/>
                <a:gd name="T9" fmla="*/ 1 h 1"/>
                <a:gd name="T10" fmla="*/ 446 w 446"/>
                <a:gd name="T11" fmla="*/ 0 h 1"/>
              </a:gdLst>
              <a:ahLst/>
              <a:cxnLst>
                <a:cxn ang="0">
                  <a:pos x="T0" y="T1"/>
                </a:cxn>
                <a:cxn ang="0">
                  <a:pos x="T2" y="T3"/>
                </a:cxn>
                <a:cxn ang="0">
                  <a:pos x="T4" y="T5"/>
                </a:cxn>
                <a:cxn ang="0">
                  <a:pos x="T6" y="T7"/>
                </a:cxn>
                <a:cxn ang="0">
                  <a:pos x="T8" y="T9"/>
                </a:cxn>
                <a:cxn ang="0">
                  <a:pos x="T10" y="T11"/>
                </a:cxn>
              </a:cxnLst>
              <a:rect l="0" t="0" r="r" b="b"/>
              <a:pathLst>
                <a:path w="446" h="1">
                  <a:moveTo>
                    <a:pt x="0" y="0"/>
                  </a:moveTo>
                  <a:cubicBezTo>
                    <a:pt x="0" y="0"/>
                    <a:pt x="0" y="1"/>
                    <a:pt x="0" y="1"/>
                  </a:cubicBezTo>
                  <a:cubicBezTo>
                    <a:pt x="0" y="1"/>
                    <a:pt x="0" y="0"/>
                    <a:pt x="0" y="0"/>
                  </a:cubicBezTo>
                  <a:moveTo>
                    <a:pt x="446" y="0"/>
                  </a:moveTo>
                  <a:cubicBezTo>
                    <a:pt x="446" y="0"/>
                    <a:pt x="446" y="1"/>
                    <a:pt x="446" y="1"/>
                  </a:cubicBezTo>
                  <a:cubicBezTo>
                    <a:pt x="446" y="1"/>
                    <a:pt x="446" y="0"/>
                    <a:pt x="44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12"/>
            <p:cNvSpPr>
              <a:spLocks/>
            </p:cNvSpPr>
            <p:nvPr userDrawn="1"/>
          </p:nvSpPr>
          <p:spPr bwMode="gray">
            <a:xfrm>
              <a:off x="8321927" y="3064137"/>
              <a:ext cx="1292768" cy="667235"/>
            </a:xfrm>
            <a:custGeom>
              <a:avLst/>
              <a:gdLst>
                <a:gd name="T0" fmla="*/ 223 w 446"/>
                <a:gd name="T1" fmla="*/ 0 h 232"/>
                <a:gd name="T2" fmla="*/ 0 w 446"/>
                <a:gd name="T3" fmla="*/ 223 h 232"/>
                <a:gd name="T4" fmla="*/ 0 w 446"/>
                <a:gd name="T5" fmla="*/ 223 h 232"/>
                <a:gd name="T6" fmla="*/ 0 w 446"/>
                <a:gd name="T7" fmla="*/ 224 h 232"/>
                <a:gd name="T8" fmla="*/ 0 w 446"/>
                <a:gd name="T9" fmla="*/ 232 h 232"/>
                <a:gd name="T10" fmla="*/ 223 w 446"/>
                <a:gd name="T11" fmla="*/ 17 h 232"/>
                <a:gd name="T12" fmla="*/ 446 w 446"/>
                <a:gd name="T13" fmla="*/ 232 h 232"/>
                <a:gd name="T14" fmla="*/ 446 w 446"/>
                <a:gd name="T15" fmla="*/ 224 h 232"/>
                <a:gd name="T16" fmla="*/ 446 w 446"/>
                <a:gd name="T17" fmla="*/ 223 h 232"/>
                <a:gd name="T18" fmla="*/ 446 w 446"/>
                <a:gd name="T19" fmla="*/ 223 h 232"/>
                <a:gd name="T20" fmla="*/ 223 w 44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6" h="232">
                  <a:moveTo>
                    <a:pt x="223" y="0"/>
                  </a:moveTo>
                  <a:cubicBezTo>
                    <a:pt x="100" y="0"/>
                    <a:pt x="0" y="100"/>
                    <a:pt x="0" y="223"/>
                  </a:cubicBezTo>
                  <a:cubicBezTo>
                    <a:pt x="0" y="223"/>
                    <a:pt x="0" y="223"/>
                    <a:pt x="0" y="223"/>
                  </a:cubicBezTo>
                  <a:cubicBezTo>
                    <a:pt x="0" y="223"/>
                    <a:pt x="0" y="224"/>
                    <a:pt x="0" y="224"/>
                  </a:cubicBezTo>
                  <a:cubicBezTo>
                    <a:pt x="0" y="226"/>
                    <a:pt x="0" y="229"/>
                    <a:pt x="0" y="232"/>
                  </a:cubicBezTo>
                  <a:cubicBezTo>
                    <a:pt x="5" y="112"/>
                    <a:pt x="103" y="17"/>
                    <a:pt x="223" y="17"/>
                  </a:cubicBezTo>
                  <a:cubicBezTo>
                    <a:pt x="343" y="17"/>
                    <a:pt x="442" y="112"/>
                    <a:pt x="446" y="232"/>
                  </a:cubicBezTo>
                  <a:cubicBezTo>
                    <a:pt x="446" y="229"/>
                    <a:pt x="446" y="226"/>
                    <a:pt x="446" y="224"/>
                  </a:cubicBezTo>
                  <a:cubicBezTo>
                    <a:pt x="446" y="224"/>
                    <a:pt x="446" y="223"/>
                    <a:pt x="446" y="223"/>
                  </a:cubicBezTo>
                  <a:cubicBezTo>
                    <a:pt x="446" y="223"/>
                    <a:pt x="446" y="223"/>
                    <a:pt x="446" y="223"/>
                  </a:cubicBezTo>
                  <a:cubicBezTo>
                    <a:pt x="446" y="100"/>
                    <a:pt x="346" y="0"/>
                    <a:pt x="223" y="0"/>
                  </a:cubicBezTo>
                </a:path>
              </a:pathLst>
            </a:custGeom>
            <a:solidFill>
              <a:srgbClr val="F5C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113"/>
            <p:cNvSpPr>
              <a:spLocks noChangeArrowheads="1"/>
            </p:cNvSpPr>
            <p:nvPr userDrawn="1"/>
          </p:nvSpPr>
          <p:spPr bwMode="gray">
            <a:xfrm>
              <a:off x="8908735" y="4377756"/>
              <a:ext cx="113192" cy="208511"/>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114"/>
            <p:cNvSpPr>
              <a:spLocks noChangeArrowheads="1"/>
            </p:cNvSpPr>
            <p:nvPr userDrawn="1"/>
          </p:nvSpPr>
          <p:spPr bwMode="gray">
            <a:xfrm>
              <a:off x="8908735" y="4377756"/>
              <a:ext cx="113192" cy="2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115"/>
            <p:cNvSpPr>
              <a:spLocks noChangeArrowheads="1"/>
            </p:cNvSpPr>
            <p:nvPr userDrawn="1"/>
          </p:nvSpPr>
          <p:spPr bwMode="gray">
            <a:xfrm>
              <a:off x="8908735" y="4544565"/>
              <a:ext cx="113192" cy="41702"/>
            </a:xfrm>
            <a:prstGeom prst="rect">
              <a:avLst/>
            </a:prstGeom>
            <a:solidFill>
              <a:srgbClr val="A8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Rectangle 116"/>
            <p:cNvSpPr>
              <a:spLocks noChangeArrowheads="1"/>
            </p:cNvSpPr>
            <p:nvPr userDrawn="1"/>
          </p:nvSpPr>
          <p:spPr bwMode="gray">
            <a:xfrm>
              <a:off x="8908735" y="4544565"/>
              <a:ext cx="113192" cy="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17"/>
            <p:cNvSpPr>
              <a:spLocks/>
            </p:cNvSpPr>
            <p:nvPr userDrawn="1"/>
          </p:nvSpPr>
          <p:spPr bwMode="gray">
            <a:xfrm flipH="1">
              <a:off x="8636183" y="5013981"/>
              <a:ext cx="551064" cy="163831"/>
            </a:xfrm>
            <a:custGeom>
              <a:avLst/>
              <a:gdLst>
                <a:gd name="T0" fmla="*/ 0 w 190"/>
                <a:gd name="T1" fmla="*/ 29 h 57"/>
                <a:gd name="T2" fmla="*/ 28 w 190"/>
                <a:gd name="T3" fmla="*/ 57 h 57"/>
                <a:gd name="T4" fmla="*/ 125 w 190"/>
                <a:gd name="T5" fmla="*/ 57 h 57"/>
                <a:gd name="T6" fmla="*/ 162 w 190"/>
                <a:gd name="T7" fmla="*/ 57 h 57"/>
                <a:gd name="T8" fmla="*/ 190 w 190"/>
                <a:gd name="T9" fmla="*/ 29 h 57"/>
                <a:gd name="T10" fmla="*/ 190 w 190"/>
                <a:gd name="T11" fmla="*/ 24 h 57"/>
                <a:gd name="T12" fmla="*/ 166 w 190"/>
                <a:gd name="T13" fmla="*/ 0 h 57"/>
                <a:gd name="T14" fmla="*/ 125 w 190"/>
                <a:gd name="T15" fmla="*/ 0 h 57"/>
                <a:gd name="T16" fmla="*/ 28 w 190"/>
                <a:gd name="T17" fmla="*/ 0 h 57"/>
                <a:gd name="T18" fmla="*/ 0 w 190"/>
                <a:gd name="T19" fmla="*/ 29 h 57"/>
                <a:gd name="T20" fmla="*/ 0 w 190"/>
                <a:gd name="T21" fmla="*/ 29 h 57"/>
                <a:gd name="T22" fmla="*/ 0 w 190"/>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57">
                  <a:moveTo>
                    <a:pt x="0" y="29"/>
                  </a:moveTo>
                  <a:cubicBezTo>
                    <a:pt x="0" y="45"/>
                    <a:pt x="12" y="57"/>
                    <a:pt x="28" y="57"/>
                  </a:cubicBezTo>
                  <a:cubicBezTo>
                    <a:pt x="125" y="57"/>
                    <a:pt x="125" y="57"/>
                    <a:pt x="125" y="57"/>
                  </a:cubicBezTo>
                  <a:cubicBezTo>
                    <a:pt x="162" y="57"/>
                    <a:pt x="162" y="57"/>
                    <a:pt x="162" y="57"/>
                  </a:cubicBezTo>
                  <a:cubicBezTo>
                    <a:pt x="177" y="57"/>
                    <a:pt x="190" y="45"/>
                    <a:pt x="190" y="29"/>
                  </a:cubicBezTo>
                  <a:cubicBezTo>
                    <a:pt x="190" y="24"/>
                    <a:pt x="190" y="24"/>
                    <a:pt x="190" y="24"/>
                  </a:cubicBezTo>
                  <a:cubicBezTo>
                    <a:pt x="190" y="11"/>
                    <a:pt x="179" y="0"/>
                    <a:pt x="166" y="0"/>
                  </a:cubicBezTo>
                  <a:cubicBezTo>
                    <a:pt x="125" y="0"/>
                    <a:pt x="125" y="0"/>
                    <a:pt x="125" y="0"/>
                  </a:cubicBezTo>
                  <a:cubicBezTo>
                    <a:pt x="28" y="0"/>
                    <a:pt x="28" y="0"/>
                    <a:pt x="28" y="0"/>
                  </a:cubicBezTo>
                  <a:cubicBezTo>
                    <a:pt x="12" y="0"/>
                    <a:pt x="0" y="13"/>
                    <a:pt x="0" y="29"/>
                  </a:cubicBezTo>
                  <a:cubicBezTo>
                    <a:pt x="0" y="29"/>
                    <a:pt x="0" y="29"/>
                    <a:pt x="0" y="29"/>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18"/>
            <p:cNvSpPr>
              <a:spLocks/>
            </p:cNvSpPr>
            <p:nvPr userDrawn="1"/>
          </p:nvSpPr>
          <p:spPr bwMode="gray">
            <a:xfrm flipH="1">
              <a:off x="8636183" y="5013981"/>
              <a:ext cx="190639" cy="89362"/>
            </a:xfrm>
            <a:custGeom>
              <a:avLst/>
              <a:gdLst>
                <a:gd name="T0" fmla="*/ 42 w 66"/>
                <a:gd name="T1" fmla="*/ 0 h 31"/>
                <a:gd name="T2" fmla="*/ 1 w 66"/>
                <a:gd name="T3" fmla="*/ 0 h 31"/>
                <a:gd name="T4" fmla="*/ 0 w 66"/>
                <a:gd name="T5" fmla="*/ 0 h 31"/>
                <a:gd name="T6" fmla="*/ 1 w 66"/>
                <a:gd name="T7" fmla="*/ 0 h 31"/>
                <a:gd name="T8" fmla="*/ 42 w 66"/>
                <a:gd name="T9" fmla="*/ 0 h 31"/>
                <a:gd name="T10" fmla="*/ 66 w 66"/>
                <a:gd name="T11" fmla="*/ 24 h 31"/>
                <a:gd name="T12" fmla="*/ 66 w 66"/>
                <a:gd name="T13" fmla="*/ 29 h 31"/>
                <a:gd name="T14" fmla="*/ 66 w 66"/>
                <a:gd name="T15" fmla="*/ 30 h 31"/>
                <a:gd name="T16" fmla="*/ 66 w 66"/>
                <a:gd name="T17" fmla="*/ 31 h 31"/>
                <a:gd name="T18" fmla="*/ 66 w 66"/>
                <a:gd name="T19" fmla="*/ 29 h 31"/>
                <a:gd name="T20" fmla="*/ 66 w 66"/>
                <a:gd name="T21" fmla="*/ 24 h 31"/>
                <a:gd name="T22" fmla="*/ 42 w 66"/>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1">
                  <a:moveTo>
                    <a:pt x="42" y="0"/>
                  </a:moveTo>
                  <a:cubicBezTo>
                    <a:pt x="1" y="0"/>
                    <a:pt x="1" y="0"/>
                    <a:pt x="1" y="0"/>
                  </a:cubicBezTo>
                  <a:cubicBezTo>
                    <a:pt x="0" y="0"/>
                    <a:pt x="0" y="0"/>
                    <a:pt x="0" y="0"/>
                  </a:cubicBezTo>
                  <a:cubicBezTo>
                    <a:pt x="1" y="0"/>
                    <a:pt x="1" y="0"/>
                    <a:pt x="1" y="0"/>
                  </a:cubicBezTo>
                  <a:cubicBezTo>
                    <a:pt x="42" y="0"/>
                    <a:pt x="42" y="0"/>
                    <a:pt x="42" y="0"/>
                  </a:cubicBezTo>
                  <a:cubicBezTo>
                    <a:pt x="55" y="0"/>
                    <a:pt x="66" y="11"/>
                    <a:pt x="66" y="24"/>
                  </a:cubicBezTo>
                  <a:cubicBezTo>
                    <a:pt x="66" y="29"/>
                    <a:pt x="66" y="29"/>
                    <a:pt x="66" y="29"/>
                  </a:cubicBezTo>
                  <a:cubicBezTo>
                    <a:pt x="66" y="29"/>
                    <a:pt x="66" y="30"/>
                    <a:pt x="66" y="30"/>
                  </a:cubicBezTo>
                  <a:cubicBezTo>
                    <a:pt x="66" y="30"/>
                    <a:pt x="66" y="30"/>
                    <a:pt x="66" y="31"/>
                  </a:cubicBezTo>
                  <a:cubicBezTo>
                    <a:pt x="66" y="29"/>
                    <a:pt x="66" y="29"/>
                    <a:pt x="66" y="29"/>
                  </a:cubicBezTo>
                  <a:cubicBezTo>
                    <a:pt x="66" y="24"/>
                    <a:pt x="66" y="24"/>
                    <a:pt x="66" y="24"/>
                  </a:cubicBezTo>
                  <a:cubicBezTo>
                    <a:pt x="66" y="11"/>
                    <a:pt x="55" y="0"/>
                    <a:pt x="42"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19"/>
            <p:cNvSpPr>
              <a:spLocks/>
            </p:cNvSpPr>
            <p:nvPr userDrawn="1"/>
          </p:nvSpPr>
          <p:spPr bwMode="gray">
            <a:xfrm flipH="1">
              <a:off x="8636183" y="5013981"/>
              <a:ext cx="551064" cy="92342"/>
            </a:xfrm>
            <a:custGeom>
              <a:avLst/>
              <a:gdLst>
                <a:gd name="T0" fmla="*/ 166 w 190"/>
                <a:gd name="T1" fmla="*/ 0 h 32"/>
                <a:gd name="T2" fmla="*/ 125 w 190"/>
                <a:gd name="T3" fmla="*/ 0 h 32"/>
                <a:gd name="T4" fmla="*/ 124 w 190"/>
                <a:gd name="T5" fmla="*/ 0 h 32"/>
                <a:gd name="T6" fmla="*/ 97 w 190"/>
                <a:gd name="T7" fmla="*/ 0 h 32"/>
                <a:gd name="T8" fmla="*/ 58 w 190"/>
                <a:gd name="T9" fmla="*/ 0 h 32"/>
                <a:gd name="T10" fmla="*/ 32 w 190"/>
                <a:gd name="T11" fmla="*/ 0 h 32"/>
                <a:gd name="T12" fmla="*/ 28 w 190"/>
                <a:gd name="T13" fmla="*/ 0 h 32"/>
                <a:gd name="T14" fmla="*/ 0 w 190"/>
                <a:gd name="T15" fmla="*/ 29 h 32"/>
                <a:gd name="T16" fmla="*/ 0 w 190"/>
                <a:gd name="T17" fmla="*/ 29 h 32"/>
                <a:gd name="T18" fmla="*/ 0 w 190"/>
                <a:gd name="T19" fmla="*/ 29 h 32"/>
                <a:gd name="T20" fmla="*/ 0 w 190"/>
                <a:gd name="T21" fmla="*/ 32 h 32"/>
                <a:gd name="T22" fmla="*/ 28 w 190"/>
                <a:gd name="T23" fmla="*/ 7 h 32"/>
                <a:gd name="T24" fmla="*/ 125 w 190"/>
                <a:gd name="T25" fmla="*/ 7 h 32"/>
                <a:gd name="T26" fmla="*/ 166 w 190"/>
                <a:gd name="T27" fmla="*/ 7 h 32"/>
                <a:gd name="T28" fmla="*/ 190 w 190"/>
                <a:gd name="T29" fmla="*/ 30 h 32"/>
                <a:gd name="T30" fmla="*/ 190 w 190"/>
                <a:gd name="T31" fmla="*/ 29 h 32"/>
                <a:gd name="T32" fmla="*/ 190 w 190"/>
                <a:gd name="T33" fmla="*/ 24 h 32"/>
                <a:gd name="T34" fmla="*/ 166 w 19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32">
                  <a:moveTo>
                    <a:pt x="166" y="0"/>
                  </a:moveTo>
                  <a:cubicBezTo>
                    <a:pt x="125" y="0"/>
                    <a:pt x="125" y="0"/>
                    <a:pt x="125" y="0"/>
                  </a:cubicBezTo>
                  <a:cubicBezTo>
                    <a:pt x="124" y="0"/>
                    <a:pt x="124" y="0"/>
                    <a:pt x="124" y="0"/>
                  </a:cubicBezTo>
                  <a:cubicBezTo>
                    <a:pt x="97" y="0"/>
                    <a:pt x="97" y="0"/>
                    <a:pt x="97" y="0"/>
                  </a:cubicBezTo>
                  <a:cubicBezTo>
                    <a:pt x="58" y="0"/>
                    <a:pt x="58" y="0"/>
                    <a:pt x="58" y="0"/>
                  </a:cubicBezTo>
                  <a:cubicBezTo>
                    <a:pt x="32" y="0"/>
                    <a:pt x="32" y="0"/>
                    <a:pt x="32" y="0"/>
                  </a:cubicBezTo>
                  <a:cubicBezTo>
                    <a:pt x="28" y="0"/>
                    <a:pt x="28" y="0"/>
                    <a:pt x="28" y="0"/>
                  </a:cubicBezTo>
                  <a:cubicBezTo>
                    <a:pt x="12" y="0"/>
                    <a:pt x="0" y="13"/>
                    <a:pt x="0" y="29"/>
                  </a:cubicBezTo>
                  <a:cubicBezTo>
                    <a:pt x="0" y="29"/>
                    <a:pt x="0" y="29"/>
                    <a:pt x="0" y="29"/>
                  </a:cubicBezTo>
                  <a:cubicBezTo>
                    <a:pt x="0" y="29"/>
                    <a:pt x="0" y="29"/>
                    <a:pt x="0" y="29"/>
                  </a:cubicBezTo>
                  <a:cubicBezTo>
                    <a:pt x="0" y="30"/>
                    <a:pt x="0" y="31"/>
                    <a:pt x="0" y="32"/>
                  </a:cubicBezTo>
                  <a:cubicBezTo>
                    <a:pt x="1" y="18"/>
                    <a:pt x="13" y="7"/>
                    <a:pt x="28" y="7"/>
                  </a:cubicBezTo>
                  <a:cubicBezTo>
                    <a:pt x="125" y="7"/>
                    <a:pt x="125" y="7"/>
                    <a:pt x="125" y="7"/>
                  </a:cubicBezTo>
                  <a:cubicBezTo>
                    <a:pt x="166" y="7"/>
                    <a:pt x="166" y="7"/>
                    <a:pt x="166" y="7"/>
                  </a:cubicBezTo>
                  <a:cubicBezTo>
                    <a:pt x="179" y="7"/>
                    <a:pt x="190" y="17"/>
                    <a:pt x="190" y="30"/>
                  </a:cubicBezTo>
                  <a:cubicBezTo>
                    <a:pt x="190" y="30"/>
                    <a:pt x="190" y="29"/>
                    <a:pt x="190" y="29"/>
                  </a:cubicBezTo>
                  <a:cubicBezTo>
                    <a:pt x="190" y="24"/>
                    <a:pt x="190" y="24"/>
                    <a:pt x="190" y="24"/>
                  </a:cubicBezTo>
                  <a:cubicBezTo>
                    <a:pt x="190" y="11"/>
                    <a:pt x="179" y="0"/>
                    <a:pt x="166"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120"/>
            <p:cNvSpPr>
              <a:spLocks/>
            </p:cNvSpPr>
            <p:nvPr userDrawn="1"/>
          </p:nvSpPr>
          <p:spPr bwMode="gray">
            <a:xfrm flipH="1">
              <a:off x="8683843" y="5013981"/>
              <a:ext cx="1447662" cy="577873"/>
            </a:xfrm>
            <a:custGeom>
              <a:avLst/>
              <a:gdLst>
                <a:gd name="T0" fmla="*/ 163 w 500"/>
                <a:gd name="T1" fmla="*/ 0 h 201"/>
                <a:gd name="T2" fmla="*/ 262 w 500"/>
                <a:gd name="T3" fmla="*/ 0 h 201"/>
                <a:gd name="T4" fmla="*/ 381 w 500"/>
                <a:gd name="T5" fmla="*/ 0 h 201"/>
                <a:gd name="T6" fmla="*/ 500 w 500"/>
                <a:gd name="T7" fmla="*/ 53 h 201"/>
                <a:gd name="T8" fmla="*/ 481 w 500"/>
                <a:gd name="T9" fmla="*/ 80 h 201"/>
                <a:gd name="T10" fmla="*/ 411 w 500"/>
                <a:gd name="T11" fmla="*/ 88 h 201"/>
                <a:gd name="T12" fmla="*/ 331 w 500"/>
                <a:gd name="T13" fmla="*/ 86 h 201"/>
                <a:gd name="T14" fmla="*/ 163 w 500"/>
                <a:gd name="T15" fmla="*/ 99 h 201"/>
                <a:gd name="T16" fmla="*/ 163 w 500"/>
                <a:gd name="T17" fmla="*/ 195 h 201"/>
                <a:gd name="T18" fmla="*/ 0 w 500"/>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01">
                  <a:moveTo>
                    <a:pt x="163" y="0"/>
                  </a:moveTo>
                  <a:cubicBezTo>
                    <a:pt x="262" y="0"/>
                    <a:pt x="262" y="0"/>
                    <a:pt x="262" y="0"/>
                  </a:cubicBezTo>
                  <a:cubicBezTo>
                    <a:pt x="381" y="0"/>
                    <a:pt x="381" y="0"/>
                    <a:pt x="381" y="0"/>
                  </a:cubicBezTo>
                  <a:cubicBezTo>
                    <a:pt x="500" y="53"/>
                    <a:pt x="500" y="53"/>
                    <a:pt x="500" y="53"/>
                  </a:cubicBezTo>
                  <a:cubicBezTo>
                    <a:pt x="500" y="53"/>
                    <a:pt x="498" y="67"/>
                    <a:pt x="481" y="80"/>
                  </a:cubicBezTo>
                  <a:cubicBezTo>
                    <a:pt x="461" y="95"/>
                    <a:pt x="434" y="98"/>
                    <a:pt x="411" y="88"/>
                  </a:cubicBezTo>
                  <a:cubicBezTo>
                    <a:pt x="387" y="79"/>
                    <a:pt x="356" y="63"/>
                    <a:pt x="331" y="86"/>
                  </a:cubicBezTo>
                  <a:cubicBezTo>
                    <a:pt x="331" y="86"/>
                    <a:pt x="252" y="166"/>
                    <a:pt x="163" y="99"/>
                  </a:cubicBezTo>
                  <a:cubicBezTo>
                    <a:pt x="163" y="195"/>
                    <a:pt x="163" y="195"/>
                    <a:pt x="163"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21"/>
            <p:cNvSpPr>
              <a:spLocks/>
            </p:cNvSpPr>
            <p:nvPr userDrawn="1"/>
          </p:nvSpPr>
          <p:spPr bwMode="gray">
            <a:xfrm flipH="1">
              <a:off x="8683843" y="5013981"/>
              <a:ext cx="1230214" cy="577873"/>
            </a:xfrm>
            <a:custGeom>
              <a:avLst/>
              <a:gdLst>
                <a:gd name="T0" fmla="*/ 81 w 425"/>
                <a:gd name="T1" fmla="*/ 0 h 201"/>
                <a:gd name="T2" fmla="*/ 187 w 425"/>
                <a:gd name="T3" fmla="*/ 0 h 201"/>
                <a:gd name="T4" fmla="*/ 306 w 425"/>
                <a:gd name="T5" fmla="*/ 0 h 201"/>
                <a:gd name="T6" fmla="*/ 425 w 425"/>
                <a:gd name="T7" fmla="*/ 53 h 201"/>
                <a:gd name="T8" fmla="*/ 406 w 425"/>
                <a:gd name="T9" fmla="*/ 80 h 201"/>
                <a:gd name="T10" fmla="*/ 336 w 425"/>
                <a:gd name="T11" fmla="*/ 88 h 201"/>
                <a:gd name="T12" fmla="*/ 256 w 425"/>
                <a:gd name="T13" fmla="*/ 86 h 201"/>
                <a:gd name="T14" fmla="*/ 88 w 425"/>
                <a:gd name="T15" fmla="*/ 99 h 201"/>
                <a:gd name="T16" fmla="*/ 88 w 425"/>
                <a:gd name="T17" fmla="*/ 195 h 201"/>
                <a:gd name="T18" fmla="*/ 0 w 425"/>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201">
                  <a:moveTo>
                    <a:pt x="81" y="0"/>
                  </a:moveTo>
                  <a:cubicBezTo>
                    <a:pt x="187" y="0"/>
                    <a:pt x="187" y="0"/>
                    <a:pt x="187" y="0"/>
                  </a:cubicBezTo>
                  <a:cubicBezTo>
                    <a:pt x="306" y="0"/>
                    <a:pt x="306" y="0"/>
                    <a:pt x="306" y="0"/>
                  </a:cubicBezTo>
                  <a:cubicBezTo>
                    <a:pt x="425" y="53"/>
                    <a:pt x="425" y="53"/>
                    <a:pt x="425" y="53"/>
                  </a:cubicBezTo>
                  <a:cubicBezTo>
                    <a:pt x="425" y="53"/>
                    <a:pt x="423" y="67"/>
                    <a:pt x="406" y="80"/>
                  </a:cubicBezTo>
                  <a:cubicBezTo>
                    <a:pt x="386" y="95"/>
                    <a:pt x="359" y="98"/>
                    <a:pt x="336" y="88"/>
                  </a:cubicBezTo>
                  <a:cubicBezTo>
                    <a:pt x="312" y="79"/>
                    <a:pt x="281" y="63"/>
                    <a:pt x="256" y="86"/>
                  </a:cubicBezTo>
                  <a:cubicBezTo>
                    <a:pt x="256" y="86"/>
                    <a:pt x="177" y="166"/>
                    <a:pt x="88" y="99"/>
                  </a:cubicBezTo>
                  <a:cubicBezTo>
                    <a:pt x="88" y="195"/>
                    <a:pt x="88" y="195"/>
                    <a:pt x="88"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22"/>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close/>
                </a:path>
              </a:pathLst>
            </a:custGeom>
            <a:solidFill>
              <a:srgbClr val="B2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23"/>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124"/>
            <p:cNvSpPr>
              <a:spLocks noChangeArrowheads="1"/>
            </p:cNvSpPr>
            <p:nvPr userDrawn="1"/>
          </p:nvSpPr>
          <p:spPr bwMode="gray">
            <a:xfrm flipH="1">
              <a:off x="9500015" y="5234407"/>
              <a:ext cx="232341" cy="342555"/>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25"/>
            <p:cNvSpPr>
              <a:spLocks noEditPoints="1"/>
            </p:cNvSpPr>
            <p:nvPr userDrawn="1"/>
          </p:nvSpPr>
          <p:spPr bwMode="gray">
            <a:xfrm>
              <a:off x="8616820" y="3222009"/>
              <a:ext cx="875746" cy="851916"/>
            </a:xfrm>
            <a:custGeom>
              <a:avLst/>
              <a:gdLst>
                <a:gd name="T0" fmla="*/ 254 w 303"/>
                <a:gd name="T1" fmla="*/ 292 h 296"/>
                <a:gd name="T2" fmla="*/ 246 w 303"/>
                <a:gd name="T3" fmla="*/ 292 h 296"/>
                <a:gd name="T4" fmla="*/ 250 w 303"/>
                <a:gd name="T5" fmla="*/ 296 h 296"/>
                <a:gd name="T6" fmla="*/ 254 w 303"/>
                <a:gd name="T7" fmla="*/ 292 h 296"/>
                <a:gd name="T8" fmla="*/ 122 w 303"/>
                <a:gd name="T9" fmla="*/ 0 h 296"/>
                <a:gd name="T10" fmla="*/ 0 w 303"/>
                <a:gd name="T11" fmla="*/ 47 h 296"/>
                <a:gd name="T12" fmla="*/ 83 w 303"/>
                <a:gd name="T13" fmla="*/ 129 h 296"/>
                <a:gd name="T14" fmla="*/ 83 w 303"/>
                <a:gd name="T15" fmla="*/ 97 h 296"/>
                <a:gd name="T16" fmla="*/ 144 w 303"/>
                <a:gd name="T17" fmla="*/ 97 h 296"/>
                <a:gd name="T18" fmla="*/ 144 w 303"/>
                <a:gd name="T19" fmla="*/ 190 h 296"/>
                <a:gd name="T20" fmla="*/ 160 w 303"/>
                <a:gd name="T21" fmla="*/ 207 h 296"/>
                <a:gd name="T22" fmla="*/ 160 w 303"/>
                <a:gd name="T23" fmla="*/ 48 h 296"/>
                <a:gd name="T24" fmla="*/ 221 w 303"/>
                <a:gd name="T25" fmla="*/ 48 h 296"/>
                <a:gd name="T26" fmla="*/ 221 w 303"/>
                <a:gd name="T27" fmla="*/ 268 h 296"/>
                <a:gd name="T28" fmla="*/ 241 w 303"/>
                <a:gd name="T29" fmla="*/ 288 h 296"/>
                <a:gd name="T30" fmla="*/ 258 w 303"/>
                <a:gd name="T31" fmla="*/ 288 h 296"/>
                <a:gd name="T32" fmla="*/ 303 w 303"/>
                <a:gd name="T33" fmla="*/ 174 h 296"/>
                <a:gd name="T34" fmla="*/ 122 w 303"/>
                <a:gd name="T3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96">
                  <a:moveTo>
                    <a:pt x="254" y="292"/>
                  </a:moveTo>
                  <a:cubicBezTo>
                    <a:pt x="246" y="292"/>
                    <a:pt x="246" y="292"/>
                    <a:pt x="246" y="292"/>
                  </a:cubicBezTo>
                  <a:cubicBezTo>
                    <a:pt x="250" y="296"/>
                    <a:pt x="250" y="296"/>
                    <a:pt x="250" y="296"/>
                  </a:cubicBezTo>
                  <a:cubicBezTo>
                    <a:pt x="252" y="295"/>
                    <a:pt x="253" y="293"/>
                    <a:pt x="254" y="292"/>
                  </a:cubicBezTo>
                  <a:moveTo>
                    <a:pt x="122" y="0"/>
                  </a:moveTo>
                  <a:cubicBezTo>
                    <a:pt x="75" y="0"/>
                    <a:pt x="32" y="17"/>
                    <a:pt x="0" y="47"/>
                  </a:cubicBezTo>
                  <a:cubicBezTo>
                    <a:pt x="83" y="129"/>
                    <a:pt x="83" y="129"/>
                    <a:pt x="83" y="129"/>
                  </a:cubicBezTo>
                  <a:cubicBezTo>
                    <a:pt x="83" y="97"/>
                    <a:pt x="83" y="97"/>
                    <a:pt x="83" y="97"/>
                  </a:cubicBezTo>
                  <a:cubicBezTo>
                    <a:pt x="144" y="97"/>
                    <a:pt x="144" y="97"/>
                    <a:pt x="144" y="97"/>
                  </a:cubicBezTo>
                  <a:cubicBezTo>
                    <a:pt x="144" y="190"/>
                    <a:pt x="144" y="190"/>
                    <a:pt x="144" y="190"/>
                  </a:cubicBezTo>
                  <a:cubicBezTo>
                    <a:pt x="160" y="207"/>
                    <a:pt x="160" y="207"/>
                    <a:pt x="160" y="207"/>
                  </a:cubicBezTo>
                  <a:cubicBezTo>
                    <a:pt x="160" y="48"/>
                    <a:pt x="160" y="48"/>
                    <a:pt x="160" y="48"/>
                  </a:cubicBezTo>
                  <a:cubicBezTo>
                    <a:pt x="221" y="48"/>
                    <a:pt x="221" y="48"/>
                    <a:pt x="221" y="48"/>
                  </a:cubicBezTo>
                  <a:cubicBezTo>
                    <a:pt x="221" y="268"/>
                    <a:pt x="221" y="268"/>
                    <a:pt x="221" y="268"/>
                  </a:cubicBezTo>
                  <a:cubicBezTo>
                    <a:pt x="241" y="288"/>
                    <a:pt x="241" y="288"/>
                    <a:pt x="241" y="288"/>
                  </a:cubicBezTo>
                  <a:cubicBezTo>
                    <a:pt x="258" y="288"/>
                    <a:pt x="258" y="288"/>
                    <a:pt x="258" y="288"/>
                  </a:cubicBezTo>
                  <a:cubicBezTo>
                    <a:pt x="285" y="257"/>
                    <a:pt x="302" y="218"/>
                    <a:pt x="303" y="174"/>
                  </a:cubicBezTo>
                  <a:cubicBezTo>
                    <a:pt x="300" y="77"/>
                    <a:pt x="220" y="0"/>
                    <a:pt x="1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26"/>
            <p:cNvSpPr>
              <a:spLocks/>
            </p:cNvSpPr>
            <p:nvPr userDrawn="1"/>
          </p:nvSpPr>
          <p:spPr bwMode="gray">
            <a:xfrm>
              <a:off x="9313842" y="4050096"/>
              <a:ext cx="47660" cy="11915"/>
            </a:xfrm>
            <a:custGeom>
              <a:avLst/>
              <a:gdLst>
                <a:gd name="T0" fmla="*/ 17 w 17"/>
                <a:gd name="T1" fmla="*/ 0 h 4"/>
                <a:gd name="T2" fmla="*/ 0 w 17"/>
                <a:gd name="T3" fmla="*/ 0 h 4"/>
                <a:gd name="T4" fmla="*/ 5 w 17"/>
                <a:gd name="T5" fmla="*/ 4 h 4"/>
                <a:gd name="T6" fmla="*/ 13 w 17"/>
                <a:gd name="T7" fmla="*/ 4 h 4"/>
                <a:gd name="T8" fmla="*/ 17 w 17"/>
                <a:gd name="T9" fmla="*/ 0 h 4"/>
              </a:gdLst>
              <a:ahLst/>
              <a:cxnLst>
                <a:cxn ang="0">
                  <a:pos x="T0" y="T1"/>
                </a:cxn>
                <a:cxn ang="0">
                  <a:pos x="T2" y="T3"/>
                </a:cxn>
                <a:cxn ang="0">
                  <a:pos x="T4" y="T5"/>
                </a:cxn>
                <a:cxn ang="0">
                  <a:pos x="T6" y="T7"/>
                </a:cxn>
                <a:cxn ang="0">
                  <a:pos x="T8" y="T9"/>
                </a:cxn>
              </a:cxnLst>
              <a:rect l="0" t="0" r="r" b="b"/>
              <a:pathLst>
                <a:path w="17" h="4">
                  <a:moveTo>
                    <a:pt x="17" y="0"/>
                  </a:moveTo>
                  <a:cubicBezTo>
                    <a:pt x="0" y="0"/>
                    <a:pt x="0" y="0"/>
                    <a:pt x="0" y="0"/>
                  </a:cubicBezTo>
                  <a:cubicBezTo>
                    <a:pt x="5" y="4"/>
                    <a:pt x="5" y="4"/>
                    <a:pt x="5" y="4"/>
                  </a:cubicBezTo>
                  <a:cubicBezTo>
                    <a:pt x="13" y="4"/>
                    <a:pt x="13" y="4"/>
                    <a:pt x="13" y="4"/>
                  </a:cubicBezTo>
                  <a:cubicBezTo>
                    <a:pt x="15" y="3"/>
                    <a:pt x="16" y="1"/>
                    <a:pt x="17"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27"/>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28"/>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29"/>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0"/>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31"/>
            <p:cNvSpPr>
              <a:spLocks/>
            </p:cNvSpPr>
            <p:nvPr userDrawn="1"/>
          </p:nvSpPr>
          <p:spPr bwMode="gray">
            <a:xfrm>
              <a:off x="8598948" y="3183286"/>
              <a:ext cx="893619" cy="539151"/>
            </a:xfrm>
            <a:custGeom>
              <a:avLst/>
              <a:gdLst>
                <a:gd name="T0" fmla="*/ 128 w 309"/>
                <a:gd name="T1" fmla="*/ 0 h 187"/>
                <a:gd name="T2" fmla="*/ 0 w 309"/>
                <a:gd name="T3" fmla="*/ 53 h 187"/>
                <a:gd name="T4" fmla="*/ 6 w 309"/>
                <a:gd name="T5" fmla="*/ 60 h 187"/>
                <a:gd name="T6" fmla="*/ 128 w 309"/>
                <a:gd name="T7" fmla="*/ 13 h 187"/>
                <a:gd name="T8" fmla="*/ 309 w 309"/>
                <a:gd name="T9" fmla="*/ 187 h 187"/>
                <a:gd name="T10" fmla="*/ 309 w 309"/>
                <a:gd name="T11" fmla="*/ 181 h 187"/>
                <a:gd name="T12" fmla="*/ 309 w 309"/>
                <a:gd name="T13" fmla="*/ 181 h 187"/>
                <a:gd name="T14" fmla="*/ 256 w 309"/>
                <a:gd name="T15" fmla="*/ 53 h 187"/>
                <a:gd name="T16" fmla="*/ 128 w 309"/>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187">
                  <a:moveTo>
                    <a:pt x="128" y="0"/>
                  </a:moveTo>
                  <a:cubicBezTo>
                    <a:pt x="82" y="0"/>
                    <a:pt x="35" y="18"/>
                    <a:pt x="0" y="53"/>
                  </a:cubicBezTo>
                  <a:cubicBezTo>
                    <a:pt x="6" y="60"/>
                    <a:pt x="6" y="60"/>
                    <a:pt x="6" y="60"/>
                  </a:cubicBezTo>
                  <a:cubicBezTo>
                    <a:pt x="38" y="30"/>
                    <a:pt x="81" y="13"/>
                    <a:pt x="128" y="13"/>
                  </a:cubicBezTo>
                  <a:cubicBezTo>
                    <a:pt x="226" y="13"/>
                    <a:pt x="306" y="90"/>
                    <a:pt x="309" y="187"/>
                  </a:cubicBezTo>
                  <a:cubicBezTo>
                    <a:pt x="309" y="185"/>
                    <a:pt x="309" y="183"/>
                    <a:pt x="309" y="181"/>
                  </a:cubicBezTo>
                  <a:cubicBezTo>
                    <a:pt x="309" y="181"/>
                    <a:pt x="309" y="181"/>
                    <a:pt x="309" y="181"/>
                  </a:cubicBezTo>
                  <a:cubicBezTo>
                    <a:pt x="309" y="135"/>
                    <a:pt x="291" y="89"/>
                    <a:pt x="256" y="53"/>
                  </a:cubicBezTo>
                  <a:cubicBezTo>
                    <a:pt x="221" y="18"/>
                    <a:pt x="174" y="0"/>
                    <a:pt x="128" y="0"/>
                  </a:cubicBezTo>
                </a:path>
              </a:pathLst>
            </a:custGeom>
            <a:solidFill>
              <a:srgbClr val="E7C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32"/>
            <p:cNvSpPr>
              <a:spLocks/>
            </p:cNvSpPr>
            <p:nvPr userDrawn="1"/>
          </p:nvSpPr>
          <p:spPr bwMode="gray">
            <a:xfrm>
              <a:off x="9340652" y="3704563"/>
              <a:ext cx="151914" cy="369362"/>
            </a:xfrm>
            <a:custGeom>
              <a:avLst/>
              <a:gdLst>
                <a:gd name="T0" fmla="*/ 53 w 53"/>
                <a:gd name="T1" fmla="*/ 0 h 128"/>
                <a:gd name="T2" fmla="*/ 53 w 53"/>
                <a:gd name="T3" fmla="*/ 0 h 128"/>
                <a:gd name="T4" fmla="*/ 53 w 53"/>
                <a:gd name="T5" fmla="*/ 0 h 128"/>
                <a:gd name="T6" fmla="*/ 53 w 53"/>
                <a:gd name="T7" fmla="*/ 6 h 128"/>
                <a:gd name="T8" fmla="*/ 8 w 53"/>
                <a:gd name="T9" fmla="*/ 120 h 128"/>
                <a:gd name="T10" fmla="*/ 4 w 53"/>
                <a:gd name="T11" fmla="*/ 124 h 128"/>
                <a:gd name="T12" fmla="*/ 0 w 53"/>
                <a:gd name="T13" fmla="*/ 128 h 128"/>
                <a:gd name="T14" fmla="*/ 0 w 53"/>
                <a:gd name="T15" fmla="*/ 128 h 128"/>
                <a:gd name="T16" fmla="*/ 53 w 53"/>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8">
                  <a:moveTo>
                    <a:pt x="53" y="0"/>
                  </a:moveTo>
                  <a:cubicBezTo>
                    <a:pt x="53" y="0"/>
                    <a:pt x="53" y="0"/>
                    <a:pt x="53" y="0"/>
                  </a:cubicBezTo>
                  <a:cubicBezTo>
                    <a:pt x="53" y="0"/>
                    <a:pt x="53" y="0"/>
                    <a:pt x="53" y="0"/>
                  </a:cubicBezTo>
                  <a:cubicBezTo>
                    <a:pt x="53" y="2"/>
                    <a:pt x="53" y="4"/>
                    <a:pt x="53" y="6"/>
                  </a:cubicBezTo>
                  <a:cubicBezTo>
                    <a:pt x="52" y="50"/>
                    <a:pt x="35" y="89"/>
                    <a:pt x="8" y="120"/>
                  </a:cubicBezTo>
                  <a:cubicBezTo>
                    <a:pt x="7" y="121"/>
                    <a:pt x="6" y="123"/>
                    <a:pt x="4" y="124"/>
                  </a:cubicBezTo>
                  <a:cubicBezTo>
                    <a:pt x="3" y="125"/>
                    <a:pt x="2" y="127"/>
                    <a:pt x="0" y="128"/>
                  </a:cubicBezTo>
                  <a:cubicBezTo>
                    <a:pt x="0" y="128"/>
                    <a:pt x="0" y="128"/>
                    <a:pt x="0" y="128"/>
                  </a:cubicBezTo>
                  <a:cubicBezTo>
                    <a:pt x="36" y="93"/>
                    <a:pt x="53" y="46"/>
                    <a:pt x="53" y="0"/>
                  </a:cubicBezTo>
                </a:path>
              </a:pathLst>
            </a:custGeom>
            <a:solidFill>
              <a:srgbClr val="F8D7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33"/>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 name="T6" fmla="*/ 0 w 23"/>
                <a:gd name="T7" fmla="*/ 24 h 24"/>
              </a:gdLst>
              <a:ahLst/>
              <a:cxnLst>
                <a:cxn ang="0">
                  <a:pos x="T0" y="T1"/>
                </a:cxn>
                <a:cxn ang="0">
                  <a:pos x="T2" y="T3"/>
                </a:cxn>
                <a:cxn ang="0">
                  <a:pos x="T4" y="T5"/>
                </a:cxn>
                <a:cxn ang="0">
                  <a:pos x="T6" y="T7"/>
                </a:cxn>
              </a:cxnLst>
              <a:rect l="0" t="0" r="r" b="b"/>
              <a:pathLst>
                <a:path w="23" h="24">
                  <a:moveTo>
                    <a:pt x="0" y="24"/>
                  </a:moveTo>
                  <a:lnTo>
                    <a:pt x="0" y="0"/>
                  </a:lnTo>
                  <a:lnTo>
                    <a:pt x="23" y="22"/>
                  </a:lnTo>
                  <a:lnTo>
                    <a:pt x="0" y="2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34"/>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Lst>
              <a:ahLst/>
              <a:cxnLst>
                <a:cxn ang="0">
                  <a:pos x="T0" y="T1"/>
                </a:cxn>
                <a:cxn ang="0">
                  <a:pos x="T2" y="T3"/>
                </a:cxn>
                <a:cxn ang="0">
                  <a:pos x="T4" y="T5"/>
                </a:cxn>
              </a:cxnLst>
              <a:rect l="0" t="0" r="r" b="b"/>
              <a:pathLst>
                <a:path w="23" h="24">
                  <a:moveTo>
                    <a:pt x="0" y="24"/>
                  </a:moveTo>
                  <a:lnTo>
                    <a:pt x="0" y="0"/>
                  </a:lnTo>
                  <a:lnTo>
                    <a:pt x="2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35"/>
            <p:cNvSpPr>
              <a:spLocks/>
            </p:cNvSpPr>
            <p:nvPr userDrawn="1"/>
          </p:nvSpPr>
          <p:spPr bwMode="gray">
            <a:xfrm flipH="1">
              <a:off x="9672781" y="5013981"/>
              <a:ext cx="387235" cy="589788"/>
            </a:xfrm>
            <a:custGeom>
              <a:avLst/>
              <a:gdLst>
                <a:gd name="T0" fmla="*/ 0 w 134"/>
                <a:gd name="T1" fmla="*/ 205 h 205"/>
                <a:gd name="T2" fmla="*/ 0 w 134"/>
                <a:gd name="T3" fmla="*/ 8 h 205"/>
                <a:gd name="T4" fmla="*/ 107 w 134"/>
                <a:gd name="T5" fmla="*/ 1 h 205"/>
                <a:gd name="T6" fmla="*/ 122 w 134"/>
                <a:gd name="T7" fmla="*/ 0 h 205"/>
                <a:gd name="T8" fmla="*/ 134 w 134"/>
                <a:gd name="T9" fmla="*/ 0 h 205"/>
                <a:gd name="T10" fmla="*/ 134 w 134"/>
                <a:gd name="T11" fmla="*/ 162 h 205"/>
                <a:gd name="T12" fmla="*/ 99 w 134"/>
                <a:gd name="T13" fmla="*/ 199 h 205"/>
                <a:gd name="T14" fmla="*/ 38 w 134"/>
                <a:gd name="T15" fmla="*/ 203 h 205"/>
                <a:gd name="T16" fmla="*/ 26 w 134"/>
                <a:gd name="T17"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05">
                  <a:moveTo>
                    <a:pt x="0" y="205"/>
                  </a:moveTo>
                  <a:cubicBezTo>
                    <a:pt x="0" y="8"/>
                    <a:pt x="0" y="8"/>
                    <a:pt x="0" y="8"/>
                  </a:cubicBezTo>
                  <a:cubicBezTo>
                    <a:pt x="107" y="1"/>
                    <a:pt x="107" y="1"/>
                    <a:pt x="107" y="1"/>
                  </a:cubicBezTo>
                  <a:cubicBezTo>
                    <a:pt x="112" y="1"/>
                    <a:pt x="117" y="0"/>
                    <a:pt x="122" y="0"/>
                  </a:cubicBezTo>
                  <a:cubicBezTo>
                    <a:pt x="134" y="0"/>
                    <a:pt x="134" y="0"/>
                    <a:pt x="134" y="0"/>
                  </a:cubicBezTo>
                  <a:cubicBezTo>
                    <a:pt x="134" y="162"/>
                    <a:pt x="134" y="162"/>
                    <a:pt x="134" y="162"/>
                  </a:cubicBezTo>
                  <a:cubicBezTo>
                    <a:pt x="134" y="182"/>
                    <a:pt x="119" y="198"/>
                    <a:pt x="99" y="199"/>
                  </a:cubicBezTo>
                  <a:cubicBezTo>
                    <a:pt x="38" y="203"/>
                    <a:pt x="38" y="203"/>
                    <a:pt x="38" y="203"/>
                  </a:cubicBezTo>
                  <a:cubicBezTo>
                    <a:pt x="26" y="204"/>
                    <a:pt x="26" y="204"/>
                    <a:pt x="26" y="2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36"/>
            <p:cNvSpPr>
              <a:spLocks/>
            </p:cNvSpPr>
            <p:nvPr userDrawn="1"/>
          </p:nvSpPr>
          <p:spPr bwMode="gray">
            <a:xfrm flipH="1">
              <a:off x="9824697" y="4132702"/>
              <a:ext cx="2618822" cy="1558692"/>
            </a:xfrm>
            <a:custGeom>
              <a:avLst/>
              <a:gdLst>
                <a:gd name="T0" fmla="*/ 627 w 1093"/>
                <a:gd name="T1" fmla="*/ 451 h 691"/>
                <a:gd name="T2" fmla="*/ 598 w 1093"/>
                <a:gd name="T3" fmla="*/ 442 h 691"/>
                <a:gd name="T4" fmla="*/ 465 w 1093"/>
                <a:gd name="T5" fmla="*/ 349 h 691"/>
                <a:gd name="T6" fmla="*/ 0 w 1093"/>
                <a:gd name="T7" fmla="*/ 0 h 691"/>
                <a:gd name="T8" fmla="*/ 0 w 1093"/>
                <a:gd name="T9" fmla="*/ 407 h 691"/>
                <a:gd name="T10" fmla="*/ 472 w 1093"/>
                <a:gd name="T11" fmla="*/ 648 h 691"/>
                <a:gd name="T12" fmla="*/ 643 w 1093"/>
                <a:gd name="T13" fmla="*/ 681 h 691"/>
                <a:gd name="T14" fmla="*/ 1093 w 1093"/>
                <a:gd name="T15" fmla="*/ 651 h 691"/>
                <a:gd name="T16" fmla="*/ 1093 w 1093"/>
                <a:gd name="T17" fmla="*/ 552 h 691"/>
                <a:gd name="T18" fmla="*/ 1093 w 1093"/>
                <a:gd name="T19" fmla="*/ 450 h 691"/>
                <a:gd name="T20" fmla="*/ 627 w 1093"/>
                <a:gd name="T21" fmla="*/ 451 h 691"/>
                <a:gd name="connsiteX0" fmla="*/ 5795 w 10058"/>
                <a:gd name="connsiteY0" fmla="*/ 4459 h 7836"/>
                <a:gd name="connsiteX1" fmla="*/ 5529 w 10058"/>
                <a:gd name="connsiteY1" fmla="*/ 4329 h 7836"/>
                <a:gd name="connsiteX2" fmla="*/ 4312 w 10058"/>
                <a:gd name="connsiteY2" fmla="*/ 2983 h 7836"/>
                <a:gd name="connsiteX3" fmla="*/ 1756 w 10058"/>
                <a:gd name="connsiteY3" fmla="*/ 0 h 7836"/>
                <a:gd name="connsiteX4" fmla="*/ 58 w 10058"/>
                <a:gd name="connsiteY4" fmla="*/ 3822 h 7836"/>
                <a:gd name="connsiteX5" fmla="*/ 4376 w 10058"/>
                <a:gd name="connsiteY5" fmla="*/ 7310 h 7836"/>
                <a:gd name="connsiteX6" fmla="*/ 5941 w 10058"/>
                <a:gd name="connsiteY6" fmla="*/ 7787 h 7836"/>
                <a:gd name="connsiteX7" fmla="*/ 10058 w 10058"/>
                <a:gd name="connsiteY7" fmla="*/ 7353 h 7836"/>
                <a:gd name="connsiteX8" fmla="*/ 10058 w 10058"/>
                <a:gd name="connsiteY8" fmla="*/ 5920 h 7836"/>
                <a:gd name="connsiteX9" fmla="*/ 10058 w 10058"/>
                <a:gd name="connsiteY9" fmla="*/ 4444 h 7836"/>
                <a:gd name="connsiteX10" fmla="*/ 5795 w 10058"/>
                <a:gd name="connsiteY10" fmla="*/ 4459 h 783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63 w 10001"/>
                <a:gd name="connsiteY0" fmla="*/ 5697 h 10056"/>
                <a:gd name="connsiteX1" fmla="*/ 5498 w 10001"/>
                <a:gd name="connsiteY1" fmla="*/ 5532 h 10056"/>
                <a:gd name="connsiteX2" fmla="*/ 4288 w 10001"/>
                <a:gd name="connsiteY2" fmla="*/ 3814 h 10056"/>
                <a:gd name="connsiteX3" fmla="*/ 1747 w 10001"/>
                <a:gd name="connsiteY3" fmla="*/ 7 h 10056"/>
                <a:gd name="connsiteX4" fmla="*/ 59 w 10001"/>
                <a:gd name="connsiteY4" fmla="*/ 4884 h 10056"/>
                <a:gd name="connsiteX5" fmla="*/ 4352 w 10001"/>
                <a:gd name="connsiteY5" fmla="*/ 9336 h 10056"/>
                <a:gd name="connsiteX6" fmla="*/ 5908 w 10001"/>
                <a:gd name="connsiteY6" fmla="*/ 9944 h 10056"/>
                <a:gd name="connsiteX7" fmla="*/ 10001 w 10001"/>
                <a:gd name="connsiteY7" fmla="*/ 9391 h 10056"/>
                <a:gd name="connsiteX8" fmla="*/ 10001 w 10001"/>
                <a:gd name="connsiteY8" fmla="*/ 7562 h 10056"/>
                <a:gd name="connsiteX9" fmla="*/ 10001 w 10001"/>
                <a:gd name="connsiteY9" fmla="*/ 5678 h 10056"/>
                <a:gd name="connsiteX10" fmla="*/ 5763 w 10001"/>
                <a:gd name="connsiteY10" fmla="*/ 5697 h 10056"/>
                <a:gd name="connsiteX0" fmla="*/ 5763 w 10001"/>
                <a:gd name="connsiteY0" fmla="*/ 5690 h 10049"/>
                <a:gd name="connsiteX1" fmla="*/ 5498 w 10001"/>
                <a:gd name="connsiteY1" fmla="*/ 5525 h 10049"/>
                <a:gd name="connsiteX2" fmla="*/ 4288 w 10001"/>
                <a:gd name="connsiteY2" fmla="*/ 3807 h 10049"/>
                <a:gd name="connsiteX3" fmla="*/ 1747 w 10001"/>
                <a:gd name="connsiteY3" fmla="*/ 0 h 10049"/>
                <a:gd name="connsiteX4" fmla="*/ 59 w 10001"/>
                <a:gd name="connsiteY4" fmla="*/ 4877 h 10049"/>
                <a:gd name="connsiteX5" fmla="*/ 4352 w 10001"/>
                <a:gd name="connsiteY5" fmla="*/ 9329 h 10049"/>
                <a:gd name="connsiteX6" fmla="*/ 5908 w 10001"/>
                <a:gd name="connsiteY6" fmla="*/ 9937 h 10049"/>
                <a:gd name="connsiteX7" fmla="*/ 10001 w 10001"/>
                <a:gd name="connsiteY7" fmla="*/ 9384 h 10049"/>
                <a:gd name="connsiteX8" fmla="*/ 10001 w 10001"/>
                <a:gd name="connsiteY8" fmla="*/ 7555 h 10049"/>
                <a:gd name="connsiteX9" fmla="*/ 10001 w 10001"/>
                <a:gd name="connsiteY9" fmla="*/ 5671 h 10049"/>
                <a:gd name="connsiteX10" fmla="*/ 5763 w 10001"/>
                <a:gd name="connsiteY10" fmla="*/ 5690 h 10049"/>
                <a:gd name="connsiteX0" fmla="*/ 5705 w 9943"/>
                <a:gd name="connsiteY0" fmla="*/ 5690 h 10049"/>
                <a:gd name="connsiteX1" fmla="*/ 5440 w 9943"/>
                <a:gd name="connsiteY1" fmla="*/ 5525 h 10049"/>
                <a:gd name="connsiteX2" fmla="*/ 4230 w 9943"/>
                <a:gd name="connsiteY2" fmla="*/ 3807 h 10049"/>
                <a:gd name="connsiteX3" fmla="*/ 1689 w 9943"/>
                <a:gd name="connsiteY3" fmla="*/ 0 h 10049"/>
                <a:gd name="connsiteX4" fmla="*/ 1 w 9943"/>
                <a:gd name="connsiteY4" fmla="*/ 4877 h 10049"/>
                <a:gd name="connsiteX5" fmla="*/ 4294 w 9943"/>
                <a:gd name="connsiteY5" fmla="*/ 9329 h 10049"/>
                <a:gd name="connsiteX6" fmla="*/ 5850 w 9943"/>
                <a:gd name="connsiteY6" fmla="*/ 9937 h 10049"/>
                <a:gd name="connsiteX7" fmla="*/ 9943 w 9943"/>
                <a:gd name="connsiteY7" fmla="*/ 9384 h 10049"/>
                <a:gd name="connsiteX8" fmla="*/ 9943 w 9943"/>
                <a:gd name="connsiteY8" fmla="*/ 7555 h 10049"/>
                <a:gd name="connsiteX9" fmla="*/ 9943 w 9943"/>
                <a:gd name="connsiteY9" fmla="*/ 5671 h 10049"/>
                <a:gd name="connsiteX10" fmla="*/ 5705 w 9943"/>
                <a:gd name="connsiteY10" fmla="*/ 5690 h 10049"/>
                <a:gd name="connsiteX0" fmla="*/ 5738 w 10000"/>
                <a:gd name="connsiteY0" fmla="*/ 5662 h 10000"/>
                <a:gd name="connsiteX1" fmla="*/ 5471 w 10000"/>
                <a:gd name="connsiteY1" fmla="*/ 5498 h 10000"/>
                <a:gd name="connsiteX2" fmla="*/ 4254 w 10000"/>
                <a:gd name="connsiteY2" fmla="*/ 3788 h 10000"/>
                <a:gd name="connsiteX3" fmla="*/ 1699 w 10000"/>
                <a:gd name="connsiteY3" fmla="*/ 0 h 10000"/>
                <a:gd name="connsiteX4" fmla="*/ 1 w 10000"/>
                <a:gd name="connsiteY4" fmla="*/ 4853 h 10000"/>
                <a:gd name="connsiteX5" fmla="*/ 4319 w 10000"/>
                <a:gd name="connsiteY5" fmla="*/ 9284 h 10000"/>
                <a:gd name="connsiteX6" fmla="*/ 5884 w 10000"/>
                <a:gd name="connsiteY6" fmla="*/ 9889 h 10000"/>
                <a:gd name="connsiteX7" fmla="*/ 10000 w 10000"/>
                <a:gd name="connsiteY7" fmla="*/ 9338 h 10000"/>
                <a:gd name="connsiteX8" fmla="*/ 10000 w 10000"/>
                <a:gd name="connsiteY8" fmla="*/ 7518 h 10000"/>
                <a:gd name="connsiteX9" fmla="*/ 10000 w 10000"/>
                <a:gd name="connsiteY9" fmla="*/ 5643 h 10000"/>
                <a:gd name="connsiteX10" fmla="*/ 5738 w 10000"/>
                <a:gd name="connsiteY10" fmla="*/ 5662 h 10000"/>
                <a:gd name="connsiteX0" fmla="*/ 4040 w 8302"/>
                <a:gd name="connsiteY0" fmla="*/ 5662 h 9948"/>
                <a:gd name="connsiteX1" fmla="*/ 3773 w 8302"/>
                <a:gd name="connsiteY1" fmla="*/ 5498 h 9948"/>
                <a:gd name="connsiteX2" fmla="*/ 2556 w 8302"/>
                <a:gd name="connsiteY2" fmla="*/ 3788 h 9948"/>
                <a:gd name="connsiteX3" fmla="*/ 1 w 8302"/>
                <a:gd name="connsiteY3" fmla="*/ 0 h 9948"/>
                <a:gd name="connsiteX4" fmla="*/ 13 w 8302"/>
                <a:gd name="connsiteY4" fmla="*/ 6677 h 9948"/>
                <a:gd name="connsiteX5" fmla="*/ 2621 w 8302"/>
                <a:gd name="connsiteY5" fmla="*/ 9284 h 9948"/>
                <a:gd name="connsiteX6" fmla="*/ 4186 w 8302"/>
                <a:gd name="connsiteY6" fmla="*/ 9889 h 9948"/>
                <a:gd name="connsiteX7" fmla="*/ 8302 w 8302"/>
                <a:gd name="connsiteY7" fmla="*/ 9338 h 9948"/>
                <a:gd name="connsiteX8" fmla="*/ 8302 w 8302"/>
                <a:gd name="connsiteY8" fmla="*/ 7518 h 9948"/>
                <a:gd name="connsiteX9" fmla="*/ 8302 w 8302"/>
                <a:gd name="connsiteY9" fmla="*/ 5643 h 9948"/>
                <a:gd name="connsiteX10" fmla="*/ 4040 w 8302"/>
                <a:gd name="connsiteY10" fmla="*/ 5662 h 9948"/>
                <a:gd name="connsiteX0" fmla="*/ 4866 w 10000"/>
                <a:gd name="connsiteY0" fmla="*/ 5692 h 10000"/>
                <a:gd name="connsiteX1" fmla="*/ 4545 w 10000"/>
                <a:gd name="connsiteY1" fmla="*/ 5527 h 10000"/>
                <a:gd name="connsiteX2" fmla="*/ 3079 w 10000"/>
                <a:gd name="connsiteY2" fmla="*/ 3808 h 10000"/>
                <a:gd name="connsiteX3" fmla="*/ 1 w 10000"/>
                <a:gd name="connsiteY3" fmla="*/ 0 h 10000"/>
                <a:gd name="connsiteX4" fmla="*/ 45 w 10000"/>
                <a:gd name="connsiteY4" fmla="*/ 6736 h 10000"/>
                <a:gd name="connsiteX5" fmla="*/ 3157 w 10000"/>
                <a:gd name="connsiteY5" fmla="*/ 9333 h 10000"/>
                <a:gd name="connsiteX6" fmla="*/ 5042 w 10000"/>
                <a:gd name="connsiteY6" fmla="*/ 9941 h 10000"/>
                <a:gd name="connsiteX7" fmla="*/ 10000 w 10000"/>
                <a:gd name="connsiteY7" fmla="*/ 9387 h 10000"/>
                <a:gd name="connsiteX8" fmla="*/ 10000 w 10000"/>
                <a:gd name="connsiteY8" fmla="*/ 7557 h 10000"/>
                <a:gd name="connsiteX9" fmla="*/ 10000 w 10000"/>
                <a:gd name="connsiteY9" fmla="*/ 5672 h 10000"/>
                <a:gd name="connsiteX10" fmla="*/ 4866 w 10000"/>
                <a:gd name="connsiteY10" fmla="*/ 5692 h 10000"/>
                <a:gd name="connsiteX0" fmla="*/ 4837 w 9971"/>
                <a:gd name="connsiteY0" fmla="*/ 5692 h 10000"/>
                <a:gd name="connsiteX1" fmla="*/ 4516 w 9971"/>
                <a:gd name="connsiteY1" fmla="*/ 5527 h 10000"/>
                <a:gd name="connsiteX2" fmla="*/ 3050 w 9971"/>
                <a:gd name="connsiteY2" fmla="*/ 3808 h 10000"/>
                <a:gd name="connsiteX3" fmla="*/ 1 w 9971"/>
                <a:gd name="connsiteY3" fmla="*/ 0 h 10000"/>
                <a:gd name="connsiteX4" fmla="*/ 16 w 9971"/>
                <a:gd name="connsiteY4" fmla="*/ 6736 h 10000"/>
                <a:gd name="connsiteX5" fmla="*/ 3128 w 9971"/>
                <a:gd name="connsiteY5" fmla="*/ 9333 h 10000"/>
                <a:gd name="connsiteX6" fmla="*/ 5013 w 9971"/>
                <a:gd name="connsiteY6" fmla="*/ 9941 h 10000"/>
                <a:gd name="connsiteX7" fmla="*/ 9971 w 9971"/>
                <a:gd name="connsiteY7" fmla="*/ 9387 h 10000"/>
                <a:gd name="connsiteX8" fmla="*/ 9971 w 9971"/>
                <a:gd name="connsiteY8" fmla="*/ 7557 h 10000"/>
                <a:gd name="connsiteX9" fmla="*/ 9971 w 9971"/>
                <a:gd name="connsiteY9" fmla="*/ 5672 h 10000"/>
                <a:gd name="connsiteX10" fmla="*/ 4837 w 9971"/>
                <a:gd name="connsiteY10" fmla="*/ 569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71" h="10000">
                  <a:moveTo>
                    <a:pt x="4837" y="5692"/>
                  </a:moveTo>
                  <a:cubicBezTo>
                    <a:pt x="4725" y="5710"/>
                    <a:pt x="4617" y="5654"/>
                    <a:pt x="4516" y="5527"/>
                  </a:cubicBezTo>
                  <a:cubicBezTo>
                    <a:pt x="4284" y="5213"/>
                    <a:pt x="3803" y="4729"/>
                    <a:pt x="3050" y="3808"/>
                  </a:cubicBezTo>
                  <a:cubicBezTo>
                    <a:pt x="2298" y="2887"/>
                    <a:pt x="-45" y="42"/>
                    <a:pt x="1" y="0"/>
                  </a:cubicBezTo>
                  <a:cubicBezTo>
                    <a:pt x="2" y="56"/>
                    <a:pt x="-4" y="6697"/>
                    <a:pt x="16" y="6736"/>
                  </a:cubicBezTo>
                  <a:cubicBezTo>
                    <a:pt x="-40" y="6629"/>
                    <a:pt x="2295" y="8799"/>
                    <a:pt x="3128" y="9333"/>
                  </a:cubicBezTo>
                  <a:cubicBezTo>
                    <a:pt x="3961" y="9867"/>
                    <a:pt x="4362" y="10127"/>
                    <a:pt x="5013" y="9941"/>
                  </a:cubicBezTo>
                  <a:lnTo>
                    <a:pt x="9971" y="9387"/>
                  </a:lnTo>
                  <a:lnTo>
                    <a:pt x="9971" y="7557"/>
                  </a:lnTo>
                  <a:lnTo>
                    <a:pt x="9971" y="5672"/>
                  </a:lnTo>
                  <a:lnTo>
                    <a:pt x="4837" y="5692"/>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4937760" cy="1828007"/>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3"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sp>
        <p:nvSpPr>
          <p:cNvPr id="64" name="Rectangle 63"/>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userDrawn="1"/>
        </p:nvGrpSpPr>
        <p:grpSpPr bwMode="gray">
          <a:xfrm>
            <a:off x="6653839" y="1127963"/>
            <a:ext cx="5789680" cy="4757031"/>
            <a:chOff x="6653839" y="1127963"/>
            <a:chExt cx="5789680" cy="4757031"/>
          </a:xfrm>
        </p:grpSpPr>
        <p:sp>
          <p:nvSpPr>
            <p:cNvPr id="378" name="Freeform 7"/>
            <p:cNvSpPr>
              <a:spLocks/>
            </p:cNvSpPr>
            <p:nvPr userDrawn="1"/>
          </p:nvSpPr>
          <p:spPr bwMode="gray">
            <a:xfrm>
              <a:off x="7729159" y="2453497"/>
              <a:ext cx="2371068" cy="2725538"/>
            </a:xfrm>
            <a:custGeom>
              <a:avLst/>
              <a:gdLst>
                <a:gd name="T0" fmla="*/ 819 w 819"/>
                <a:gd name="T1" fmla="*/ 761 h 947"/>
                <a:gd name="T2" fmla="*/ 540 w 819"/>
                <a:gd name="T3" fmla="*/ 856 h 947"/>
                <a:gd name="T4" fmla="*/ 292 w 819"/>
                <a:gd name="T5" fmla="*/ 941 h 947"/>
                <a:gd name="T6" fmla="*/ 250 w 819"/>
                <a:gd name="T7" fmla="*/ 920 h 947"/>
                <a:gd name="T8" fmla="*/ 0 w 819"/>
                <a:gd name="T9" fmla="*/ 191 h 947"/>
                <a:gd name="T10" fmla="*/ 558 w 819"/>
                <a:gd name="T11" fmla="*/ 0 h 947"/>
                <a:gd name="T12" fmla="*/ 688 w 819"/>
                <a:gd name="T13" fmla="*/ 380 h 947"/>
                <a:gd name="T14" fmla="*/ 819 w 819"/>
                <a:gd name="T15" fmla="*/ 761 h 9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947">
                  <a:moveTo>
                    <a:pt x="819" y="761"/>
                  </a:moveTo>
                  <a:cubicBezTo>
                    <a:pt x="540" y="856"/>
                    <a:pt x="540" y="856"/>
                    <a:pt x="540" y="856"/>
                  </a:cubicBezTo>
                  <a:cubicBezTo>
                    <a:pt x="292" y="941"/>
                    <a:pt x="292" y="941"/>
                    <a:pt x="292" y="941"/>
                  </a:cubicBezTo>
                  <a:cubicBezTo>
                    <a:pt x="275" y="947"/>
                    <a:pt x="256" y="938"/>
                    <a:pt x="250" y="920"/>
                  </a:cubicBezTo>
                  <a:cubicBezTo>
                    <a:pt x="0" y="191"/>
                    <a:pt x="0" y="191"/>
                    <a:pt x="0" y="191"/>
                  </a:cubicBezTo>
                  <a:cubicBezTo>
                    <a:pt x="558" y="0"/>
                    <a:pt x="558" y="0"/>
                    <a:pt x="558" y="0"/>
                  </a:cubicBezTo>
                  <a:cubicBezTo>
                    <a:pt x="688" y="380"/>
                    <a:pt x="688" y="380"/>
                    <a:pt x="688" y="380"/>
                  </a:cubicBezTo>
                  <a:cubicBezTo>
                    <a:pt x="819" y="761"/>
                    <a:pt x="819" y="761"/>
                    <a:pt x="819" y="7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8"/>
            <p:cNvSpPr>
              <a:spLocks/>
            </p:cNvSpPr>
            <p:nvPr userDrawn="1"/>
          </p:nvSpPr>
          <p:spPr bwMode="gray">
            <a:xfrm flipH="1">
              <a:off x="8826822" y="5156960"/>
              <a:ext cx="673193" cy="574896"/>
            </a:xfrm>
            <a:custGeom>
              <a:avLst/>
              <a:gdLst>
                <a:gd name="T0" fmla="*/ 163 w 232"/>
                <a:gd name="T1" fmla="*/ 188 h 199"/>
                <a:gd name="T2" fmla="*/ 112 w 232"/>
                <a:gd name="T3" fmla="*/ 192 h 199"/>
                <a:gd name="T4" fmla="*/ 0 w 232"/>
                <a:gd name="T5" fmla="*/ 145 h 199"/>
                <a:gd name="T6" fmla="*/ 0 w 232"/>
                <a:gd name="T7" fmla="*/ 0 h 199"/>
                <a:gd name="T8" fmla="*/ 232 w 232"/>
                <a:gd name="T9" fmla="*/ 0 h 199"/>
                <a:gd name="T10" fmla="*/ 232 w 232"/>
                <a:gd name="T11" fmla="*/ 160 h 199"/>
                <a:gd name="T12" fmla="*/ 163 w 232"/>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232" h="199">
                  <a:moveTo>
                    <a:pt x="163" y="188"/>
                  </a:moveTo>
                  <a:cubicBezTo>
                    <a:pt x="112" y="192"/>
                    <a:pt x="112" y="192"/>
                    <a:pt x="112" y="192"/>
                  </a:cubicBezTo>
                  <a:cubicBezTo>
                    <a:pt x="39" y="199"/>
                    <a:pt x="2" y="149"/>
                    <a:pt x="0" y="145"/>
                  </a:cubicBezTo>
                  <a:cubicBezTo>
                    <a:pt x="0" y="0"/>
                    <a:pt x="0" y="0"/>
                    <a:pt x="0" y="0"/>
                  </a:cubicBezTo>
                  <a:cubicBezTo>
                    <a:pt x="232" y="0"/>
                    <a:pt x="232" y="0"/>
                    <a:pt x="232" y="0"/>
                  </a:cubicBezTo>
                  <a:cubicBezTo>
                    <a:pt x="232" y="160"/>
                    <a:pt x="232" y="160"/>
                    <a:pt x="232" y="160"/>
                  </a:cubicBezTo>
                  <a:cubicBezTo>
                    <a:pt x="163" y="188"/>
                    <a:pt x="163" y="188"/>
                    <a:pt x="163" y="18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9"/>
            <p:cNvSpPr>
              <a:spLocks noChangeArrowheads="1"/>
            </p:cNvSpPr>
            <p:nvPr userDrawn="1"/>
          </p:nvSpPr>
          <p:spPr bwMode="gray">
            <a:xfrm>
              <a:off x="8986182" y="4282436"/>
              <a:ext cx="107234" cy="482554"/>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0"/>
            <p:cNvSpPr>
              <a:spLocks noChangeArrowheads="1"/>
            </p:cNvSpPr>
            <p:nvPr userDrawn="1"/>
          </p:nvSpPr>
          <p:spPr bwMode="gray">
            <a:xfrm>
              <a:off x="8986182" y="4282436"/>
              <a:ext cx="107234" cy="4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1"/>
            <p:cNvSpPr>
              <a:spLocks noEditPoints="1"/>
            </p:cNvSpPr>
            <p:nvPr userDrawn="1"/>
          </p:nvSpPr>
          <p:spPr bwMode="gray">
            <a:xfrm>
              <a:off x="8047884" y="2578603"/>
              <a:ext cx="1817024" cy="2320431"/>
            </a:xfrm>
            <a:custGeom>
              <a:avLst/>
              <a:gdLst>
                <a:gd name="T0" fmla="*/ 627 w 627"/>
                <a:gd name="T1" fmla="*/ 745 h 806"/>
                <a:gd name="T2" fmla="*/ 606 w 627"/>
                <a:gd name="T3" fmla="*/ 752 h 806"/>
                <a:gd name="T4" fmla="*/ 606 w 627"/>
                <a:gd name="T5" fmla="*/ 793 h 806"/>
                <a:gd name="T6" fmla="*/ 486 w 627"/>
                <a:gd name="T7" fmla="*/ 793 h 806"/>
                <a:gd name="T8" fmla="*/ 448 w 627"/>
                <a:gd name="T9" fmla="*/ 806 h 806"/>
                <a:gd name="T10" fmla="*/ 597 w 627"/>
                <a:gd name="T11" fmla="*/ 806 h 806"/>
                <a:gd name="T12" fmla="*/ 627 w 627"/>
                <a:gd name="T13" fmla="*/ 776 h 806"/>
                <a:gd name="T14" fmla="*/ 627 w 627"/>
                <a:gd name="T15" fmla="*/ 745 h 806"/>
                <a:gd name="T16" fmla="*/ 0 w 627"/>
                <a:gd name="T17" fmla="*/ 468 h 806"/>
                <a:gd name="T18" fmla="*/ 0 w 627"/>
                <a:gd name="T19" fmla="*/ 770 h 806"/>
                <a:gd name="T20" fmla="*/ 36 w 627"/>
                <a:gd name="T21" fmla="*/ 806 h 806"/>
                <a:gd name="T22" fmla="*/ 116 w 627"/>
                <a:gd name="T23" fmla="*/ 806 h 806"/>
                <a:gd name="T24" fmla="*/ 111 w 627"/>
                <a:gd name="T25" fmla="*/ 793 h 806"/>
                <a:gd name="T26" fmla="*/ 50 w 627"/>
                <a:gd name="T27" fmla="*/ 793 h 806"/>
                <a:gd name="T28" fmla="*/ 17 w 627"/>
                <a:gd name="T29" fmla="*/ 760 h 806"/>
                <a:gd name="T30" fmla="*/ 17 w 627"/>
                <a:gd name="T31" fmla="*/ 517 h 806"/>
                <a:gd name="T32" fmla="*/ 0 w 627"/>
                <a:gd name="T33" fmla="*/ 468 h 806"/>
                <a:gd name="T34" fmla="*/ 606 w 627"/>
                <a:gd name="T35" fmla="*/ 0 h 806"/>
                <a:gd name="T36" fmla="*/ 606 w 627"/>
                <a:gd name="T37" fmla="*/ 391 h 806"/>
                <a:gd name="T38" fmla="*/ 606 w 627"/>
                <a:gd name="T39" fmla="*/ 417 h 806"/>
                <a:gd name="T40" fmla="*/ 627 w 627"/>
                <a:gd name="T41" fmla="*/ 479 h 806"/>
                <a:gd name="T42" fmla="*/ 627 w 627"/>
                <a:gd name="T43" fmla="*/ 26 h 806"/>
                <a:gd name="T44" fmla="*/ 606 w 627"/>
                <a:gd name="T45"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806">
                  <a:moveTo>
                    <a:pt x="627" y="745"/>
                  </a:moveTo>
                  <a:cubicBezTo>
                    <a:pt x="606" y="752"/>
                    <a:pt x="606" y="752"/>
                    <a:pt x="606" y="752"/>
                  </a:cubicBezTo>
                  <a:cubicBezTo>
                    <a:pt x="606" y="793"/>
                    <a:pt x="606" y="793"/>
                    <a:pt x="606" y="793"/>
                  </a:cubicBezTo>
                  <a:cubicBezTo>
                    <a:pt x="486" y="793"/>
                    <a:pt x="486" y="793"/>
                    <a:pt x="486" y="793"/>
                  </a:cubicBezTo>
                  <a:cubicBezTo>
                    <a:pt x="448" y="806"/>
                    <a:pt x="448" y="806"/>
                    <a:pt x="448" y="806"/>
                  </a:cubicBezTo>
                  <a:cubicBezTo>
                    <a:pt x="597" y="806"/>
                    <a:pt x="597" y="806"/>
                    <a:pt x="597" y="806"/>
                  </a:cubicBezTo>
                  <a:cubicBezTo>
                    <a:pt x="613" y="806"/>
                    <a:pt x="627" y="793"/>
                    <a:pt x="627" y="776"/>
                  </a:cubicBezTo>
                  <a:cubicBezTo>
                    <a:pt x="627" y="745"/>
                    <a:pt x="627" y="745"/>
                    <a:pt x="627" y="745"/>
                  </a:cubicBezTo>
                  <a:moveTo>
                    <a:pt x="0" y="468"/>
                  </a:moveTo>
                  <a:cubicBezTo>
                    <a:pt x="0" y="770"/>
                    <a:pt x="0" y="770"/>
                    <a:pt x="0" y="770"/>
                  </a:cubicBezTo>
                  <a:cubicBezTo>
                    <a:pt x="0" y="790"/>
                    <a:pt x="16" y="806"/>
                    <a:pt x="36" y="806"/>
                  </a:cubicBezTo>
                  <a:cubicBezTo>
                    <a:pt x="116" y="806"/>
                    <a:pt x="116" y="806"/>
                    <a:pt x="116" y="806"/>
                  </a:cubicBezTo>
                  <a:cubicBezTo>
                    <a:pt x="111" y="793"/>
                    <a:pt x="111" y="793"/>
                    <a:pt x="111" y="793"/>
                  </a:cubicBezTo>
                  <a:cubicBezTo>
                    <a:pt x="50" y="793"/>
                    <a:pt x="50" y="793"/>
                    <a:pt x="50" y="793"/>
                  </a:cubicBezTo>
                  <a:cubicBezTo>
                    <a:pt x="32" y="793"/>
                    <a:pt x="17" y="778"/>
                    <a:pt x="17" y="760"/>
                  </a:cubicBezTo>
                  <a:cubicBezTo>
                    <a:pt x="17" y="517"/>
                    <a:pt x="17" y="517"/>
                    <a:pt x="17" y="517"/>
                  </a:cubicBezTo>
                  <a:cubicBezTo>
                    <a:pt x="0" y="468"/>
                    <a:pt x="0" y="468"/>
                    <a:pt x="0" y="468"/>
                  </a:cubicBezTo>
                  <a:moveTo>
                    <a:pt x="606" y="0"/>
                  </a:moveTo>
                  <a:cubicBezTo>
                    <a:pt x="606" y="391"/>
                    <a:pt x="606" y="391"/>
                    <a:pt x="606" y="391"/>
                  </a:cubicBezTo>
                  <a:cubicBezTo>
                    <a:pt x="606" y="417"/>
                    <a:pt x="606" y="417"/>
                    <a:pt x="606" y="417"/>
                  </a:cubicBezTo>
                  <a:cubicBezTo>
                    <a:pt x="627" y="479"/>
                    <a:pt x="627" y="479"/>
                    <a:pt x="627" y="479"/>
                  </a:cubicBezTo>
                  <a:cubicBezTo>
                    <a:pt x="627" y="26"/>
                    <a:pt x="627" y="26"/>
                    <a:pt x="627" y="26"/>
                  </a:cubicBezTo>
                  <a:cubicBezTo>
                    <a:pt x="627" y="13"/>
                    <a:pt x="618" y="3"/>
                    <a:pt x="606" y="0"/>
                  </a:cubicBezTo>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2"/>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close/>
                  <a:moveTo>
                    <a:pt x="472" y="645"/>
                  </a:moveTo>
                  <a:lnTo>
                    <a:pt x="353" y="645"/>
                  </a:lnTo>
                  <a:lnTo>
                    <a:pt x="353" y="657"/>
                  </a:lnTo>
                  <a:lnTo>
                    <a:pt x="436" y="657"/>
                  </a:lnTo>
                  <a:lnTo>
                    <a:pt x="472" y="645"/>
                  </a:lnTo>
                  <a:close/>
                  <a:moveTo>
                    <a:pt x="589" y="281"/>
                  </a:moveTo>
                  <a:lnTo>
                    <a:pt x="589" y="605"/>
                  </a:lnTo>
                  <a:lnTo>
                    <a:pt x="610" y="599"/>
                  </a:lnTo>
                  <a:lnTo>
                    <a:pt x="610" y="341"/>
                  </a:lnTo>
                  <a:lnTo>
                    <a:pt x="589" y="281"/>
                  </a:lnTo>
                  <a:close/>
                  <a:moveTo>
                    <a:pt x="17" y="0"/>
                  </a:moveTo>
                  <a:lnTo>
                    <a:pt x="0" y="17"/>
                  </a:lnTo>
                  <a:lnTo>
                    <a:pt x="0" y="331"/>
                  </a:lnTo>
                  <a:lnTo>
                    <a:pt x="17" y="378"/>
                  </a:lnTo>
                  <a:lnTo>
                    <a:pt x="1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3"/>
            <p:cNvSpPr>
              <a:spLocks noEditPoints="1"/>
            </p:cNvSpPr>
            <p:nvPr userDrawn="1"/>
          </p:nvSpPr>
          <p:spPr bwMode="gray">
            <a:xfrm>
              <a:off x="8047884" y="2942008"/>
              <a:ext cx="1817024" cy="1957026"/>
            </a:xfrm>
            <a:custGeom>
              <a:avLst/>
              <a:gdLst>
                <a:gd name="T0" fmla="*/ 263 w 610"/>
                <a:gd name="T1" fmla="*/ 645 h 657"/>
                <a:gd name="T2" fmla="*/ 108 w 610"/>
                <a:gd name="T3" fmla="*/ 645 h 657"/>
                <a:gd name="T4" fmla="*/ 113 w 610"/>
                <a:gd name="T5" fmla="*/ 657 h 657"/>
                <a:gd name="T6" fmla="*/ 263 w 610"/>
                <a:gd name="T7" fmla="*/ 657 h 657"/>
                <a:gd name="T8" fmla="*/ 263 w 610"/>
                <a:gd name="T9" fmla="*/ 645 h 657"/>
                <a:gd name="T10" fmla="*/ 472 w 610"/>
                <a:gd name="T11" fmla="*/ 645 h 657"/>
                <a:gd name="T12" fmla="*/ 353 w 610"/>
                <a:gd name="T13" fmla="*/ 645 h 657"/>
                <a:gd name="T14" fmla="*/ 353 w 610"/>
                <a:gd name="T15" fmla="*/ 657 h 657"/>
                <a:gd name="T16" fmla="*/ 436 w 610"/>
                <a:gd name="T17" fmla="*/ 657 h 657"/>
                <a:gd name="T18" fmla="*/ 472 w 610"/>
                <a:gd name="T19" fmla="*/ 645 h 657"/>
                <a:gd name="T20" fmla="*/ 589 w 610"/>
                <a:gd name="T21" fmla="*/ 281 h 657"/>
                <a:gd name="T22" fmla="*/ 589 w 610"/>
                <a:gd name="T23" fmla="*/ 605 h 657"/>
                <a:gd name="T24" fmla="*/ 610 w 610"/>
                <a:gd name="T25" fmla="*/ 599 h 657"/>
                <a:gd name="T26" fmla="*/ 610 w 610"/>
                <a:gd name="T27" fmla="*/ 341 h 657"/>
                <a:gd name="T28" fmla="*/ 589 w 610"/>
                <a:gd name="T29" fmla="*/ 281 h 657"/>
                <a:gd name="T30" fmla="*/ 17 w 610"/>
                <a:gd name="T31" fmla="*/ 0 h 657"/>
                <a:gd name="T32" fmla="*/ 0 w 610"/>
                <a:gd name="T33" fmla="*/ 17 h 657"/>
                <a:gd name="T34" fmla="*/ 0 w 610"/>
                <a:gd name="T35" fmla="*/ 331 h 657"/>
                <a:gd name="T36" fmla="*/ 17 w 610"/>
                <a:gd name="T37" fmla="*/ 378 h 657"/>
                <a:gd name="T38" fmla="*/ 17 w 610"/>
                <a:gd name="T3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657">
                  <a:moveTo>
                    <a:pt x="263" y="645"/>
                  </a:moveTo>
                  <a:lnTo>
                    <a:pt x="108" y="645"/>
                  </a:lnTo>
                  <a:lnTo>
                    <a:pt x="113" y="657"/>
                  </a:lnTo>
                  <a:lnTo>
                    <a:pt x="263" y="657"/>
                  </a:lnTo>
                  <a:lnTo>
                    <a:pt x="263" y="645"/>
                  </a:lnTo>
                  <a:moveTo>
                    <a:pt x="472" y="645"/>
                  </a:moveTo>
                  <a:lnTo>
                    <a:pt x="353" y="645"/>
                  </a:lnTo>
                  <a:lnTo>
                    <a:pt x="353" y="657"/>
                  </a:lnTo>
                  <a:lnTo>
                    <a:pt x="436" y="657"/>
                  </a:lnTo>
                  <a:lnTo>
                    <a:pt x="472" y="645"/>
                  </a:lnTo>
                  <a:moveTo>
                    <a:pt x="589" y="281"/>
                  </a:moveTo>
                  <a:lnTo>
                    <a:pt x="589" y="605"/>
                  </a:lnTo>
                  <a:lnTo>
                    <a:pt x="610" y="599"/>
                  </a:lnTo>
                  <a:lnTo>
                    <a:pt x="610" y="341"/>
                  </a:lnTo>
                  <a:lnTo>
                    <a:pt x="589" y="281"/>
                  </a:lnTo>
                  <a:moveTo>
                    <a:pt x="17" y="0"/>
                  </a:moveTo>
                  <a:lnTo>
                    <a:pt x="0" y="17"/>
                  </a:lnTo>
                  <a:lnTo>
                    <a:pt x="0" y="331"/>
                  </a:lnTo>
                  <a:lnTo>
                    <a:pt x="17" y="37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4"/>
            <p:cNvSpPr>
              <a:spLocks/>
            </p:cNvSpPr>
            <p:nvPr userDrawn="1"/>
          </p:nvSpPr>
          <p:spPr bwMode="gray">
            <a:xfrm>
              <a:off x="8098521" y="2548816"/>
              <a:ext cx="1703833" cy="2314473"/>
            </a:xfrm>
            <a:custGeom>
              <a:avLst/>
              <a:gdLst>
                <a:gd name="T0" fmla="*/ 589 w 589"/>
                <a:gd name="T1" fmla="*/ 804 h 804"/>
                <a:gd name="T2" fmla="*/ 294 w 589"/>
                <a:gd name="T3" fmla="*/ 804 h 804"/>
                <a:gd name="T4" fmla="*/ 33 w 589"/>
                <a:gd name="T5" fmla="*/ 804 h 804"/>
                <a:gd name="T6" fmla="*/ 0 w 589"/>
                <a:gd name="T7" fmla="*/ 771 h 804"/>
                <a:gd name="T8" fmla="*/ 0 w 589"/>
                <a:gd name="T9" fmla="*/ 134 h 804"/>
                <a:gd name="T10" fmla="*/ 127 w 589"/>
                <a:gd name="T11" fmla="*/ 0 h 804"/>
                <a:gd name="T12" fmla="*/ 589 w 589"/>
                <a:gd name="T13" fmla="*/ 0 h 804"/>
                <a:gd name="T14" fmla="*/ 589 w 589"/>
                <a:gd name="T15" fmla="*/ 402 h 804"/>
                <a:gd name="T16" fmla="*/ 589 w 589"/>
                <a:gd name="T17" fmla="*/ 80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804">
                  <a:moveTo>
                    <a:pt x="589" y="804"/>
                  </a:moveTo>
                  <a:cubicBezTo>
                    <a:pt x="294" y="804"/>
                    <a:pt x="294" y="804"/>
                    <a:pt x="294" y="804"/>
                  </a:cubicBezTo>
                  <a:cubicBezTo>
                    <a:pt x="33" y="804"/>
                    <a:pt x="33" y="804"/>
                    <a:pt x="33" y="804"/>
                  </a:cubicBezTo>
                  <a:cubicBezTo>
                    <a:pt x="15" y="804"/>
                    <a:pt x="0" y="789"/>
                    <a:pt x="0" y="771"/>
                  </a:cubicBezTo>
                  <a:cubicBezTo>
                    <a:pt x="0" y="134"/>
                    <a:pt x="0" y="134"/>
                    <a:pt x="0" y="134"/>
                  </a:cubicBezTo>
                  <a:cubicBezTo>
                    <a:pt x="127" y="0"/>
                    <a:pt x="127" y="0"/>
                    <a:pt x="127" y="0"/>
                  </a:cubicBezTo>
                  <a:cubicBezTo>
                    <a:pt x="589" y="0"/>
                    <a:pt x="589" y="0"/>
                    <a:pt x="589" y="0"/>
                  </a:cubicBezTo>
                  <a:cubicBezTo>
                    <a:pt x="589" y="402"/>
                    <a:pt x="589" y="402"/>
                    <a:pt x="589" y="402"/>
                  </a:cubicBezTo>
                  <a:cubicBezTo>
                    <a:pt x="589" y="804"/>
                    <a:pt x="589" y="804"/>
                    <a:pt x="589" y="8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5"/>
            <p:cNvSpPr>
              <a:spLocks/>
            </p:cNvSpPr>
            <p:nvPr userDrawn="1"/>
          </p:nvSpPr>
          <p:spPr bwMode="gray">
            <a:xfrm>
              <a:off x="8098521" y="2548816"/>
              <a:ext cx="366383" cy="384257"/>
            </a:xfrm>
            <a:custGeom>
              <a:avLst/>
              <a:gdLst>
                <a:gd name="T0" fmla="*/ 123 w 123"/>
                <a:gd name="T1" fmla="*/ 0 h 129"/>
                <a:gd name="T2" fmla="*/ 123 w 123"/>
                <a:gd name="T3" fmla="*/ 129 h 129"/>
                <a:gd name="T4" fmla="*/ 0 w 123"/>
                <a:gd name="T5" fmla="*/ 129 h 129"/>
                <a:gd name="T6" fmla="*/ 123 w 123"/>
                <a:gd name="T7" fmla="*/ 0 h 129"/>
              </a:gdLst>
              <a:ahLst/>
              <a:cxnLst>
                <a:cxn ang="0">
                  <a:pos x="T0" y="T1"/>
                </a:cxn>
                <a:cxn ang="0">
                  <a:pos x="T2" y="T3"/>
                </a:cxn>
                <a:cxn ang="0">
                  <a:pos x="T4" y="T5"/>
                </a:cxn>
                <a:cxn ang="0">
                  <a:pos x="T6" y="T7"/>
                </a:cxn>
              </a:cxnLst>
              <a:rect l="0" t="0" r="r" b="b"/>
              <a:pathLst>
                <a:path w="123" h="129">
                  <a:moveTo>
                    <a:pt x="123" y="0"/>
                  </a:moveTo>
                  <a:lnTo>
                    <a:pt x="123" y="129"/>
                  </a:lnTo>
                  <a:lnTo>
                    <a:pt x="0" y="129"/>
                  </a:lnTo>
                  <a:lnTo>
                    <a:pt x="12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6"/>
            <p:cNvSpPr>
              <a:spLocks/>
            </p:cNvSpPr>
            <p:nvPr userDrawn="1"/>
          </p:nvSpPr>
          <p:spPr bwMode="gray">
            <a:xfrm>
              <a:off x="9802354" y="2548816"/>
              <a:ext cx="62552" cy="2314473"/>
            </a:xfrm>
            <a:custGeom>
              <a:avLst/>
              <a:gdLst>
                <a:gd name="T0" fmla="*/ 0 w 21"/>
                <a:gd name="T1" fmla="*/ 804 h 804"/>
                <a:gd name="T2" fmla="*/ 0 w 21"/>
                <a:gd name="T3" fmla="*/ 804 h 804"/>
                <a:gd name="T4" fmla="*/ 0 w 21"/>
                <a:gd name="T5" fmla="*/ 0 h 804"/>
                <a:gd name="T6" fmla="*/ 0 w 21"/>
                <a:gd name="T7" fmla="*/ 0 h 804"/>
                <a:gd name="T8" fmla="*/ 21 w 21"/>
                <a:gd name="T9" fmla="*/ 21 h 804"/>
                <a:gd name="T10" fmla="*/ 21 w 21"/>
                <a:gd name="T11" fmla="*/ 783 h 804"/>
                <a:gd name="T12" fmla="*/ 0 w 21"/>
                <a:gd name="T13" fmla="*/ 804 h 804"/>
              </a:gdLst>
              <a:ahLst/>
              <a:cxnLst>
                <a:cxn ang="0">
                  <a:pos x="T0" y="T1"/>
                </a:cxn>
                <a:cxn ang="0">
                  <a:pos x="T2" y="T3"/>
                </a:cxn>
                <a:cxn ang="0">
                  <a:pos x="T4" y="T5"/>
                </a:cxn>
                <a:cxn ang="0">
                  <a:pos x="T6" y="T7"/>
                </a:cxn>
                <a:cxn ang="0">
                  <a:pos x="T8" y="T9"/>
                </a:cxn>
                <a:cxn ang="0">
                  <a:pos x="T10" y="T11"/>
                </a:cxn>
                <a:cxn ang="0">
                  <a:pos x="T12" y="T13"/>
                </a:cxn>
              </a:cxnLst>
              <a:rect l="0" t="0" r="r" b="b"/>
              <a:pathLst>
                <a:path w="21" h="804">
                  <a:moveTo>
                    <a:pt x="0" y="804"/>
                  </a:moveTo>
                  <a:cubicBezTo>
                    <a:pt x="0" y="804"/>
                    <a:pt x="0" y="804"/>
                    <a:pt x="0" y="804"/>
                  </a:cubicBezTo>
                  <a:cubicBezTo>
                    <a:pt x="0" y="0"/>
                    <a:pt x="0" y="0"/>
                    <a:pt x="0" y="0"/>
                  </a:cubicBezTo>
                  <a:cubicBezTo>
                    <a:pt x="0" y="0"/>
                    <a:pt x="0" y="0"/>
                    <a:pt x="0" y="0"/>
                  </a:cubicBezTo>
                  <a:cubicBezTo>
                    <a:pt x="12" y="0"/>
                    <a:pt x="21" y="9"/>
                    <a:pt x="21" y="21"/>
                  </a:cubicBezTo>
                  <a:cubicBezTo>
                    <a:pt x="21" y="783"/>
                    <a:pt x="21" y="783"/>
                    <a:pt x="21" y="783"/>
                  </a:cubicBezTo>
                  <a:cubicBezTo>
                    <a:pt x="21" y="795"/>
                    <a:pt x="12" y="804"/>
                    <a:pt x="0" y="804"/>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7"/>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8"/>
            <p:cNvSpPr>
              <a:spLocks/>
            </p:cNvSpPr>
            <p:nvPr userDrawn="1"/>
          </p:nvSpPr>
          <p:spPr bwMode="gray">
            <a:xfrm>
              <a:off x="8158096" y="3233924"/>
              <a:ext cx="1537024" cy="828087"/>
            </a:xfrm>
            <a:custGeom>
              <a:avLst/>
              <a:gdLst>
                <a:gd name="T0" fmla="*/ 0 w 516"/>
                <a:gd name="T1" fmla="*/ 0 h 278"/>
                <a:gd name="T2" fmla="*/ 0 w 516"/>
                <a:gd name="T3" fmla="*/ 278 h 278"/>
                <a:gd name="T4" fmla="*/ 516 w 516"/>
                <a:gd name="T5" fmla="*/ 278 h 278"/>
                <a:gd name="T6" fmla="*/ 516 w 516"/>
                <a:gd name="T7" fmla="*/ 274 h 278"/>
                <a:gd name="T8" fmla="*/ 4 w 516"/>
                <a:gd name="T9" fmla="*/ 274 h 278"/>
                <a:gd name="T10" fmla="*/ 4 w 516"/>
                <a:gd name="T11" fmla="*/ 0 h 278"/>
                <a:gd name="T12" fmla="*/ 0 w 516"/>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516" h="278">
                  <a:moveTo>
                    <a:pt x="0" y="0"/>
                  </a:moveTo>
                  <a:lnTo>
                    <a:pt x="0" y="278"/>
                  </a:lnTo>
                  <a:lnTo>
                    <a:pt x="516" y="278"/>
                  </a:lnTo>
                  <a:lnTo>
                    <a:pt x="516" y="274"/>
                  </a:lnTo>
                  <a:lnTo>
                    <a:pt x="4" y="27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19"/>
            <p:cNvSpPr>
              <a:spLocks noChangeArrowheads="1"/>
            </p:cNvSpPr>
            <p:nvPr userDrawn="1"/>
          </p:nvSpPr>
          <p:spPr bwMode="gray">
            <a:xfrm>
              <a:off x="8631715" y="3642011"/>
              <a:ext cx="178724" cy="41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20"/>
            <p:cNvSpPr>
              <a:spLocks noChangeArrowheads="1"/>
            </p:cNvSpPr>
            <p:nvPr userDrawn="1"/>
          </p:nvSpPr>
          <p:spPr bwMode="gray">
            <a:xfrm>
              <a:off x="8855118" y="3502009"/>
              <a:ext cx="178724" cy="55404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1"/>
            <p:cNvSpPr>
              <a:spLocks noChangeArrowheads="1"/>
            </p:cNvSpPr>
            <p:nvPr userDrawn="1"/>
          </p:nvSpPr>
          <p:spPr bwMode="gray">
            <a:xfrm>
              <a:off x="8855118" y="3502009"/>
              <a:ext cx="178724" cy="5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2"/>
            <p:cNvSpPr>
              <a:spLocks noChangeArrowheads="1"/>
            </p:cNvSpPr>
            <p:nvPr userDrawn="1"/>
          </p:nvSpPr>
          <p:spPr bwMode="gray">
            <a:xfrm>
              <a:off x="9078524" y="3359030"/>
              <a:ext cx="175744" cy="697023"/>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3"/>
            <p:cNvSpPr>
              <a:spLocks noChangeArrowheads="1"/>
            </p:cNvSpPr>
            <p:nvPr userDrawn="1"/>
          </p:nvSpPr>
          <p:spPr bwMode="gray">
            <a:xfrm>
              <a:off x="9078524" y="3359030"/>
              <a:ext cx="175744" cy="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4"/>
            <p:cNvSpPr>
              <a:spLocks noChangeArrowheads="1"/>
            </p:cNvSpPr>
            <p:nvPr userDrawn="1"/>
          </p:nvSpPr>
          <p:spPr bwMode="gray">
            <a:xfrm>
              <a:off x="8223628" y="3948819"/>
              <a:ext cx="59575" cy="107234"/>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25"/>
            <p:cNvSpPr>
              <a:spLocks noChangeArrowheads="1"/>
            </p:cNvSpPr>
            <p:nvPr userDrawn="1"/>
          </p:nvSpPr>
          <p:spPr bwMode="gray">
            <a:xfrm>
              <a:off x="9662355"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26"/>
            <p:cNvSpPr>
              <a:spLocks noChangeArrowheads="1"/>
            </p:cNvSpPr>
            <p:nvPr userDrawn="1"/>
          </p:nvSpPr>
          <p:spPr bwMode="gray">
            <a:xfrm>
              <a:off x="9561078"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27"/>
            <p:cNvSpPr>
              <a:spLocks noChangeArrowheads="1"/>
            </p:cNvSpPr>
            <p:nvPr userDrawn="1"/>
          </p:nvSpPr>
          <p:spPr bwMode="gray">
            <a:xfrm>
              <a:off x="8321927" y="3883287"/>
              <a:ext cx="59575" cy="172766"/>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8"/>
            <p:cNvSpPr>
              <a:spLocks/>
            </p:cNvSpPr>
            <p:nvPr userDrawn="1"/>
          </p:nvSpPr>
          <p:spPr bwMode="gray">
            <a:xfrm>
              <a:off x="8590012" y="1881581"/>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9"/>
            <p:cNvSpPr>
              <a:spLocks/>
            </p:cNvSpPr>
            <p:nvPr userDrawn="1"/>
          </p:nvSpPr>
          <p:spPr bwMode="gray">
            <a:xfrm>
              <a:off x="8590012" y="1816049"/>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0"/>
            <p:cNvSpPr>
              <a:spLocks/>
            </p:cNvSpPr>
            <p:nvPr userDrawn="1"/>
          </p:nvSpPr>
          <p:spPr bwMode="gray">
            <a:xfrm>
              <a:off x="8590012" y="1753496"/>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1"/>
            <p:cNvSpPr>
              <a:spLocks/>
            </p:cNvSpPr>
            <p:nvPr userDrawn="1"/>
          </p:nvSpPr>
          <p:spPr bwMode="gray">
            <a:xfrm>
              <a:off x="8590012" y="1690942"/>
              <a:ext cx="259148" cy="38724"/>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2"/>
            <p:cNvSpPr>
              <a:spLocks/>
            </p:cNvSpPr>
            <p:nvPr userDrawn="1"/>
          </p:nvSpPr>
          <p:spPr bwMode="gray">
            <a:xfrm>
              <a:off x="8590012" y="1625410"/>
              <a:ext cx="259148" cy="41702"/>
            </a:xfrm>
            <a:custGeom>
              <a:avLst/>
              <a:gdLst>
                <a:gd name="T0" fmla="*/ 86 w 90"/>
                <a:gd name="T1" fmla="*/ 0 h 14"/>
                <a:gd name="T2" fmla="*/ 3 w 90"/>
                <a:gd name="T3" fmla="*/ 0 h 14"/>
                <a:gd name="T4" fmla="*/ 0 w 90"/>
                <a:gd name="T5" fmla="*/ 3 h 14"/>
                <a:gd name="T6" fmla="*/ 0 w 90"/>
                <a:gd name="T7" fmla="*/ 11 h 14"/>
                <a:gd name="T8" fmla="*/ 3 w 90"/>
                <a:gd name="T9" fmla="*/ 14 h 14"/>
                <a:gd name="T10" fmla="*/ 86 w 90"/>
                <a:gd name="T11" fmla="*/ 14 h 14"/>
                <a:gd name="T12" fmla="*/ 90 w 90"/>
                <a:gd name="T13" fmla="*/ 11 h 14"/>
                <a:gd name="T14" fmla="*/ 90 w 90"/>
                <a:gd name="T15" fmla="*/ 3 h 14"/>
                <a:gd name="T16" fmla="*/ 86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90" y="13"/>
                    <a:pt x="90" y="11"/>
                  </a:cubicBezTo>
                  <a:cubicBezTo>
                    <a:pt x="90" y="3"/>
                    <a:pt x="90" y="3"/>
                    <a:pt x="90" y="3"/>
                  </a:cubicBezTo>
                  <a:cubicBezTo>
                    <a:pt x="90" y="1"/>
                    <a:pt x="88" y="0"/>
                    <a:pt x="86"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3"/>
            <p:cNvSpPr>
              <a:spLocks/>
            </p:cNvSpPr>
            <p:nvPr userDrawn="1"/>
          </p:nvSpPr>
          <p:spPr bwMode="gray">
            <a:xfrm>
              <a:off x="9182778" y="1881581"/>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4"/>
            <p:cNvSpPr>
              <a:spLocks/>
            </p:cNvSpPr>
            <p:nvPr userDrawn="1"/>
          </p:nvSpPr>
          <p:spPr bwMode="gray">
            <a:xfrm>
              <a:off x="9182778" y="1816049"/>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5"/>
            <p:cNvSpPr>
              <a:spLocks/>
            </p:cNvSpPr>
            <p:nvPr userDrawn="1"/>
          </p:nvSpPr>
          <p:spPr bwMode="gray">
            <a:xfrm>
              <a:off x="9182778" y="175349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6"/>
            <p:cNvSpPr>
              <a:spLocks/>
            </p:cNvSpPr>
            <p:nvPr userDrawn="1"/>
          </p:nvSpPr>
          <p:spPr bwMode="gray">
            <a:xfrm>
              <a:off x="9182778" y="1690942"/>
              <a:ext cx="262128" cy="38724"/>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7"/>
            <p:cNvSpPr>
              <a:spLocks/>
            </p:cNvSpPr>
            <p:nvPr userDrawn="1"/>
          </p:nvSpPr>
          <p:spPr bwMode="gray">
            <a:xfrm>
              <a:off x="9182778" y="162541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8"/>
            <p:cNvSpPr>
              <a:spLocks/>
            </p:cNvSpPr>
            <p:nvPr userDrawn="1"/>
          </p:nvSpPr>
          <p:spPr bwMode="gray">
            <a:xfrm>
              <a:off x="9182778" y="1556900"/>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9"/>
            <p:cNvSpPr>
              <a:spLocks/>
            </p:cNvSpPr>
            <p:nvPr userDrawn="1"/>
          </p:nvSpPr>
          <p:spPr bwMode="gray">
            <a:xfrm>
              <a:off x="9182778" y="1494346"/>
              <a:ext cx="262128" cy="41702"/>
            </a:xfrm>
            <a:custGeom>
              <a:avLst/>
              <a:gdLst>
                <a:gd name="T0" fmla="*/ 87 w 90"/>
                <a:gd name="T1" fmla="*/ 0 h 14"/>
                <a:gd name="T2" fmla="*/ 3 w 90"/>
                <a:gd name="T3" fmla="*/ 0 h 14"/>
                <a:gd name="T4" fmla="*/ 0 w 90"/>
                <a:gd name="T5" fmla="*/ 3 h 14"/>
                <a:gd name="T6" fmla="*/ 0 w 90"/>
                <a:gd name="T7" fmla="*/ 11 h 14"/>
                <a:gd name="T8" fmla="*/ 3 w 90"/>
                <a:gd name="T9" fmla="*/ 14 h 14"/>
                <a:gd name="T10" fmla="*/ 87 w 90"/>
                <a:gd name="T11" fmla="*/ 14 h 14"/>
                <a:gd name="T12" fmla="*/ 90 w 90"/>
                <a:gd name="T13" fmla="*/ 11 h 14"/>
                <a:gd name="T14" fmla="*/ 90 w 90"/>
                <a:gd name="T15" fmla="*/ 3 h 14"/>
                <a:gd name="T16" fmla="*/ 87 w 9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
                  <a:moveTo>
                    <a:pt x="87" y="0"/>
                  </a:moveTo>
                  <a:cubicBezTo>
                    <a:pt x="3" y="0"/>
                    <a:pt x="3" y="0"/>
                    <a:pt x="3" y="0"/>
                  </a:cubicBezTo>
                  <a:cubicBezTo>
                    <a:pt x="2" y="0"/>
                    <a:pt x="0" y="1"/>
                    <a:pt x="0" y="3"/>
                  </a:cubicBezTo>
                  <a:cubicBezTo>
                    <a:pt x="0" y="11"/>
                    <a:pt x="0" y="11"/>
                    <a:pt x="0" y="11"/>
                  </a:cubicBezTo>
                  <a:cubicBezTo>
                    <a:pt x="0" y="13"/>
                    <a:pt x="2" y="14"/>
                    <a:pt x="3" y="14"/>
                  </a:cubicBezTo>
                  <a:cubicBezTo>
                    <a:pt x="87" y="14"/>
                    <a:pt x="87" y="14"/>
                    <a:pt x="87" y="14"/>
                  </a:cubicBezTo>
                  <a:cubicBezTo>
                    <a:pt x="88" y="14"/>
                    <a:pt x="90" y="13"/>
                    <a:pt x="90" y="11"/>
                  </a:cubicBezTo>
                  <a:cubicBezTo>
                    <a:pt x="90" y="3"/>
                    <a:pt x="90" y="3"/>
                    <a:pt x="90" y="3"/>
                  </a:cubicBezTo>
                  <a:cubicBezTo>
                    <a:pt x="90" y="1"/>
                    <a:pt x="88" y="0"/>
                    <a:pt x="87" y="0"/>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40"/>
            <p:cNvSpPr>
              <a:spLocks/>
            </p:cNvSpPr>
            <p:nvPr userDrawn="1"/>
          </p:nvSpPr>
          <p:spPr bwMode="gray">
            <a:xfrm>
              <a:off x="8887885" y="1881581"/>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1"/>
            <p:cNvSpPr>
              <a:spLocks/>
            </p:cNvSpPr>
            <p:nvPr userDrawn="1"/>
          </p:nvSpPr>
          <p:spPr bwMode="gray">
            <a:xfrm>
              <a:off x="8887885" y="1816049"/>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2"/>
            <p:cNvSpPr>
              <a:spLocks/>
            </p:cNvSpPr>
            <p:nvPr userDrawn="1"/>
          </p:nvSpPr>
          <p:spPr bwMode="gray">
            <a:xfrm>
              <a:off x="8887885" y="175349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3"/>
            <p:cNvSpPr>
              <a:spLocks/>
            </p:cNvSpPr>
            <p:nvPr userDrawn="1"/>
          </p:nvSpPr>
          <p:spPr bwMode="gray">
            <a:xfrm>
              <a:off x="8887885" y="1690942"/>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4"/>
            <p:cNvSpPr>
              <a:spLocks/>
            </p:cNvSpPr>
            <p:nvPr userDrawn="1"/>
          </p:nvSpPr>
          <p:spPr bwMode="gray">
            <a:xfrm>
              <a:off x="8887885" y="162541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5"/>
            <p:cNvSpPr>
              <a:spLocks/>
            </p:cNvSpPr>
            <p:nvPr userDrawn="1"/>
          </p:nvSpPr>
          <p:spPr bwMode="gray">
            <a:xfrm>
              <a:off x="8887885" y="1556900"/>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6"/>
            <p:cNvSpPr>
              <a:spLocks/>
            </p:cNvSpPr>
            <p:nvPr userDrawn="1"/>
          </p:nvSpPr>
          <p:spPr bwMode="gray">
            <a:xfrm>
              <a:off x="8887885" y="1494346"/>
              <a:ext cx="256171" cy="41702"/>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7"/>
            <p:cNvSpPr>
              <a:spLocks/>
            </p:cNvSpPr>
            <p:nvPr userDrawn="1"/>
          </p:nvSpPr>
          <p:spPr bwMode="gray">
            <a:xfrm>
              <a:off x="8887885" y="1431794"/>
              <a:ext cx="256171" cy="38724"/>
            </a:xfrm>
            <a:custGeom>
              <a:avLst/>
              <a:gdLst>
                <a:gd name="T0" fmla="*/ 86 w 89"/>
                <a:gd name="T1" fmla="*/ 0 h 14"/>
                <a:gd name="T2" fmla="*/ 3 w 89"/>
                <a:gd name="T3" fmla="*/ 0 h 14"/>
                <a:gd name="T4" fmla="*/ 0 w 89"/>
                <a:gd name="T5" fmla="*/ 3 h 14"/>
                <a:gd name="T6" fmla="*/ 0 w 89"/>
                <a:gd name="T7" fmla="*/ 11 h 14"/>
                <a:gd name="T8" fmla="*/ 3 w 89"/>
                <a:gd name="T9" fmla="*/ 14 h 14"/>
                <a:gd name="T10" fmla="*/ 86 w 89"/>
                <a:gd name="T11" fmla="*/ 14 h 14"/>
                <a:gd name="T12" fmla="*/ 89 w 89"/>
                <a:gd name="T13" fmla="*/ 11 h 14"/>
                <a:gd name="T14" fmla="*/ 89 w 89"/>
                <a:gd name="T15" fmla="*/ 3 h 14"/>
                <a:gd name="T16" fmla="*/ 86 w 8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4">
                  <a:moveTo>
                    <a:pt x="86" y="0"/>
                  </a:moveTo>
                  <a:cubicBezTo>
                    <a:pt x="3" y="0"/>
                    <a:pt x="3" y="0"/>
                    <a:pt x="3" y="0"/>
                  </a:cubicBezTo>
                  <a:cubicBezTo>
                    <a:pt x="1" y="0"/>
                    <a:pt x="0" y="1"/>
                    <a:pt x="0" y="3"/>
                  </a:cubicBezTo>
                  <a:cubicBezTo>
                    <a:pt x="0" y="11"/>
                    <a:pt x="0" y="11"/>
                    <a:pt x="0" y="11"/>
                  </a:cubicBezTo>
                  <a:cubicBezTo>
                    <a:pt x="0" y="13"/>
                    <a:pt x="1" y="14"/>
                    <a:pt x="3" y="14"/>
                  </a:cubicBezTo>
                  <a:cubicBezTo>
                    <a:pt x="86" y="14"/>
                    <a:pt x="86" y="14"/>
                    <a:pt x="86" y="14"/>
                  </a:cubicBezTo>
                  <a:cubicBezTo>
                    <a:pt x="88" y="14"/>
                    <a:pt x="89" y="13"/>
                    <a:pt x="89" y="11"/>
                  </a:cubicBezTo>
                  <a:cubicBezTo>
                    <a:pt x="89" y="3"/>
                    <a:pt x="89" y="3"/>
                    <a:pt x="89" y="3"/>
                  </a:cubicBezTo>
                  <a:cubicBezTo>
                    <a:pt x="89" y="1"/>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8"/>
            <p:cNvSpPr>
              <a:spLocks/>
            </p:cNvSpPr>
            <p:nvPr userDrawn="1"/>
          </p:nvSpPr>
          <p:spPr bwMode="gray">
            <a:xfrm>
              <a:off x="8887885" y="1366262"/>
              <a:ext cx="256171" cy="4170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9"/>
            <p:cNvSpPr>
              <a:spLocks/>
            </p:cNvSpPr>
            <p:nvPr userDrawn="1"/>
          </p:nvSpPr>
          <p:spPr bwMode="gray">
            <a:xfrm>
              <a:off x="8887885" y="1300730"/>
              <a:ext cx="256171" cy="44682"/>
            </a:xfrm>
            <a:custGeom>
              <a:avLst/>
              <a:gdLst>
                <a:gd name="T0" fmla="*/ 86 w 89"/>
                <a:gd name="T1" fmla="*/ 0 h 15"/>
                <a:gd name="T2" fmla="*/ 3 w 89"/>
                <a:gd name="T3" fmla="*/ 0 h 15"/>
                <a:gd name="T4" fmla="*/ 0 w 89"/>
                <a:gd name="T5" fmla="*/ 4 h 15"/>
                <a:gd name="T6" fmla="*/ 0 w 89"/>
                <a:gd name="T7" fmla="*/ 12 h 15"/>
                <a:gd name="T8" fmla="*/ 3 w 89"/>
                <a:gd name="T9" fmla="*/ 15 h 15"/>
                <a:gd name="T10" fmla="*/ 86 w 89"/>
                <a:gd name="T11" fmla="*/ 15 h 15"/>
                <a:gd name="T12" fmla="*/ 89 w 89"/>
                <a:gd name="T13" fmla="*/ 12 h 15"/>
                <a:gd name="T14" fmla="*/ 89 w 89"/>
                <a:gd name="T15" fmla="*/ 4 h 15"/>
                <a:gd name="T16" fmla="*/ 86 w 8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
                  <a:moveTo>
                    <a:pt x="86" y="0"/>
                  </a:moveTo>
                  <a:cubicBezTo>
                    <a:pt x="3" y="0"/>
                    <a:pt x="3" y="0"/>
                    <a:pt x="3" y="0"/>
                  </a:cubicBezTo>
                  <a:cubicBezTo>
                    <a:pt x="1" y="0"/>
                    <a:pt x="0" y="2"/>
                    <a:pt x="0" y="4"/>
                  </a:cubicBezTo>
                  <a:cubicBezTo>
                    <a:pt x="0" y="12"/>
                    <a:pt x="0" y="12"/>
                    <a:pt x="0" y="12"/>
                  </a:cubicBezTo>
                  <a:cubicBezTo>
                    <a:pt x="0" y="13"/>
                    <a:pt x="1" y="15"/>
                    <a:pt x="3" y="15"/>
                  </a:cubicBezTo>
                  <a:cubicBezTo>
                    <a:pt x="86" y="15"/>
                    <a:pt x="86" y="15"/>
                    <a:pt x="86" y="15"/>
                  </a:cubicBezTo>
                  <a:cubicBezTo>
                    <a:pt x="88" y="15"/>
                    <a:pt x="89" y="13"/>
                    <a:pt x="89" y="12"/>
                  </a:cubicBezTo>
                  <a:cubicBezTo>
                    <a:pt x="89" y="4"/>
                    <a:pt x="89" y="4"/>
                    <a:pt x="89" y="4"/>
                  </a:cubicBezTo>
                  <a:cubicBezTo>
                    <a:pt x="89" y="2"/>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50"/>
            <p:cNvSpPr>
              <a:spLocks/>
            </p:cNvSpPr>
            <p:nvPr userDrawn="1"/>
          </p:nvSpPr>
          <p:spPr bwMode="gray">
            <a:xfrm>
              <a:off x="8464906" y="1127963"/>
              <a:ext cx="1102130" cy="1099152"/>
            </a:xfrm>
            <a:custGeom>
              <a:avLst/>
              <a:gdLst>
                <a:gd name="T0" fmla="*/ 379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9 w 381"/>
                <a:gd name="T13" fmla="*/ 190 h 381"/>
                <a:gd name="T14" fmla="*/ 377 w 381"/>
                <a:gd name="T15" fmla="*/ 190 h 381"/>
                <a:gd name="T16" fmla="*/ 322 w 381"/>
                <a:gd name="T17" fmla="*/ 322 h 381"/>
                <a:gd name="T18" fmla="*/ 190 w 381"/>
                <a:gd name="T19" fmla="*/ 376 h 381"/>
                <a:gd name="T20" fmla="*/ 59 w 381"/>
                <a:gd name="T21" fmla="*/ 322 h 381"/>
                <a:gd name="T22" fmla="*/ 4 w 381"/>
                <a:gd name="T23" fmla="*/ 190 h 381"/>
                <a:gd name="T24" fmla="*/ 59 w 381"/>
                <a:gd name="T25" fmla="*/ 59 h 381"/>
                <a:gd name="T26" fmla="*/ 190 w 381"/>
                <a:gd name="T27" fmla="*/ 4 h 381"/>
                <a:gd name="T28" fmla="*/ 322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0" y="0"/>
                  </a:cubicBezTo>
                  <a:cubicBezTo>
                    <a:pt x="85" y="0"/>
                    <a:pt x="0" y="85"/>
                    <a:pt x="0" y="190"/>
                  </a:cubicBezTo>
                  <a:cubicBezTo>
                    <a:pt x="0" y="295"/>
                    <a:pt x="85" y="381"/>
                    <a:pt x="190" y="381"/>
                  </a:cubicBezTo>
                  <a:cubicBezTo>
                    <a:pt x="296" y="381"/>
                    <a:pt x="381" y="295"/>
                    <a:pt x="381" y="190"/>
                  </a:cubicBezTo>
                  <a:cubicBezTo>
                    <a:pt x="379" y="190"/>
                    <a:pt x="379" y="190"/>
                    <a:pt x="379" y="190"/>
                  </a:cubicBezTo>
                  <a:cubicBezTo>
                    <a:pt x="377" y="190"/>
                    <a:pt x="377" y="190"/>
                    <a:pt x="377" y="190"/>
                  </a:cubicBezTo>
                  <a:cubicBezTo>
                    <a:pt x="377" y="242"/>
                    <a:pt x="356" y="288"/>
                    <a:pt x="322" y="322"/>
                  </a:cubicBezTo>
                  <a:cubicBezTo>
                    <a:pt x="288" y="356"/>
                    <a:pt x="242" y="376"/>
                    <a:pt x="190" y="376"/>
                  </a:cubicBezTo>
                  <a:cubicBezTo>
                    <a:pt x="139" y="376"/>
                    <a:pt x="92" y="356"/>
                    <a:pt x="59" y="322"/>
                  </a:cubicBezTo>
                  <a:cubicBezTo>
                    <a:pt x="25" y="288"/>
                    <a:pt x="4" y="242"/>
                    <a:pt x="4" y="190"/>
                  </a:cubicBezTo>
                  <a:cubicBezTo>
                    <a:pt x="4" y="139"/>
                    <a:pt x="25" y="92"/>
                    <a:pt x="59" y="59"/>
                  </a:cubicBezTo>
                  <a:cubicBezTo>
                    <a:pt x="92" y="25"/>
                    <a:pt x="139" y="4"/>
                    <a:pt x="190" y="4"/>
                  </a:cubicBezTo>
                  <a:cubicBezTo>
                    <a:pt x="242" y="4"/>
                    <a:pt x="288" y="25"/>
                    <a:pt x="322"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1"/>
            <p:cNvSpPr>
              <a:spLocks/>
            </p:cNvSpPr>
            <p:nvPr userDrawn="1"/>
          </p:nvSpPr>
          <p:spPr bwMode="gray">
            <a:xfrm>
              <a:off x="6898094" y="3320308"/>
              <a:ext cx="634468" cy="717875"/>
            </a:xfrm>
            <a:custGeom>
              <a:avLst/>
              <a:gdLst>
                <a:gd name="T0" fmla="*/ 0 w 213"/>
                <a:gd name="T1" fmla="*/ 0 h 241"/>
                <a:gd name="T2" fmla="*/ 0 w 213"/>
                <a:gd name="T3" fmla="*/ 241 h 241"/>
                <a:gd name="T4" fmla="*/ 213 w 213"/>
                <a:gd name="T5" fmla="*/ 241 h 241"/>
                <a:gd name="T6" fmla="*/ 213 w 213"/>
                <a:gd name="T7" fmla="*/ 227 h 241"/>
                <a:gd name="T8" fmla="*/ 15 w 213"/>
                <a:gd name="T9" fmla="*/ 227 h 241"/>
                <a:gd name="T10" fmla="*/ 15 w 213"/>
                <a:gd name="T11" fmla="*/ 0 h 241"/>
                <a:gd name="T12" fmla="*/ 0 w 213"/>
                <a:gd name="T13" fmla="*/ 0 h 241"/>
                <a:gd name="T14" fmla="*/ 0 w 213"/>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1">
                  <a:moveTo>
                    <a:pt x="0" y="0"/>
                  </a:moveTo>
                  <a:lnTo>
                    <a:pt x="0" y="241"/>
                  </a:lnTo>
                  <a:lnTo>
                    <a:pt x="213" y="241"/>
                  </a:lnTo>
                  <a:lnTo>
                    <a:pt x="213" y="227"/>
                  </a:lnTo>
                  <a:lnTo>
                    <a:pt x="15" y="227"/>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52"/>
            <p:cNvSpPr>
              <a:spLocks noChangeArrowheads="1"/>
            </p:cNvSpPr>
            <p:nvPr userDrawn="1"/>
          </p:nvSpPr>
          <p:spPr bwMode="gray">
            <a:xfrm>
              <a:off x="6871285" y="3409670"/>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53"/>
            <p:cNvSpPr>
              <a:spLocks/>
            </p:cNvSpPr>
            <p:nvPr userDrawn="1"/>
          </p:nvSpPr>
          <p:spPr bwMode="gray">
            <a:xfrm>
              <a:off x="6871285" y="3409670"/>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Rectangle 54"/>
            <p:cNvSpPr>
              <a:spLocks noChangeArrowheads="1"/>
            </p:cNvSpPr>
            <p:nvPr userDrawn="1"/>
          </p:nvSpPr>
          <p:spPr bwMode="gray">
            <a:xfrm>
              <a:off x="6871285" y="3496052"/>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55"/>
            <p:cNvSpPr>
              <a:spLocks/>
            </p:cNvSpPr>
            <p:nvPr userDrawn="1"/>
          </p:nvSpPr>
          <p:spPr bwMode="gray">
            <a:xfrm>
              <a:off x="6871285" y="3496052"/>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Rectangle 56"/>
            <p:cNvSpPr>
              <a:spLocks noChangeArrowheads="1"/>
            </p:cNvSpPr>
            <p:nvPr userDrawn="1"/>
          </p:nvSpPr>
          <p:spPr bwMode="gray">
            <a:xfrm>
              <a:off x="6871285" y="3579456"/>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57"/>
            <p:cNvSpPr>
              <a:spLocks/>
            </p:cNvSpPr>
            <p:nvPr userDrawn="1"/>
          </p:nvSpPr>
          <p:spPr bwMode="gray">
            <a:xfrm>
              <a:off x="6871285" y="3579456"/>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58"/>
            <p:cNvSpPr>
              <a:spLocks noChangeArrowheads="1"/>
            </p:cNvSpPr>
            <p:nvPr userDrawn="1"/>
          </p:nvSpPr>
          <p:spPr bwMode="gray">
            <a:xfrm>
              <a:off x="6871285" y="3665840"/>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59"/>
            <p:cNvSpPr>
              <a:spLocks/>
            </p:cNvSpPr>
            <p:nvPr userDrawn="1"/>
          </p:nvSpPr>
          <p:spPr bwMode="gray">
            <a:xfrm>
              <a:off x="6871285" y="3665840"/>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60"/>
            <p:cNvSpPr>
              <a:spLocks noChangeArrowheads="1"/>
            </p:cNvSpPr>
            <p:nvPr userDrawn="1"/>
          </p:nvSpPr>
          <p:spPr bwMode="gray">
            <a:xfrm>
              <a:off x="6871285" y="3749245"/>
              <a:ext cx="95319" cy="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61"/>
            <p:cNvSpPr>
              <a:spLocks/>
            </p:cNvSpPr>
            <p:nvPr userDrawn="1"/>
          </p:nvSpPr>
          <p:spPr bwMode="gray">
            <a:xfrm>
              <a:off x="6871285" y="3749245"/>
              <a:ext cx="95319" cy="8937"/>
            </a:xfrm>
            <a:custGeom>
              <a:avLst/>
              <a:gdLst>
                <a:gd name="T0" fmla="*/ 0 w 32"/>
                <a:gd name="T1" fmla="*/ 3 h 3"/>
                <a:gd name="T2" fmla="*/ 32 w 32"/>
                <a:gd name="T3" fmla="*/ 3 h 3"/>
                <a:gd name="T4" fmla="*/ 32 w 32"/>
                <a:gd name="T5" fmla="*/ 0 h 3"/>
                <a:gd name="T6" fmla="*/ 0 w 32"/>
                <a:gd name="T7" fmla="*/ 0 h 3"/>
              </a:gdLst>
              <a:ahLst/>
              <a:cxnLst>
                <a:cxn ang="0">
                  <a:pos x="T0" y="T1"/>
                </a:cxn>
                <a:cxn ang="0">
                  <a:pos x="T2" y="T3"/>
                </a:cxn>
                <a:cxn ang="0">
                  <a:pos x="T4" y="T5"/>
                </a:cxn>
                <a:cxn ang="0">
                  <a:pos x="T6" y="T7"/>
                </a:cxn>
              </a:cxnLst>
              <a:rect l="0" t="0" r="r" b="b"/>
              <a:pathLst>
                <a:path w="32" h="3">
                  <a:moveTo>
                    <a:pt x="0" y="3"/>
                  </a:moveTo>
                  <a:lnTo>
                    <a:pt x="32" y="3"/>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62"/>
            <p:cNvSpPr>
              <a:spLocks noChangeArrowheads="1"/>
            </p:cNvSpPr>
            <p:nvPr userDrawn="1"/>
          </p:nvSpPr>
          <p:spPr bwMode="gray">
            <a:xfrm>
              <a:off x="6871285" y="3835627"/>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63"/>
            <p:cNvSpPr>
              <a:spLocks/>
            </p:cNvSpPr>
            <p:nvPr userDrawn="1"/>
          </p:nvSpPr>
          <p:spPr bwMode="gray">
            <a:xfrm>
              <a:off x="6871285" y="3835627"/>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64"/>
            <p:cNvSpPr>
              <a:spLocks noChangeArrowheads="1"/>
            </p:cNvSpPr>
            <p:nvPr userDrawn="1"/>
          </p:nvSpPr>
          <p:spPr bwMode="gray">
            <a:xfrm>
              <a:off x="6871285" y="3922011"/>
              <a:ext cx="95319" cy="59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65"/>
            <p:cNvSpPr>
              <a:spLocks/>
            </p:cNvSpPr>
            <p:nvPr userDrawn="1"/>
          </p:nvSpPr>
          <p:spPr bwMode="gray">
            <a:xfrm>
              <a:off x="6871285" y="3922011"/>
              <a:ext cx="95319" cy="5957"/>
            </a:xfrm>
            <a:custGeom>
              <a:avLst/>
              <a:gdLst>
                <a:gd name="T0" fmla="*/ 0 w 32"/>
                <a:gd name="T1" fmla="*/ 2 h 2"/>
                <a:gd name="T2" fmla="*/ 32 w 32"/>
                <a:gd name="T3" fmla="*/ 2 h 2"/>
                <a:gd name="T4" fmla="*/ 32 w 32"/>
                <a:gd name="T5" fmla="*/ 0 h 2"/>
                <a:gd name="T6" fmla="*/ 0 w 32"/>
                <a:gd name="T7" fmla="*/ 0 h 2"/>
              </a:gdLst>
              <a:ahLst/>
              <a:cxnLst>
                <a:cxn ang="0">
                  <a:pos x="T0" y="T1"/>
                </a:cxn>
                <a:cxn ang="0">
                  <a:pos x="T2" y="T3"/>
                </a:cxn>
                <a:cxn ang="0">
                  <a:pos x="T4" y="T5"/>
                </a:cxn>
                <a:cxn ang="0">
                  <a:pos x="T6" y="T7"/>
                </a:cxn>
              </a:cxnLst>
              <a:rect l="0" t="0" r="r" b="b"/>
              <a:pathLst>
                <a:path w="32" h="2">
                  <a:moveTo>
                    <a:pt x="0" y="2"/>
                  </a:moveTo>
                  <a:lnTo>
                    <a:pt x="32" y="2"/>
                  </a:lnTo>
                  <a:lnTo>
                    <a:pt x="3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66"/>
            <p:cNvSpPr>
              <a:spLocks noChangeArrowheads="1"/>
            </p:cNvSpPr>
            <p:nvPr userDrawn="1"/>
          </p:nvSpPr>
          <p:spPr bwMode="gray">
            <a:xfrm>
              <a:off x="7449158"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67"/>
            <p:cNvSpPr>
              <a:spLocks/>
            </p:cNvSpPr>
            <p:nvPr userDrawn="1"/>
          </p:nvSpPr>
          <p:spPr bwMode="gray">
            <a:xfrm>
              <a:off x="7449158"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68"/>
            <p:cNvSpPr>
              <a:spLocks noChangeArrowheads="1"/>
            </p:cNvSpPr>
            <p:nvPr userDrawn="1"/>
          </p:nvSpPr>
          <p:spPr bwMode="gray">
            <a:xfrm>
              <a:off x="7362776"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69"/>
            <p:cNvSpPr>
              <a:spLocks/>
            </p:cNvSpPr>
            <p:nvPr userDrawn="1"/>
          </p:nvSpPr>
          <p:spPr bwMode="gray">
            <a:xfrm>
              <a:off x="7362776"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70"/>
            <p:cNvSpPr>
              <a:spLocks noChangeArrowheads="1"/>
            </p:cNvSpPr>
            <p:nvPr userDrawn="1"/>
          </p:nvSpPr>
          <p:spPr bwMode="gray">
            <a:xfrm>
              <a:off x="7276392"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71"/>
            <p:cNvSpPr>
              <a:spLocks/>
            </p:cNvSpPr>
            <p:nvPr userDrawn="1"/>
          </p:nvSpPr>
          <p:spPr bwMode="gray">
            <a:xfrm>
              <a:off x="7276392"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72"/>
            <p:cNvSpPr>
              <a:spLocks noChangeArrowheads="1"/>
            </p:cNvSpPr>
            <p:nvPr userDrawn="1"/>
          </p:nvSpPr>
          <p:spPr bwMode="gray">
            <a:xfrm>
              <a:off x="7190010"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73"/>
            <p:cNvSpPr>
              <a:spLocks/>
            </p:cNvSpPr>
            <p:nvPr userDrawn="1"/>
          </p:nvSpPr>
          <p:spPr bwMode="gray">
            <a:xfrm>
              <a:off x="7190010"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74"/>
            <p:cNvSpPr>
              <a:spLocks noChangeArrowheads="1"/>
            </p:cNvSpPr>
            <p:nvPr userDrawn="1"/>
          </p:nvSpPr>
          <p:spPr bwMode="gray">
            <a:xfrm>
              <a:off x="7106605"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75"/>
            <p:cNvSpPr>
              <a:spLocks/>
            </p:cNvSpPr>
            <p:nvPr userDrawn="1"/>
          </p:nvSpPr>
          <p:spPr bwMode="gray">
            <a:xfrm>
              <a:off x="7106605"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76"/>
            <p:cNvSpPr>
              <a:spLocks noChangeArrowheads="1"/>
            </p:cNvSpPr>
            <p:nvPr userDrawn="1"/>
          </p:nvSpPr>
          <p:spPr bwMode="gray">
            <a:xfrm>
              <a:off x="7020221" y="3975628"/>
              <a:ext cx="5957" cy="92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77"/>
            <p:cNvSpPr>
              <a:spLocks/>
            </p:cNvSpPr>
            <p:nvPr userDrawn="1"/>
          </p:nvSpPr>
          <p:spPr bwMode="gray">
            <a:xfrm>
              <a:off x="7020221" y="3975628"/>
              <a:ext cx="5957" cy="92342"/>
            </a:xfrm>
            <a:custGeom>
              <a:avLst/>
              <a:gdLst>
                <a:gd name="T0" fmla="*/ 0 w 2"/>
                <a:gd name="T1" fmla="*/ 0 h 31"/>
                <a:gd name="T2" fmla="*/ 0 w 2"/>
                <a:gd name="T3" fmla="*/ 31 h 31"/>
                <a:gd name="T4" fmla="*/ 2 w 2"/>
                <a:gd name="T5" fmla="*/ 31 h 31"/>
                <a:gd name="T6" fmla="*/ 2 w 2"/>
                <a:gd name="T7" fmla="*/ 0 h 31"/>
              </a:gdLst>
              <a:ahLst/>
              <a:cxnLst>
                <a:cxn ang="0">
                  <a:pos x="T0" y="T1"/>
                </a:cxn>
                <a:cxn ang="0">
                  <a:pos x="T2" y="T3"/>
                </a:cxn>
                <a:cxn ang="0">
                  <a:pos x="T4" y="T5"/>
                </a:cxn>
                <a:cxn ang="0">
                  <a:pos x="T6" y="T7"/>
                </a:cxn>
              </a:cxnLst>
              <a:rect l="0" t="0" r="r" b="b"/>
              <a:pathLst>
                <a:path w="2" h="31">
                  <a:moveTo>
                    <a:pt x="0" y="0"/>
                  </a:moveTo>
                  <a:lnTo>
                    <a:pt x="0" y="31"/>
                  </a:lnTo>
                  <a:lnTo>
                    <a:pt x="2" y="3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78"/>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 name="T16" fmla="*/ 25 w 54"/>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91">
                  <a:moveTo>
                    <a:pt x="25" y="0"/>
                  </a:moveTo>
                  <a:lnTo>
                    <a:pt x="31" y="0"/>
                  </a:lnTo>
                  <a:lnTo>
                    <a:pt x="54" y="33"/>
                  </a:lnTo>
                  <a:lnTo>
                    <a:pt x="50" y="58"/>
                  </a:lnTo>
                  <a:lnTo>
                    <a:pt x="44" y="58"/>
                  </a:lnTo>
                  <a:lnTo>
                    <a:pt x="32" y="40"/>
                  </a:lnTo>
                  <a:lnTo>
                    <a:pt x="6" y="191"/>
                  </a:lnTo>
                  <a:lnTo>
                    <a:pt x="0" y="191"/>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79"/>
            <p:cNvSpPr>
              <a:spLocks/>
            </p:cNvSpPr>
            <p:nvPr userDrawn="1"/>
          </p:nvSpPr>
          <p:spPr bwMode="gray">
            <a:xfrm>
              <a:off x="7377669" y="3347115"/>
              <a:ext cx="160851" cy="568938"/>
            </a:xfrm>
            <a:custGeom>
              <a:avLst/>
              <a:gdLst>
                <a:gd name="T0" fmla="*/ 25 w 54"/>
                <a:gd name="T1" fmla="*/ 0 h 191"/>
                <a:gd name="T2" fmla="*/ 31 w 54"/>
                <a:gd name="T3" fmla="*/ 0 h 191"/>
                <a:gd name="T4" fmla="*/ 54 w 54"/>
                <a:gd name="T5" fmla="*/ 33 h 191"/>
                <a:gd name="T6" fmla="*/ 50 w 54"/>
                <a:gd name="T7" fmla="*/ 58 h 191"/>
                <a:gd name="T8" fmla="*/ 44 w 54"/>
                <a:gd name="T9" fmla="*/ 58 h 191"/>
                <a:gd name="T10" fmla="*/ 32 w 54"/>
                <a:gd name="T11" fmla="*/ 40 h 191"/>
                <a:gd name="T12" fmla="*/ 6 w 54"/>
                <a:gd name="T13" fmla="*/ 191 h 191"/>
                <a:gd name="T14" fmla="*/ 0 w 5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1">
                  <a:moveTo>
                    <a:pt x="25" y="0"/>
                  </a:moveTo>
                  <a:lnTo>
                    <a:pt x="31" y="0"/>
                  </a:lnTo>
                  <a:lnTo>
                    <a:pt x="54" y="33"/>
                  </a:lnTo>
                  <a:lnTo>
                    <a:pt x="50" y="58"/>
                  </a:lnTo>
                  <a:lnTo>
                    <a:pt x="44" y="58"/>
                  </a:lnTo>
                  <a:lnTo>
                    <a:pt x="32" y="40"/>
                  </a:lnTo>
                  <a:lnTo>
                    <a:pt x="6" y="191"/>
                  </a:lnTo>
                  <a:lnTo>
                    <a:pt x="0"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80"/>
            <p:cNvSpPr>
              <a:spLocks/>
            </p:cNvSpPr>
            <p:nvPr userDrawn="1"/>
          </p:nvSpPr>
          <p:spPr bwMode="gray">
            <a:xfrm>
              <a:off x="7029159" y="3397755"/>
              <a:ext cx="437872" cy="518299"/>
            </a:xfrm>
            <a:custGeom>
              <a:avLst/>
              <a:gdLst>
                <a:gd name="T0" fmla="*/ 117 w 147"/>
                <a:gd name="T1" fmla="*/ 174 h 174"/>
                <a:gd name="T2" fmla="*/ 84 w 147"/>
                <a:gd name="T3" fmla="*/ 113 h 174"/>
                <a:gd name="T4" fmla="*/ 54 w 147"/>
                <a:gd name="T5" fmla="*/ 168 h 174"/>
                <a:gd name="T6" fmla="*/ 27 w 147"/>
                <a:gd name="T7" fmla="*/ 99 h 174"/>
                <a:gd name="T8" fmla="*/ 16 w 147"/>
                <a:gd name="T9" fmla="*/ 132 h 174"/>
                <a:gd name="T10" fmla="*/ 0 w 147"/>
                <a:gd name="T11" fmla="*/ 128 h 174"/>
                <a:gd name="T12" fmla="*/ 26 w 147"/>
                <a:gd name="T13" fmla="*/ 46 h 174"/>
                <a:gd name="T14" fmla="*/ 57 w 147"/>
                <a:gd name="T15" fmla="*/ 128 h 174"/>
                <a:gd name="T16" fmla="*/ 84 w 147"/>
                <a:gd name="T17" fmla="*/ 77 h 174"/>
                <a:gd name="T18" fmla="*/ 109 w 147"/>
                <a:gd name="T19" fmla="*/ 122 h 174"/>
                <a:gd name="T20" fmla="*/ 130 w 147"/>
                <a:gd name="T21" fmla="*/ 0 h 174"/>
                <a:gd name="T22" fmla="*/ 147 w 147"/>
                <a:gd name="T23" fmla="*/ 3 h 174"/>
                <a:gd name="T24" fmla="*/ 117 w 147"/>
                <a:gd name="T2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74">
                  <a:moveTo>
                    <a:pt x="117" y="174"/>
                  </a:moveTo>
                  <a:lnTo>
                    <a:pt x="84" y="113"/>
                  </a:lnTo>
                  <a:lnTo>
                    <a:pt x="54" y="168"/>
                  </a:lnTo>
                  <a:lnTo>
                    <a:pt x="27" y="99"/>
                  </a:lnTo>
                  <a:lnTo>
                    <a:pt x="16" y="132"/>
                  </a:lnTo>
                  <a:lnTo>
                    <a:pt x="0" y="128"/>
                  </a:lnTo>
                  <a:lnTo>
                    <a:pt x="26" y="46"/>
                  </a:lnTo>
                  <a:lnTo>
                    <a:pt x="57" y="128"/>
                  </a:lnTo>
                  <a:lnTo>
                    <a:pt x="84" y="77"/>
                  </a:lnTo>
                  <a:lnTo>
                    <a:pt x="109" y="122"/>
                  </a:lnTo>
                  <a:lnTo>
                    <a:pt x="130" y="0"/>
                  </a:lnTo>
                  <a:lnTo>
                    <a:pt x="147" y="3"/>
                  </a:lnTo>
                  <a:lnTo>
                    <a:pt x="117" y="174"/>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81"/>
            <p:cNvSpPr>
              <a:spLocks/>
            </p:cNvSpPr>
            <p:nvPr userDrawn="1"/>
          </p:nvSpPr>
          <p:spPr bwMode="gray">
            <a:xfrm>
              <a:off x="7338946" y="3347115"/>
              <a:ext cx="181702" cy="172766"/>
            </a:xfrm>
            <a:custGeom>
              <a:avLst/>
              <a:gdLst>
                <a:gd name="T0" fmla="*/ 57 w 61"/>
                <a:gd name="T1" fmla="*/ 58 h 58"/>
                <a:gd name="T2" fmla="*/ 33 w 61"/>
                <a:gd name="T3" fmla="*/ 24 h 58"/>
                <a:gd name="T4" fmla="*/ 0 w 61"/>
                <a:gd name="T5" fmla="*/ 48 h 58"/>
                <a:gd name="T6" fmla="*/ 4 w 61"/>
                <a:gd name="T7" fmla="*/ 23 h 58"/>
                <a:gd name="T8" fmla="*/ 38 w 61"/>
                <a:gd name="T9" fmla="*/ 0 h 58"/>
                <a:gd name="T10" fmla="*/ 61 w 61"/>
                <a:gd name="T11" fmla="*/ 33 h 58"/>
                <a:gd name="T12" fmla="*/ 57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57" y="58"/>
                  </a:moveTo>
                  <a:lnTo>
                    <a:pt x="33" y="24"/>
                  </a:lnTo>
                  <a:lnTo>
                    <a:pt x="0" y="48"/>
                  </a:lnTo>
                  <a:lnTo>
                    <a:pt x="4" y="23"/>
                  </a:lnTo>
                  <a:lnTo>
                    <a:pt x="38" y="0"/>
                  </a:lnTo>
                  <a:lnTo>
                    <a:pt x="61" y="33"/>
                  </a:lnTo>
                  <a:lnTo>
                    <a:pt x="57" y="5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82"/>
            <p:cNvSpPr>
              <a:spLocks/>
            </p:cNvSpPr>
            <p:nvPr userDrawn="1"/>
          </p:nvSpPr>
          <p:spPr bwMode="gray">
            <a:xfrm>
              <a:off x="7279372" y="3627116"/>
              <a:ext cx="77447" cy="134044"/>
            </a:xfrm>
            <a:custGeom>
              <a:avLst/>
              <a:gdLst>
                <a:gd name="T0" fmla="*/ 0 w 26"/>
                <a:gd name="T1" fmla="*/ 0 h 45"/>
                <a:gd name="T2" fmla="*/ 6 w 26"/>
                <a:gd name="T3" fmla="*/ 0 h 45"/>
                <a:gd name="T4" fmla="*/ 26 w 26"/>
                <a:gd name="T5" fmla="*/ 37 h 45"/>
                <a:gd name="T6" fmla="*/ 25 w 26"/>
                <a:gd name="T7" fmla="*/ 45 h 45"/>
                <a:gd name="T8" fmla="*/ 0 w 26"/>
                <a:gd name="T9" fmla="*/ 0 h 45"/>
              </a:gdLst>
              <a:ahLst/>
              <a:cxnLst>
                <a:cxn ang="0">
                  <a:pos x="T0" y="T1"/>
                </a:cxn>
                <a:cxn ang="0">
                  <a:pos x="T2" y="T3"/>
                </a:cxn>
                <a:cxn ang="0">
                  <a:pos x="T4" y="T5"/>
                </a:cxn>
                <a:cxn ang="0">
                  <a:pos x="T6" y="T7"/>
                </a:cxn>
                <a:cxn ang="0">
                  <a:pos x="T8" y="T9"/>
                </a:cxn>
              </a:cxnLst>
              <a:rect l="0" t="0" r="r" b="b"/>
              <a:pathLst>
                <a:path w="26" h="45">
                  <a:moveTo>
                    <a:pt x="0" y="0"/>
                  </a:moveTo>
                  <a:lnTo>
                    <a:pt x="6" y="0"/>
                  </a:lnTo>
                  <a:lnTo>
                    <a:pt x="26" y="37"/>
                  </a:lnTo>
                  <a:lnTo>
                    <a:pt x="25" y="45"/>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83"/>
            <p:cNvSpPr>
              <a:spLocks/>
            </p:cNvSpPr>
            <p:nvPr userDrawn="1"/>
          </p:nvSpPr>
          <p:spPr bwMode="gray">
            <a:xfrm>
              <a:off x="7190010" y="3734350"/>
              <a:ext cx="98297" cy="163831"/>
            </a:xfrm>
            <a:custGeom>
              <a:avLst/>
              <a:gdLst>
                <a:gd name="T0" fmla="*/ 0 w 33"/>
                <a:gd name="T1" fmla="*/ 55 h 55"/>
                <a:gd name="T2" fmla="*/ 6 w 33"/>
                <a:gd name="T3" fmla="*/ 55 h 55"/>
                <a:gd name="T4" fmla="*/ 33 w 33"/>
                <a:gd name="T5" fmla="*/ 7 h 55"/>
                <a:gd name="T6" fmla="*/ 30 w 33"/>
                <a:gd name="T7" fmla="*/ 0 h 55"/>
                <a:gd name="T8" fmla="*/ 0 w 33"/>
                <a:gd name="T9" fmla="*/ 55 h 55"/>
              </a:gdLst>
              <a:ahLst/>
              <a:cxnLst>
                <a:cxn ang="0">
                  <a:pos x="T0" y="T1"/>
                </a:cxn>
                <a:cxn ang="0">
                  <a:pos x="T2" y="T3"/>
                </a:cxn>
                <a:cxn ang="0">
                  <a:pos x="T4" y="T5"/>
                </a:cxn>
                <a:cxn ang="0">
                  <a:pos x="T6" y="T7"/>
                </a:cxn>
                <a:cxn ang="0">
                  <a:pos x="T8" y="T9"/>
                </a:cxn>
              </a:cxnLst>
              <a:rect l="0" t="0" r="r" b="b"/>
              <a:pathLst>
                <a:path w="33" h="55">
                  <a:moveTo>
                    <a:pt x="0" y="55"/>
                  </a:moveTo>
                  <a:lnTo>
                    <a:pt x="6" y="55"/>
                  </a:lnTo>
                  <a:lnTo>
                    <a:pt x="33" y="7"/>
                  </a:lnTo>
                  <a:lnTo>
                    <a:pt x="30" y="0"/>
                  </a:lnTo>
                  <a:lnTo>
                    <a:pt x="0" y="5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84"/>
            <p:cNvSpPr>
              <a:spLocks/>
            </p:cNvSpPr>
            <p:nvPr userDrawn="1"/>
          </p:nvSpPr>
          <p:spPr bwMode="gray">
            <a:xfrm>
              <a:off x="7106605" y="3534776"/>
              <a:ext cx="101277" cy="244256"/>
            </a:xfrm>
            <a:custGeom>
              <a:avLst/>
              <a:gdLst>
                <a:gd name="T0" fmla="*/ 0 w 34"/>
                <a:gd name="T1" fmla="*/ 0 h 82"/>
                <a:gd name="T2" fmla="*/ 6 w 34"/>
                <a:gd name="T3" fmla="*/ 0 h 82"/>
                <a:gd name="T4" fmla="*/ 34 w 34"/>
                <a:gd name="T5" fmla="*/ 76 h 82"/>
                <a:gd name="T6" fmla="*/ 31 w 34"/>
                <a:gd name="T7" fmla="*/ 82 h 82"/>
                <a:gd name="T8" fmla="*/ 0 w 34"/>
                <a:gd name="T9" fmla="*/ 0 h 82"/>
              </a:gdLst>
              <a:ahLst/>
              <a:cxnLst>
                <a:cxn ang="0">
                  <a:pos x="T0" y="T1"/>
                </a:cxn>
                <a:cxn ang="0">
                  <a:pos x="T2" y="T3"/>
                </a:cxn>
                <a:cxn ang="0">
                  <a:pos x="T4" y="T5"/>
                </a:cxn>
                <a:cxn ang="0">
                  <a:pos x="T6" y="T7"/>
                </a:cxn>
                <a:cxn ang="0">
                  <a:pos x="T8" y="T9"/>
                </a:cxn>
              </a:cxnLst>
              <a:rect l="0" t="0" r="r" b="b"/>
              <a:pathLst>
                <a:path w="34" h="82">
                  <a:moveTo>
                    <a:pt x="0" y="0"/>
                  </a:moveTo>
                  <a:lnTo>
                    <a:pt x="6" y="0"/>
                  </a:lnTo>
                  <a:lnTo>
                    <a:pt x="34" y="76"/>
                  </a:lnTo>
                  <a:lnTo>
                    <a:pt x="31" y="82"/>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85"/>
            <p:cNvSpPr>
              <a:spLocks/>
            </p:cNvSpPr>
            <p:nvPr userDrawn="1"/>
          </p:nvSpPr>
          <p:spPr bwMode="gray">
            <a:xfrm>
              <a:off x="7076818" y="3692648"/>
              <a:ext cx="44680" cy="98299"/>
            </a:xfrm>
            <a:custGeom>
              <a:avLst/>
              <a:gdLst>
                <a:gd name="T0" fmla="*/ 0 w 15"/>
                <a:gd name="T1" fmla="*/ 33 h 33"/>
                <a:gd name="T2" fmla="*/ 6 w 15"/>
                <a:gd name="T3" fmla="*/ 33 h 33"/>
                <a:gd name="T4" fmla="*/ 15 w 15"/>
                <a:gd name="T5" fmla="*/ 7 h 33"/>
                <a:gd name="T6" fmla="*/ 11 w 15"/>
                <a:gd name="T7" fmla="*/ 0 h 33"/>
                <a:gd name="T8" fmla="*/ 0 w 15"/>
                <a:gd name="T9" fmla="*/ 33 h 33"/>
              </a:gdLst>
              <a:ahLst/>
              <a:cxnLst>
                <a:cxn ang="0">
                  <a:pos x="T0" y="T1"/>
                </a:cxn>
                <a:cxn ang="0">
                  <a:pos x="T2" y="T3"/>
                </a:cxn>
                <a:cxn ang="0">
                  <a:pos x="T4" y="T5"/>
                </a:cxn>
                <a:cxn ang="0">
                  <a:pos x="T6" y="T7"/>
                </a:cxn>
                <a:cxn ang="0">
                  <a:pos x="T8" y="T9"/>
                </a:cxn>
              </a:cxnLst>
              <a:rect l="0" t="0" r="r" b="b"/>
              <a:pathLst>
                <a:path w="15" h="33">
                  <a:moveTo>
                    <a:pt x="0" y="33"/>
                  </a:moveTo>
                  <a:lnTo>
                    <a:pt x="6" y="33"/>
                  </a:lnTo>
                  <a:lnTo>
                    <a:pt x="15" y="7"/>
                  </a:lnTo>
                  <a:lnTo>
                    <a:pt x="11" y="0"/>
                  </a:lnTo>
                  <a:lnTo>
                    <a:pt x="0" y="3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86"/>
            <p:cNvSpPr>
              <a:spLocks/>
            </p:cNvSpPr>
            <p:nvPr userDrawn="1"/>
          </p:nvSpPr>
          <p:spPr bwMode="gray">
            <a:xfrm>
              <a:off x="6653839" y="3147542"/>
              <a:ext cx="1105107" cy="1096172"/>
            </a:xfrm>
            <a:custGeom>
              <a:avLst/>
              <a:gdLst>
                <a:gd name="T0" fmla="*/ 378 w 381"/>
                <a:gd name="T1" fmla="*/ 190 h 381"/>
                <a:gd name="T2" fmla="*/ 381 w 381"/>
                <a:gd name="T3" fmla="*/ 190 h 381"/>
                <a:gd name="T4" fmla="*/ 190 w 381"/>
                <a:gd name="T5" fmla="*/ 0 h 381"/>
                <a:gd name="T6" fmla="*/ 0 w 381"/>
                <a:gd name="T7" fmla="*/ 190 h 381"/>
                <a:gd name="T8" fmla="*/ 190 w 381"/>
                <a:gd name="T9" fmla="*/ 381 h 381"/>
                <a:gd name="T10" fmla="*/ 381 w 381"/>
                <a:gd name="T11" fmla="*/ 190 h 381"/>
                <a:gd name="T12" fmla="*/ 378 w 381"/>
                <a:gd name="T13" fmla="*/ 190 h 381"/>
                <a:gd name="T14" fmla="*/ 376 w 381"/>
                <a:gd name="T15" fmla="*/ 190 h 381"/>
                <a:gd name="T16" fmla="*/ 322 w 381"/>
                <a:gd name="T17" fmla="*/ 322 h 381"/>
                <a:gd name="T18" fmla="*/ 190 w 381"/>
                <a:gd name="T19" fmla="*/ 377 h 381"/>
                <a:gd name="T20" fmla="*/ 58 w 381"/>
                <a:gd name="T21" fmla="*/ 322 h 381"/>
                <a:gd name="T22" fmla="*/ 4 w 381"/>
                <a:gd name="T23" fmla="*/ 190 h 381"/>
                <a:gd name="T24" fmla="*/ 58 w 381"/>
                <a:gd name="T25" fmla="*/ 59 h 381"/>
                <a:gd name="T26" fmla="*/ 190 w 381"/>
                <a:gd name="T27" fmla="*/ 4 h 381"/>
                <a:gd name="T28" fmla="*/ 322 w 381"/>
                <a:gd name="T29" fmla="*/ 59 h 381"/>
                <a:gd name="T30" fmla="*/ 376 w 381"/>
                <a:gd name="T31" fmla="*/ 190 h 381"/>
                <a:gd name="T32" fmla="*/ 378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8" y="190"/>
                  </a:moveTo>
                  <a:cubicBezTo>
                    <a:pt x="381" y="190"/>
                    <a:pt x="381" y="190"/>
                    <a:pt x="381" y="190"/>
                  </a:cubicBezTo>
                  <a:cubicBezTo>
                    <a:pt x="381" y="85"/>
                    <a:pt x="295" y="0"/>
                    <a:pt x="190" y="0"/>
                  </a:cubicBezTo>
                  <a:cubicBezTo>
                    <a:pt x="85" y="0"/>
                    <a:pt x="0" y="85"/>
                    <a:pt x="0" y="190"/>
                  </a:cubicBezTo>
                  <a:cubicBezTo>
                    <a:pt x="0" y="295"/>
                    <a:pt x="85" y="381"/>
                    <a:pt x="190" y="381"/>
                  </a:cubicBezTo>
                  <a:cubicBezTo>
                    <a:pt x="295" y="381"/>
                    <a:pt x="381" y="295"/>
                    <a:pt x="381" y="190"/>
                  </a:cubicBezTo>
                  <a:cubicBezTo>
                    <a:pt x="378" y="190"/>
                    <a:pt x="378" y="190"/>
                    <a:pt x="378" y="190"/>
                  </a:cubicBezTo>
                  <a:cubicBezTo>
                    <a:pt x="376" y="190"/>
                    <a:pt x="376" y="190"/>
                    <a:pt x="376" y="190"/>
                  </a:cubicBezTo>
                  <a:cubicBezTo>
                    <a:pt x="376" y="242"/>
                    <a:pt x="356" y="288"/>
                    <a:pt x="322" y="322"/>
                  </a:cubicBezTo>
                  <a:cubicBezTo>
                    <a:pt x="288" y="356"/>
                    <a:pt x="242" y="377"/>
                    <a:pt x="190" y="377"/>
                  </a:cubicBezTo>
                  <a:cubicBezTo>
                    <a:pt x="139" y="377"/>
                    <a:pt x="92" y="356"/>
                    <a:pt x="58" y="322"/>
                  </a:cubicBezTo>
                  <a:cubicBezTo>
                    <a:pt x="25" y="288"/>
                    <a:pt x="4" y="242"/>
                    <a:pt x="4" y="190"/>
                  </a:cubicBezTo>
                  <a:cubicBezTo>
                    <a:pt x="4" y="139"/>
                    <a:pt x="25" y="92"/>
                    <a:pt x="58" y="59"/>
                  </a:cubicBezTo>
                  <a:cubicBezTo>
                    <a:pt x="92" y="25"/>
                    <a:pt x="139" y="4"/>
                    <a:pt x="190" y="4"/>
                  </a:cubicBezTo>
                  <a:cubicBezTo>
                    <a:pt x="242" y="4"/>
                    <a:pt x="288" y="25"/>
                    <a:pt x="322" y="59"/>
                  </a:cubicBezTo>
                  <a:cubicBezTo>
                    <a:pt x="356" y="92"/>
                    <a:pt x="376" y="139"/>
                    <a:pt x="376" y="190"/>
                  </a:cubicBezTo>
                  <a:lnTo>
                    <a:pt x="37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87"/>
            <p:cNvSpPr>
              <a:spLocks/>
            </p:cNvSpPr>
            <p:nvPr userDrawn="1"/>
          </p:nvSpPr>
          <p:spPr bwMode="gray">
            <a:xfrm>
              <a:off x="10436824" y="3570521"/>
              <a:ext cx="396170" cy="515321"/>
            </a:xfrm>
            <a:custGeom>
              <a:avLst/>
              <a:gdLst>
                <a:gd name="T0" fmla="*/ 137 w 137"/>
                <a:gd name="T1" fmla="*/ 42 h 179"/>
                <a:gd name="T2" fmla="*/ 137 w 137"/>
                <a:gd name="T3" fmla="*/ 179 h 179"/>
                <a:gd name="T4" fmla="*/ 0 w 137"/>
                <a:gd name="T5" fmla="*/ 42 h 179"/>
                <a:gd name="T6" fmla="*/ 7 w 137"/>
                <a:gd name="T7" fmla="*/ 0 h 179"/>
                <a:gd name="T8" fmla="*/ 137 w 137"/>
                <a:gd name="T9" fmla="*/ 42 h 179"/>
              </a:gdLst>
              <a:ahLst/>
              <a:cxnLst>
                <a:cxn ang="0">
                  <a:pos x="T0" y="T1"/>
                </a:cxn>
                <a:cxn ang="0">
                  <a:pos x="T2" y="T3"/>
                </a:cxn>
                <a:cxn ang="0">
                  <a:pos x="T4" y="T5"/>
                </a:cxn>
                <a:cxn ang="0">
                  <a:pos x="T6" y="T7"/>
                </a:cxn>
                <a:cxn ang="0">
                  <a:pos x="T8" y="T9"/>
                </a:cxn>
              </a:cxnLst>
              <a:rect l="0" t="0" r="r" b="b"/>
              <a:pathLst>
                <a:path w="137" h="179">
                  <a:moveTo>
                    <a:pt x="137" y="42"/>
                  </a:moveTo>
                  <a:cubicBezTo>
                    <a:pt x="137" y="179"/>
                    <a:pt x="137" y="179"/>
                    <a:pt x="137" y="179"/>
                  </a:cubicBezTo>
                  <a:cubicBezTo>
                    <a:pt x="61" y="179"/>
                    <a:pt x="0" y="118"/>
                    <a:pt x="0" y="42"/>
                  </a:cubicBezTo>
                  <a:cubicBezTo>
                    <a:pt x="0" y="27"/>
                    <a:pt x="2" y="14"/>
                    <a:pt x="7" y="0"/>
                  </a:cubicBezTo>
                  <a:lnTo>
                    <a:pt x="13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88"/>
            <p:cNvSpPr>
              <a:spLocks/>
            </p:cNvSpPr>
            <p:nvPr userDrawn="1"/>
          </p:nvSpPr>
          <p:spPr bwMode="gray">
            <a:xfrm>
              <a:off x="10832994" y="3299456"/>
              <a:ext cx="396170" cy="786384"/>
            </a:xfrm>
            <a:custGeom>
              <a:avLst/>
              <a:gdLst>
                <a:gd name="T0" fmla="*/ 0 w 137"/>
                <a:gd name="T1" fmla="*/ 136 h 273"/>
                <a:gd name="T2" fmla="*/ 0 w 137"/>
                <a:gd name="T3" fmla="*/ 0 h 273"/>
                <a:gd name="T4" fmla="*/ 137 w 137"/>
                <a:gd name="T5" fmla="*/ 136 h 273"/>
                <a:gd name="T6" fmla="*/ 0 w 137"/>
                <a:gd name="T7" fmla="*/ 273 h 273"/>
                <a:gd name="T8" fmla="*/ 0 w 137"/>
                <a:gd name="T9" fmla="*/ 136 h 273"/>
              </a:gdLst>
              <a:ahLst/>
              <a:cxnLst>
                <a:cxn ang="0">
                  <a:pos x="T0" y="T1"/>
                </a:cxn>
                <a:cxn ang="0">
                  <a:pos x="T2" y="T3"/>
                </a:cxn>
                <a:cxn ang="0">
                  <a:pos x="T4" y="T5"/>
                </a:cxn>
                <a:cxn ang="0">
                  <a:pos x="T6" y="T7"/>
                </a:cxn>
                <a:cxn ang="0">
                  <a:pos x="T8" y="T9"/>
                </a:cxn>
              </a:cxnLst>
              <a:rect l="0" t="0" r="r" b="b"/>
              <a:pathLst>
                <a:path w="137" h="273">
                  <a:moveTo>
                    <a:pt x="0" y="136"/>
                  </a:moveTo>
                  <a:cubicBezTo>
                    <a:pt x="0" y="0"/>
                    <a:pt x="0" y="0"/>
                    <a:pt x="0" y="0"/>
                  </a:cubicBezTo>
                  <a:cubicBezTo>
                    <a:pt x="75" y="0"/>
                    <a:pt x="137" y="61"/>
                    <a:pt x="137" y="136"/>
                  </a:cubicBezTo>
                  <a:cubicBezTo>
                    <a:pt x="137" y="212"/>
                    <a:pt x="75" y="273"/>
                    <a:pt x="0" y="273"/>
                  </a:cubicBezTo>
                  <a:lnTo>
                    <a:pt x="0" y="136"/>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89"/>
            <p:cNvSpPr>
              <a:spLocks/>
            </p:cNvSpPr>
            <p:nvPr userDrawn="1"/>
          </p:nvSpPr>
          <p:spPr bwMode="gray">
            <a:xfrm>
              <a:off x="10278951" y="3144562"/>
              <a:ext cx="1105107" cy="1096172"/>
            </a:xfrm>
            <a:custGeom>
              <a:avLst/>
              <a:gdLst>
                <a:gd name="T0" fmla="*/ 379 w 381"/>
                <a:gd name="T1" fmla="*/ 190 h 381"/>
                <a:gd name="T2" fmla="*/ 381 w 381"/>
                <a:gd name="T3" fmla="*/ 190 h 381"/>
                <a:gd name="T4" fmla="*/ 191 w 381"/>
                <a:gd name="T5" fmla="*/ 0 h 381"/>
                <a:gd name="T6" fmla="*/ 0 w 381"/>
                <a:gd name="T7" fmla="*/ 190 h 381"/>
                <a:gd name="T8" fmla="*/ 191 w 381"/>
                <a:gd name="T9" fmla="*/ 381 h 381"/>
                <a:gd name="T10" fmla="*/ 381 w 381"/>
                <a:gd name="T11" fmla="*/ 190 h 381"/>
                <a:gd name="T12" fmla="*/ 379 w 381"/>
                <a:gd name="T13" fmla="*/ 190 h 381"/>
                <a:gd name="T14" fmla="*/ 377 w 381"/>
                <a:gd name="T15" fmla="*/ 190 h 381"/>
                <a:gd name="T16" fmla="*/ 323 w 381"/>
                <a:gd name="T17" fmla="*/ 322 h 381"/>
                <a:gd name="T18" fmla="*/ 191 w 381"/>
                <a:gd name="T19" fmla="*/ 377 h 381"/>
                <a:gd name="T20" fmla="*/ 59 w 381"/>
                <a:gd name="T21" fmla="*/ 322 h 381"/>
                <a:gd name="T22" fmla="*/ 5 w 381"/>
                <a:gd name="T23" fmla="*/ 190 h 381"/>
                <a:gd name="T24" fmla="*/ 59 w 381"/>
                <a:gd name="T25" fmla="*/ 59 h 381"/>
                <a:gd name="T26" fmla="*/ 191 w 381"/>
                <a:gd name="T27" fmla="*/ 4 h 381"/>
                <a:gd name="T28" fmla="*/ 323 w 381"/>
                <a:gd name="T29" fmla="*/ 59 h 381"/>
                <a:gd name="T30" fmla="*/ 377 w 381"/>
                <a:gd name="T31" fmla="*/ 190 h 381"/>
                <a:gd name="T32" fmla="*/ 379 w 381"/>
                <a:gd name="T3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381">
                  <a:moveTo>
                    <a:pt x="379" y="190"/>
                  </a:moveTo>
                  <a:cubicBezTo>
                    <a:pt x="381" y="190"/>
                    <a:pt x="381" y="190"/>
                    <a:pt x="381" y="190"/>
                  </a:cubicBezTo>
                  <a:cubicBezTo>
                    <a:pt x="381" y="85"/>
                    <a:pt x="296" y="0"/>
                    <a:pt x="191" y="0"/>
                  </a:cubicBezTo>
                  <a:cubicBezTo>
                    <a:pt x="86" y="0"/>
                    <a:pt x="0" y="85"/>
                    <a:pt x="0" y="190"/>
                  </a:cubicBezTo>
                  <a:cubicBezTo>
                    <a:pt x="0" y="295"/>
                    <a:pt x="86" y="381"/>
                    <a:pt x="191" y="381"/>
                  </a:cubicBezTo>
                  <a:cubicBezTo>
                    <a:pt x="296" y="381"/>
                    <a:pt x="381" y="295"/>
                    <a:pt x="381" y="190"/>
                  </a:cubicBezTo>
                  <a:cubicBezTo>
                    <a:pt x="379" y="190"/>
                    <a:pt x="379" y="190"/>
                    <a:pt x="379" y="190"/>
                  </a:cubicBezTo>
                  <a:cubicBezTo>
                    <a:pt x="377" y="190"/>
                    <a:pt x="377" y="190"/>
                    <a:pt x="377" y="190"/>
                  </a:cubicBezTo>
                  <a:cubicBezTo>
                    <a:pt x="377" y="242"/>
                    <a:pt x="356" y="288"/>
                    <a:pt x="323" y="322"/>
                  </a:cubicBezTo>
                  <a:cubicBezTo>
                    <a:pt x="289" y="356"/>
                    <a:pt x="242" y="377"/>
                    <a:pt x="191" y="377"/>
                  </a:cubicBezTo>
                  <a:cubicBezTo>
                    <a:pt x="139" y="377"/>
                    <a:pt x="93" y="356"/>
                    <a:pt x="59" y="322"/>
                  </a:cubicBezTo>
                  <a:cubicBezTo>
                    <a:pt x="25" y="288"/>
                    <a:pt x="5" y="242"/>
                    <a:pt x="5" y="190"/>
                  </a:cubicBezTo>
                  <a:cubicBezTo>
                    <a:pt x="5" y="139"/>
                    <a:pt x="25" y="92"/>
                    <a:pt x="59" y="59"/>
                  </a:cubicBezTo>
                  <a:cubicBezTo>
                    <a:pt x="93" y="25"/>
                    <a:pt x="139" y="4"/>
                    <a:pt x="191" y="4"/>
                  </a:cubicBezTo>
                  <a:cubicBezTo>
                    <a:pt x="242" y="4"/>
                    <a:pt x="289" y="25"/>
                    <a:pt x="323" y="59"/>
                  </a:cubicBezTo>
                  <a:cubicBezTo>
                    <a:pt x="356" y="92"/>
                    <a:pt x="377" y="139"/>
                    <a:pt x="377" y="190"/>
                  </a:cubicBezTo>
                  <a:lnTo>
                    <a:pt x="379"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90"/>
            <p:cNvSpPr>
              <a:spLocks/>
            </p:cNvSpPr>
            <p:nvPr userDrawn="1"/>
          </p:nvSpPr>
          <p:spPr bwMode="gray">
            <a:xfrm flipH="1">
              <a:off x="8831288" y="4586267"/>
              <a:ext cx="268086" cy="1298726"/>
            </a:xfrm>
            <a:custGeom>
              <a:avLst/>
              <a:gdLst>
                <a:gd name="T0" fmla="*/ 92 w 92"/>
                <a:gd name="T1" fmla="*/ 0 h 451"/>
                <a:gd name="T2" fmla="*/ 0 w 92"/>
                <a:gd name="T3" fmla="*/ 0 h 451"/>
                <a:gd name="T4" fmla="*/ 0 w 92"/>
                <a:gd name="T5" fmla="*/ 433 h 451"/>
                <a:gd name="T6" fmla="*/ 18 w 92"/>
                <a:gd name="T7" fmla="*/ 451 h 451"/>
                <a:gd name="T8" fmla="*/ 73 w 92"/>
                <a:gd name="T9" fmla="*/ 451 h 451"/>
                <a:gd name="T10" fmla="*/ 92 w 92"/>
                <a:gd name="T11" fmla="*/ 433 h 451"/>
                <a:gd name="T12" fmla="*/ 92 w 92"/>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92" h="451">
                  <a:moveTo>
                    <a:pt x="92" y="0"/>
                  </a:moveTo>
                  <a:cubicBezTo>
                    <a:pt x="0" y="0"/>
                    <a:pt x="0" y="0"/>
                    <a:pt x="0" y="0"/>
                  </a:cubicBezTo>
                  <a:cubicBezTo>
                    <a:pt x="0" y="433"/>
                    <a:pt x="0" y="433"/>
                    <a:pt x="0" y="433"/>
                  </a:cubicBezTo>
                  <a:cubicBezTo>
                    <a:pt x="0" y="443"/>
                    <a:pt x="8" y="451"/>
                    <a:pt x="18" y="451"/>
                  </a:cubicBezTo>
                  <a:cubicBezTo>
                    <a:pt x="73" y="451"/>
                    <a:pt x="73" y="451"/>
                    <a:pt x="73" y="451"/>
                  </a:cubicBezTo>
                  <a:cubicBezTo>
                    <a:pt x="84" y="451"/>
                    <a:pt x="92" y="443"/>
                    <a:pt x="92" y="433"/>
                  </a:cubicBezTo>
                  <a:cubicBezTo>
                    <a:pt x="92" y="0"/>
                    <a:pt x="92" y="0"/>
                    <a:pt x="92" y="0"/>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91"/>
            <p:cNvSpPr>
              <a:spLocks noEditPoints="1"/>
            </p:cNvSpPr>
            <p:nvPr userDrawn="1"/>
          </p:nvSpPr>
          <p:spPr bwMode="gray">
            <a:xfrm flipH="1">
              <a:off x="9021927" y="4586267"/>
              <a:ext cx="77447" cy="1298726"/>
            </a:xfrm>
            <a:custGeom>
              <a:avLst/>
              <a:gdLst>
                <a:gd name="T0" fmla="*/ 0 w 26"/>
                <a:gd name="T1" fmla="*/ 270 h 451"/>
                <a:gd name="T2" fmla="*/ 0 w 26"/>
                <a:gd name="T3" fmla="*/ 433 h 451"/>
                <a:gd name="T4" fmla="*/ 18 w 26"/>
                <a:gd name="T5" fmla="*/ 451 h 451"/>
                <a:gd name="T6" fmla="*/ 26 w 26"/>
                <a:gd name="T7" fmla="*/ 451 h 451"/>
                <a:gd name="T8" fmla="*/ 26 w 26"/>
                <a:gd name="T9" fmla="*/ 382 h 451"/>
                <a:gd name="T10" fmla="*/ 8 w 26"/>
                <a:gd name="T11" fmla="*/ 356 h 451"/>
                <a:gd name="T12" fmla="*/ 8 w 26"/>
                <a:gd name="T13" fmla="*/ 355 h 451"/>
                <a:gd name="T14" fmla="*/ 8 w 26"/>
                <a:gd name="T15" fmla="*/ 355 h 451"/>
                <a:gd name="T16" fmla="*/ 8 w 26"/>
                <a:gd name="T17" fmla="*/ 355 h 451"/>
                <a:gd name="T18" fmla="*/ 26 w 26"/>
                <a:gd name="T19" fmla="*/ 329 h 451"/>
                <a:gd name="T20" fmla="*/ 26 w 26"/>
                <a:gd name="T21" fmla="*/ 321 h 451"/>
                <a:gd name="T22" fmla="*/ 16 w 26"/>
                <a:gd name="T23" fmla="*/ 298 h 451"/>
                <a:gd name="T24" fmla="*/ 16 w 26"/>
                <a:gd name="T25" fmla="*/ 298 h 451"/>
                <a:gd name="T26" fmla="*/ 16 w 26"/>
                <a:gd name="T27" fmla="*/ 298 h 451"/>
                <a:gd name="T28" fmla="*/ 16 w 26"/>
                <a:gd name="T29" fmla="*/ 298 h 451"/>
                <a:gd name="T30" fmla="*/ 26 w 26"/>
                <a:gd name="T31" fmla="*/ 276 h 451"/>
                <a:gd name="T32" fmla="*/ 26 w 26"/>
                <a:gd name="T33" fmla="*/ 270 h 451"/>
                <a:gd name="T34" fmla="*/ 1 w 26"/>
                <a:gd name="T35" fmla="*/ 270 h 451"/>
                <a:gd name="T36" fmla="*/ 0 w 26"/>
                <a:gd name="T37" fmla="*/ 270 h 451"/>
                <a:gd name="T38" fmla="*/ 26 w 26"/>
                <a:gd name="T39" fmla="*/ 209 h 451"/>
                <a:gd name="T40" fmla="*/ 0 w 26"/>
                <a:gd name="T41" fmla="*/ 209 h 451"/>
                <a:gd name="T42" fmla="*/ 0 w 26"/>
                <a:gd name="T43" fmla="*/ 213 h 451"/>
                <a:gd name="T44" fmla="*/ 1 w 26"/>
                <a:gd name="T45" fmla="*/ 213 h 451"/>
                <a:gd name="T46" fmla="*/ 26 w 26"/>
                <a:gd name="T47" fmla="*/ 213 h 451"/>
                <a:gd name="T48" fmla="*/ 26 w 26"/>
                <a:gd name="T49" fmla="*/ 209 h 451"/>
                <a:gd name="T50" fmla="*/ 26 w 26"/>
                <a:gd name="T51" fmla="*/ 0 h 451"/>
                <a:gd name="T52" fmla="*/ 0 w 26"/>
                <a:gd name="T53" fmla="*/ 0 h 451"/>
                <a:gd name="T54" fmla="*/ 0 w 26"/>
                <a:gd name="T55" fmla="*/ 152 h 451"/>
                <a:gd name="T56" fmla="*/ 26 w 26"/>
                <a:gd name="T57" fmla="*/ 152 h 451"/>
                <a:gd name="T58" fmla="*/ 26 w 26"/>
                <a:gd name="T5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51">
                  <a:moveTo>
                    <a:pt x="0" y="270"/>
                  </a:moveTo>
                  <a:cubicBezTo>
                    <a:pt x="0" y="433"/>
                    <a:pt x="0" y="433"/>
                    <a:pt x="0" y="433"/>
                  </a:cubicBezTo>
                  <a:cubicBezTo>
                    <a:pt x="0" y="443"/>
                    <a:pt x="8" y="451"/>
                    <a:pt x="18" y="451"/>
                  </a:cubicBezTo>
                  <a:cubicBezTo>
                    <a:pt x="26" y="451"/>
                    <a:pt x="26" y="451"/>
                    <a:pt x="26" y="451"/>
                  </a:cubicBezTo>
                  <a:cubicBezTo>
                    <a:pt x="26" y="382"/>
                    <a:pt x="26" y="382"/>
                    <a:pt x="26" y="382"/>
                  </a:cubicBezTo>
                  <a:cubicBezTo>
                    <a:pt x="16" y="378"/>
                    <a:pt x="8" y="368"/>
                    <a:pt x="8" y="356"/>
                  </a:cubicBezTo>
                  <a:cubicBezTo>
                    <a:pt x="8" y="355"/>
                    <a:pt x="8" y="355"/>
                    <a:pt x="8" y="355"/>
                  </a:cubicBezTo>
                  <a:cubicBezTo>
                    <a:pt x="8" y="355"/>
                    <a:pt x="8" y="355"/>
                    <a:pt x="8" y="355"/>
                  </a:cubicBezTo>
                  <a:cubicBezTo>
                    <a:pt x="8" y="355"/>
                    <a:pt x="8" y="355"/>
                    <a:pt x="8" y="355"/>
                  </a:cubicBezTo>
                  <a:cubicBezTo>
                    <a:pt x="8" y="343"/>
                    <a:pt x="16" y="333"/>
                    <a:pt x="26" y="329"/>
                  </a:cubicBezTo>
                  <a:cubicBezTo>
                    <a:pt x="26" y="321"/>
                    <a:pt x="26" y="321"/>
                    <a:pt x="26" y="321"/>
                  </a:cubicBezTo>
                  <a:cubicBezTo>
                    <a:pt x="20" y="315"/>
                    <a:pt x="16" y="307"/>
                    <a:pt x="16" y="298"/>
                  </a:cubicBezTo>
                  <a:cubicBezTo>
                    <a:pt x="16" y="298"/>
                    <a:pt x="16" y="298"/>
                    <a:pt x="16" y="298"/>
                  </a:cubicBezTo>
                  <a:cubicBezTo>
                    <a:pt x="16" y="298"/>
                    <a:pt x="16" y="298"/>
                    <a:pt x="16" y="298"/>
                  </a:cubicBezTo>
                  <a:cubicBezTo>
                    <a:pt x="16" y="298"/>
                    <a:pt x="16" y="298"/>
                    <a:pt x="16" y="298"/>
                  </a:cubicBezTo>
                  <a:cubicBezTo>
                    <a:pt x="16" y="289"/>
                    <a:pt x="20" y="281"/>
                    <a:pt x="26" y="276"/>
                  </a:cubicBezTo>
                  <a:cubicBezTo>
                    <a:pt x="26" y="270"/>
                    <a:pt x="26" y="270"/>
                    <a:pt x="26" y="270"/>
                  </a:cubicBezTo>
                  <a:cubicBezTo>
                    <a:pt x="1" y="270"/>
                    <a:pt x="1" y="270"/>
                    <a:pt x="1" y="270"/>
                  </a:cubicBezTo>
                  <a:cubicBezTo>
                    <a:pt x="0" y="270"/>
                    <a:pt x="0" y="270"/>
                    <a:pt x="0" y="270"/>
                  </a:cubicBezTo>
                  <a:moveTo>
                    <a:pt x="26" y="209"/>
                  </a:moveTo>
                  <a:cubicBezTo>
                    <a:pt x="0" y="209"/>
                    <a:pt x="0" y="209"/>
                    <a:pt x="0" y="209"/>
                  </a:cubicBezTo>
                  <a:cubicBezTo>
                    <a:pt x="0" y="213"/>
                    <a:pt x="0" y="213"/>
                    <a:pt x="0" y="213"/>
                  </a:cubicBezTo>
                  <a:cubicBezTo>
                    <a:pt x="0" y="213"/>
                    <a:pt x="0" y="213"/>
                    <a:pt x="1" y="213"/>
                  </a:cubicBezTo>
                  <a:cubicBezTo>
                    <a:pt x="26" y="213"/>
                    <a:pt x="26" y="213"/>
                    <a:pt x="26" y="213"/>
                  </a:cubicBezTo>
                  <a:cubicBezTo>
                    <a:pt x="26" y="209"/>
                    <a:pt x="26" y="209"/>
                    <a:pt x="26" y="209"/>
                  </a:cubicBezTo>
                  <a:moveTo>
                    <a:pt x="26" y="0"/>
                  </a:moveTo>
                  <a:cubicBezTo>
                    <a:pt x="0" y="0"/>
                    <a:pt x="0" y="0"/>
                    <a:pt x="0" y="0"/>
                  </a:cubicBezTo>
                  <a:cubicBezTo>
                    <a:pt x="0" y="152"/>
                    <a:pt x="0" y="152"/>
                    <a:pt x="0" y="152"/>
                  </a:cubicBezTo>
                  <a:cubicBezTo>
                    <a:pt x="26" y="152"/>
                    <a:pt x="26" y="152"/>
                    <a:pt x="26" y="152"/>
                  </a:cubicBezTo>
                  <a:cubicBezTo>
                    <a:pt x="26" y="0"/>
                    <a:pt x="26" y="0"/>
                    <a:pt x="26" y="0"/>
                  </a:cubicBezTo>
                </a:path>
              </a:pathLst>
            </a:custGeom>
            <a:solidFill>
              <a:srgbClr val="667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92"/>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close/>
                  <a:moveTo>
                    <a:pt x="26" y="0"/>
                  </a:moveTo>
                  <a:lnTo>
                    <a:pt x="0" y="0"/>
                  </a:lnTo>
                  <a:lnTo>
                    <a:pt x="0" y="147"/>
                  </a:lnTo>
                  <a:lnTo>
                    <a:pt x="26" y="147"/>
                  </a:lnTo>
                  <a:lnTo>
                    <a:pt x="26" y="0"/>
                  </a:lnTo>
                  <a:close/>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93"/>
            <p:cNvSpPr>
              <a:spLocks noEditPoints="1"/>
            </p:cNvSpPr>
            <p:nvPr userDrawn="1"/>
          </p:nvSpPr>
          <p:spPr bwMode="gray">
            <a:xfrm flipH="1">
              <a:off x="8831288" y="4586267"/>
              <a:ext cx="77447" cy="613618"/>
            </a:xfrm>
            <a:custGeom>
              <a:avLst/>
              <a:gdLst>
                <a:gd name="T0" fmla="*/ 26 w 26"/>
                <a:gd name="T1" fmla="*/ 202 h 206"/>
                <a:gd name="T2" fmla="*/ 0 w 26"/>
                <a:gd name="T3" fmla="*/ 202 h 206"/>
                <a:gd name="T4" fmla="*/ 0 w 26"/>
                <a:gd name="T5" fmla="*/ 206 h 206"/>
                <a:gd name="T6" fmla="*/ 26 w 26"/>
                <a:gd name="T7" fmla="*/ 206 h 206"/>
                <a:gd name="T8" fmla="*/ 26 w 26"/>
                <a:gd name="T9" fmla="*/ 202 h 206"/>
                <a:gd name="T10" fmla="*/ 26 w 26"/>
                <a:gd name="T11" fmla="*/ 0 h 206"/>
                <a:gd name="T12" fmla="*/ 0 w 26"/>
                <a:gd name="T13" fmla="*/ 0 h 206"/>
                <a:gd name="T14" fmla="*/ 0 w 26"/>
                <a:gd name="T15" fmla="*/ 147 h 206"/>
                <a:gd name="T16" fmla="*/ 26 w 26"/>
                <a:gd name="T17" fmla="*/ 147 h 206"/>
                <a:gd name="T18" fmla="*/ 26 w 26"/>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6">
                  <a:moveTo>
                    <a:pt x="26" y="202"/>
                  </a:moveTo>
                  <a:lnTo>
                    <a:pt x="0" y="202"/>
                  </a:lnTo>
                  <a:lnTo>
                    <a:pt x="0" y="206"/>
                  </a:lnTo>
                  <a:lnTo>
                    <a:pt x="26" y="206"/>
                  </a:lnTo>
                  <a:lnTo>
                    <a:pt x="26" y="202"/>
                  </a:lnTo>
                  <a:moveTo>
                    <a:pt x="26" y="0"/>
                  </a:moveTo>
                  <a:lnTo>
                    <a:pt x="0" y="0"/>
                  </a:lnTo>
                  <a:lnTo>
                    <a:pt x="0" y="147"/>
                  </a:lnTo>
                  <a:lnTo>
                    <a:pt x="26" y="14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94"/>
            <p:cNvSpPr>
              <a:spLocks/>
            </p:cNvSpPr>
            <p:nvPr userDrawn="1"/>
          </p:nvSpPr>
          <p:spPr bwMode="gray">
            <a:xfrm flipH="1">
              <a:off x="8891978" y="5691376"/>
              <a:ext cx="77447" cy="193618"/>
            </a:xfrm>
            <a:custGeom>
              <a:avLst/>
              <a:gdLst>
                <a:gd name="T0" fmla="*/ 27 w 27"/>
                <a:gd name="T1" fmla="*/ 0 h 67"/>
                <a:gd name="T2" fmla="*/ 13 w 27"/>
                <a:gd name="T3" fmla="*/ 0 h 67"/>
                <a:gd name="T4" fmla="*/ 0 w 27"/>
                <a:gd name="T5" fmla="*/ 0 h 67"/>
                <a:gd name="T6" fmla="*/ 0 w 27"/>
                <a:gd name="T7" fmla="*/ 67 h 67"/>
                <a:gd name="T8" fmla="*/ 8 w 27"/>
                <a:gd name="T9" fmla="*/ 67 h 67"/>
                <a:gd name="T10" fmla="*/ 27 w 27"/>
                <a:gd name="T11" fmla="*/ 49 h 67"/>
                <a:gd name="T12" fmla="*/ 27 w 2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7" h="67">
                  <a:moveTo>
                    <a:pt x="27" y="0"/>
                  </a:moveTo>
                  <a:cubicBezTo>
                    <a:pt x="13" y="0"/>
                    <a:pt x="13" y="0"/>
                    <a:pt x="13" y="0"/>
                  </a:cubicBezTo>
                  <a:cubicBezTo>
                    <a:pt x="0" y="0"/>
                    <a:pt x="0" y="0"/>
                    <a:pt x="0" y="0"/>
                  </a:cubicBezTo>
                  <a:cubicBezTo>
                    <a:pt x="0" y="67"/>
                    <a:pt x="0" y="67"/>
                    <a:pt x="0" y="67"/>
                  </a:cubicBezTo>
                  <a:cubicBezTo>
                    <a:pt x="8" y="67"/>
                    <a:pt x="8" y="67"/>
                    <a:pt x="8" y="67"/>
                  </a:cubicBezTo>
                  <a:cubicBezTo>
                    <a:pt x="19" y="67"/>
                    <a:pt x="27" y="59"/>
                    <a:pt x="27" y="49"/>
                  </a:cubicBezTo>
                  <a:cubicBezTo>
                    <a:pt x="27" y="0"/>
                    <a:pt x="27" y="0"/>
                    <a:pt x="27" y="0"/>
                  </a:cubicBezTo>
                </a:path>
              </a:pathLst>
            </a:custGeom>
            <a:solidFill>
              <a:srgbClr val="000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95"/>
            <p:cNvSpPr>
              <a:spLocks/>
            </p:cNvSpPr>
            <p:nvPr userDrawn="1"/>
          </p:nvSpPr>
          <p:spPr bwMode="gray">
            <a:xfrm flipH="1">
              <a:off x="8707673" y="5517385"/>
              <a:ext cx="363405" cy="163831"/>
            </a:xfrm>
            <a:custGeom>
              <a:avLst/>
              <a:gdLst>
                <a:gd name="T0" fmla="*/ 0 w 125"/>
                <a:gd name="T1" fmla="*/ 29 h 57"/>
                <a:gd name="T2" fmla="*/ 29 w 125"/>
                <a:gd name="T3" fmla="*/ 57 h 57"/>
                <a:gd name="T4" fmla="*/ 70 w 125"/>
                <a:gd name="T5" fmla="*/ 57 h 57"/>
                <a:gd name="T6" fmla="*/ 97 w 125"/>
                <a:gd name="T7" fmla="*/ 57 h 57"/>
                <a:gd name="T8" fmla="*/ 125 w 125"/>
                <a:gd name="T9" fmla="*/ 28 h 57"/>
                <a:gd name="T10" fmla="*/ 125 w 125"/>
                <a:gd name="T11" fmla="*/ 24 h 57"/>
                <a:gd name="T12" fmla="*/ 101 w 125"/>
                <a:gd name="T13" fmla="*/ 0 h 57"/>
                <a:gd name="T14" fmla="*/ 70 w 125"/>
                <a:gd name="T15" fmla="*/ 0 h 57"/>
                <a:gd name="T16" fmla="*/ 29 w 125"/>
                <a:gd name="T17" fmla="*/ 0 h 57"/>
                <a:gd name="T18" fmla="*/ 0 w 125"/>
                <a:gd name="T19" fmla="*/ 28 h 57"/>
                <a:gd name="T20" fmla="*/ 0 w 125"/>
                <a:gd name="T21" fmla="*/ 28 h 57"/>
                <a:gd name="T22" fmla="*/ 0 w 125"/>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57">
                  <a:moveTo>
                    <a:pt x="0" y="29"/>
                  </a:moveTo>
                  <a:cubicBezTo>
                    <a:pt x="0" y="44"/>
                    <a:pt x="13" y="57"/>
                    <a:pt x="29" y="57"/>
                  </a:cubicBezTo>
                  <a:cubicBezTo>
                    <a:pt x="70" y="57"/>
                    <a:pt x="70" y="57"/>
                    <a:pt x="70" y="57"/>
                  </a:cubicBezTo>
                  <a:cubicBezTo>
                    <a:pt x="97" y="57"/>
                    <a:pt x="97" y="57"/>
                    <a:pt x="97" y="57"/>
                  </a:cubicBezTo>
                  <a:cubicBezTo>
                    <a:pt x="113" y="57"/>
                    <a:pt x="125" y="44"/>
                    <a:pt x="125" y="28"/>
                  </a:cubicBezTo>
                  <a:cubicBezTo>
                    <a:pt x="125" y="24"/>
                    <a:pt x="125" y="24"/>
                    <a:pt x="125" y="24"/>
                  </a:cubicBezTo>
                  <a:cubicBezTo>
                    <a:pt x="125" y="11"/>
                    <a:pt x="115" y="0"/>
                    <a:pt x="101" y="0"/>
                  </a:cubicBezTo>
                  <a:cubicBezTo>
                    <a:pt x="70" y="0"/>
                    <a:pt x="70" y="0"/>
                    <a:pt x="70" y="0"/>
                  </a:cubicBezTo>
                  <a:cubicBezTo>
                    <a:pt x="29" y="0"/>
                    <a:pt x="29" y="0"/>
                    <a:pt x="29" y="0"/>
                  </a:cubicBezTo>
                  <a:cubicBezTo>
                    <a:pt x="13" y="0"/>
                    <a:pt x="0" y="12"/>
                    <a:pt x="0" y="28"/>
                  </a:cubicBezTo>
                  <a:cubicBezTo>
                    <a:pt x="0" y="28"/>
                    <a:pt x="0" y="28"/>
                    <a:pt x="0" y="28"/>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96"/>
            <p:cNvSpPr>
              <a:spLocks/>
            </p:cNvSpPr>
            <p:nvPr userDrawn="1"/>
          </p:nvSpPr>
          <p:spPr bwMode="gray">
            <a:xfrm flipH="1">
              <a:off x="8707673" y="5517385"/>
              <a:ext cx="119149" cy="86384"/>
            </a:xfrm>
            <a:custGeom>
              <a:avLst/>
              <a:gdLst>
                <a:gd name="T0" fmla="*/ 17 w 41"/>
                <a:gd name="T1" fmla="*/ 0 h 30"/>
                <a:gd name="T2" fmla="*/ 0 w 41"/>
                <a:gd name="T3" fmla="*/ 0 h 30"/>
                <a:gd name="T4" fmla="*/ 17 w 41"/>
                <a:gd name="T5" fmla="*/ 0 h 30"/>
                <a:gd name="T6" fmla="*/ 41 w 41"/>
                <a:gd name="T7" fmla="*/ 24 h 30"/>
                <a:gd name="T8" fmla="*/ 41 w 41"/>
                <a:gd name="T9" fmla="*/ 28 h 30"/>
                <a:gd name="T10" fmla="*/ 41 w 41"/>
                <a:gd name="T11" fmla="*/ 29 h 30"/>
                <a:gd name="T12" fmla="*/ 41 w 41"/>
                <a:gd name="T13" fmla="*/ 30 h 30"/>
                <a:gd name="T14" fmla="*/ 41 w 41"/>
                <a:gd name="T15" fmla="*/ 28 h 30"/>
                <a:gd name="T16" fmla="*/ 41 w 41"/>
                <a:gd name="T17" fmla="*/ 24 h 30"/>
                <a:gd name="T18" fmla="*/ 17 w 4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0">
                  <a:moveTo>
                    <a:pt x="17" y="0"/>
                  </a:moveTo>
                  <a:cubicBezTo>
                    <a:pt x="0" y="0"/>
                    <a:pt x="0" y="0"/>
                    <a:pt x="0" y="0"/>
                  </a:cubicBezTo>
                  <a:cubicBezTo>
                    <a:pt x="17" y="0"/>
                    <a:pt x="17" y="0"/>
                    <a:pt x="17" y="0"/>
                  </a:cubicBezTo>
                  <a:cubicBezTo>
                    <a:pt x="31" y="0"/>
                    <a:pt x="41" y="11"/>
                    <a:pt x="41" y="24"/>
                  </a:cubicBezTo>
                  <a:cubicBezTo>
                    <a:pt x="41" y="28"/>
                    <a:pt x="41" y="28"/>
                    <a:pt x="41" y="28"/>
                  </a:cubicBezTo>
                  <a:cubicBezTo>
                    <a:pt x="41" y="29"/>
                    <a:pt x="41" y="29"/>
                    <a:pt x="41" y="29"/>
                  </a:cubicBezTo>
                  <a:cubicBezTo>
                    <a:pt x="41" y="29"/>
                    <a:pt x="41" y="30"/>
                    <a:pt x="41" y="30"/>
                  </a:cubicBezTo>
                  <a:cubicBezTo>
                    <a:pt x="41" y="28"/>
                    <a:pt x="41" y="28"/>
                    <a:pt x="41" y="28"/>
                  </a:cubicBezTo>
                  <a:cubicBezTo>
                    <a:pt x="41" y="24"/>
                    <a:pt x="41" y="24"/>
                    <a:pt x="41" y="24"/>
                  </a:cubicBezTo>
                  <a:cubicBezTo>
                    <a:pt x="41" y="11"/>
                    <a:pt x="31" y="0"/>
                    <a:pt x="17"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97"/>
            <p:cNvSpPr>
              <a:spLocks/>
            </p:cNvSpPr>
            <p:nvPr userDrawn="1"/>
          </p:nvSpPr>
          <p:spPr bwMode="gray">
            <a:xfrm flipH="1">
              <a:off x="8707673" y="5517385"/>
              <a:ext cx="363405" cy="89362"/>
            </a:xfrm>
            <a:custGeom>
              <a:avLst/>
              <a:gdLst>
                <a:gd name="T0" fmla="*/ 101 w 125"/>
                <a:gd name="T1" fmla="*/ 0 h 31"/>
                <a:gd name="T2" fmla="*/ 84 w 125"/>
                <a:gd name="T3" fmla="*/ 0 h 31"/>
                <a:gd name="T4" fmla="*/ 70 w 125"/>
                <a:gd name="T5" fmla="*/ 0 h 31"/>
                <a:gd name="T6" fmla="*/ 57 w 125"/>
                <a:gd name="T7" fmla="*/ 0 h 31"/>
                <a:gd name="T8" fmla="*/ 29 w 125"/>
                <a:gd name="T9" fmla="*/ 0 h 31"/>
                <a:gd name="T10" fmla="*/ 18 w 125"/>
                <a:gd name="T11" fmla="*/ 2 h 31"/>
                <a:gd name="T12" fmla="*/ 0 w 125"/>
                <a:gd name="T13" fmla="*/ 28 h 31"/>
                <a:gd name="T14" fmla="*/ 0 w 125"/>
                <a:gd name="T15" fmla="*/ 28 h 31"/>
                <a:gd name="T16" fmla="*/ 0 w 125"/>
                <a:gd name="T17" fmla="*/ 29 h 31"/>
                <a:gd name="T18" fmla="*/ 1 w 125"/>
                <a:gd name="T19" fmla="*/ 31 h 31"/>
                <a:gd name="T20" fmla="*/ 29 w 125"/>
                <a:gd name="T21" fmla="*/ 6 h 31"/>
                <a:gd name="T22" fmla="*/ 70 w 125"/>
                <a:gd name="T23" fmla="*/ 6 h 31"/>
                <a:gd name="T24" fmla="*/ 101 w 125"/>
                <a:gd name="T25" fmla="*/ 6 h 31"/>
                <a:gd name="T26" fmla="*/ 125 w 125"/>
                <a:gd name="T27" fmla="*/ 29 h 31"/>
                <a:gd name="T28" fmla="*/ 125 w 125"/>
                <a:gd name="T29" fmla="*/ 28 h 31"/>
                <a:gd name="T30" fmla="*/ 125 w 125"/>
                <a:gd name="T31" fmla="*/ 24 h 31"/>
                <a:gd name="T32" fmla="*/ 101 w 125"/>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1">
                  <a:moveTo>
                    <a:pt x="101" y="0"/>
                  </a:moveTo>
                  <a:cubicBezTo>
                    <a:pt x="84" y="0"/>
                    <a:pt x="84" y="0"/>
                    <a:pt x="84" y="0"/>
                  </a:cubicBezTo>
                  <a:cubicBezTo>
                    <a:pt x="70" y="0"/>
                    <a:pt x="70" y="0"/>
                    <a:pt x="70" y="0"/>
                  </a:cubicBezTo>
                  <a:cubicBezTo>
                    <a:pt x="57" y="0"/>
                    <a:pt x="57" y="0"/>
                    <a:pt x="57" y="0"/>
                  </a:cubicBezTo>
                  <a:cubicBezTo>
                    <a:pt x="29" y="0"/>
                    <a:pt x="29" y="0"/>
                    <a:pt x="29" y="0"/>
                  </a:cubicBezTo>
                  <a:cubicBezTo>
                    <a:pt x="25" y="0"/>
                    <a:pt x="22" y="0"/>
                    <a:pt x="18" y="2"/>
                  </a:cubicBezTo>
                  <a:cubicBezTo>
                    <a:pt x="8" y="6"/>
                    <a:pt x="0" y="16"/>
                    <a:pt x="0" y="28"/>
                  </a:cubicBezTo>
                  <a:cubicBezTo>
                    <a:pt x="0" y="28"/>
                    <a:pt x="0" y="28"/>
                    <a:pt x="0" y="28"/>
                  </a:cubicBezTo>
                  <a:cubicBezTo>
                    <a:pt x="0" y="29"/>
                    <a:pt x="0" y="29"/>
                    <a:pt x="0" y="29"/>
                  </a:cubicBezTo>
                  <a:cubicBezTo>
                    <a:pt x="0" y="30"/>
                    <a:pt x="0" y="30"/>
                    <a:pt x="1" y="31"/>
                  </a:cubicBezTo>
                  <a:cubicBezTo>
                    <a:pt x="2" y="17"/>
                    <a:pt x="14" y="6"/>
                    <a:pt x="29" y="6"/>
                  </a:cubicBezTo>
                  <a:cubicBezTo>
                    <a:pt x="70" y="6"/>
                    <a:pt x="70" y="6"/>
                    <a:pt x="70" y="6"/>
                  </a:cubicBezTo>
                  <a:cubicBezTo>
                    <a:pt x="101" y="6"/>
                    <a:pt x="101" y="6"/>
                    <a:pt x="101" y="6"/>
                  </a:cubicBezTo>
                  <a:cubicBezTo>
                    <a:pt x="114" y="6"/>
                    <a:pt x="125" y="16"/>
                    <a:pt x="125" y="29"/>
                  </a:cubicBezTo>
                  <a:cubicBezTo>
                    <a:pt x="125" y="29"/>
                    <a:pt x="125" y="29"/>
                    <a:pt x="125" y="28"/>
                  </a:cubicBezTo>
                  <a:cubicBezTo>
                    <a:pt x="125" y="24"/>
                    <a:pt x="125" y="24"/>
                    <a:pt x="125" y="24"/>
                  </a:cubicBezTo>
                  <a:cubicBezTo>
                    <a:pt x="125" y="11"/>
                    <a:pt x="115" y="0"/>
                    <a:pt x="101"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98"/>
            <p:cNvSpPr>
              <a:spLocks/>
            </p:cNvSpPr>
            <p:nvPr userDrawn="1"/>
          </p:nvSpPr>
          <p:spPr bwMode="gray">
            <a:xfrm flipH="1">
              <a:off x="8609376" y="5353556"/>
              <a:ext cx="437872" cy="163831"/>
            </a:xfrm>
            <a:custGeom>
              <a:avLst/>
              <a:gdLst>
                <a:gd name="T0" fmla="*/ 0 w 151"/>
                <a:gd name="T1" fmla="*/ 28 h 57"/>
                <a:gd name="T2" fmla="*/ 28 w 151"/>
                <a:gd name="T3" fmla="*/ 57 h 57"/>
                <a:gd name="T4" fmla="*/ 95 w 151"/>
                <a:gd name="T5" fmla="*/ 57 h 57"/>
                <a:gd name="T6" fmla="*/ 122 w 151"/>
                <a:gd name="T7" fmla="*/ 57 h 57"/>
                <a:gd name="T8" fmla="*/ 151 w 151"/>
                <a:gd name="T9" fmla="*/ 28 h 57"/>
                <a:gd name="T10" fmla="*/ 151 w 151"/>
                <a:gd name="T11" fmla="*/ 24 h 57"/>
                <a:gd name="T12" fmla="*/ 127 w 151"/>
                <a:gd name="T13" fmla="*/ 0 h 57"/>
                <a:gd name="T14" fmla="*/ 95 w 151"/>
                <a:gd name="T15" fmla="*/ 0 h 57"/>
                <a:gd name="T16" fmla="*/ 28 w 151"/>
                <a:gd name="T17" fmla="*/ 0 h 57"/>
                <a:gd name="T18" fmla="*/ 0 w 151"/>
                <a:gd name="T19" fmla="*/ 28 h 57"/>
                <a:gd name="T20" fmla="*/ 0 w 151"/>
                <a:gd name="T21" fmla="*/ 28 h 57"/>
                <a:gd name="T22" fmla="*/ 0 w 151"/>
                <a:gd name="T2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57">
                  <a:moveTo>
                    <a:pt x="0" y="28"/>
                  </a:moveTo>
                  <a:cubicBezTo>
                    <a:pt x="0" y="44"/>
                    <a:pt x="12" y="57"/>
                    <a:pt x="28" y="57"/>
                  </a:cubicBezTo>
                  <a:cubicBezTo>
                    <a:pt x="95" y="57"/>
                    <a:pt x="95" y="57"/>
                    <a:pt x="95" y="57"/>
                  </a:cubicBezTo>
                  <a:cubicBezTo>
                    <a:pt x="122" y="57"/>
                    <a:pt x="122" y="57"/>
                    <a:pt x="122" y="57"/>
                  </a:cubicBezTo>
                  <a:cubicBezTo>
                    <a:pt x="138" y="57"/>
                    <a:pt x="151" y="44"/>
                    <a:pt x="151" y="28"/>
                  </a:cubicBezTo>
                  <a:cubicBezTo>
                    <a:pt x="151" y="24"/>
                    <a:pt x="151" y="24"/>
                    <a:pt x="151" y="24"/>
                  </a:cubicBezTo>
                  <a:cubicBezTo>
                    <a:pt x="151" y="10"/>
                    <a:pt x="140" y="0"/>
                    <a:pt x="127" y="0"/>
                  </a:cubicBezTo>
                  <a:cubicBezTo>
                    <a:pt x="95" y="0"/>
                    <a:pt x="95" y="0"/>
                    <a:pt x="95" y="0"/>
                  </a:cubicBezTo>
                  <a:cubicBezTo>
                    <a:pt x="28" y="0"/>
                    <a:pt x="28" y="0"/>
                    <a:pt x="28" y="0"/>
                  </a:cubicBezTo>
                  <a:cubicBezTo>
                    <a:pt x="12" y="0"/>
                    <a:pt x="0" y="12"/>
                    <a:pt x="0" y="28"/>
                  </a:cubicBezTo>
                  <a:cubicBezTo>
                    <a:pt x="0" y="28"/>
                    <a:pt x="0" y="28"/>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99"/>
            <p:cNvSpPr>
              <a:spLocks/>
            </p:cNvSpPr>
            <p:nvPr userDrawn="1"/>
          </p:nvSpPr>
          <p:spPr bwMode="gray">
            <a:xfrm flipH="1">
              <a:off x="8609376" y="5353556"/>
              <a:ext cx="217446" cy="86384"/>
            </a:xfrm>
            <a:custGeom>
              <a:avLst/>
              <a:gdLst>
                <a:gd name="T0" fmla="*/ 51 w 75"/>
                <a:gd name="T1" fmla="*/ 0 h 30"/>
                <a:gd name="T2" fmla="*/ 19 w 75"/>
                <a:gd name="T3" fmla="*/ 0 h 30"/>
                <a:gd name="T4" fmla="*/ 0 w 75"/>
                <a:gd name="T5" fmla="*/ 0 h 30"/>
                <a:gd name="T6" fmla="*/ 19 w 75"/>
                <a:gd name="T7" fmla="*/ 0 h 30"/>
                <a:gd name="T8" fmla="*/ 51 w 75"/>
                <a:gd name="T9" fmla="*/ 0 h 30"/>
                <a:gd name="T10" fmla="*/ 75 w 75"/>
                <a:gd name="T11" fmla="*/ 24 h 30"/>
                <a:gd name="T12" fmla="*/ 75 w 75"/>
                <a:gd name="T13" fmla="*/ 28 h 30"/>
                <a:gd name="T14" fmla="*/ 75 w 75"/>
                <a:gd name="T15" fmla="*/ 29 h 30"/>
                <a:gd name="T16" fmla="*/ 75 w 75"/>
                <a:gd name="T17" fmla="*/ 30 h 30"/>
                <a:gd name="T18" fmla="*/ 75 w 75"/>
                <a:gd name="T19" fmla="*/ 28 h 30"/>
                <a:gd name="T20" fmla="*/ 75 w 75"/>
                <a:gd name="T21" fmla="*/ 24 h 30"/>
                <a:gd name="T22" fmla="*/ 51 w 7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30">
                  <a:moveTo>
                    <a:pt x="51" y="0"/>
                  </a:moveTo>
                  <a:cubicBezTo>
                    <a:pt x="19" y="0"/>
                    <a:pt x="19" y="0"/>
                    <a:pt x="19" y="0"/>
                  </a:cubicBezTo>
                  <a:cubicBezTo>
                    <a:pt x="0" y="0"/>
                    <a:pt x="0" y="0"/>
                    <a:pt x="0" y="0"/>
                  </a:cubicBezTo>
                  <a:cubicBezTo>
                    <a:pt x="19" y="0"/>
                    <a:pt x="19" y="0"/>
                    <a:pt x="19" y="0"/>
                  </a:cubicBezTo>
                  <a:cubicBezTo>
                    <a:pt x="51" y="0"/>
                    <a:pt x="51" y="0"/>
                    <a:pt x="51" y="0"/>
                  </a:cubicBezTo>
                  <a:cubicBezTo>
                    <a:pt x="64" y="0"/>
                    <a:pt x="75" y="10"/>
                    <a:pt x="75" y="24"/>
                  </a:cubicBezTo>
                  <a:cubicBezTo>
                    <a:pt x="75" y="28"/>
                    <a:pt x="75" y="28"/>
                    <a:pt x="75" y="28"/>
                  </a:cubicBezTo>
                  <a:cubicBezTo>
                    <a:pt x="75" y="29"/>
                    <a:pt x="75" y="29"/>
                    <a:pt x="75" y="29"/>
                  </a:cubicBezTo>
                  <a:cubicBezTo>
                    <a:pt x="75" y="29"/>
                    <a:pt x="75" y="30"/>
                    <a:pt x="75" y="30"/>
                  </a:cubicBezTo>
                  <a:cubicBezTo>
                    <a:pt x="75" y="28"/>
                    <a:pt x="75" y="28"/>
                    <a:pt x="75" y="28"/>
                  </a:cubicBezTo>
                  <a:cubicBezTo>
                    <a:pt x="75" y="24"/>
                    <a:pt x="75" y="24"/>
                    <a:pt x="75" y="24"/>
                  </a:cubicBezTo>
                  <a:cubicBezTo>
                    <a:pt x="75" y="10"/>
                    <a:pt x="64" y="0"/>
                    <a:pt x="51"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00"/>
            <p:cNvSpPr>
              <a:spLocks/>
            </p:cNvSpPr>
            <p:nvPr userDrawn="1"/>
          </p:nvSpPr>
          <p:spPr bwMode="gray">
            <a:xfrm flipH="1">
              <a:off x="8904269" y="5353556"/>
              <a:ext cx="113192" cy="17872"/>
            </a:xfrm>
            <a:custGeom>
              <a:avLst/>
              <a:gdLst>
                <a:gd name="T0" fmla="*/ 39 w 39"/>
                <a:gd name="T1" fmla="*/ 0 h 6"/>
                <a:gd name="T2" fmla="*/ 18 w 39"/>
                <a:gd name="T3" fmla="*/ 0 h 6"/>
                <a:gd name="T4" fmla="*/ 0 w 39"/>
                <a:gd name="T5" fmla="*/ 6 h 6"/>
                <a:gd name="T6" fmla="*/ 0 w 39"/>
                <a:gd name="T7" fmla="*/ 6 h 6"/>
                <a:gd name="T8" fmla="*/ 18 w 39"/>
                <a:gd name="T9" fmla="*/ 0 h 6"/>
                <a:gd name="T10" fmla="*/ 39 w 39"/>
                <a:gd name="T11" fmla="*/ 0 h 6"/>
              </a:gdLst>
              <a:ahLst/>
              <a:cxnLst>
                <a:cxn ang="0">
                  <a:pos x="T0" y="T1"/>
                </a:cxn>
                <a:cxn ang="0">
                  <a:pos x="T2" y="T3"/>
                </a:cxn>
                <a:cxn ang="0">
                  <a:pos x="T4" y="T5"/>
                </a:cxn>
                <a:cxn ang="0">
                  <a:pos x="T6" y="T7"/>
                </a:cxn>
                <a:cxn ang="0">
                  <a:pos x="T8" y="T9"/>
                </a:cxn>
                <a:cxn ang="0">
                  <a:pos x="T10" y="T11"/>
                </a:cxn>
              </a:cxnLst>
              <a:rect l="0" t="0" r="r" b="b"/>
              <a:pathLst>
                <a:path w="39" h="6">
                  <a:moveTo>
                    <a:pt x="39" y="0"/>
                  </a:moveTo>
                  <a:cubicBezTo>
                    <a:pt x="18" y="0"/>
                    <a:pt x="18" y="0"/>
                    <a:pt x="18" y="0"/>
                  </a:cubicBezTo>
                  <a:cubicBezTo>
                    <a:pt x="11" y="0"/>
                    <a:pt x="5" y="2"/>
                    <a:pt x="0" y="6"/>
                  </a:cubicBezTo>
                  <a:cubicBezTo>
                    <a:pt x="0" y="6"/>
                    <a:pt x="0" y="6"/>
                    <a:pt x="0" y="6"/>
                  </a:cubicBezTo>
                  <a:cubicBezTo>
                    <a:pt x="5" y="2"/>
                    <a:pt x="11" y="0"/>
                    <a:pt x="18" y="0"/>
                  </a:cubicBezTo>
                  <a:cubicBezTo>
                    <a:pt x="39" y="0"/>
                    <a:pt x="39" y="0"/>
                    <a:pt x="39" y="0"/>
                  </a:cubicBezTo>
                </a:path>
              </a:pathLst>
            </a:custGeom>
            <a:solidFill>
              <a:srgbClr val="334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01"/>
            <p:cNvSpPr>
              <a:spLocks/>
            </p:cNvSpPr>
            <p:nvPr userDrawn="1"/>
          </p:nvSpPr>
          <p:spPr bwMode="gray">
            <a:xfrm flipH="1">
              <a:off x="9017461" y="5371428"/>
              <a:ext cx="29787" cy="62554"/>
            </a:xfrm>
            <a:custGeom>
              <a:avLst/>
              <a:gdLst>
                <a:gd name="T0" fmla="*/ 10 w 10"/>
                <a:gd name="T1" fmla="*/ 0 h 22"/>
                <a:gd name="T2" fmla="*/ 0 w 10"/>
                <a:gd name="T3" fmla="*/ 22 h 22"/>
                <a:gd name="T4" fmla="*/ 0 w 10"/>
                <a:gd name="T5" fmla="*/ 22 h 22"/>
                <a:gd name="T6" fmla="*/ 10 w 10"/>
                <a:gd name="T7" fmla="*/ 0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cubicBezTo>
                    <a:pt x="4" y="5"/>
                    <a:pt x="0" y="13"/>
                    <a:pt x="0" y="22"/>
                  </a:cubicBezTo>
                  <a:cubicBezTo>
                    <a:pt x="0" y="22"/>
                    <a:pt x="0" y="22"/>
                    <a:pt x="0" y="22"/>
                  </a:cubicBezTo>
                  <a:cubicBezTo>
                    <a:pt x="0" y="13"/>
                    <a:pt x="4" y="5"/>
                    <a:pt x="10" y="0"/>
                  </a:cubicBezTo>
                  <a:cubicBezTo>
                    <a:pt x="10" y="0"/>
                    <a:pt x="10" y="0"/>
                    <a:pt x="10" y="0"/>
                  </a:cubicBezTo>
                </a:path>
              </a:pathLst>
            </a:custGeom>
            <a:solidFill>
              <a:srgbClr val="859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02"/>
            <p:cNvSpPr>
              <a:spLocks/>
            </p:cNvSpPr>
            <p:nvPr userDrawn="1"/>
          </p:nvSpPr>
          <p:spPr bwMode="gray">
            <a:xfrm flipH="1">
              <a:off x="8609376" y="5353556"/>
              <a:ext cx="437872" cy="89362"/>
            </a:xfrm>
            <a:custGeom>
              <a:avLst/>
              <a:gdLst>
                <a:gd name="T0" fmla="*/ 127 w 151"/>
                <a:gd name="T1" fmla="*/ 0 h 31"/>
                <a:gd name="T2" fmla="*/ 95 w 151"/>
                <a:gd name="T3" fmla="*/ 0 h 31"/>
                <a:gd name="T4" fmla="*/ 76 w 151"/>
                <a:gd name="T5" fmla="*/ 0 h 31"/>
                <a:gd name="T6" fmla="*/ 49 w 151"/>
                <a:gd name="T7" fmla="*/ 0 h 31"/>
                <a:gd name="T8" fmla="*/ 28 w 151"/>
                <a:gd name="T9" fmla="*/ 0 h 31"/>
                <a:gd name="T10" fmla="*/ 10 w 151"/>
                <a:gd name="T11" fmla="*/ 6 h 31"/>
                <a:gd name="T12" fmla="*/ 0 w 151"/>
                <a:gd name="T13" fmla="*/ 28 h 31"/>
                <a:gd name="T14" fmla="*/ 0 w 151"/>
                <a:gd name="T15" fmla="*/ 28 h 31"/>
                <a:gd name="T16" fmla="*/ 0 w 151"/>
                <a:gd name="T17" fmla="*/ 28 h 31"/>
                <a:gd name="T18" fmla="*/ 0 w 151"/>
                <a:gd name="T19" fmla="*/ 31 h 31"/>
                <a:gd name="T20" fmla="*/ 28 w 151"/>
                <a:gd name="T21" fmla="*/ 6 h 31"/>
                <a:gd name="T22" fmla="*/ 95 w 151"/>
                <a:gd name="T23" fmla="*/ 6 h 31"/>
                <a:gd name="T24" fmla="*/ 127 w 151"/>
                <a:gd name="T25" fmla="*/ 6 h 31"/>
                <a:gd name="T26" fmla="*/ 151 w 151"/>
                <a:gd name="T27" fmla="*/ 29 h 31"/>
                <a:gd name="T28" fmla="*/ 151 w 151"/>
                <a:gd name="T29" fmla="*/ 28 h 31"/>
                <a:gd name="T30" fmla="*/ 151 w 151"/>
                <a:gd name="T31" fmla="*/ 24 h 31"/>
                <a:gd name="T32" fmla="*/ 127 w 15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 h="31">
                  <a:moveTo>
                    <a:pt x="127" y="0"/>
                  </a:moveTo>
                  <a:cubicBezTo>
                    <a:pt x="95" y="0"/>
                    <a:pt x="95" y="0"/>
                    <a:pt x="95" y="0"/>
                  </a:cubicBezTo>
                  <a:cubicBezTo>
                    <a:pt x="76" y="0"/>
                    <a:pt x="76" y="0"/>
                    <a:pt x="76" y="0"/>
                  </a:cubicBezTo>
                  <a:cubicBezTo>
                    <a:pt x="49" y="0"/>
                    <a:pt x="49" y="0"/>
                    <a:pt x="49" y="0"/>
                  </a:cubicBezTo>
                  <a:cubicBezTo>
                    <a:pt x="28" y="0"/>
                    <a:pt x="28" y="0"/>
                    <a:pt x="28" y="0"/>
                  </a:cubicBezTo>
                  <a:cubicBezTo>
                    <a:pt x="21" y="0"/>
                    <a:pt x="15" y="2"/>
                    <a:pt x="10" y="6"/>
                  </a:cubicBezTo>
                  <a:cubicBezTo>
                    <a:pt x="4" y="11"/>
                    <a:pt x="0" y="19"/>
                    <a:pt x="0" y="28"/>
                  </a:cubicBezTo>
                  <a:cubicBezTo>
                    <a:pt x="0" y="28"/>
                    <a:pt x="0" y="28"/>
                    <a:pt x="0" y="28"/>
                  </a:cubicBezTo>
                  <a:cubicBezTo>
                    <a:pt x="0" y="28"/>
                    <a:pt x="0" y="28"/>
                    <a:pt x="0" y="28"/>
                  </a:cubicBezTo>
                  <a:cubicBezTo>
                    <a:pt x="0" y="29"/>
                    <a:pt x="0" y="30"/>
                    <a:pt x="0" y="31"/>
                  </a:cubicBezTo>
                  <a:cubicBezTo>
                    <a:pt x="1" y="17"/>
                    <a:pt x="13" y="6"/>
                    <a:pt x="28" y="6"/>
                  </a:cubicBezTo>
                  <a:cubicBezTo>
                    <a:pt x="95" y="6"/>
                    <a:pt x="95" y="6"/>
                    <a:pt x="95" y="6"/>
                  </a:cubicBezTo>
                  <a:cubicBezTo>
                    <a:pt x="127" y="6"/>
                    <a:pt x="127" y="6"/>
                    <a:pt x="127" y="6"/>
                  </a:cubicBezTo>
                  <a:cubicBezTo>
                    <a:pt x="140" y="6"/>
                    <a:pt x="150" y="16"/>
                    <a:pt x="151" y="29"/>
                  </a:cubicBezTo>
                  <a:cubicBezTo>
                    <a:pt x="151" y="29"/>
                    <a:pt x="151" y="29"/>
                    <a:pt x="151" y="28"/>
                  </a:cubicBezTo>
                  <a:cubicBezTo>
                    <a:pt x="151" y="24"/>
                    <a:pt x="151" y="24"/>
                    <a:pt x="151" y="24"/>
                  </a:cubicBezTo>
                  <a:cubicBezTo>
                    <a:pt x="151" y="10"/>
                    <a:pt x="140" y="0"/>
                    <a:pt x="127"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03"/>
            <p:cNvSpPr>
              <a:spLocks/>
            </p:cNvSpPr>
            <p:nvPr userDrawn="1"/>
          </p:nvSpPr>
          <p:spPr bwMode="gray">
            <a:xfrm flipH="1">
              <a:off x="8588523" y="5189725"/>
              <a:ext cx="586809" cy="163831"/>
            </a:xfrm>
            <a:custGeom>
              <a:avLst/>
              <a:gdLst>
                <a:gd name="T0" fmla="*/ 0 w 202"/>
                <a:gd name="T1" fmla="*/ 28 h 57"/>
                <a:gd name="T2" fmla="*/ 29 w 202"/>
                <a:gd name="T3" fmla="*/ 57 h 57"/>
                <a:gd name="T4" fmla="*/ 137 w 202"/>
                <a:gd name="T5" fmla="*/ 57 h 57"/>
                <a:gd name="T6" fmla="*/ 173 w 202"/>
                <a:gd name="T7" fmla="*/ 57 h 57"/>
                <a:gd name="T8" fmla="*/ 202 w 202"/>
                <a:gd name="T9" fmla="*/ 28 h 57"/>
                <a:gd name="T10" fmla="*/ 202 w 202"/>
                <a:gd name="T11" fmla="*/ 24 h 57"/>
                <a:gd name="T12" fmla="*/ 178 w 202"/>
                <a:gd name="T13" fmla="*/ 0 h 57"/>
                <a:gd name="T14" fmla="*/ 137 w 202"/>
                <a:gd name="T15" fmla="*/ 0 h 57"/>
                <a:gd name="T16" fmla="*/ 29 w 202"/>
                <a:gd name="T17" fmla="*/ 0 h 57"/>
                <a:gd name="T18" fmla="*/ 0 w 202"/>
                <a:gd name="T19" fmla="*/ 28 h 57"/>
                <a:gd name="T20" fmla="*/ 0 w 202"/>
                <a:gd name="T21"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57">
                  <a:moveTo>
                    <a:pt x="0" y="28"/>
                  </a:moveTo>
                  <a:cubicBezTo>
                    <a:pt x="0" y="44"/>
                    <a:pt x="13" y="57"/>
                    <a:pt x="29" y="57"/>
                  </a:cubicBezTo>
                  <a:cubicBezTo>
                    <a:pt x="137" y="57"/>
                    <a:pt x="137" y="57"/>
                    <a:pt x="137" y="57"/>
                  </a:cubicBezTo>
                  <a:cubicBezTo>
                    <a:pt x="173" y="57"/>
                    <a:pt x="173" y="57"/>
                    <a:pt x="173" y="57"/>
                  </a:cubicBezTo>
                  <a:cubicBezTo>
                    <a:pt x="189" y="57"/>
                    <a:pt x="202" y="44"/>
                    <a:pt x="202" y="28"/>
                  </a:cubicBezTo>
                  <a:cubicBezTo>
                    <a:pt x="202" y="24"/>
                    <a:pt x="202" y="24"/>
                    <a:pt x="202" y="24"/>
                  </a:cubicBezTo>
                  <a:cubicBezTo>
                    <a:pt x="202" y="10"/>
                    <a:pt x="191" y="0"/>
                    <a:pt x="178" y="0"/>
                  </a:cubicBezTo>
                  <a:cubicBezTo>
                    <a:pt x="137" y="0"/>
                    <a:pt x="137" y="0"/>
                    <a:pt x="137" y="0"/>
                  </a:cubicBezTo>
                  <a:cubicBezTo>
                    <a:pt x="29" y="0"/>
                    <a:pt x="29" y="0"/>
                    <a:pt x="29" y="0"/>
                  </a:cubicBezTo>
                  <a:cubicBezTo>
                    <a:pt x="13" y="0"/>
                    <a:pt x="0" y="12"/>
                    <a:pt x="0" y="28"/>
                  </a:cubicBezTo>
                  <a:cubicBezTo>
                    <a:pt x="0" y="28"/>
                    <a:pt x="0" y="28"/>
                    <a:pt x="0" y="28"/>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04"/>
            <p:cNvSpPr>
              <a:spLocks/>
            </p:cNvSpPr>
            <p:nvPr userDrawn="1"/>
          </p:nvSpPr>
          <p:spPr bwMode="gray">
            <a:xfrm flipH="1">
              <a:off x="9094908" y="5189725"/>
              <a:ext cx="95319" cy="80427"/>
            </a:xfrm>
            <a:custGeom>
              <a:avLst/>
              <a:gdLst>
                <a:gd name="T0" fmla="*/ 33 w 33"/>
                <a:gd name="T1" fmla="*/ 0 h 28"/>
                <a:gd name="T2" fmla="*/ 5 w 33"/>
                <a:gd name="T3" fmla="*/ 28 h 28"/>
                <a:gd name="T4" fmla="*/ 0 w 33"/>
                <a:gd name="T5" fmla="*/ 28 h 28"/>
                <a:gd name="T6" fmla="*/ 5 w 33"/>
                <a:gd name="T7" fmla="*/ 28 h 28"/>
                <a:gd name="T8" fmla="*/ 5 w 33"/>
                <a:gd name="T9" fmla="*/ 28 h 28"/>
                <a:gd name="T10" fmla="*/ 33 w 33"/>
                <a:gd name="T11" fmla="*/ 0 h 28"/>
                <a:gd name="T12" fmla="*/ 33 w 3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33" y="0"/>
                  </a:moveTo>
                  <a:cubicBezTo>
                    <a:pt x="18" y="0"/>
                    <a:pt x="5" y="13"/>
                    <a:pt x="5" y="28"/>
                  </a:cubicBezTo>
                  <a:cubicBezTo>
                    <a:pt x="0" y="28"/>
                    <a:pt x="0" y="28"/>
                    <a:pt x="0" y="28"/>
                  </a:cubicBezTo>
                  <a:cubicBezTo>
                    <a:pt x="5" y="28"/>
                    <a:pt x="5" y="28"/>
                    <a:pt x="5" y="28"/>
                  </a:cubicBezTo>
                  <a:cubicBezTo>
                    <a:pt x="5" y="28"/>
                    <a:pt x="5" y="28"/>
                    <a:pt x="5" y="28"/>
                  </a:cubicBezTo>
                  <a:cubicBezTo>
                    <a:pt x="5" y="13"/>
                    <a:pt x="18" y="0"/>
                    <a:pt x="33" y="0"/>
                  </a:cubicBezTo>
                  <a:cubicBezTo>
                    <a:pt x="33" y="0"/>
                    <a:pt x="33" y="0"/>
                    <a:pt x="33"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05"/>
            <p:cNvSpPr>
              <a:spLocks/>
            </p:cNvSpPr>
            <p:nvPr userDrawn="1"/>
          </p:nvSpPr>
          <p:spPr bwMode="gray">
            <a:xfrm flipH="1">
              <a:off x="8588524" y="5258237"/>
              <a:ext cx="0" cy="17872"/>
            </a:xfrm>
            <a:custGeom>
              <a:avLst/>
              <a:gdLst>
                <a:gd name="T0" fmla="*/ 0 h 6"/>
                <a:gd name="T1" fmla="*/ 0 h 6"/>
                <a:gd name="T2" fmla="*/ 4 h 6"/>
                <a:gd name="T3" fmla="*/ 5 h 6"/>
                <a:gd name="T4" fmla="*/ 6 h 6"/>
                <a:gd name="T5" fmla="*/ 4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0"/>
                  </a:moveTo>
                  <a:cubicBezTo>
                    <a:pt x="0" y="0"/>
                    <a:pt x="0" y="0"/>
                    <a:pt x="0" y="0"/>
                  </a:cubicBezTo>
                  <a:cubicBezTo>
                    <a:pt x="0" y="4"/>
                    <a:pt x="0" y="4"/>
                    <a:pt x="0" y="4"/>
                  </a:cubicBezTo>
                  <a:cubicBezTo>
                    <a:pt x="0" y="4"/>
                    <a:pt x="0" y="5"/>
                    <a:pt x="0" y="5"/>
                  </a:cubicBezTo>
                  <a:cubicBezTo>
                    <a:pt x="0" y="5"/>
                    <a:pt x="0" y="6"/>
                    <a:pt x="0" y="6"/>
                  </a:cubicBezTo>
                  <a:cubicBezTo>
                    <a:pt x="0" y="4"/>
                    <a:pt x="0" y="4"/>
                    <a:pt x="0" y="4"/>
                  </a:cubicBezTo>
                  <a:cubicBezTo>
                    <a:pt x="0" y="0"/>
                    <a:pt x="0" y="0"/>
                    <a:pt x="0" y="0"/>
                  </a:cubicBezTo>
                  <a:cubicBezTo>
                    <a:pt x="0" y="0"/>
                    <a:pt x="0" y="0"/>
                    <a:pt x="0"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06"/>
            <p:cNvSpPr>
              <a:spLocks/>
            </p:cNvSpPr>
            <p:nvPr userDrawn="1"/>
          </p:nvSpPr>
          <p:spPr bwMode="gray">
            <a:xfrm flipH="1">
              <a:off x="8588523" y="5189725"/>
              <a:ext cx="586809" cy="89362"/>
            </a:xfrm>
            <a:custGeom>
              <a:avLst/>
              <a:gdLst>
                <a:gd name="T0" fmla="*/ 178 w 202"/>
                <a:gd name="T1" fmla="*/ 0 h 31"/>
                <a:gd name="T2" fmla="*/ 137 w 202"/>
                <a:gd name="T3" fmla="*/ 0 h 31"/>
                <a:gd name="T4" fmla="*/ 120 w 202"/>
                <a:gd name="T5" fmla="*/ 0 h 31"/>
                <a:gd name="T6" fmla="*/ 93 w 202"/>
                <a:gd name="T7" fmla="*/ 0 h 31"/>
                <a:gd name="T8" fmla="*/ 54 w 202"/>
                <a:gd name="T9" fmla="*/ 0 h 31"/>
                <a:gd name="T10" fmla="*/ 29 w 202"/>
                <a:gd name="T11" fmla="*/ 0 h 31"/>
                <a:gd name="T12" fmla="*/ 28 w 202"/>
                <a:gd name="T13" fmla="*/ 0 h 31"/>
                <a:gd name="T14" fmla="*/ 28 w 202"/>
                <a:gd name="T15" fmla="*/ 0 h 31"/>
                <a:gd name="T16" fmla="*/ 0 w 202"/>
                <a:gd name="T17" fmla="*/ 28 h 31"/>
                <a:gd name="T18" fmla="*/ 0 w 202"/>
                <a:gd name="T19" fmla="*/ 28 h 31"/>
                <a:gd name="T20" fmla="*/ 0 w 202"/>
                <a:gd name="T21" fmla="*/ 31 h 31"/>
                <a:gd name="T22" fmla="*/ 29 w 202"/>
                <a:gd name="T23" fmla="*/ 6 h 31"/>
                <a:gd name="T24" fmla="*/ 137 w 202"/>
                <a:gd name="T25" fmla="*/ 6 h 31"/>
                <a:gd name="T26" fmla="*/ 178 w 202"/>
                <a:gd name="T27" fmla="*/ 6 h 31"/>
                <a:gd name="T28" fmla="*/ 202 w 202"/>
                <a:gd name="T29" fmla="*/ 29 h 31"/>
                <a:gd name="T30" fmla="*/ 202 w 202"/>
                <a:gd name="T31" fmla="*/ 28 h 31"/>
                <a:gd name="T32" fmla="*/ 202 w 202"/>
                <a:gd name="T33" fmla="*/ 24 h 31"/>
                <a:gd name="T34" fmla="*/ 202 w 202"/>
                <a:gd name="T35" fmla="*/ 24 h 31"/>
                <a:gd name="T36" fmla="*/ 179 w 202"/>
                <a:gd name="T37" fmla="*/ 0 h 31"/>
                <a:gd name="T38" fmla="*/ 178 w 20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1">
                  <a:moveTo>
                    <a:pt x="178" y="0"/>
                  </a:moveTo>
                  <a:cubicBezTo>
                    <a:pt x="137" y="0"/>
                    <a:pt x="137" y="0"/>
                    <a:pt x="137" y="0"/>
                  </a:cubicBezTo>
                  <a:cubicBezTo>
                    <a:pt x="120" y="0"/>
                    <a:pt x="120" y="0"/>
                    <a:pt x="120" y="0"/>
                  </a:cubicBezTo>
                  <a:cubicBezTo>
                    <a:pt x="93" y="0"/>
                    <a:pt x="93" y="0"/>
                    <a:pt x="93" y="0"/>
                  </a:cubicBezTo>
                  <a:cubicBezTo>
                    <a:pt x="54" y="0"/>
                    <a:pt x="54" y="0"/>
                    <a:pt x="54" y="0"/>
                  </a:cubicBezTo>
                  <a:cubicBezTo>
                    <a:pt x="29" y="0"/>
                    <a:pt x="29" y="0"/>
                    <a:pt x="29" y="0"/>
                  </a:cubicBezTo>
                  <a:cubicBezTo>
                    <a:pt x="28" y="0"/>
                    <a:pt x="28" y="0"/>
                    <a:pt x="28" y="0"/>
                  </a:cubicBezTo>
                  <a:cubicBezTo>
                    <a:pt x="28" y="0"/>
                    <a:pt x="28" y="0"/>
                    <a:pt x="28" y="0"/>
                  </a:cubicBezTo>
                  <a:cubicBezTo>
                    <a:pt x="13" y="0"/>
                    <a:pt x="0" y="13"/>
                    <a:pt x="0" y="28"/>
                  </a:cubicBezTo>
                  <a:cubicBezTo>
                    <a:pt x="0" y="28"/>
                    <a:pt x="0" y="28"/>
                    <a:pt x="0" y="28"/>
                  </a:cubicBezTo>
                  <a:cubicBezTo>
                    <a:pt x="0" y="29"/>
                    <a:pt x="0" y="30"/>
                    <a:pt x="0" y="31"/>
                  </a:cubicBezTo>
                  <a:cubicBezTo>
                    <a:pt x="2" y="17"/>
                    <a:pt x="14" y="6"/>
                    <a:pt x="29" y="6"/>
                  </a:cubicBezTo>
                  <a:cubicBezTo>
                    <a:pt x="137" y="6"/>
                    <a:pt x="137" y="6"/>
                    <a:pt x="137" y="6"/>
                  </a:cubicBezTo>
                  <a:cubicBezTo>
                    <a:pt x="178" y="6"/>
                    <a:pt x="178" y="6"/>
                    <a:pt x="178" y="6"/>
                  </a:cubicBezTo>
                  <a:cubicBezTo>
                    <a:pt x="191" y="6"/>
                    <a:pt x="201" y="16"/>
                    <a:pt x="202" y="29"/>
                  </a:cubicBezTo>
                  <a:cubicBezTo>
                    <a:pt x="202" y="29"/>
                    <a:pt x="202" y="28"/>
                    <a:pt x="202" y="28"/>
                  </a:cubicBezTo>
                  <a:cubicBezTo>
                    <a:pt x="202" y="24"/>
                    <a:pt x="202" y="24"/>
                    <a:pt x="202" y="24"/>
                  </a:cubicBezTo>
                  <a:cubicBezTo>
                    <a:pt x="202" y="24"/>
                    <a:pt x="202" y="24"/>
                    <a:pt x="202" y="24"/>
                  </a:cubicBezTo>
                  <a:cubicBezTo>
                    <a:pt x="202" y="11"/>
                    <a:pt x="192" y="0"/>
                    <a:pt x="179" y="0"/>
                  </a:cubicBezTo>
                  <a:cubicBezTo>
                    <a:pt x="179" y="0"/>
                    <a:pt x="178" y="0"/>
                    <a:pt x="178"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07"/>
            <p:cNvSpPr>
              <a:spLocks noEditPoints="1"/>
            </p:cNvSpPr>
            <p:nvPr userDrawn="1"/>
          </p:nvSpPr>
          <p:spPr bwMode="gray">
            <a:xfrm>
              <a:off x="8321927" y="3123712"/>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383 h 446"/>
                <a:gd name="T12" fmla="*/ 42 w 446"/>
                <a:gd name="T13" fmla="*/ 202 h 446"/>
                <a:gd name="T14" fmla="*/ 223 w 446"/>
                <a:gd name="T15" fmla="*/ 21 h 446"/>
                <a:gd name="T16" fmla="*/ 404 w 446"/>
                <a:gd name="T17" fmla="*/ 202 h 446"/>
                <a:gd name="T18" fmla="*/ 223 w 446"/>
                <a:gd name="T19" fmla="*/ 3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383"/>
                  </a:moveTo>
                  <a:cubicBezTo>
                    <a:pt x="123" y="383"/>
                    <a:pt x="42" y="302"/>
                    <a:pt x="42" y="202"/>
                  </a:cubicBezTo>
                  <a:cubicBezTo>
                    <a:pt x="42" y="102"/>
                    <a:pt x="123" y="21"/>
                    <a:pt x="223" y="21"/>
                  </a:cubicBezTo>
                  <a:cubicBezTo>
                    <a:pt x="323" y="21"/>
                    <a:pt x="404" y="102"/>
                    <a:pt x="404" y="202"/>
                  </a:cubicBezTo>
                  <a:cubicBezTo>
                    <a:pt x="404" y="302"/>
                    <a:pt x="323" y="383"/>
                    <a:pt x="223" y="383"/>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08"/>
            <p:cNvSpPr>
              <a:spLocks noEditPoints="1"/>
            </p:cNvSpPr>
            <p:nvPr userDrawn="1"/>
          </p:nvSpPr>
          <p:spPr bwMode="gray">
            <a:xfrm>
              <a:off x="8321927" y="3084987"/>
              <a:ext cx="1292768" cy="1239151"/>
            </a:xfrm>
            <a:custGeom>
              <a:avLst/>
              <a:gdLst>
                <a:gd name="T0" fmla="*/ 223 w 446"/>
                <a:gd name="T1" fmla="*/ 431 h 431"/>
                <a:gd name="T2" fmla="*/ 446 w 446"/>
                <a:gd name="T3" fmla="*/ 208 h 431"/>
                <a:gd name="T4" fmla="*/ 223 w 446"/>
                <a:gd name="T5" fmla="*/ 0 h 431"/>
                <a:gd name="T6" fmla="*/ 0 w 446"/>
                <a:gd name="T7" fmla="*/ 208 h 431"/>
                <a:gd name="T8" fmla="*/ 223 w 446"/>
                <a:gd name="T9" fmla="*/ 431 h 431"/>
                <a:gd name="T10" fmla="*/ 223 w 446"/>
                <a:gd name="T11" fmla="*/ 48 h 431"/>
                <a:gd name="T12" fmla="*/ 404 w 446"/>
                <a:gd name="T13" fmla="*/ 229 h 431"/>
                <a:gd name="T14" fmla="*/ 223 w 446"/>
                <a:gd name="T15" fmla="*/ 410 h 431"/>
                <a:gd name="T16" fmla="*/ 42 w 446"/>
                <a:gd name="T17" fmla="*/ 229 h 431"/>
                <a:gd name="T18" fmla="*/ 223 w 446"/>
                <a:gd name="T19" fmla="*/ 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31">
                  <a:moveTo>
                    <a:pt x="223" y="431"/>
                  </a:moveTo>
                  <a:cubicBezTo>
                    <a:pt x="346" y="431"/>
                    <a:pt x="446" y="331"/>
                    <a:pt x="446" y="208"/>
                  </a:cubicBezTo>
                  <a:cubicBezTo>
                    <a:pt x="446" y="103"/>
                    <a:pt x="346" y="0"/>
                    <a:pt x="223" y="0"/>
                  </a:cubicBezTo>
                  <a:cubicBezTo>
                    <a:pt x="100" y="0"/>
                    <a:pt x="0" y="107"/>
                    <a:pt x="0" y="208"/>
                  </a:cubicBezTo>
                  <a:cubicBezTo>
                    <a:pt x="0" y="331"/>
                    <a:pt x="100" y="431"/>
                    <a:pt x="223" y="431"/>
                  </a:cubicBezTo>
                  <a:moveTo>
                    <a:pt x="223" y="48"/>
                  </a:moveTo>
                  <a:cubicBezTo>
                    <a:pt x="323" y="48"/>
                    <a:pt x="404" y="129"/>
                    <a:pt x="404" y="229"/>
                  </a:cubicBezTo>
                  <a:cubicBezTo>
                    <a:pt x="404" y="329"/>
                    <a:pt x="323" y="410"/>
                    <a:pt x="223" y="410"/>
                  </a:cubicBezTo>
                  <a:cubicBezTo>
                    <a:pt x="123" y="410"/>
                    <a:pt x="42" y="329"/>
                    <a:pt x="42" y="229"/>
                  </a:cubicBezTo>
                  <a:cubicBezTo>
                    <a:pt x="42" y="129"/>
                    <a:pt x="123" y="48"/>
                    <a:pt x="223" y="48"/>
                  </a:cubicBezTo>
                </a:path>
              </a:pathLst>
            </a:custGeom>
            <a:solidFill>
              <a:srgbClr val="CE91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09"/>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10"/>
            <p:cNvSpPr>
              <a:spLocks noEditPoints="1"/>
            </p:cNvSpPr>
            <p:nvPr userDrawn="1"/>
          </p:nvSpPr>
          <p:spPr bwMode="gray">
            <a:xfrm>
              <a:off x="8321927" y="3064137"/>
              <a:ext cx="1292768" cy="1283833"/>
            </a:xfrm>
            <a:custGeom>
              <a:avLst/>
              <a:gdLst>
                <a:gd name="T0" fmla="*/ 223 w 446"/>
                <a:gd name="T1" fmla="*/ 0 h 446"/>
                <a:gd name="T2" fmla="*/ 0 w 446"/>
                <a:gd name="T3" fmla="*/ 223 h 446"/>
                <a:gd name="T4" fmla="*/ 223 w 446"/>
                <a:gd name="T5" fmla="*/ 446 h 446"/>
                <a:gd name="T6" fmla="*/ 446 w 446"/>
                <a:gd name="T7" fmla="*/ 223 h 446"/>
                <a:gd name="T8" fmla="*/ 223 w 446"/>
                <a:gd name="T9" fmla="*/ 0 h 446"/>
                <a:gd name="T10" fmla="*/ 223 w 446"/>
                <a:gd name="T11" fmla="*/ 404 h 446"/>
                <a:gd name="T12" fmla="*/ 42 w 446"/>
                <a:gd name="T13" fmla="*/ 223 h 446"/>
                <a:gd name="T14" fmla="*/ 223 w 446"/>
                <a:gd name="T15" fmla="*/ 42 h 446"/>
                <a:gd name="T16" fmla="*/ 404 w 446"/>
                <a:gd name="T17" fmla="*/ 223 h 446"/>
                <a:gd name="T18" fmla="*/ 223 w 446"/>
                <a:gd name="T19" fmla="*/ 40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moveTo>
                    <a:pt x="223" y="404"/>
                  </a:moveTo>
                  <a:cubicBezTo>
                    <a:pt x="123" y="404"/>
                    <a:pt x="42" y="323"/>
                    <a:pt x="42" y="223"/>
                  </a:cubicBezTo>
                  <a:cubicBezTo>
                    <a:pt x="42" y="123"/>
                    <a:pt x="123" y="42"/>
                    <a:pt x="223" y="42"/>
                  </a:cubicBezTo>
                  <a:cubicBezTo>
                    <a:pt x="323" y="42"/>
                    <a:pt x="404" y="123"/>
                    <a:pt x="404" y="223"/>
                  </a:cubicBezTo>
                  <a:cubicBezTo>
                    <a:pt x="404" y="323"/>
                    <a:pt x="323" y="404"/>
                    <a:pt x="223" y="404"/>
                  </a:cubicBezTo>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111"/>
            <p:cNvSpPr>
              <a:spLocks noEditPoints="1"/>
            </p:cNvSpPr>
            <p:nvPr userDrawn="1"/>
          </p:nvSpPr>
          <p:spPr bwMode="gray">
            <a:xfrm>
              <a:off x="8321927" y="3704563"/>
              <a:ext cx="1292768" cy="2980"/>
            </a:xfrm>
            <a:custGeom>
              <a:avLst/>
              <a:gdLst>
                <a:gd name="T0" fmla="*/ 0 w 446"/>
                <a:gd name="T1" fmla="*/ 0 h 1"/>
                <a:gd name="T2" fmla="*/ 0 w 446"/>
                <a:gd name="T3" fmla="*/ 1 h 1"/>
                <a:gd name="T4" fmla="*/ 0 w 446"/>
                <a:gd name="T5" fmla="*/ 0 h 1"/>
                <a:gd name="T6" fmla="*/ 446 w 446"/>
                <a:gd name="T7" fmla="*/ 0 h 1"/>
                <a:gd name="T8" fmla="*/ 446 w 446"/>
                <a:gd name="T9" fmla="*/ 1 h 1"/>
                <a:gd name="T10" fmla="*/ 446 w 446"/>
                <a:gd name="T11" fmla="*/ 0 h 1"/>
              </a:gdLst>
              <a:ahLst/>
              <a:cxnLst>
                <a:cxn ang="0">
                  <a:pos x="T0" y="T1"/>
                </a:cxn>
                <a:cxn ang="0">
                  <a:pos x="T2" y="T3"/>
                </a:cxn>
                <a:cxn ang="0">
                  <a:pos x="T4" y="T5"/>
                </a:cxn>
                <a:cxn ang="0">
                  <a:pos x="T6" y="T7"/>
                </a:cxn>
                <a:cxn ang="0">
                  <a:pos x="T8" y="T9"/>
                </a:cxn>
                <a:cxn ang="0">
                  <a:pos x="T10" y="T11"/>
                </a:cxn>
              </a:cxnLst>
              <a:rect l="0" t="0" r="r" b="b"/>
              <a:pathLst>
                <a:path w="446" h="1">
                  <a:moveTo>
                    <a:pt x="0" y="0"/>
                  </a:moveTo>
                  <a:cubicBezTo>
                    <a:pt x="0" y="0"/>
                    <a:pt x="0" y="1"/>
                    <a:pt x="0" y="1"/>
                  </a:cubicBezTo>
                  <a:cubicBezTo>
                    <a:pt x="0" y="1"/>
                    <a:pt x="0" y="0"/>
                    <a:pt x="0" y="0"/>
                  </a:cubicBezTo>
                  <a:moveTo>
                    <a:pt x="446" y="0"/>
                  </a:moveTo>
                  <a:cubicBezTo>
                    <a:pt x="446" y="0"/>
                    <a:pt x="446" y="1"/>
                    <a:pt x="446" y="1"/>
                  </a:cubicBezTo>
                  <a:cubicBezTo>
                    <a:pt x="446" y="1"/>
                    <a:pt x="446" y="0"/>
                    <a:pt x="44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12"/>
            <p:cNvSpPr>
              <a:spLocks/>
            </p:cNvSpPr>
            <p:nvPr userDrawn="1"/>
          </p:nvSpPr>
          <p:spPr bwMode="gray">
            <a:xfrm>
              <a:off x="8321927" y="3064137"/>
              <a:ext cx="1292768" cy="667235"/>
            </a:xfrm>
            <a:custGeom>
              <a:avLst/>
              <a:gdLst>
                <a:gd name="T0" fmla="*/ 223 w 446"/>
                <a:gd name="T1" fmla="*/ 0 h 232"/>
                <a:gd name="T2" fmla="*/ 0 w 446"/>
                <a:gd name="T3" fmla="*/ 223 h 232"/>
                <a:gd name="T4" fmla="*/ 0 w 446"/>
                <a:gd name="T5" fmla="*/ 223 h 232"/>
                <a:gd name="T6" fmla="*/ 0 w 446"/>
                <a:gd name="T7" fmla="*/ 224 h 232"/>
                <a:gd name="T8" fmla="*/ 0 w 446"/>
                <a:gd name="T9" fmla="*/ 232 h 232"/>
                <a:gd name="T10" fmla="*/ 223 w 446"/>
                <a:gd name="T11" fmla="*/ 17 h 232"/>
                <a:gd name="T12" fmla="*/ 446 w 446"/>
                <a:gd name="T13" fmla="*/ 232 h 232"/>
                <a:gd name="T14" fmla="*/ 446 w 446"/>
                <a:gd name="T15" fmla="*/ 224 h 232"/>
                <a:gd name="T16" fmla="*/ 446 w 446"/>
                <a:gd name="T17" fmla="*/ 223 h 232"/>
                <a:gd name="T18" fmla="*/ 446 w 446"/>
                <a:gd name="T19" fmla="*/ 223 h 232"/>
                <a:gd name="T20" fmla="*/ 223 w 44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6" h="232">
                  <a:moveTo>
                    <a:pt x="223" y="0"/>
                  </a:moveTo>
                  <a:cubicBezTo>
                    <a:pt x="100" y="0"/>
                    <a:pt x="0" y="100"/>
                    <a:pt x="0" y="223"/>
                  </a:cubicBezTo>
                  <a:cubicBezTo>
                    <a:pt x="0" y="223"/>
                    <a:pt x="0" y="223"/>
                    <a:pt x="0" y="223"/>
                  </a:cubicBezTo>
                  <a:cubicBezTo>
                    <a:pt x="0" y="223"/>
                    <a:pt x="0" y="224"/>
                    <a:pt x="0" y="224"/>
                  </a:cubicBezTo>
                  <a:cubicBezTo>
                    <a:pt x="0" y="226"/>
                    <a:pt x="0" y="229"/>
                    <a:pt x="0" y="232"/>
                  </a:cubicBezTo>
                  <a:cubicBezTo>
                    <a:pt x="5" y="112"/>
                    <a:pt x="103" y="17"/>
                    <a:pt x="223" y="17"/>
                  </a:cubicBezTo>
                  <a:cubicBezTo>
                    <a:pt x="343" y="17"/>
                    <a:pt x="442" y="112"/>
                    <a:pt x="446" y="232"/>
                  </a:cubicBezTo>
                  <a:cubicBezTo>
                    <a:pt x="446" y="229"/>
                    <a:pt x="446" y="226"/>
                    <a:pt x="446" y="224"/>
                  </a:cubicBezTo>
                  <a:cubicBezTo>
                    <a:pt x="446" y="224"/>
                    <a:pt x="446" y="223"/>
                    <a:pt x="446" y="223"/>
                  </a:cubicBezTo>
                  <a:cubicBezTo>
                    <a:pt x="446" y="223"/>
                    <a:pt x="446" y="223"/>
                    <a:pt x="446" y="223"/>
                  </a:cubicBezTo>
                  <a:cubicBezTo>
                    <a:pt x="446" y="100"/>
                    <a:pt x="346" y="0"/>
                    <a:pt x="223" y="0"/>
                  </a:cubicBezTo>
                </a:path>
              </a:pathLst>
            </a:custGeom>
            <a:solidFill>
              <a:srgbClr val="F5C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Rectangle 113"/>
            <p:cNvSpPr>
              <a:spLocks noChangeArrowheads="1"/>
            </p:cNvSpPr>
            <p:nvPr userDrawn="1"/>
          </p:nvSpPr>
          <p:spPr bwMode="gray">
            <a:xfrm>
              <a:off x="8908735" y="4377756"/>
              <a:ext cx="113192" cy="208511"/>
            </a:xfrm>
            <a:prstGeom prst="rect">
              <a:avLst/>
            </a:prstGeom>
            <a:solidFill>
              <a:srgbClr val="F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114"/>
            <p:cNvSpPr>
              <a:spLocks noChangeArrowheads="1"/>
            </p:cNvSpPr>
            <p:nvPr userDrawn="1"/>
          </p:nvSpPr>
          <p:spPr bwMode="gray">
            <a:xfrm>
              <a:off x="8908735" y="4377756"/>
              <a:ext cx="113192" cy="2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115"/>
            <p:cNvSpPr>
              <a:spLocks noChangeArrowheads="1"/>
            </p:cNvSpPr>
            <p:nvPr userDrawn="1"/>
          </p:nvSpPr>
          <p:spPr bwMode="gray">
            <a:xfrm>
              <a:off x="8908735" y="4544565"/>
              <a:ext cx="113192" cy="41702"/>
            </a:xfrm>
            <a:prstGeom prst="rect">
              <a:avLst/>
            </a:prstGeom>
            <a:solidFill>
              <a:srgbClr val="A8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116"/>
            <p:cNvSpPr>
              <a:spLocks noChangeArrowheads="1"/>
            </p:cNvSpPr>
            <p:nvPr userDrawn="1"/>
          </p:nvSpPr>
          <p:spPr bwMode="gray">
            <a:xfrm>
              <a:off x="8908735" y="4544565"/>
              <a:ext cx="113192" cy="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17"/>
            <p:cNvSpPr>
              <a:spLocks/>
            </p:cNvSpPr>
            <p:nvPr userDrawn="1"/>
          </p:nvSpPr>
          <p:spPr bwMode="gray">
            <a:xfrm flipH="1">
              <a:off x="8636183" y="5013981"/>
              <a:ext cx="551064" cy="163831"/>
            </a:xfrm>
            <a:custGeom>
              <a:avLst/>
              <a:gdLst>
                <a:gd name="T0" fmla="*/ 0 w 190"/>
                <a:gd name="T1" fmla="*/ 29 h 57"/>
                <a:gd name="T2" fmla="*/ 28 w 190"/>
                <a:gd name="T3" fmla="*/ 57 h 57"/>
                <a:gd name="T4" fmla="*/ 125 w 190"/>
                <a:gd name="T5" fmla="*/ 57 h 57"/>
                <a:gd name="T6" fmla="*/ 162 w 190"/>
                <a:gd name="T7" fmla="*/ 57 h 57"/>
                <a:gd name="T8" fmla="*/ 190 w 190"/>
                <a:gd name="T9" fmla="*/ 29 h 57"/>
                <a:gd name="T10" fmla="*/ 190 w 190"/>
                <a:gd name="T11" fmla="*/ 24 h 57"/>
                <a:gd name="T12" fmla="*/ 166 w 190"/>
                <a:gd name="T13" fmla="*/ 0 h 57"/>
                <a:gd name="T14" fmla="*/ 125 w 190"/>
                <a:gd name="T15" fmla="*/ 0 h 57"/>
                <a:gd name="T16" fmla="*/ 28 w 190"/>
                <a:gd name="T17" fmla="*/ 0 h 57"/>
                <a:gd name="T18" fmla="*/ 0 w 190"/>
                <a:gd name="T19" fmla="*/ 29 h 57"/>
                <a:gd name="T20" fmla="*/ 0 w 190"/>
                <a:gd name="T21" fmla="*/ 29 h 57"/>
                <a:gd name="T22" fmla="*/ 0 w 190"/>
                <a:gd name="T2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57">
                  <a:moveTo>
                    <a:pt x="0" y="29"/>
                  </a:moveTo>
                  <a:cubicBezTo>
                    <a:pt x="0" y="45"/>
                    <a:pt x="12" y="57"/>
                    <a:pt x="28" y="57"/>
                  </a:cubicBezTo>
                  <a:cubicBezTo>
                    <a:pt x="125" y="57"/>
                    <a:pt x="125" y="57"/>
                    <a:pt x="125" y="57"/>
                  </a:cubicBezTo>
                  <a:cubicBezTo>
                    <a:pt x="162" y="57"/>
                    <a:pt x="162" y="57"/>
                    <a:pt x="162" y="57"/>
                  </a:cubicBezTo>
                  <a:cubicBezTo>
                    <a:pt x="177" y="57"/>
                    <a:pt x="190" y="45"/>
                    <a:pt x="190" y="29"/>
                  </a:cubicBezTo>
                  <a:cubicBezTo>
                    <a:pt x="190" y="24"/>
                    <a:pt x="190" y="24"/>
                    <a:pt x="190" y="24"/>
                  </a:cubicBezTo>
                  <a:cubicBezTo>
                    <a:pt x="190" y="11"/>
                    <a:pt x="179" y="0"/>
                    <a:pt x="166" y="0"/>
                  </a:cubicBezTo>
                  <a:cubicBezTo>
                    <a:pt x="125" y="0"/>
                    <a:pt x="125" y="0"/>
                    <a:pt x="125" y="0"/>
                  </a:cubicBezTo>
                  <a:cubicBezTo>
                    <a:pt x="28" y="0"/>
                    <a:pt x="28" y="0"/>
                    <a:pt x="28" y="0"/>
                  </a:cubicBezTo>
                  <a:cubicBezTo>
                    <a:pt x="12" y="0"/>
                    <a:pt x="0" y="13"/>
                    <a:pt x="0" y="29"/>
                  </a:cubicBezTo>
                  <a:cubicBezTo>
                    <a:pt x="0" y="29"/>
                    <a:pt x="0" y="29"/>
                    <a:pt x="0" y="29"/>
                  </a:cubicBezTo>
                  <a:cubicBezTo>
                    <a:pt x="0" y="29"/>
                    <a:pt x="0" y="29"/>
                    <a:pt x="0" y="29"/>
                  </a:cubicBezTo>
                </a:path>
              </a:pathLst>
            </a:custGeom>
            <a:solidFill>
              <a:srgbClr val="6B3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18"/>
            <p:cNvSpPr>
              <a:spLocks/>
            </p:cNvSpPr>
            <p:nvPr userDrawn="1"/>
          </p:nvSpPr>
          <p:spPr bwMode="gray">
            <a:xfrm flipH="1">
              <a:off x="8636183" y="5013981"/>
              <a:ext cx="190639" cy="89362"/>
            </a:xfrm>
            <a:custGeom>
              <a:avLst/>
              <a:gdLst>
                <a:gd name="T0" fmla="*/ 42 w 66"/>
                <a:gd name="T1" fmla="*/ 0 h 31"/>
                <a:gd name="T2" fmla="*/ 1 w 66"/>
                <a:gd name="T3" fmla="*/ 0 h 31"/>
                <a:gd name="T4" fmla="*/ 0 w 66"/>
                <a:gd name="T5" fmla="*/ 0 h 31"/>
                <a:gd name="T6" fmla="*/ 1 w 66"/>
                <a:gd name="T7" fmla="*/ 0 h 31"/>
                <a:gd name="T8" fmla="*/ 42 w 66"/>
                <a:gd name="T9" fmla="*/ 0 h 31"/>
                <a:gd name="T10" fmla="*/ 66 w 66"/>
                <a:gd name="T11" fmla="*/ 24 h 31"/>
                <a:gd name="T12" fmla="*/ 66 w 66"/>
                <a:gd name="T13" fmla="*/ 29 h 31"/>
                <a:gd name="T14" fmla="*/ 66 w 66"/>
                <a:gd name="T15" fmla="*/ 30 h 31"/>
                <a:gd name="T16" fmla="*/ 66 w 66"/>
                <a:gd name="T17" fmla="*/ 31 h 31"/>
                <a:gd name="T18" fmla="*/ 66 w 66"/>
                <a:gd name="T19" fmla="*/ 29 h 31"/>
                <a:gd name="T20" fmla="*/ 66 w 66"/>
                <a:gd name="T21" fmla="*/ 24 h 31"/>
                <a:gd name="T22" fmla="*/ 42 w 66"/>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1">
                  <a:moveTo>
                    <a:pt x="42" y="0"/>
                  </a:moveTo>
                  <a:cubicBezTo>
                    <a:pt x="1" y="0"/>
                    <a:pt x="1" y="0"/>
                    <a:pt x="1" y="0"/>
                  </a:cubicBezTo>
                  <a:cubicBezTo>
                    <a:pt x="0" y="0"/>
                    <a:pt x="0" y="0"/>
                    <a:pt x="0" y="0"/>
                  </a:cubicBezTo>
                  <a:cubicBezTo>
                    <a:pt x="1" y="0"/>
                    <a:pt x="1" y="0"/>
                    <a:pt x="1" y="0"/>
                  </a:cubicBezTo>
                  <a:cubicBezTo>
                    <a:pt x="42" y="0"/>
                    <a:pt x="42" y="0"/>
                    <a:pt x="42" y="0"/>
                  </a:cubicBezTo>
                  <a:cubicBezTo>
                    <a:pt x="55" y="0"/>
                    <a:pt x="66" y="11"/>
                    <a:pt x="66" y="24"/>
                  </a:cubicBezTo>
                  <a:cubicBezTo>
                    <a:pt x="66" y="29"/>
                    <a:pt x="66" y="29"/>
                    <a:pt x="66" y="29"/>
                  </a:cubicBezTo>
                  <a:cubicBezTo>
                    <a:pt x="66" y="29"/>
                    <a:pt x="66" y="30"/>
                    <a:pt x="66" y="30"/>
                  </a:cubicBezTo>
                  <a:cubicBezTo>
                    <a:pt x="66" y="30"/>
                    <a:pt x="66" y="30"/>
                    <a:pt x="66" y="31"/>
                  </a:cubicBezTo>
                  <a:cubicBezTo>
                    <a:pt x="66" y="29"/>
                    <a:pt x="66" y="29"/>
                    <a:pt x="66" y="29"/>
                  </a:cubicBezTo>
                  <a:cubicBezTo>
                    <a:pt x="66" y="24"/>
                    <a:pt x="66" y="24"/>
                    <a:pt x="66" y="24"/>
                  </a:cubicBezTo>
                  <a:cubicBezTo>
                    <a:pt x="66" y="11"/>
                    <a:pt x="55" y="0"/>
                    <a:pt x="42"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19"/>
            <p:cNvSpPr>
              <a:spLocks/>
            </p:cNvSpPr>
            <p:nvPr userDrawn="1"/>
          </p:nvSpPr>
          <p:spPr bwMode="gray">
            <a:xfrm flipH="1">
              <a:off x="8636183" y="5013981"/>
              <a:ext cx="551064" cy="92342"/>
            </a:xfrm>
            <a:custGeom>
              <a:avLst/>
              <a:gdLst>
                <a:gd name="T0" fmla="*/ 166 w 190"/>
                <a:gd name="T1" fmla="*/ 0 h 32"/>
                <a:gd name="T2" fmla="*/ 125 w 190"/>
                <a:gd name="T3" fmla="*/ 0 h 32"/>
                <a:gd name="T4" fmla="*/ 124 w 190"/>
                <a:gd name="T5" fmla="*/ 0 h 32"/>
                <a:gd name="T6" fmla="*/ 97 w 190"/>
                <a:gd name="T7" fmla="*/ 0 h 32"/>
                <a:gd name="T8" fmla="*/ 58 w 190"/>
                <a:gd name="T9" fmla="*/ 0 h 32"/>
                <a:gd name="T10" fmla="*/ 32 w 190"/>
                <a:gd name="T11" fmla="*/ 0 h 32"/>
                <a:gd name="T12" fmla="*/ 28 w 190"/>
                <a:gd name="T13" fmla="*/ 0 h 32"/>
                <a:gd name="T14" fmla="*/ 0 w 190"/>
                <a:gd name="T15" fmla="*/ 29 h 32"/>
                <a:gd name="T16" fmla="*/ 0 w 190"/>
                <a:gd name="T17" fmla="*/ 29 h 32"/>
                <a:gd name="T18" fmla="*/ 0 w 190"/>
                <a:gd name="T19" fmla="*/ 29 h 32"/>
                <a:gd name="T20" fmla="*/ 0 w 190"/>
                <a:gd name="T21" fmla="*/ 32 h 32"/>
                <a:gd name="T22" fmla="*/ 28 w 190"/>
                <a:gd name="T23" fmla="*/ 7 h 32"/>
                <a:gd name="T24" fmla="*/ 125 w 190"/>
                <a:gd name="T25" fmla="*/ 7 h 32"/>
                <a:gd name="T26" fmla="*/ 166 w 190"/>
                <a:gd name="T27" fmla="*/ 7 h 32"/>
                <a:gd name="T28" fmla="*/ 190 w 190"/>
                <a:gd name="T29" fmla="*/ 30 h 32"/>
                <a:gd name="T30" fmla="*/ 190 w 190"/>
                <a:gd name="T31" fmla="*/ 29 h 32"/>
                <a:gd name="T32" fmla="*/ 190 w 190"/>
                <a:gd name="T33" fmla="*/ 24 h 32"/>
                <a:gd name="T34" fmla="*/ 166 w 19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32">
                  <a:moveTo>
                    <a:pt x="166" y="0"/>
                  </a:moveTo>
                  <a:cubicBezTo>
                    <a:pt x="125" y="0"/>
                    <a:pt x="125" y="0"/>
                    <a:pt x="125" y="0"/>
                  </a:cubicBezTo>
                  <a:cubicBezTo>
                    <a:pt x="124" y="0"/>
                    <a:pt x="124" y="0"/>
                    <a:pt x="124" y="0"/>
                  </a:cubicBezTo>
                  <a:cubicBezTo>
                    <a:pt x="97" y="0"/>
                    <a:pt x="97" y="0"/>
                    <a:pt x="97" y="0"/>
                  </a:cubicBezTo>
                  <a:cubicBezTo>
                    <a:pt x="58" y="0"/>
                    <a:pt x="58" y="0"/>
                    <a:pt x="58" y="0"/>
                  </a:cubicBezTo>
                  <a:cubicBezTo>
                    <a:pt x="32" y="0"/>
                    <a:pt x="32" y="0"/>
                    <a:pt x="32" y="0"/>
                  </a:cubicBezTo>
                  <a:cubicBezTo>
                    <a:pt x="28" y="0"/>
                    <a:pt x="28" y="0"/>
                    <a:pt x="28" y="0"/>
                  </a:cubicBezTo>
                  <a:cubicBezTo>
                    <a:pt x="12" y="0"/>
                    <a:pt x="0" y="13"/>
                    <a:pt x="0" y="29"/>
                  </a:cubicBezTo>
                  <a:cubicBezTo>
                    <a:pt x="0" y="29"/>
                    <a:pt x="0" y="29"/>
                    <a:pt x="0" y="29"/>
                  </a:cubicBezTo>
                  <a:cubicBezTo>
                    <a:pt x="0" y="29"/>
                    <a:pt x="0" y="29"/>
                    <a:pt x="0" y="29"/>
                  </a:cubicBezTo>
                  <a:cubicBezTo>
                    <a:pt x="0" y="30"/>
                    <a:pt x="0" y="31"/>
                    <a:pt x="0" y="32"/>
                  </a:cubicBezTo>
                  <a:cubicBezTo>
                    <a:pt x="1" y="18"/>
                    <a:pt x="13" y="7"/>
                    <a:pt x="28" y="7"/>
                  </a:cubicBezTo>
                  <a:cubicBezTo>
                    <a:pt x="125" y="7"/>
                    <a:pt x="125" y="7"/>
                    <a:pt x="125" y="7"/>
                  </a:cubicBezTo>
                  <a:cubicBezTo>
                    <a:pt x="166" y="7"/>
                    <a:pt x="166" y="7"/>
                    <a:pt x="166" y="7"/>
                  </a:cubicBezTo>
                  <a:cubicBezTo>
                    <a:pt x="179" y="7"/>
                    <a:pt x="190" y="17"/>
                    <a:pt x="190" y="30"/>
                  </a:cubicBezTo>
                  <a:cubicBezTo>
                    <a:pt x="190" y="30"/>
                    <a:pt x="190" y="29"/>
                    <a:pt x="190" y="29"/>
                  </a:cubicBezTo>
                  <a:cubicBezTo>
                    <a:pt x="190" y="24"/>
                    <a:pt x="190" y="24"/>
                    <a:pt x="190" y="24"/>
                  </a:cubicBezTo>
                  <a:cubicBezTo>
                    <a:pt x="190" y="11"/>
                    <a:pt x="179" y="0"/>
                    <a:pt x="166" y="0"/>
                  </a:cubicBezTo>
                </a:path>
              </a:pathLst>
            </a:custGeom>
            <a:solidFill>
              <a:srgbClr val="896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20"/>
            <p:cNvSpPr>
              <a:spLocks/>
            </p:cNvSpPr>
            <p:nvPr userDrawn="1"/>
          </p:nvSpPr>
          <p:spPr bwMode="gray">
            <a:xfrm flipH="1">
              <a:off x="8683843" y="5013981"/>
              <a:ext cx="1447662" cy="577873"/>
            </a:xfrm>
            <a:custGeom>
              <a:avLst/>
              <a:gdLst>
                <a:gd name="T0" fmla="*/ 163 w 500"/>
                <a:gd name="T1" fmla="*/ 0 h 201"/>
                <a:gd name="T2" fmla="*/ 262 w 500"/>
                <a:gd name="T3" fmla="*/ 0 h 201"/>
                <a:gd name="T4" fmla="*/ 381 w 500"/>
                <a:gd name="T5" fmla="*/ 0 h 201"/>
                <a:gd name="T6" fmla="*/ 500 w 500"/>
                <a:gd name="T7" fmla="*/ 53 h 201"/>
                <a:gd name="T8" fmla="*/ 481 w 500"/>
                <a:gd name="T9" fmla="*/ 80 h 201"/>
                <a:gd name="T10" fmla="*/ 411 w 500"/>
                <a:gd name="T11" fmla="*/ 88 h 201"/>
                <a:gd name="T12" fmla="*/ 331 w 500"/>
                <a:gd name="T13" fmla="*/ 86 h 201"/>
                <a:gd name="T14" fmla="*/ 163 w 500"/>
                <a:gd name="T15" fmla="*/ 99 h 201"/>
                <a:gd name="T16" fmla="*/ 163 w 500"/>
                <a:gd name="T17" fmla="*/ 195 h 201"/>
                <a:gd name="T18" fmla="*/ 0 w 500"/>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01">
                  <a:moveTo>
                    <a:pt x="163" y="0"/>
                  </a:moveTo>
                  <a:cubicBezTo>
                    <a:pt x="262" y="0"/>
                    <a:pt x="262" y="0"/>
                    <a:pt x="262" y="0"/>
                  </a:cubicBezTo>
                  <a:cubicBezTo>
                    <a:pt x="381" y="0"/>
                    <a:pt x="381" y="0"/>
                    <a:pt x="381" y="0"/>
                  </a:cubicBezTo>
                  <a:cubicBezTo>
                    <a:pt x="500" y="53"/>
                    <a:pt x="500" y="53"/>
                    <a:pt x="500" y="53"/>
                  </a:cubicBezTo>
                  <a:cubicBezTo>
                    <a:pt x="500" y="53"/>
                    <a:pt x="498" y="67"/>
                    <a:pt x="481" y="80"/>
                  </a:cubicBezTo>
                  <a:cubicBezTo>
                    <a:pt x="461" y="95"/>
                    <a:pt x="434" y="98"/>
                    <a:pt x="411" y="88"/>
                  </a:cubicBezTo>
                  <a:cubicBezTo>
                    <a:pt x="387" y="79"/>
                    <a:pt x="356" y="63"/>
                    <a:pt x="331" y="86"/>
                  </a:cubicBezTo>
                  <a:cubicBezTo>
                    <a:pt x="331" y="86"/>
                    <a:pt x="252" y="166"/>
                    <a:pt x="163" y="99"/>
                  </a:cubicBezTo>
                  <a:cubicBezTo>
                    <a:pt x="163" y="195"/>
                    <a:pt x="163" y="195"/>
                    <a:pt x="163"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121"/>
            <p:cNvSpPr>
              <a:spLocks/>
            </p:cNvSpPr>
            <p:nvPr userDrawn="1"/>
          </p:nvSpPr>
          <p:spPr bwMode="gray">
            <a:xfrm flipH="1">
              <a:off x="8683843" y="5013981"/>
              <a:ext cx="1230214" cy="577873"/>
            </a:xfrm>
            <a:custGeom>
              <a:avLst/>
              <a:gdLst>
                <a:gd name="T0" fmla="*/ 81 w 425"/>
                <a:gd name="T1" fmla="*/ 0 h 201"/>
                <a:gd name="T2" fmla="*/ 187 w 425"/>
                <a:gd name="T3" fmla="*/ 0 h 201"/>
                <a:gd name="T4" fmla="*/ 306 w 425"/>
                <a:gd name="T5" fmla="*/ 0 h 201"/>
                <a:gd name="T6" fmla="*/ 425 w 425"/>
                <a:gd name="T7" fmla="*/ 53 h 201"/>
                <a:gd name="T8" fmla="*/ 406 w 425"/>
                <a:gd name="T9" fmla="*/ 80 h 201"/>
                <a:gd name="T10" fmla="*/ 336 w 425"/>
                <a:gd name="T11" fmla="*/ 88 h 201"/>
                <a:gd name="T12" fmla="*/ 256 w 425"/>
                <a:gd name="T13" fmla="*/ 86 h 201"/>
                <a:gd name="T14" fmla="*/ 88 w 425"/>
                <a:gd name="T15" fmla="*/ 99 h 201"/>
                <a:gd name="T16" fmla="*/ 88 w 425"/>
                <a:gd name="T17" fmla="*/ 195 h 201"/>
                <a:gd name="T18" fmla="*/ 0 w 425"/>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201">
                  <a:moveTo>
                    <a:pt x="81" y="0"/>
                  </a:moveTo>
                  <a:cubicBezTo>
                    <a:pt x="187" y="0"/>
                    <a:pt x="187" y="0"/>
                    <a:pt x="187" y="0"/>
                  </a:cubicBezTo>
                  <a:cubicBezTo>
                    <a:pt x="306" y="0"/>
                    <a:pt x="306" y="0"/>
                    <a:pt x="306" y="0"/>
                  </a:cubicBezTo>
                  <a:cubicBezTo>
                    <a:pt x="425" y="53"/>
                    <a:pt x="425" y="53"/>
                    <a:pt x="425" y="53"/>
                  </a:cubicBezTo>
                  <a:cubicBezTo>
                    <a:pt x="425" y="53"/>
                    <a:pt x="423" y="67"/>
                    <a:pt x="406" y="80"/>
                  </a:cubicBezTo>
                  <a:cubicBezTo>
                    <a:pt x="386" y="95"/>
                    <a:pt x="359" y="98"/>
                    <a:pt x="336" y="88"/>
                  </a:cubicBezTo>
                  <a:cubicBezTo>
                    <a:pt x="312" y="79"/>
                    <a:pt x="281" y="63"/>
                    <a:pt x="256" y="86"/>
                  </a:cubicBezTo>
                  <a:cubicBezTo>
                    <a:pt x="256" y="86"/>
                    <a:pt x="177" y="166"/>
                    <a:pt x="88" y="99"/>
                  </a:cubicBezTo>
                  <a:cubicBezTo>
                    <a:pt x="88" y="195"/>
                    <a:pt x="88" y="195"/>
                    <a:pt x="88" y="195"/>
                  </a:cubicBezTo>
                  <a:cubicBezTo>
                    <a:pt x="0" y="201"/>
                    <a:pt x="0" y="201"/>
                    <a:pt x="0" y="201"/>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22"/>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close/>
                </a:path>
              </a:pathLst>
            </a:custGeom>
            <a:solidFill>
              <a:srgbClr val="B2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23"/>
            <p:cNvSpPr>
              <a:spLocks/>
            </p:cNvSpPr>
            <p:nvPr userDrawn="1"/>
          </p:nvSpPr>
          <p:spPr bwMode="gray">
            <a:xfrm flipH="1">
              <a:off x="9925974" y="5591854"/>
              <a:ext cx="62552" cy="2980"/>
            </a:xfrm>
            <a:custGeom>
              <a:avLst/>
              <a:gdLst>
                <a:gd name="T0" fmla="*/ 21 w 21"/>
                <a:gd name="T1" fmla="*/ 0 h 1"/>
                <a:gd name="T2" fmla="*/ 0 w 21"/>
                <a:gd name="T3" fmla="*/ 1 h 1"/>
                <a:gd name="T4" fmla="*/ 21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0" y="1"/>
                  </a:lnTo>
                  <a:lnTo>
                    <a:pt x="21" y="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Rectangle 124"/>
            <p:cNvSpPr>
              <a:spLocks noChangeArrowheads="1"/>
            </p:cNvSpPr>
            <p:nvPr userDrawn="1"/>
          </p:nvSpPr>
          <p:spPr bwMode="gray">
            <a:xfrm flipH="1">
              <a:off x="9500015" y="5234407"/>
              <a:ext cx="232341" cy="342555"/>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25"/>
            <p:cNvSpPr>
              <a:spLocks noEditPoints="1"/>
            </p:cNvSpPr>
            <p:nvPr userDrawn="1"/>
          </p:nvSpPr>
          <p:spPr bwMode="gray">
            <a:xfrm>
              <a:off x="8616820" y="3222009"/>
              <a:ext cx="875746" cy="851916"/>
            </a:xfrm>
            <a:custGeom>
              <a:avLst/>
              <a:gdLst>
                <a:gd name="T0" fmla="*/ 254 w 303"/>
                <a:gd name="T1" fmla="*/ 292 h 296"/>
                <a:gd name="T2" fmla="*/ 246 w 303"/>
                <a:gd name="T3" fmla="*/ 292 h 296"/>
                <a:gd name="T4" fmla="*/ 250 w 303"/>
                <a:gd name="T5" fmla="*/ 296 h 296"/>
                <a:gd name="T6" fmla="*/ 254 w 303"/>
                <a:gd name="T7" fmla="*/ 292 h 296"/>
                <a:gd name="T8" fmla="*/ 122 w 303"/>
                <a:gd name="T9" fmla="*/ 0 h 296"/>
                <a:gd name="T10" fmla="*/ 0 w 303"/>
                <a:gd name="T11" fmla="*/ 47 h 296"/>
                <a:gd name="T12" fmla="*/ 83 w 303"/>
                <a:gd name="T13" fmla="*/ 129 h 296"/>
                <a:gd name="T14" fmla="*/ 83 w 303"/>
                <a:gd name="T15" fmla="*/ 97 h 296"/>
                <a:gd name="T16" fmla="*/ 144 w 303"/>
                <a:gd name="T17" fmla="*/ 97 h 296"/>
                <a:gd name="T18" fmla="*/ 144 w 303"/>
                <a:gd name="T19" fmla="*/ 190 h 296"/>
                <a:gd name="T20" fmla="*/ 160 w 303"/>
                <a:gd name="T21" fmla="*/ 207 h 296"/>
                <a:gd name="T22" fmla="*/ 160 w 303"/>
                <a:gd name="T23" fmla="*/ 48 h 296"/>
                <a:gd name="T24" fmla="*/ 221 w 303"/>
                <a:gd name="T25" fmla="*/ 48 h 296"/>
                <a:gd name="T26" fmla="*/ 221 w 303"/>
                <a:gd name="T27" fmla="*/ 268 h 296"/>
                <a:gd name="T28" fmla="*/ 241 w 303"/>
                <a:gd name="T29" fmla="*/ 288 h 296"/>
                <a:gd name="T30" fmla="*/ 258 w 303"/>
                <a:gd name="T31" fmla="*/ 288 h 296"/>
                <a:gd name="T32" fmla="*/ 303 w 303"/>
                <a:gd name="T33" fmla="*/ 174 h 296"/>
                <a:gd name="T34" fmla="*/ 122 w 303"/>
                <a:gd name="T3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96">
                  <a:moveTo>
                    <a:pt x="254" y="292"/>
                  </a:moveTo>
                  <a:cubicBezTo>
                    <a:pt x="246" y="292"/>
                    <a:pt x="246" y="292"/>
                    <a:pt x="246" y="292"/>
                  </a:cubicBezTo>
                  <a:cubicBezTo>
                    <a:pt x="250" y="296"/>
                    <a:pt x="250" y="296"/>
                    <a:pt x="250" y="296"/>
                  </a:cubicBezTo>
                  <a:cubicBezTo>
                    <a:pt x="252" y="295"/>
                    <a:pt x="253" y="293"/>
                    <a:pt x="254" y="292"/>
                  </a:cubicBezTo>
                  <a:moveTo>
                    <a:pt x="122" y="0"/>
                  </a:moveTo>
                  <a:cubicBezTo>
                    <a:pt x="75" y="0"/>
                    <a:pt x="32" y="17"/>
                    <a:pt x="0" y="47"/>
                  </a:cubicBezTo>
                  <a:cubicBezTo>
                    <a:pt x="83" y="129"/>
                    <a:pt x="83" y="129"/>
                    <a:pt x="83" y="129"/>
                  </a:cubicBezTo>
                  <a:cubicBezTo>
                    <a:pt x="83" y="97"/>
                    <a:pt x="83" y="97"/>
                    <a:pt x="83" y="97"/>
                  </a:cubicBezTo>
                  <a:cubicBezTo>
                    <a:pt x="144" y="97"/>
                    <a:pt x="144" y="97"/>
                    <a:pt x="144" y="97"/>
                  </a:cubicBezTo>
                  <a:cubicBezTo>
                    <a:pt x="144" y="190"/>
                    <a:pt x="144" y="190"/>
                    <a:pt x="144" y="190"/>
                  </a:cubicBezTo>
                  <a:cubicBezTo>
                    <a:pt x="160" y="207"/>
                    <a:pt x="160" y="207"/>
                    <a:pt x="160" y="207"/>
                  </a:cubicBezTo>
                  <a:cubicBezTo>
                    <a:pt x="160" y="48"/>
                    <a:pt x="160" y="48"/>
                    <a:pt x="160" y="48"/>
                  </a:cubicBezTo>
                  <a:cubicBezTo>
                    <a:pt x="221" y="48"/>
                    <a:pt x="221" y="48"/>
                    <a:pt x="221" y="48"/>
                  </a:cubicBezTo>
                  <a:cubicBezTo>
                    <a:pt x="221" y="268"/>
                    <a:pt x="221" y="268"/>
                    <a:pt x="221" y="268"/>
                  </a:cubicBezTo>
                  <a:cubicBezTo>
                    <a:pt x="241" y="288"/>
                    <a:pt x="241" y="288"/>
                    <a:pt x="241" y="288"/>
                  </a:cubicBezTo>
                  <a:cubicBezTo>
                    <a:pt x="258" y="288"/>
                    <a:pt x="258" y="288"/>
                    <a:pt x="258" y="288"/>
                  </a:cubicBezTo>
                  <a:cubicBezTo>
                    <a:pt x="285" y="257"/>
                    <a:pt x="302" y="218"/>
                    <a:pt x="303" y="174"/>
                  </a:cubicBezTo>
                  <a:cubicBezTo>
                    <a:pt x="300" y="77"/>
                    <a:pt x="220" y="0"/>
                    <a:pt x="1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26"/>
            <p:cNvSpPr>
              <a:spLocks/>
            </p:cNvSpPr>
            <p:nvPr userDrawn="1"/>
          </p:nvSpPr>
          <p:spPr bwMode="gray">
            <a:xfrm>
              <a:off x="9313842" y="4050096"/>
              <a:ext cx="47660" cy="11915"/>
            </a:xfrm>
            <a:custGeom>
              <a:avLst/>
              <a:gdLst>
                <a:gd name="T0" fmla="*/ 17 w 17"/>
                <a:gd name="T1" fmla="*/ 0 h 4"/>
                <a:gd name="T2" fmla="*/ 0 w 17"/>
                <a:gd name="T3" fmla="*/ 0 h 4"/>
                <a:gd name="T4" fmla="*/ 5 w 17"/>
                <a:gd name="T5" fmla="*/ 4 h 4"/>
                <a:gd name="T6" fmla="*/ 13 w 17"/>
                <a:gd name="T7" fmla="*/ 4 h 4"/>
                <a:gd name="T8" fmla="*/ 17 w 17"/>
                <a:gd name="T9" fmla="*/ 0 h 4"/>
              </a:gdLst>
              <a:ahLst/>
              <a:cxnLst>
                <a:cxn ang="0">
                  <a:pos x="T0" y="T1"/>
                </a:cxn>
                <a:cxn ang="0">
                  <a:pos x="T2" y="T3"/>
                </a:cxn>
                <a:cxn ang="0">
                  <a:pos x="T4" y="T5"/>
                </a:cxn>
                <a:cxn ang="0">
                  <a:pos x="T6" y="T7"/>
                </a:cxn>
                <a:cxn ang="0">
                  <a:pos x="T8" y="T9"/>
                </a:cxn>
              </a:cxnLst>
              <a:rect l="0" t="0" r="r" b="b"/>
              <a:pathLst>
                <a:path w="17" h="4">
                  <a:moveTo>
                    <a:pt x="17" y="0"/>
                  </a:moveTo>
                  <a:cubicBezTo>
                    <a:pt x="0" y="0"/>
                    <a:pt x="0" y="0"/>
                    <a:pt x="0" y="0"/>
                  </a:cubicBezTo>
                  <a:cubicBezTo>
                    <a:pt x="5" y="4"/>
                    <a:pt x="5" y="4"/>
                    <a:pt x="5" y="4"/>
                  </a:cubicBezTo>
                  <a:cubicBezTo>
                    <a:pt x="13" y="4"/>
                    <a:pt x="13" y="4"/>
                    <a:pt x="13" y="4"/>
                  </a:cubicBezTo>
                  <a:cubicBezTo>
                    <a:pt x="15" y="3"/>
                    <a:pt x="16" y="1"/>
                    <a:pt x="17"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27"/>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28"/>
            <p:cNvSpPr>
              <a:spLocks/>
            </p:cNvSpPr>
            <p:nvPr userDrawn="1"/>
          </p:nvSpPr>
          <p:spPr bwMode="gray">
            <a:xfrm>
              <a:off x="8855118" y="3502009"/>
              <a:ext cx="178724" cy="268086"/>
            </a:xfrm>
            <a:custGeom>
              <a:avLst/>
              <a:gdLst>
                <a:gd name="T0" fmla="*/ 60 w 60"/>
                <a:gd name="T1" fmla="*/ 0 h 90"/>
                <a:gd name="T2" fmla="*/ 0 w 60"/>
                <a:gd name="T3" fmla="*/ 0 h 90"/>
                <a:gd name="T4" fmla="*/ 0 w 60"/>
                <a:gd name="T5" fmla="*/ 31 h 90"/>
                <a:gd name="T6" fmla="*/ 60 w 60"/>
                <a:gd name="T7" fmla="*/ 90 h 90"/>
                <a:gd name="T8" fmla="*/ 60 w 60"/>
                <a:gd name="T9" fmla="*/ 0 h 90"/>
              </a:gdLst>
              <a:ahLst/>
              <a:cxnLst>
                <a:cxn ang="0">
                  <a:pos x="T0" y="T1"/>
                </a:cxn>
                <a:cxn ang="0">
                  <a:pos x="T2" y="T3"/>
                </a:cxn>
                <a:cxn ang="0">
                  <a:pos x="T4" y="T5"/>
                </a:cxn>
                <a:cxn ang="0">
                  <a:pos x="T6" y="T7"/>
                </a:cxn>
                <a:cxn ang="0">
                  <a:pos x="T8" y="T9"/>
                </a:cxn>
              </a:cxnLst>
              <a:rect l="0" t="0" r="r" b="b"/>
              <a:pathLst>
                <a:path w="60" h="90">
                  <a:moveTo>
                    <a:pt x="60" y="0"/>
                  </a:moveTo>
                  <a:lnTo>
                    <a:pt x="0" y="0"/>
                  </a:lnTo>
                  <a:lnTo>
                    <a:pt x="0" y="31"/>
                  </a:lnTo>
                  <a:lnTo>
                    <a:pt x="60" y="9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29"/>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808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30"/>
            <p:cNvSpPr>
              <a:spLocks/>
            </p:cNvSpPr>
            <p:nvPr userDrawn="1"/>
          </p:nvSpPr>
          <p:spPr bwMode="gray">
            <a:xfrm>
              <a:off x="9078524" y="3359030"/>
              <a:ext cx="175744" cy="634470"/>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1"/>
            <p:cNvSpPr>
              <a:spLocks/>
            </p:cNvSpPr>
            <p:nvPr userDrawn="1"/>
          </p:nvSpPr>
          <p:spPr bwMode="gray">
            <a:xfrm>
              <a:off x="8598948" y="3183286"/>
              <a:ext cx="893619" cy="539151"/>
            </a:xfrm>
            <a:custGeom>
              <a:avLst/>
              <a:gdLst>
                <a:gd name="T0" fmla="*/ 128 w 309"/>
                <a:gd name="T1" fmla="*/ 0 h 187"/>
                <a:gd name="T2" fmla="*/ 0 w 309"/>
                <a:gd name="T3" fmla="*/ 53 h 187"/>
                <a:gd name="T4" fmla="*/ 6 w 309"/>
                <a:gd name="T5" fmla="*/ 60 h 187"/>
                <a:gd name="T6" fmla="*/ 128 w 309"/>
                <a:gd name="T7" fmla="*/ 13 h 187"/>
                <a:gd name="T8" fmla="*/ 309 w 309"/>
                <a:gd name="T9" fmla="*/ 187 h 187"/>
                <a:gd name="T10" fmla="*/ 309 w 309"/>
                <a:gd name="T11" fmla="*/ 181 h 187"/>
                <a:gd name="T12" fmla="*/ 309 w 309"/>
                <a:gd name="T13" fmla="*/ 181 h 187"/>
                <a:gd name="T14" fmla="*/ 256 w 309"/>
                <a:gd name="T15" fmla="*/ 53 h 187"/>
                <a:gd name="T16" fmla="*/ 128 w 309"/>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187">
                  <a:moveTo>
                    <a:pt x="128" y="0"/>
                  </a:moveTo>
                  <a:cubicBezTo>
                    <a:pt x="82" y="0"/>
                    <a:pt x="35" y="18"/>
                    <a:pt x="0" y="53"/>
                  </a:cubicBezTo>
                  <a:cubicBezTo>
                    <a:pt x="6" y="60"/>
                    <a:pt x="6" y="60"/>
                    <a:pt x="6" y="60"/>
                  </a:cubicBezTo>
                  <a:cubicBezTo>
                    <a:pt x="38" y="30"/>
                    <a:pt x="81" y="13"/>
                    <a:pt x="128" y="13"/>
                  </a:cubicBezTo>
                  <a:cubicBezTo>
                    <a:pt x="226" y="13"/>
                    <a:pt x="306" y="90"/>
                    <a:pt x="309" y="187"/>
                  </a:cubicBezTo>
                  <a:cubicBezTo>
                    <a:pt x="309" y="185"/>
                    <a:pt x="309" y="183"/>
                    <a:pt x="309" y="181"/>
                  </a:cubicBezTo>
                  <a:cubicBezTo>
                    <a:pt x="309" y="181"/>
                    <a:pt x="309" y="181"/>
                    <a:pt x="309" y="181"/>
                  </a:cubicBezTo>
                  <a:cubicBezTo>
                    <a:pt x="309" y="135"/>
                    <a:pt x="291" y="89"/>
                    <a:pt x="256" y="53"/>
                  </a:cubicBezTo>
                  <a:cubicBezTo>
                    <a:pt x="221" y="18"/>
                    <a:pt x="174" y="0"/>
                    <a:pt x="128" y="0"/>
                  </a:cubicBezTo>
                </a:path>
              </a:pathLst>
            </a:custGeom>
            <a:solidFill>
              <a:srgbClr val="E7C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32"/>
            <p:cNvSpPr>
              <a:spLocks/>
            </p:cNvSpPr>
            <p:nvPr userDrawn="1"/>
          </p:nvSpPr>
          <p:spPr bwMode="gray">
            <a:xfrm>
              <a:off x="9340652" y="3704563"/>
              <a:ext cx="151914" cy="369362"/>
            </a:xfrm>
            <a:custGeom>
              <a:avLst/>
              <a:gdLst>
                <a:gd name="T0" fmla="*/ 53 w 53"/>
                <a:gd name="T1" fmla="*/ 0 h 128"/>
                <a:gd name="T2" fmla="*/ 53 w 53"/>
                <a:gd name="T3" fmla="*/ 0 h 128"/>
                <a:gd name="T4" fmla="*/ 53 w 53"/>
                <a:gd name="T5" fmla="*/ 0 h 128"/>
                <a:gd name="T6" fmla="*/ 53 w 53"/>
                <a:gd name="T7" fmla="*/ 6 h 128"/>
                <a:gd name="T8" fmla="*/ 8 w 53"/>
                <a:gd name="T9" fmla="*/ 120 h 128"/>
                <a:gd name="T10" fmla="*/ 4 w 53"/>
                <a:gd name="T11" fmla="*/ 124 h 128"/>
                <a:gd name="T12" fmla="*/ 0 w 53"/>
                <a:gd name="T13" fmla="*/ 128 h 128"/>
                <a:gd name="T14" fmla="*/ 0 w 53"/>
                <a:gd name="T15" fmla="*/ 128 h 128"/>
                <a:gd name="T16" fmla="*/ 53 w 53"/>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8">
                  <a:moveTo>
                    <a:pt x="53" y="0"/>
                  </a:moveTo>
                  <a:cubicBezTo>
                    <a:pt x="53" y="0"/>
                    <a:pt x="53" y="0"/>
                    <a:pt x="53" y="0"/>
                  </a:cubicBezTo>
                  <a:cubicBezTo>
                    <a:pt x="53" y="0"/>
                    <a:pt x="53" y="0"/>
                    <a:pt x="53" y="0"/>
                  </a:cubicBezTo>
                  <a:cubicBezTo>
                    <a:pt x="53" y="2"/>
                    <a:pt x="53" y="4"/>
                    <a:pt x="53" y="6"/>
                  </a:cubicBezTo>
                  <a:cubicBezTo>
                    <a:pt x="52" y="50"/>
                    <a:pt x="35" y="89"/>
                    <a:pt x="8" y="120"/>
                  </a:cubicBezTo>
                  <a:cubicBezTo>
                    <a:pt x="7" y="121"/>
                    <a:pt x="6" y="123"/>
                    <a:pt x="4" y="124"/>
                  </a:cubicBezTo>
                  <a:cubicBezTo>
                    <a:pt x="3" y="125"/>
                    <a:pt x="2" y="127"/>
                    <a:pt x="0" y="128"/>
                  </a:cubicBezTo>
                  <a:cubicBezTo>
                    <a:pt x="0" y="128"/>
                    <a:pt x="0" y="128"/>
                    <a:pt x="0" y="128"/>
                  </a:cubicBezTo>
                  <a:cubicBezTo>
                    <a:pt x="36" y="93"/>
                    <a:pt x="53" y="46"/>
                    <a:pt x="53" y="0"/>
                  </a:cubicBezTo>
                </a:path>
              </a:pathLst>
            </a:custGeom>
            <a:solidFill>
              <a:srgbClr val="F8D7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33"/>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 name="T6" fmla="*/ 0 w 23"/>
                <a:gd name="T7" fmla="*/ 24 h 24"/>
              </a:gdLst>
              <a:ahLst/>
              <a:cxnLst>
                <a:cxn ang="0">
                  <a:pos x="T0" y="T1"/>
                </a:cxn>
                <a:cxn ang="0">
                  <a:pos x="T2" y="T3"/>
                </a:cxn>
                <a:cxn ang="0">
                  <a:pos x="T4" y="T5"/>
                </a:cxn>
                <a:cxn ang="0">
                  <a:pos x="T6" y="T7"/>
                </a:cxn>
              </a:cxnLst>
              <a:rect l="0" t="0" r="r" b="b"/>
              <a:pathLst>
                <a:path w="23" h="24">
                  <a:moveTo>
                    <a:pt x="0" y="24"/>
                  </a:moveTo>
                  <a:lnTo>
                    <a:pt x="0" y="0"/>
                  </a:lnTo>
                  <a:lnTo>
                    <a:pt x="23" y="22"/>
                  </a:lnTo>
                  <a:lnTo>
                    <a:pt x="0" y="24"/>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34"/>
            <p:cNvSpPr>
              <a:spLocks/>
            </p:cNvSpPr>
            <p:nvPr userDrawn="1"/>
          </p:nvSpPr>
          <p:spPr bwMode="gray">
            <a:xfrm flipH="1">
              <a:off x="9845547" y="5520365"/>
              <a:ext cx="68510" cy="71489"/>
            </a:xfrm>
            <a:custGeom>
              <a:avLst/>
              <a:gdLst>
                <a:gd name="T0" fmla="*/ 0 w 23"/>
                <a:gd name="T1" fmla="*/ 24 h 24"/>
                <a:gd name="T2" fmla="*/ 0 w 23"/>
                <a:gd name="T3" fmla="*/ 0 h 24"/>
                <a:gd name="T4" fmla="*/ 23 w 23"/>
                <a:gd name="T5" fmla="*/ 22 h 24"/>
              </a:gdLst>
              <a:ahLst/>
              <a:cxnLst>
                <a:cxn ang="0">
                  <a:pos x="T0" y="T1"/>
                </a:cxn>
                <a:cxn ang="0">
                  <a:pos x="T2" y="T3"/>
                </a:cxn>
                <a:cxn ang="0">
                  <a:pos x="T4" y="T5"/>
                </a:cxn>
              </a:cxnLst>
              <a:rect l="0" t="0" r="r" b="b"/>
              <a:pathLst>
                <a:path w="23" h="24">
                  <a:moveTo>
                    <a:pt x="0" y="24"/>
                  </a:moveTo>
                  <a:lnTo>
                    <a:pt x="0" y="0"/>
                  </a:lnTo>
                  <a:lnTo>
                    <a:pt x="23"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35"/>
            <p:cNvSpPr>
              <a:spLocks/>
            </p:cNvSpPr>
            <p:nvPr userDrawn="1"/>
          </p:nvSpPr>
          <p:spPr bwMode="gray">
            <a:xfrm flipH="1">
              <a:off x="9672781" y="5013981"/>
              <a:ext cx="387235" cy="589788"/>
            </a:xfrm>
            <a:custGeom>
              <a:avLst/>
              <a:gdLst>
                <a:gd name="T0" fmla="*/ 0 w 134"/>
                <a:gd name="T1" fmla="*/ 205 h 205"/>
                <a:gd name="T2" fmla="*/ 0 w 134"/>
                <a:gd name="T3" fmla="*/ 8 h 205"/>
                <a:gd name="T4" fmla="*/ 107 w 134"/>
                <a:gd name="T5" fmla="*/ 1 h 205"/>
                <a:gd name="T6" fmla="*/ 122 w 134"/>
                <a:gd name="T7" fmla="*/ 0 h 205"/>
                <a:gd name="T8" fmla="*/ 134 w 134"/>
                <a:gd name="T9" fmla="*/ 0 h 205"/>
                <a:gd name="T10" fmla="*/ 134 w 134"/>
                <a:gd name="T11" fmla="*/ 162 h 205"/>
                <a:gd name="T12" fmla="*/ 99 w 134"/>
                <a:gd name="T13" fmla="*/ 199 h 205"/>
                <a:gd name="T14" fmla="*/ 38 w 134"/>
                <a:gd name="T15" fmla="*/ 203 h 205"/>
                <a:gd name="T16" fmla="*/ 26 w 134"/>
                <a:gd name="T17"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05">
                  <a:moveTo>
                    <a:pt x="0" y="205"/>
                  </a:moveTo>
                  <a:cubicBezTo>
                    <a:pt x="0" y="8"/>
                    <a:pt x="0" y="8"/>
                    <a:pt x="0" y="8"/>
                  </a:cubicBezTo>
                  <a:cubicBezTo>
                    <a:pt x="107" y="1"/>
                    <a:pt x="107" y="1"/>
                    <a:pt x="107" y="1"/>
                  </a:cubicBezTo>
                  <a:cubicBezTo>
                    <a:pt x="112" y="1"/>
                    <a:pt x="117" y="0"/>
                    <a:pt x="122" y="0"/>
                  </a:cubicBezTo>
                  <a:cubicBezTo>
                    <a:pt x="134" y="0"/>
                    <a:pt x="134" y="0"/>
                    <a:pt x="134" y="0"/>
                  </a:cubicBezTo>
                  <a:cubicBezTo>
                    <a:pt x="134" y="162"/>
                    <a:pt x="134" y="162"/>
                    <a:pt x="134" y="162"/>
                  </a:cubicBezTo>
                  <a:cubicBezTo>
                    <a:pt x="134" y="182"/>
                    <a:pt x="119" y="198"/>
                    <a:pt x="99" y="199"/>
                  </a:cubicBezTo>
                  <a:cubicBezTo>
                    <a:pt x="38" y="203"/>
                    <a:pt x="38" y="203"/>
                    <a:pt x="38" y="203"/>
                  </a:cubicBezTo>
                  <a:cubicBezTo>
                    <a:pt x="26" y="204"/>
                    <a:pt x="26" y="204"/>
                    <a:pt x="26" y="2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36"/>
            <p:cNvSpPr>
              <a:spLocks/>
            </p:cNvSpPr>
            <p:nvPr userDrawn="1"/>
          </p:nvSpPr>
          <p:spPr bwMode="gray">
            <a:xfrm flipH="1">
              <a:off x="9824697" y="4132702"/>
              <a:ext cx="2618822" cy="1558692"/>
            </a:xfrm>
            <a:custGeom>
              <a:avLst/>
              <a:gdLst>
                <a:gd name="T0" fmla="*/ 627 w 1093"/>
                <a:gd name="T1" fmla="*/ 451 h 691"/>
                <a:gd name="T2" fmla="*/ 598 w 1093"/>
                <a:gd name="T3" fmla="*/ 442 h 691"/>
                <a:gd name="T4" fmla="*/ 465 w 1093"/>
                <a:gd name="T5" fmla="*/ 349 h 691"/>
                <a:gd name="T6" fmla="*/ 0 w 1093"/>
                <a:gd name="T7" fmla="*/ 0 h 691"/>
                <a:gd name="T8" fmla="*/ 0 w 1093"/>
                <a:gd name="T9" fmla="*/ 407 h 691"/>
                <a:gd name="T10" fmla="*/ 472 w 1093"/>
                <a:gd name="T11" fmla="*/ 648 h 691"/>
                <a:gd name="T12" fmla="*/ 643 w 1093"/>
                <a:gd name="T13" fmla="*/ 681 h 691"/>
                <a:gd name="T14" fmla="*/ 1093 w 1093"/>
                <a:gd name="T15" fmla="*/ 651 h 691"/>
                <a:gd name="T16" fmla="*/ 1093 w 1093"/>
                <a:gd name="T17" fmla="*/ 552 h 691"/>
                <a:gd name="T18" fmla="*/ 1093 w 1093"/>
                <a:gd name="T19" fmla="*/ 450 h 691"/>
                <a:gd name="T20" fmla="*/ 627 w 1093"/>
                <a:gd name="T21" fmla="*/ 451 h 691"/>
                <a:gd name="connsiteX0" fmla="*/ 5795 w 10058"/>
                <a:gd name="connsiteY0" fmla="*/ 4459 h 7836"/>
                <a:gd name="connsiteX1" fmla="*/ 5529 w 10058"/>
                <a:gd name="connsiteY1" fmla="*/ 4329 h 7836"/>
                <a:gd name="connsiteX2" fmla="*/ 4312 w 10058"/>
                <a:gd name="connsiteY2" fmla="*/ 2983 h 7836"/>
                <a:gd name="connsiteX3" fmla="*/ 1756 w 10058"/>
                <a:gd name="connsiteY3" fmla="*/ 0 h 7836"/>
                <a:gd name="connsiteX4" fmla="*/ 58 w 10058"/>
                <a:gd name="connsiteY4" fmla="*/ 3822 h 7836"/>
                <a:gd name="connsiteX5" fmla="*/ 4376 w 10058"/>
                <a:gd name="connsiteY5" fmla="*/ 7310 h 7836"/>
                <a:gd name="connsiteX6" fmla="*/ 5941 w 10058"/>
                <a:gd name="connsiteY6" fmla="*/ 7787 h 7836"/>
                <a:gd name="connsiteX7" fmla="*/ 10058 w 10058"/>
                <a:gd name="connsiteY7" fmla="*/ 7353 h 7836"/>
                <a:gd name="connsiteX8" fmla="*/ 10058 w 10058"/>
                <a:gd name="connsiteY8" fmla="*/ 5920 h 7836"/>
                <a:gd name="connsiteX9" fmla="*/ 10058 w 10058"/>
                <a:gd name="connsiteY9" fmla="*/ 4444 h 7836"/>
                <a:gd name="connsiteX10" fmla="*/ 5795 w 10058"/>
                <a:gd name="connsiteY10" fmla="*/ 4459 h 783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85 w 10023"/>
                <a:gd name="connsiteY0" fmla="*/ 5697 h 10056"/>
                <a:gd name="connsiteX1" fmla="*/ 5520 w 10023"/>
                <a:gd name="connsiteY1" fmla="*/ 5532 h 10056"/>
                <a:gd name="connsiteX2" fmla="*/ 4310 w 10023"/>
                <a:gd name="connsiteY2" fmla="*/ 3814 h 10056"/>
                <a:gd name="connsiteX3" fmla="*/ 1769 w 10023"/>
                <a:gd name="connsiteY3" fmla="*/ 7 h 10056"/>
                <a:gd name="connsiteX4" fmla="*/ 81 w 10023"/>
                <a:gd name="connsiteY4" fmla="*/ 4884 h 10056"/>
                <a:gd name="connsiteX5" fmla="*/ 4374 w 10023"/>
                <a:gd name="connsiteY5" fmla="*/ 9336 h 10056"/>
                <a:gd name="connsiteX6" fmla="*/ 5930 w 10023"/>
                <a:gd name="connsiteY6" fmla="*/ 9944 h 10056"/>
                <a:gd name="connsiteX7" fmla="*/ 10023 w 10023"/>
                <a:gd name="connsiteY7" fmla="*/ 9391 h 10056"/>
                <a:gd name="connsiteX8" fmla="*/ 10023 w 10023"/>
                <a:gd name="connsiteY8" fmla="*/ 7562 h 10056"/>
                <a:gd name="connsiteX9" fmla="*/ 10023 w 10023"/>
                <a:gd name="connsiteY9" fmla="*/ 5678 h 10056"/>
                <a:gd name="connsiteX10" fmla="*/ 5785 w 10023"/>
                <a:gd name="connsiteY10" fmla="*/ 5697 h 10056"/>
                <a:gd name="connsiteX0" fmla="*/ 5763 w 10001"/>
                <a:gd name="connsiteY0" fmla="*/ 5697 h 10056"/>
                <a:gd name="connsiteX1" fmla="*/ 5498 w 10001"/>
                <a:gd name="connsiteY1" fmla="*/ 5532 h 10056"/>
                <a:gd name="connsiteX2" fmla="*/ 4288 w 10001"/>
                <a:gd name="connsiteY2" fmla="*/ 3814 h 10056"/>
                <a:gd name="connsiteX3" fmla="*/ 1747 w 10001"/>
                <a:gd name="connsiteY3" fmla="*/ 7 h 10056"/>
                <a:gd name="connsiteX4" fmla="*/ 59 w 10001"/>
                <a:gd name="connsiteY4" fmla="*/ 4884 h 10056"/>
                <a:gd name="connsiteX5" fmla="*/ 4352 w 10001"/>
                <a:gd name="connsiteY5" fmla="*/ 9336 h 10056"/>
                <a:gd name="connsiteX6" fmla="*/ 5908 w 10001"/>
                <a:gd name="connsiteY6" fmla="*/ 9944 h 10056"/>
                <a:gd name="connsiteX7" fmla="*/ 10001 w 10001"/>
                <a:gd name="connsiteY7" fmla="*/ 9391 h 10056"/>
                <a:gd name="connsiteX8" fmla="*/ 10001 w 10001"/>
                <a:gd name="connsiteY8" fmla="*/ 7562 h 10056"/>
                <a:gd name="connsiteX9" fmla="*/ 10001 w 10001"/>
                <a:gd name="connsiteY9" fmla="*/ 5678 h 10056"/>
                <a:gd name="connsiteX10" fmla="*/ 5763 w 10001"/>
                <a:gd name="connsiteY10" fmla="*/ 5697 h 10056"/>
                <a:gd name="connsiteX0" fmla="*/ 5763 w 10001"/>
                <a:gd name="connsiteY0" fmla="*/ 5690 h 10049"/>
                <a:gd name="connsiteX1" fmla="*/ 5498 w 10001"/>
                <a:gd name="connsiteY1" fmla="*/ 5525 h 10049"/>
                <a:gd name="connsiteX2" fmla="*/ 4288 w 10001"/>
                <a:gd name="connsiteY2" fmla="*/ 3807 h 10049"/>
                <a:gd name="connsiteX3" fmla="*/ 1747 w 10001"/>
                <a:gd name="connsiteY3" fmla="*/ 0 h 10049"/>
                <a:gd name="connsiteX4" fmla="*/ 59 w 10001"/>
                <a:gd name="connsiteY4" fmla="*/ 4877 h 10049"/>
                <a:gd name="connsiteX5" fmla="*/ 4352 w 10001"/>
                <a:gd name="connsiteY5" fmla="*/ 9329 h 10049"/>
                <a:gd name="connsiteX6" fmla="*/ 5908 w 10001"/>
                <a:gd name="connsiteY6" fmla="*/ 9937 h 10049"/>
                <a:gd name="connsiteX7" fmla="*/ 10001 w 10001"/>
                <a:gd name="connsiteY7" fmla="*/ 9384 h 10049"/>
                <a:gd name="connsiteX8" fmla="*/ 10001 w 10001"/>
                <a:gd name="connsiteY8" fmla="*/ 7555 h 10049"/>
                <a:gd name="connsiteX9" fmla="*/ 10001 w 10001"/>
                <a:gd name="connsiteY9" fmla="*/ 5671 h 10049"/>
                <a:gd name="connsiteX10" fmla="*/ 5763 w 10001"/>
                <a:gd name="connsiteY10" fmla="*/ 5690 h 10049"/>
                <a:gd name="connsiteX0" fmla="*/ 5705 w 9943"/>
                <a:gd name="connsiteY0" fmla="*/ 5690 h 10049"/>
                <a:gd name="connsiteX1" fmla="*/ 5440 w 9943"/>
                <a:gd name="connsiteY1" fmla="*/ 5525 h 10049"/>
                <a:gd name="connsiteX2" fmla="*/ 4230 w 9943"/>
                <a:gd name="connsiteY2" fmla="*/ 3807 h 10049"/>
                <a:gd name="connsiteX3" fmla="*/ 1689 w 9943"/>
                <a:gd name="connsiteY3" fmla="*/ 0 h 10049"/>
                <a:gd name="connsiteX4" fmla="*/ 1 w 9943"/>
                <a:gd name="connsiteY4" fmla="*/ 4877 h 10049"/>
                <a:gd name="connsiteX5" fmla="*/ 4294 w 9943"/>
                <a:gd name="connsiteY5" fmla="*/ 9329 h 10049"/>
                <a:gd name="connsiteX6" fmla="*/ 5850 w 9943"/>
                <a:gd name="connsiteY6" fmla="*/ 9937 h 10049"/>
                <a:gd name="connsiteX7" fmla="*/ 9943 w 9943"/>
                <a:gd name="connsiteY7" fmla="*/ 9384 h 10049"/>
                <a:gd name="connsiteX8" fmla="*/ 9943 w 9943"/>
                <a:gd name="connsiteY8" fmla="*/ 7555 h 10049"/>
                <a:gd name="connsiteX9" fmla="*/ 9943 w 9943"/>
                <a:gd name="connsiteY9" fmla="*/ 5671 h 10049"/>
                <a:gd name="connsiteX10" fmla="*/ 5705 w 9943"/>
                <a:gd name="connsiteY10" fmla="*/ 5690 h 10049"/>
                <a:gd name="connsiteX0" fmla="*/ 5738 w 10000"/>
                <a:gd name="connsiteY0" fmla="*/ 5662 h 10000"/>
                <a:gd name="connsiteX1" fmla="*/ 5471 w 10000"/>
                <a:gd name="connsiteY1" fmla="*/ 5498 h 10000"/>
                <a:gd name="connsiteX2" fmla="*/ 4254 w 10000"/>
                <a:gd name="connsiteY2" fmla="*/ 3788 h 10000"/>
                <a:gd name="connsiteX3" fmla="*/ 1699 w 10000"/>
                <a:gd name="connsiteY3" fmla="*/ 0 h 10000"/>
                <a:gd name="connsiteX4" fmla="*/ 1 w 10000"/>
                <a:gd name="connsiteY4" fmla="*/ 4853 h 10000"/>
                <a:gd name="connsiteX5" fmla="*/ 4319 w 10000"/>
                <a:gd name="connsiteY5" fmla="*/ 9284 h 10000"/>
                <a:gd name="connsiteX6" fmla="*/ 5884 w 10000"/>
                <a:gd name="connsiteY6" fmla="*/ 9889 h 10000"/>
                <a:gd name="connsiteX7" fmla="*/ 10000 w 10000"/>
                <a:gd name="connsiteY7" fmla="*/ 9338 h 10000"/>
                <a:gd name="connsiteX8" fmla="*/ 10000 w 10000"/>
                <a:gd name="connsiteY8" fmla="*/ 7518 h 10000"/>
                <a:gd name="connsiteX9" fmla="*/ 10000 w 10000"/>
                <a:gd name="connsiteY9" fmla="*/ 5643 h 10000"/>
                <a:gd name="connsiteX10" fmla="*/ 5738 w 10000"/>
                <a:gd name="connsiteY10" fmla="*/ 5662 h 10000"/>
                <a:gd name="connsiteX0" fmla="*/ 4040 w 8302"/>
                <a:gd name="connsiteY0" fmla="*/ 5662 h 9948"/>
                <a:gd name="connsiteX1" fmla="*/ 3773 w 8302"/>
                <a:gd name="connsiteY1" fmla="*/ 5498 h 9948"/>
                <a:gd name="connsiteX2" fmla="*/ 2556 w 8302"/>
                <a:gd name="connsiteY2" fmla="*/ 3788 h 9948"/>
                <a:gd name="connsiteX3" fmla="*/ 1 w 8302"/>
                <a:gd name="connsiteY3" fmla="*/ 0 h 9948"/>
                <a:gd name="connsiteX4" fmla="*/ 13 w 8302"/>
                <a:gd name="connsiteY4" fmla="*/ 6677 h 9948"/>
                <a:gd name="connsiteX5" fmla="*/ 2621 w 8302"/>
                <a:gd name="connsiteY5" fmla="*/ 9284 h 9948"/>
                <a:gd name="connsiteX6" fmla="*/ 4186 w 8302"/>
                <a:gd name="connsiteY6" fmla="*/ 9889 h 9948"/>
                <a:gd name="connsiteX7" fmla="*/ 8302 w 8302"/>
                <a:gd name="connsiteY7" fmla="*/ 9338 h 9948"/>
                <a:gd name="connsiteX8" fmla="*/ 8302 w 8302"/>
                <a:gd name="connsiteY8" fmla="*/ 7518 h 9948"/>
                <a:gd name="connsiteX9" fmla="*/ 8302 w 8302"/>
                <a:gd name="connsiteY9" fmla="*/ 5643 h 9948"/>
                <a:gd name="connsiteX10" fmla="*/ 4040 w 8302"/>
                <a:gd name="connsiteY10" fmla="*/ 5662 h 9948"/>
                <a:gd name="connsiteX0" fmla="*/ 4866 w 10000"/>
                <a:gd name="connsiteY0" fmla="*/ 5692 h 10000"/>
                <a:gd name="connsiteX1" fmla="*/ 4545 w 10000"/>
                <a:gd name="connsiteY1" fmla="*/ 5527 h 10000"/>
                <a:gd name="connsiteX2" fmla="*/ 3079 w 10000"/>
                <a:gd name="connsiteY2" fmla="*/ 3808 h 10000"/>
                <a:gd name="connsiteX3" fmla="*/ 1 w 10000"/>
                <a:gd name="connsiteY3" fmla="*/ 0 h 10000"/>
                <a:gd name="connsiteX4" fmla="*/ 45 w 10000"/>
                <a:gd name="connsiteY4" fmla="*/ 6736 h 10000"/>
                <a:gd name="connsiteX5" fmla="*/ 3157 w 10000"/>
                <a:gd name="connsiteY5" fmla="*/ 9333 h 10000"/>
                <a:gd name="connsiteX6" fmla="*/ 5042 w 10000"/>
                <a:gd name="connsiteY6" fmla="*/ 9941 h 10000"/>
                <a:gd name="connsiteX7" fmla="*/ 10000 w 10000"/>
                <a:gd name="connsiteY7" fmla="*/ 9387 h 10000"/>
                <a:gd name="connsiteX8" fmla="*/ 10000 w 10000"/>
                <a:gd name="connsiteY8" fmla="*/ 7557 h 10000"/>
                <a:gd name="connsiteX9" fmla="*/ 10000 w 10000"/>
                <a:gd name="connsiteY9" fmla="*/ 5672 h 10000"/>
                <a:gd name="connsiteX10" fmla="*/ 4866 w 10000"/>
                <a:gd name="connsiteY10" fmla="*/ 5692 h 10000"/>
                <a:gd name="connsiteX0" fmla="*/ 4837 w 9971"/>
                <a:gd name="connsiteY0" fmla="*/ 5692 h 10000"/>
                <a:gd name="connsiteX1" fmla="*/ 4516 w 9971"/>
                <a:gd name="connsiteY1" fmla="*/ 5527 h 10000"/>
                <a:gd name="connsiteX2" fmla="*/ 3050 w 9971"/>
                <a:gd name="connsiteY2" fmla="*/ 3808 h 10000"/>
                <a:gd name="connsiteX3" fmla="*/ 1 w 9971"/>
                <a:gd name="connsiteY3" fmla="*/ 0 h 10000"/>
                <a:gd name="connsiteX4" fmla="*/ 16 w 9971"/>
                <a:gd name="connsiteY4" fmla="*/ 6736 h 10000"/>
                <a:gd name="connsiteX5" fmla="*/ 3128 w 9971"/>
                <a:gd name="connsiteY5" fmla="*/ 9333 h 10000"/>
                <a:gd name="connsiteX6" fmla="*/ 5013 w 9971"/>
                <a:gd name="connsiteY6" fmla="*/ 9941 h 10000"/>
                <a:gd name="connsiteX7" fmla="*/ 9971 w 9971"/>
                <a:gd name="connsiteY7" fmla="*/ 9387 h 10000"/>
                <a:gd name="connsiteX8" fmla="*/ 9971 w 9971"/>
                <a:gd name="connsiteY8" fmla="*/ 7557 h 10000"/>
                <a:gd name="connsiteX9" fmla="*/ 9971 w 9971"/>
                <a:gd name="connsiteY9" fmla="*/ 5672 h 10000"/>
                <a:gd name="connsiteX10" fmla="*/ 4837 w 9971"/>
                <a:gd name="connsiteY10" fmla="*/ 569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71" h="10000">
                  <a:moveTo>
                    <a:pt x="4837" y="5692"/>
                  </a:moveTo>
                  <a:cubicBezTo>
                    <a:pt x="4725" y="5710"/>
                    <a:pt x="4617" y="5654"/>
                    <a:pt x="4516" y="5527"/>
                  </a:cubicBezTo>
                  <a:cubicBezTo>
                    <a:pt x="4284" y="5213"/>
                    <a:pt x="3803" y="4729"/>
                    <a:pt x="3050" y="3808"/>
                  </a:cubicBezTo>
                  <a:cubicBezTo>
                    <a:pt x="2298" y="2887"/>
                    <a:pt x="-45" y="42"/>
                    <a:pt x="1" y="0"/>
                  </a:cubicBezTo>
                  <a:cubicBezTo>
                    <a:pt x="2" y="56"/>
                    <a:pt x="-4" y="6697"/>
                    <a:pt x="16" y="6736"/>
                  </a:cubicBezTo>
                  <a:cubicBezTo>
                    <a:pt x="-40" y="6629"/>
                    <a:pt x="2295" y="8799"/>
                    <a:pt x="3128" y="9333"/>
                  </a:cubicBezTo>
                  <a:cubicBezTo>
                    <a:pt x="3961" y="9867"/>
                    <a:pt x="4362" y="10127"/>
                    <a:pt x="5013" y="9941"/>
                  </a:cubicBezTo>
                  <a:lnTo>
                    <a:pt x="9971" y="9387"/>
                  </a:lnTo>
                  <a:lnTo>
                    <a:pt x="9971" y="7557"/>
                  </a:lnTo>
                  <a:lnTo>
                    <a:pt x="9971" y="5672"/>
                  </a:lnTo>
                  <a:lnTo>
                    <a:pt x="4837" y="5692"/>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5ECC252-9CFB-450F-AEDC-65E3F0F0F890}"/>
              </a:ext>
            </a:extLst>
          </p:cNvPr>
          <p:cNvSpPr>
            <a:spLocks noGrp="1"/>
          </p:cNvSpPr>
          <p:nvPr>
            <p:ph sz="quarter" idx="11"/>
          </p:nvPr>
        </p:nvSpPr>
        <p:spPr>
          <a:xfrm>
            <a:off x="273571" y="1214814"/>
            <a:ext cx="11887200" cy="5484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2331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5ECC252-9CFB-450F-AEDC-65E3F0F0F890}"/>
              </a:ext>
            </a:extLst>
          </p:cNvPr>
          <p:cNvSpPr>
            <a:spLocks noGrp="1"/>
          </p:cNvSpPr>
          <p:nvPr>
            <p:ph sz="quarter" idx="11"/>
          </p:nvPr>
        </p:nvSpPr>
        <p:spPr>
          <a:xfrm>
            <a:off x="273571" y="1214814"/>
            <a:ext cx="11887200" cy="5484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C8D8D532-DBB1-47DB-8554-54EA1431B178}"/>
              </a:ext>
            </a:extLst>
          </p:cNvPr>
          <p:cNvSpPr>
            <a:spLocks noGrp="1"/>
          </p:cNvSpPr>
          <p:nvPr>
            <p:ph sz="quarter" idx="12"/>
          </p:nvPr>
        </p:nvSpPr>
        <p:spPr>
          <a:xfrm>
            <a:off x="272272" y="1212849"/>
            <a:ext cx="5486400" cy="21574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39B945FC-0421-47E0-912C-310D0D8E1342}"/>
              </a:ext>
            </a:extLst>
          </p:cNvPr>
          <p:cNvSpPr>
            <a:spLocks noGrp="1"/>
          </p:cNvSpPr>
          <p:nvPr>
            <p:ph sz="quarter" idx="13"/>
          </p:nvPr>
        </p:nvSpPr>
        <p:spPr>
          <a:xfrm>
            <a:off x="6673072" y="1212849"/>
            <a:ext cx="5486400" cy="2157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16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C8D8D532-DBB1-47DB-8554-54EA1431B178}"/>
              </a:ext>
            </a:extLst>
          </p:cNvPr>
          <p:cNvSpPr>
            <a:spLocks noGrp="1"/>
          </p:cNvSpPr>
          <p:nvPr>
            <p:ph sz="quarter" idx="12"/>
          </p:nvPr>
        </p:nvSpPr>
        <p:spPr>
          <a:xfrm>
            <a:off x="272272" y="1212849"/>
            <a:ext cx="5486400" cy="2157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39B945FC-0421-47E0-912C-310D0D8E1342}"/>
              </a:ext>
            </a:extLst>
          </p:cNvPr>
          <p:cNvSpPr>
            <a:spLocks noGrp="1"/>
          </p:cNvSpPr>
          <p:nvPr>
            <p:ph sz="quarter" idx="13"/>
          </p:nvPr>
        </p:nvSpPr>
        <p:spPr>
          <a:xfrm>
            <a:off x="6673072" y="1212849"/>
            <a:ext cx="5486400" cy="2157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image" Target="../media/image1.e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467" r:id="rId2"/>
    <p:sldLayoutId id="2147484240" r:id="rId3"/>
    <p:sldLayoutId id="2147484241" r:id="rId4"/>
    <p:sldLayoutId id="2147484474" r:id="rId5"/>
    <p:sldLayoutId id="2147484247" r:id="rId6"/>
    <p:sldLayoutId id="2147484249" r:id="rId7"/>
    <p:sldLayoutId id="2147484250" r:id="rId8"/>
    <p:sldLayoutId id="2147484264" r:id="rId9"/>
    <p:sldLayoutId id="2147484251" r:id="rId10"/>
    <p:sldLayoutId id="2147484463" r:id="rId11"/>
    <p:sldLayoutId id="2147484256" r:id="rId12"/>
    <p:sldLayoutId id="2147484257" r:id="rId13"/>
    <p:sldLayoutId id="2147484260" r:id="rId14"/>
    <p:sldLayoutId id="2147484299" r:id="rId15"/>
    <p:sldLayoutId id="2147484263" r:id="rId16"/>
    <p:sldLayoutId id="2147484531" r:id="rId17"/>
    <p:sldLayoutId id="2147484532" r:id="rId18"/>
    <p:sldLayoutId id="2147484533"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8"/>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525" r:id="rId4"/>
    <p:sldLayoutId id="2147484526"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8"/>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500" r:id="rId3"/>
    <p:sldLayoutId id="2147484527" r:id="rId4"/>
    <p:sldLayoutId id="2147484528"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 id="2147484513" r:id="rId15"/>
    <p:sldLayoutId id="2147484514"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laurelrusswurm.wordpress.com/2011/12/"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image" Target="../media/image8.png"/><Relationship Id="rId5" Type="http://schemas.openxmlformats.org/officeDocument/2006/relationships/diagramQuickStyle" Target="../diagrams/quickStyle3.xml"/><Relationship Id="rId10" Type="http://schemas.openxmlformats.org/officeDocument/2006/relationships/image" Target="../media/image7.png"/><Relationship Id="rId4" Type="http://schemas.openxmlformats.org/officeDocument/2006/relationships/diagramLayout" Target="../diagrams/layout3.xml"/><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1.wdp"/><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image" Target="../media/image8.png"/><Relationship Id="rId5" Type="http://schemas.openxmlformats.org/officeDocument/2006/relationships/diagramQuickStyle" Target="../diagrams/quickStyle4.xml"/><Relationship Id="rId15" Type="http://schemas.microsoft.com/office/2007/relationships/hdphoto" Target="../media/hdphoto2.wdp"/><Relationship Id="rId10" Type="http://schemas.openxmlformats.org/officeDocument/2006/relationships/image" Target="../media/image7.png"/><Relationship Id="rId4" Type="http://schemas.openxmlformats.org/officeDocument/2006/relationships/diagramLayout" Target="../diagrams/layout4.xml"/><Relationship Id="rId9" Type="http://schemas.openxmlformats.org/officeDocument/2006/relationships/image" Target="../media/image6.jp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image" Target="../media/image8.png"/><Relationship Id="rId5" Type="http://schemas.openxmlformats.org/officeDocument/2006/relationships/diagramQuickStyle" Target="../diagrams/quickStyle5.xml"/><Relationship Id="rId10" Type="http://schemas.openxmlformats.org/officeDocument/2006/relationships/image" Target="../media/image7.png"/><Relationship Id="rId4" Type="http://schemas.openxmlformats.org/officeDocument/2006/relationships/diagramLayout" Target="../diagrams/layout5.xml"/><Relationship Id="rId9"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hyperlink" Target="https://fasttrack.microsoft.com/#/office/envision/productivitylibrary/provide-a-chat-based-workspace"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813" y="2125678"/>
            <a:ext cx="5181535" cy="1828786"/>
          </a:xfrm>
        </p:spPr>
        <p:txBody>
          <a:bodyPr/>
          <a:lstStyle/>
          <a:p>
            <a:r>
              <a:rPr lang="en-US" sz="3600" dirty="0"/>
              <a:t>Why build on Teams?</a:t>
            </a:r>
            <a:br>
              <a:rPr lang="en-US" sz="3600" dirty="0"/>
            </a:br>
            <a:r>
              <a:rPr lang="en-US" sz="3600"/>
              <a:t>And what </a:t>
            </a:r>
            <a:r>
              <a:rPr lang="en-US" sz="3600" dirty="0"/>
              <a:t>can we build?</a:t>
            </a:r>
          </a:p>
        </p:txBody>
      </p:sp>
      <p:sp>
        <p:nvSpPr>
          <p:cNvPr id="5" name="Text Placeholder 4"/>
          <p:cNvSpPr>
            <a:spLocks noGrp="1"/>
          </p:cNvSpPr>
          <p:nvPr>
            <p:ph type="body" sz="quarter" idx="12"/>
          </p:nvPr>
        </p:nvSpPr>
        <p:spPr>
          <a:xfrm>
            <a:off x="274701" y="4259262"/>
            <a:ext cx="4937760" cy="1828007"/>
          </a:xfrm>
        </p:spPr>
        <p:txBody>
          <a:bodyPr/>
          <a:lstStyle/>
          <a:p>
            <a:r>
              <a:rPr lang="en-US" dirty="0"/>
              <a:t>Bob German</a:t>
            </a:r>
          </a:p>
        </p:txBody>
      </p:sp>
    </p:spTree>
    <p:extLst>
      <p:ext uri="{BB962C8B-B14F-4D97-AF65-F5344CB8AC3E}">
        <p14:creationId xmlns:p14="http://schemas.microsoft.com/office/powerpoint/2010/main" val="306663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7849-7FC5-4FF4-A2EB-CBBC60235C8A}"/>
              </a:ext>
            </a:extLst>
          </p:cNvPr>
          <p:cNvSpPr>
            <a:spLocks noGrp="1"/>
          </p:cNvSpPr>
          <p:nvPr>
            <p:ph type="title"/>
          </p:nvPr>
        </p:nvSpPr>
        <p:spPr/>
        <p:txBody>
          <a:bodyPr/>
          <a:lstStyle/>
          <a:p>
            <a:r>
              <a:rPr lang="en-US" dirty="0"/>
              <a:t>Teams Partner Opportunities</a:t>
            </a:r>
          </a:p>
        </p:txBody>
      </p:sp>
      <p:sp>
        <p:nvSpPr>
          <p:cNvPr id="3" name="Text Placeholder 2">
            <a:extLst>
              <a:ext uri="{FF2B5EF4-FFF2-40B4-BE49-F238E27FC236}">
                <a16:creationId xmlns:a16="http://schemas.microsoft.com/office/drawing/2014/main" id="{A51BFC8A-6C93-45F2-9AC2-FA4F7517AF72}"/>
              </a:ext>
            </a:extLst>
          </p:cNvPr>
          <p:cNvSpPr>
            <a:spLocks noGrp="1"/>
          </p:cNvSpPr>
          <p:nvPr>
            <p:ph type="body" sz="quarter" idx="10"/>
          </p:nvPr>
        </p:nvSpPr>
        <p:spPr>
          <a:xfrm>
            <a:off x="597749" y="1301521"/>
            <a:ext cx="6145602" cy="5936112"/>
          </a:xfrm>
        </p:spPr>
        <p:txBody>
          <a:bodyPr/>
          <a:lstStyle/>
          <a:p>
            <a:r>
              <a:rPr lang="en-US" dirty="0"/>
              <a:t>Migration Services</a:t>
            </a:r>
          </a:p>
          <a:p>
            <a:r>
              <a:rPr lang="en-US" dirty="0"/>
              <a:t>Information Architecture</a:t>
            </a:r>
          </a:p>
          <a:p>
            <a:r>
              <a:rPr lang="en-US" dirty="0"/>
              <a:t>Customizations</a:t>
            </a:r>
          </a:p>
          <a:p>
            <a:pPr lvl="1"/>
            <a:r>
              <a:rPr lang="en-US" dirty="0"/>
              <a:t>Team Templates</a:t>
            </a:r>
          </a:p>
          <a:p>
            <a:pPr lvl="1"/>
            <a:r>
              <a:rPr lang="en-US" dirty="0"/>
              <a:t>Custom Lists, Libraries, Web Parts</a:t>
            </a:r>
          </a:p>
          <a:p>
            <a:pPr lvl="1"/>
            <a:r>
              <a:rPr lang="en-US" dirty="0"/>
              <a:t>Bots, Connectors, Tabs, Messaging Extensions</a:t>
            </a:r>
          </a:p>
          <a:p>
            <a:r>
              <a:rPr lang="en-US" dirty="0"/>
              <a:t>Governance &amp; Compliance</a:t>
            </a:r>
          </a:p>
          <a:p>
            <a:pPr lvl="1"/>
            <a:r>
              <a:rPr lang="en-US" dirty="0"/>
              <a:t>Policy / Information Protection / Security /        eDiscovery</a:t>
            </a:r>
          </a:p>
          <a:p>
            <a:r>
              <a:rPr lang="en-US" dirty="0"/>
              <a:t>Deployment Planning / Onboarding</a:t>
            </a:r>
          </a:p>
          <a:p>
            <a:r>
              <a:rPr lang="en-US" dirty="0"/>
              <a:t>Adoption and Change Management</a:t>
            </a:r>
          </a:p>
          <a:p>
            <a:endParaRPr lang="en-US" dirty="0"/>
          </a:p>
        </p:txBody>
      </p:sp>
      <p:sp>
        <p:nvSpPr>
          <p:cNvPr id="4" name="Text Placeholder 3">
            <a:extLst>
              <a:ext uri="{FF2B5EF4-FFF2-40B4-BE49-F238E27FC236}">
                <a16:creationId xmlns:a16="http://schemas.microsoft.com/office/drawing/2014/main" id="{E13BC5C6-5986-46BD-B2D8-9A13DA0759B2}"/>
              </a:ext>
            </a:extLst>
          </p:cNvPr>
          <p:cNvSpPr>
            <a:spLocks noGrp="1"/>
          </p:cNvSpPr>
          <p:nvPr>
            <p:ph type="body" sz="quarter" idx="11"/>
          </p:nvPr>
        </p:nvSpPr>
        <p:spPr>
          <a:xfrm>
            <a:off x="7257696" y="1301521"/>
            <a:ext cx="4581029" cy="2762352"/>
          </a:xfrm>
        </p:spPr>
        <p:txBody>
          <a:bodyPr/>
          <a:lstStyle/>
          <a:p>
            <a:r>
              <a:rPr lang="en-US" dirty="0"/>
              <a:t>Custom Experiences</a:t>
            </a:r>
            <a:br>
              <a:rPr lang="en-US" dirty="0"/>
            </a:br>
            <a:r>
              <a:rPr lang="en-US" dirty="0"/>
              <a:t>with Conversations</a:t>
            </a:r>
          </a:p>
          <a:p>
            <a:pPr lvl="1"/>
            <a:r>
              <a:rPr lang="en-US" dirty="0"/>
              <a:t>LOB Integration</a:t>
            </a:r>
          </a:p>
          <a:p>
            <a:pPr lvl="1"/>
            <a:r>
              <a:rPr lang="en-US" dirty="0"/>
              <a:t>Facilitated Workstream</a:t>
            </a:r>
          </a:p>
          <a:p>
            <a:pPr lvl="1"/>
            <a:r>
              <a:rPr lang="en-US" dirty="0"/>
              <a:t>Tailored Compliance</a:t>
            </a:r>
          </a:p>
          <a:p>
            <a:pPr lvl="1"/>
            <a:r>
              <a:rPr lang="en-US" dirty="0"/>
              <a:t>360</a:t>
            </a:r>
            <a:r>
              <a:rPr lang="en-US" baseline="40000" dirty="0"/>
              <a:t>o </a:t>
            </a:r>
            <a:r>
              <a:rPr lang="en-US" dirty="0"/>
              <a:t>Collaboration</a:t>
            </a:r>
          </a:p>
          <a:p>
            <a:pPr lvl="1"/>
            <a:r>
              <a:rPr lang="en-US" dirty="0"/>
              <a:t>Business Intelligence</a:t>
            </a:r>
          </a:p>
        </p:txBody>
      </p:sp>
    </p:spTree>
    <p:extLst>
      <p:ext uri="{BB962C8B-B14F-4D97-AF65-F5344CB8AC3E}">
        <p14:creationId xmlns:p14="http://schemas.microsoft.com/office/powerpoint/2010/main" val="213034836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A57B-A398-403A-A373-BC805BA6B089}"/>
              </a:ext>
            </a:extLst>
          </p:cNvPr>
          <p:cNvSpPr>
            <a:spLocks noGrp="1"/>
          </p:cNvSpPr>
          <p:nvPr>
            <p:ph type="title"/>
          </p:nvPr>
        </p:nvSpPr>
        <p:spPr/>
        <p:txBody>
          <a:bodyPr/>
          <a:lstStyle/>
          <a:p>
            <a:r>
              <a:rPr lang="en-US" dirty="0"/>
              <a:t>OCP Catalog</a:t>
            </a:r>
          </a:p>
        </p:txBody>
      </p:sp>
      <p:sp>
        <p:nvSpPr>
          <p:cNvPr id="5" name="Content Placeholder 4">
            <a:extLst>
              <a:ext uri="{FF2B5EF4-FFF2-40B4-BE49-F238E27FC236}">
                <a16:creationId xmlns:a16="http://schemas.microsoft.com/office/drawing/2014/main" id="{CF6C70CD-A84D-4ECB-925D-0155F2A1E43C}"/>
              </a:ext>
            </a:extLst>
          </p:cNvPr>
          <p:cNvSpPr>
            <a:spLocks noGrp="1"/>
          </p:cNvSpPr>
          <p:nvPr>
            <p:ph sz="quarter" idx="11"/>
          </p:nvPr>
        </p:nvSpPr>
        <p:spPr>
          <a:xfrm>
            <a:off x="273571" y="1214814"/>
            <a:ext cx="11887200" cy="5552289"/>
          </a:xfrm>
        </p:spPr>
        <p:txBody>
          <a:bodyPr/>
          <a:lstStyle/>
          <a:p>
            <a:r>
              <a:rPr lang="en-US" sz="3200" dirty="0"/>
              <a:t>Catalog of services offered by our partners</a:t>
            </a:r>
          </a:p>
          <a:p>
            <a:r>
              <a:rPr lang="en-US" sz="3200" dirty="0"/>
              <a:t>Microsoft internal (for now) </a:t>
            </a:r>
            <a:br>
              <a:rPr lang="en-US" sz="3200" dirty="0"/>
            </a:br>
            <a:r>
              <a:rPr lang="en-US" sz="3200" dirty="0"/>
              <a:t>for use by Microsoft account teams</a:t>
            </a:r>
          </a:p>
          <a:p>
            <a:r>
              <a:rPr lang="en-US" sz="3200" dirty="0"/>
              <a:t>We’d like to see more offers in the catalog around Modern SharePoint and Teams</a:t>
            </a:r>
            <a:br>
              <a:rPr lang="en-US" sz="3200" dirty="0"/>
            </a:br>
            <a:endParaRPr lang="en-US" sz="3200" dirty="0"/>
          </a:p>
          <a:p>
            <a:pPr marL="0" indent="0">
              <a:buNone/>
            </a:pPr>
            <a:r>
              <a:rPr lang="en-US" sz="3200" dirty="0"/>
              <a:t>Can we work with each of you to identify solutions that work for your business?</a:t>
            </a:r>
          </a:p>
          <a:p>
            <a:r>
              <a:rPr lang="en-US" sz="3200" dirty="0"/>
              <a:t>What do you feel ready to deliver now?</a:t>
            </a:r>
          </a:p>
          <a:p>
            <a:r>
              <a:rPr lang="en-US" sz="3200" dirty="0"/>
              <a:t>Where do you want to grow, and what do you need? (training, etc.)</a:t>
            </a:r>
          </a:p>
        </p:txBody>
      </p:sp>
    </p:spTree>
    <p:extLst>
      <p:ext uri="{BB962C8B-B14F-4D97-AF65-F5344CB8AC3E}">
        <p14:creationId xmlns:p14="http://schemas.microsoft.com/office/powerpoint/2010/main" val="14433060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598D-2C39-45E6-AF9F-6AFDB24FEC6F}"/>
              </a:ext>
            </a:extLst>
          </p:cNvPr>
          <p:cNvSpPr>
            <a:spLocks noGrp="1"/>
          </p:cNvSpPr>
          <p:nvPr>
            <p:ph type="title"/>
          </p:nvPr>
        </p:nvSpPr>
        <p:spPr>
          <a:xfrm>
            <a:off x="402419" y="2743350"/>
            <a:ext cx="11631636" cy="1507825"/>
          </a:xfrm>
        </p:spPr>
        <p:txBody>
          <a:bodyPr>
            <a:noAutofit/>
          </a:bodyPr>
          <a:lstStyle/>
          <a:p>
            <a:r>
              <a:rPr lang="en-US" sz="6119" dirty="0"/>
              <a:t>Discussion</a:t>
            </a:r>
          </a:p>
        </p:txBody>
      </p:sp>
      <p:pic>
        <p:nvPicPr>
          <p:cNvPr id="3" name="Picture 2">
            <a:extLst>
              <a:ext uri="{FF2B5EF4-FFF2-40B4-BE49-F238E27FC236}">
                <a16:creationId xmlns:a16="http://schemas.microsoft.com/office/drawing/2014/main" id="{FD32F73C-507F-4F87-87B8-FB80BE33AEC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37053" y="441129"/>
            <a:ext cx="11447881" cy="6605207"/>
          </a:xfrm>
          <a:prstGeom prst="rect">
            <a:avLst/>
          </a:prstGeom>
        </p:spPr>
      </p:pic>
    </p:spTree>
    <p:extLst>
      <p:ext uri="{BB962C8B-B14F-4D97-AF65-F5344CB8AC3E}">
        <p14:creationId xmlns:p14="http://schemas.microsoft.com/office/powerpoint/2010/main" val="93072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64238-A7C5-4819-B54E-E6AABC8A863F}"/>
              </a:ext>
            </a:extLst>
          </p:cNvPr>
          <p:cNvSpPr>
            <a:spLocks noGrp="1"/>
          </p:cNvSpPr>
          <p:nvPr>
            <p:ph type="title"/>
          </p:nvPr>
        </p:nvSpPr>
        <p:spPr>
          <a:xfrm>
            <a:off x="274638" y="1287462"/>
            <a:ext cx="10056812" cy="2926955"/>
          </a:xfrm>
        </p:spPr>
        <p:txBody>
          <a:bodyPr/>
          <a:lstStyle/>
          <a:p>
            <a:r>
              <a:rPr lang="en-US" dirty="0"/>
              <a:t>Office 365 Solution Patterns</a:t>
            </a:r>
            <a:br>
              <a:rPr lang="en-US" dirty="0"/>
            </a:br>
            <a:endParaRPr lang="en-US" sz="5400" dirty="0"/>
          </a:p>
        </p:txBody>
      </p:sp>
      <p:sp>
        <p:nvSpPr>
          <p:cNvPr id="7" name="Text Placeholder 6">
            <a:extLst>
              <a:ext uri="{FF2B5EF4-FFF2-40B4-BE49-F238E27FC236}">
                <a16:creationId xmlns:a16="http://schemas.microsoft.com/office/drawing/2014/main" id="{ED0E42DE-531A-460E-9CB3-A822B597E9AD}"/>
              </a:ext>
            </a:extLst>
          </p:cNvPr>
          <p:cNvSpPr>
            <a:spLocks noGrp="1"/>
          </p:cNvSpPr>
          <p:nvPr>
            <p:ph type="body" sz="quarter" idx="12"/>
          </p:nvPr>
        </p:nvSpPr>
        <p:spPr>
          <a:xfrm>
            <a:off x="274638" y="3303187"/>
            <a:ext cx="10058401" cy="2511457"/>
          </a:xfrm>
        </p:spPr>
        <p:txBody>
          <a:bodyPr/>
          <a:lstStyle/>
          <a:p>
            <a:pPr marL="457200" indent="-457200">
              <a:buFont typeface="Arial" panose="020B0604020202020204" pitchFamily="34" charset="0"/>
              <a:buChar char="•"/>
            </a:pPr>
            <a:r>
              <a:rPr lang="en-US" dirty="0"/>
              <a:t>Line of Business Integration</a:t>
            </a:r>
          </a:p>
          <a:p>
            <a:pPr marL="457200" indent="-457200">
              <a:buFont typeface="Arial" panose="020B0604020202020204" pitchFamily="34" charset="0"/>
              <a:buChar char="•"/>
            </a:pPr>
            <a:r>
              <a:rPr lang="en-US" dirty="0"/>
              <a:t>Facilitated Workstream</a:t>
            </a:r>
          </a:p>
          <a:p>
            <a:pPr marL="457200" indent="-457200">
              <a:buFont typeface="Arial" panose="020B0604020202020204" pitchFamily="34" charset="0"/>
              <a:buChar char="•"/>
            </a:pPr>
            <a:r>
              <a:rPr lang="en-US" dirty="0"/>
              <a:t>Tailored Compliance</a:t>
            </a:r>
          </a:p>
          <a:p>
            <a:pPr marL="457200" indent="-457200">
              <a:buFont typeface="Arial" panose="020B0604020202020204" pitchFamily="34" charset="0"/>
              <a:buChar char="•"/>
            </a:pPr>
            <a:r>
              <a:rPr lang="en-US" dirty="0"/>
              <a:t>360o Collaboration</a:t>
            </a:r>
          </a:p>
          <a:p>
            <a:pPr marL="457200" indent="-457200">
              <a:buFont typeface="Arial" panose="020B0604020202020204" pitchFamily="34" charset="0"/>
              <a:buChar char="•"/>
            </a:pPr>
            <a:r>
              <a:rPr lang="en-US" dirty="0"/>
              <a:t>Knowledge Assistance</a:t>
            </a:r>
          </a:p>
        </p:txBody>
      </p:sp>
    </p:spTree>
    <p:extLst>
      <p:ext uri="{BB962C8B-B14F-4D97-AF65-F5344CB8AC3E}">
        <p14:creationId xmlns:p14="http://schemas.microsoft.com/office/powerpoint/2010/main" val="27244391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511818F-58BD-49F2-95AA-1C6C9C6C0EE0}"/>
              </a:ext>
            </a:extLst>
          </p:cNvPr>
          <p:cNvSpPr/>
          <p:nvPr/>
        </p:nvSpPr>
        <p:spPr bwMode="auto">
          <a:xfrm>
            <a:off x="429123" y="4628562"/>
            <a:ext cx="5857017" cy="19513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43AC74C-C265-4AD9-98F2-35312F37FC36}"/>
              </a:ext>
            </a:extLst>
          </p:cNvPr>
          <p:cNvSpPr>
            <a:spLocks noGrp="1"/>
          </p:cNvSpPr>
          <p:nvPr>
            <p:ph type="title"/>
          </p:nvPr>
        </p:nvSpPr>
        <p:spPr/>
        <p:txBody>
          <a:bodyPr/>
          <a:lstStyle/>
          <a:p>
            <a:r>
              <a:rPr lang="en-US" sz="2400"/>
              <a:t>What can we build?</a:t>
            </a:r>
            <a:br>
              <a:rPr lang="en-US"/>
            </a:br>
            <a:r>
              <a:rPr lang="en-US"/>
              <a:t>1. LOB Integration</a:t>
            </a:r>
          </a:p>
        </p:txBody>
      </p:sp>
      <p:graphicFrame>
        <p:nvGraphicFramePr>
          <p:cNvPr id="9" name="Content Placeholder 8">
            <a:extLst>
              <a:ext uri="{FF2B5EF4-FFF2-40B4-BE49-F238E27FC236}">
                <a16:creationId xmlns:a16="http://schemas.microsoft.com/office/drawing/2014/main" id="{CC4E0E9E-B561-4F9E-A49A-E8223A5CF7D0}"/>
              </a:ext>
            </a:extLst>
          </p:cNvPr>
          <p:cNvGraphicFramePr>
            <a:graphicFrameLocks noGrp="1"/>
          </p:cNvGraphicFramePr>
          <p:nvPr>
            <p:ph sz="quarter" idx="11"/>
            <p:extLst/>
          </p:nvPr>
        </p:nvGraphicFramePr>
        <p:xfrm>
          <a:off x="342541" y="2219743"/>
          <a:ext cx="5943599" cy="2066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4195424-E1BF-4E22-854B-BDF5D1F031FF}"/>
              </a:ext>
            </a:extLst>
          </p:cNvPr>
          <p:cNvSpPr/>
          <p:nvPr/>
        </p:nvSpPr>
        <p:spPr bwMode="auto">
          <a:xfrm>
            <a:off x="6864020" y="3497262"/>
            <a:ext cx="4786957" cy="284656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7C173B96-E5CF-466C-B976-2BCBA45EE510}"/>
              </a:ext>
            </a:extLst>
          </p:cNvPr>
          <p:cNvSpPr txBox="1"/>
          <p:nvPr/>
        </p:nvSpPr>
        <p:spPr>
          <a:xfrm>
            <a:off x="274639" y="1239724"/>
            <a:ext cx="6011501" cy="849463"/>
          </a:xfrm>
          <a:prstGeom prst="rect">
            <a:avLst/>
          </a:prstGeom>
          <a:noFill/>
        </p:spPr>
        <p:txBody>
          <a:bodyPr wrap="square" lIns="182880" tIns="146304" rIns="182880" bIns="146304" rtlCol="0">
            <a:spAutoFit/>
          </a:bodyPr>
          <a:lstStyle/>
          <a:p>
            <a:pPr>
              <a:lnSpc>
                <a:spcPct val="90000"/>
              </a:lnSpc>
              <a:spcAft>
                <a:spcPts val="600"/>
              </a:spcAft>
            </a:pPr>
            <a:r>
              <a:rPr lang="en-US" sz="2000" i="1"/>
              <a:t>Line of Business apps are available without leaving the collaboration tools users live in</a:t>
            </a:r>
          </a:p>
        </p:txBody>
      </p:sp>
      <p:sp>
        <p:nvSpPr>
          <p:cNvPr id="10" name="TextBox 9">
            <a:extLst>
              <a:ext uri="{FF2B5EF4-FFF2-40B4-BE49-F238E27FC236}">
                <a16:creationId xmlns:a16="http://schemas.microsoft.com/office/drawing/2014/main" id="{AD63EE4B-CFCC-4D42-B0A0-6A681DAFD528}"/>
              </a:ext>
            </a:extLst>
          </p:cNvPr>
          <p:cNvSpPr txBox="1"/>
          <p:nvPr/>
        </p:nvSpPr>
        <p:spPr>
          <a:xfrm rot="20275851">
            <a:off x="479479" y="2389359"/>
            <a:ext cx="992901" cy="461665"/>
          </a:xfrm>
          <a:prstGeom prst="rect">
            <a:avLst/>
          </a:prstGeom>
          <a:noFill/>
        </p:spPr>
        <p:txBody>
          <a:bodyPr wrap="none" lIns="182880" tIns="146304" rIns="182880" bIns="146304" rtlCol="0">
            <a:spAutoFit/>
          </a:bodyPr>
          <a:lstStyle/>
          <a:p>
            <a:pPr>
              <a:lnSpc>
                <a:spcPct val="90000"/>
              </a:lnSpc>
              <a:spcAft>
                <a:spcPts val="600"/>
              </a:spcAft>
            </a:pPr>
            <a:r>
              <a:rPr lang="en-US" sz="1200">
                <a:solidFill>
                  <a:schemeClr val="bg1"/>
                </a:solidFill>
              </a:rPr>
              <a:t>BENEFITS</a:t>
            </a:r>
          </a:p>
        </p:txBody>
      </p:sp>
      <p:grpSp>
        <p:nvGrpSpPr>
          <p:cNvPr id="11" name="Group 10">
            <a:extLst>
              <a:ext uri="{FF2B5EF4-FFF2-40B4-BE49-F238E27FC236}">
                <a16:creationId xmlns:a16="http://schemas.microsoft.com/office/drawing/2014/main" id="{593530CF-0E05-4E6C-B523-127DE301508F}"/>
              </a:ext>
            </a:extLst>
          </p:cNvPr>
          <p:cNvGrpSpPr/>
          <p:nvPr/>
        </p:nvGrpSpPr>
        <p:grpSpPr>
          <a:xfrm>
            <a:off x="6834808" y="397565"/>
            <a:ext cx="4816171" cy="2846567"/>
            <a:chOff x="1056180" y="477078"/>
            <a:chExt cx="9396944" cy="5638801"/>
          </a:xfrm>
        </p:grpSpPr>
        <p:sp>
          <p:nvSpPr>
            <p:cNvPr id="12" name="Rectangle 11">
              <a:extLst>
                <a:ext uri="{FF2B5EF4-FFF2-40B4-BE49-F238E27FC236}">
                  <a16:creationId xmlns:a16="http://schemas.microsoft.com/office/drawing/2014/main" id="{E3AA53A7-D490-4C30-AA4B-99F0F67352FD}"/>
                </a:ext>
              </a:extLst>
            </p:cNvPr>
            <p:cNvSpPr/>
            <p:nvPr/>
          </p:nvSpPr>
          <p:spPr>
            <a:xfrm>
              <a:off x="1113181" y="477078"/>
              <a:ext cx="9339943" cy="32593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
                <a:t>       Office 365 | SharePoint</a:t>
              </a:r>
            </a:p>
          </p:txBody>
        </p:sp>
        <p:sp>
          <p:nvSpPr>
            <p:cNvPr id="13" name="Rectangle 12">
              <a:extLst>
                <a:ext uri="{FF2B5EF4-FFF2-40B4-BE49-F238E27FC236}">
                  <a16:creationId xmlns:a16="http://schemas.microsoft.com/office/drawing/2014/main" id="{7D1469E0-4889-4F72-BE02-46BC745D0727}"/>
                </a:ext>
              </a:extLst>
            </p:cNvPr>
            <p:cNvSpPr/>
            <p:nvPr/>
          </p:nvSpPr>
          <p:spPr bwMode="auto">
            <a:xfrm>
              <a:off x="1113180" y="488545"/>
              <a:ext cx="302152" cy="30299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823BF35-478A-4CA3-B9C6-A3A823690B46}"/>
                </a:ext>
              </a:extLst>
            </p:cNvPr>
            <p:cNvSpPr/>
            <p:nvPr/>
          </p:nvSpPr>
          <p:spPr>
            <a:xfrm>
              <a:off x="1113181" y="477078"/>
              <a:ext cx="9339943" cy="5638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5" name="Title 16">
              <a:extLst>
                <a:ext uri="{FF2B5EF4-FFF2-40B4-BE49-F238E27FC236}">
                  <a16:creationId xmlns:a16="http://schemas.microsoft.com/office/drawing/2014/main" id="{75AD9C6F-12EA-4510-9994-74616B34D5E8}"/>
                </a:ext>
              </a:extLst>
            </p:cNvPr>
            <p:cNvSpPr txBox="1">
              <a:spLocks/>
            </p:cNvSpPr>
            <p:nvPr/>
          </p:nvSpPr>
          <p:spPr>
            <a:xfrm>
              <a:off x="2961347" y="906681"/>
              <a:ext cx="7456714" cy="720942"/>
            </a:xfrm>
            <a:prstGeom prst="rect">
              <a:avLst/>
            </a:prstGeom>
          </p:spPr>
          <p:txBody>
            <a:bodyPr/>
            <a:lstStyle>
              <a:lvl1pPr algn="l" defTabSz="932742" rtl="0" eaLnBrk="1" latinLnBrk="0" hangingPunct="1">
                <a:lnSpc>
                  <a:spcPct val="90000"/>
                </a:lnSpc>
                <a:spcBef>
                  <a:spcPct val="0"/>
                </a:spcBef>
                <a:buNone/>
                <a:defRPr lang="en-US" sz="3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200"/>
                <a:t>Team Site</a:t>
              </a:r>
              <a:br>
                <a:rPr lang="en-US" sz="1200"/>
              </a:br>
              <a:r>
                <a:rPr lang="en-US" sz="600"/>
                <a:t>Private group | Confidential</a:t>
              </a:r>
            </a:p>
          </p:txBody>
        </p:sp>
        <p:grpSp>
          <p:nvGrpSpPr>
            <p:cNvPr id="16" name="Group 15">
              <a:extLst>
                <a:ext uri="{FF2B5EF4-FFF2-40B4-BE49-F238E27FC236}">
                  <a16:creationId xmlns:a16="http://schemas.microsoft.com/office/drawing/2014/main" id="{650533D3-DE5D-44FA-8148-0F32893636E6}"/>
                </a:ext>
              </a:extLst>
            </p:cNvPr>
            <p:cNvGrpSpPr/>
            <p:nvPr/>
          </p:nvGrpSpPr>
          <p:grpSpPr>
            <a:xfrm>
              <a:off x="1165530" y="546540"/>
              <a:ext cx="184159" cy="194572"/>
              <a:chOff x="2425148" y="3723344"/>
              <a:chExt cx="2250737" cy="2313965"/>
            </a:xfrm>
            <a:solidFill>
              <a:schemeClr val="bg1"/>
            </a:solidFill>
          </p:grpSpPr>
          <p:sp>
            <p:nvSpPr>
              <p:cNvPr id="29" name="Rectangle 28">
                <a:extLst>
                  <a:ext uri="{FF2B5EF4-FFF2-40B4-BE49-F238E27FC236}">
                    <a16:creationId xmlns:a16="http://schemas.microsoft.com/office/drawing/2014/main" id="{D0BCCE67-14D1-4E95-9685-C921D371BA08}"/>
                  </a:ext>
                </a:extLst>
              </p:cNvPr>
              <p:cNvSpPr/>
              <p:nvPr/>
            </p:nvSpPr>
            <p:spPr bwMode="auto">
              <a:xfrm>
                <a:off x="2425148"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23A1F2CF-9EFE-41D1-BF32-5FA650D34159}"/>
                  </a:ext>
                </a:extLst>
              </p:cNvPr>
              <p:cNvSpPr/>
              <p:nvPr/>
            </p:nvSpPr>
            <p:spPr bwMode="auto">
              <a:xfrm>
                <a:off x="3221604"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76BE617-EB20-4B6D-B665-90348D2A0AB1}"/>
                  </a:ext>
                </a:extLst>
              </p:cNvPr>
              <p:cNvSpPr/>
              <p:nvPr/>
            </p:nvSpPr>
            <p:spPr bwMode="auto">
              <a:xfrm>
                <a:off x="4018060"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E2CB1AFD-73AE-447C-80A1-CAAC3FA51BF5}"/>
                  </a:ext>
                </a:extLst>
              </p:cNvPr>
              <p:cNvSpPr/>
              <p:nvPr/>
            </p:nvSpPr>
            <p:spPr bwMode="auto">
              <a:xfrm>
                <a:off x="2425148"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CB92C399-6B40-49BC-9A10-4C2ED8942E72}"/>
                  </a:ext>
                </a:extLst>
              </p:cNvPr>
              <p:cNvSpPr/>
              <p:nvPr/>
            </p:nvSpPr>
            <p:spPr bwMode="auto">
              <a:xfrm>
                <a:off x="3221604"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A60F68B-02C2-4CE4-9711-F5D9893CFE90}"/>
                  </a:ext>
                </a:extLst>
              </p:cNvPr>
              <p:cNvSpPr/>
              <p:nvPr/>
            </p:nvSpPr>
            <p:spPr bwMode="auto">
              <a:xfrm>
                <a:off x="4018060"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1E9682CF-AA1A-46A9-9882-7EFF456E9DE8}"/>
                  </a:ext>
                </a:extLst>
              </p:cNvPr>
              <p:cNvSpPr/>
              <p:nvPr/>
            </p:nvSpPr>
            <p:spPr bwMode="auto">
              <a:xfrm>
                <a:off x="2425148"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8A5FE60B-05F3-418D-8BCD-B671151C2ED8}"/>
                  </a:ext>
                </a:extLst>
              </p:cNvPr>
              <p:cNvSpPr/>
              <p:nvPr/>
            </p:nvSpPr>
            <p:spPr bwMode="auto">
              <a:xfrm>
                <a:off x="3221604"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DFBAA72F-2318-4232-A65E-40CF30CDEA5B}"/>
                  </a:ext>
                </a:extLst>
              </p:cNvPr>
              <p:cNvSpPr/>
              <p:nvPr/>
            </p:nvSpPr>
            <p:spPr bwMode="auto">
              <a:xfrm>
                <a:off x="4018060"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a:extLst>
                <a:ext uri="{FF2B5EF4-FFF2-40B4-BE49-F238E27FC236}">
                  <a16:creationId xmlns:a16="http://schemas.microsoft.com/office/drawing/2014/main" id="{3F51E4F1-54CE-423C-B3BA-A68AA6EA1A6C}"/>
                </a:ext>
              </a:extLst>
            </p:cNvPr>
            <p:cNvPicPr>
              <a:picLocks noChangeAspect="1"/>
            </p:cNvPicPr>
            <p:nvPr/>
          </p:nvPicPr>
          <p:blipFill>
            <a:blip r:embed="rId8"/>
            <a:stretch>
              <a:fillRect/>
            </a:stretch>
          </p:blipFill>
          <p:spPr>
            <a:xfrm>
              <a:off x="9034178" y="494621"/>
              <a:ext cx="915180" cy="317070"/>
            </a:xfrm>
            <a:prstGeom prst="rect">
              <a:avLst/>
            </a:prstGeom>
          </p:spPr>
        </p:pic>
        <p:sp>
          <p:nvSpPr>
            <p:cNvPr id="18" name="Oval 17">
              <a:extLst>
                <a:ext uri="{FF2B5EF4-FFF2-40B4-BE49-F238E27FC236}">
                  <a16:creationId xmlns:a16="http://schemas.microsoft.com/office/drawing/2014/main" id="{BCEAB0A2-C843-41F9-88CC-4763758405C2}"/>
                </a:ext>
              </a:extLst>
            </p:cNvPr>
            <p:cNvSpPr/>
            <p:nvPr/>
          </p:nvSpPr>
          <p:spPr bwMode="auto">
            <a:xfrm>
              <a:off x="10043881" y="488545"/>
              <a:ext cx="294710" cy="29471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D653C7A-0C40-4503-8322-CF512F0F198B}"/>
                </a:ext>
              </a:extLst>
            </p:cNvPr>
            <p:cNvSpPr/>
            <p:nvPr/>
          </p:nvSpPr>
          <p:spPr bwMode="auto">
            <a:xfrm>
              <a:off x="2353582" y="993913"/>
              <a:ext cx="607765" cy="60776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a:gradFill>
                    <a:gsLst>
                      <a:gs pos="0">
                        <a:srgbClr val="FFFFFF"/>
                      </a:gs>
                      <a:gs pos="100000">
                        <a:srgbClr val="FFFFFF"/>
                      </a:gs>
                    </a:gsLst>
                    <a:lin ang="5400000" scaled="0"/>
                  </a:gradFill>
                  <a:ea typeface="Segoe UI" pitchFamily="34" charset="0"/>
                  <a:cs typeface="Segoe UI" pitchFamily="34" charset="0"/>
                </a:rPr>
                <a:t>AB</a:t>
              </a:r>
            </a:p>
          </p:txBody>
        </p:sp>
        <p:sp>
          <p:nvSpPr>
            <p:cNvPr id="20" name="Rectangle 19">
              <a:extLst>
                <a:ext uri="{FF2B5EF4-FFF2-40B4-BE49-F238E27FC236}">
                  <a16:creationId xmlns:a16="http://schemas.microsoft.com/office/drawing/2014/main" id="{F1F29D3C-3CA5-4486-A94F-F0AEA60A3A97}"/>
                </a:ext>
              </a:extLst>
            </p:cNvPr>
            <p:cNvSpPr/>
            <p:nvPr/>
          </p:nvSpPr>
          <p:spPr bwMode="auto">
            <a:xfrm>
              <a:off x="2194560" y="1627624"/>
              <a:ext cx="8258563" cy="24668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 New</a:t>
              </a:r>
            </a:p>
          </p:txBody>
        </p:sp>
        <p:cxnSp>
          <p:nvCxnSpPr>
            <p:cNvPr id="21" name="Straight Connector 20">
              <a:extLst>
                <a:ext uri="{FF2B5EF4-FFF2-40B4-BE49-F238E27FC236}">
                  <a16:creationId xmlns:a16="http://schemas.microsoft.com/office/drawing/2014/main" id="{4BBCFE01-2249-46E3-88D0-6EEB23362424}"/>
                </a:ext>
              </a:extLst>
            </p:cNvPr>
            <p:cNvCxnSpPr>
              <a:cxnSpLocks/>
            </p:cNvCxnSpPr>
            <p:nvPr/>
          </p:nvCxnSpPr>
          <p:spPr>
            <a:xfrm flipV="1">
              <a:off x="2194560" y="811691"/>
              <a:ext cx="0" cy="530418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258F3D0-75D8-4557-8918-531604D3736C}"/>
                </a:ext>
              </a:extLst>
            </p:cNvPr>
            <p:cNvGrpSpPr/>
            <p:nvPr/>
          </p:nvGrpSpPr>
          <p:grpSpPr>
            <a:xfrm>
              <a:off x="1165531" y="896832"/>
              <a:ext cx="135256" cy="141393"/>
              <a:chOff x="3124201" y="2843213"/>
              <a:chExt cx="804858" cy="841378"/>
            </a:xfrm>
          </p:grpSpPr>
          <p:sp>
            <p:nvSpPr>
              <p:cNvPr id="27" name="Oval 26">
                <a:extLst>
                  <a:ext uri="{FF2B5EF4-FFF2-40B4-BE49-F238E27FC236}">
                    <a16:creationId xmlns:a16="http://schemas.microsoft.com/office/drawing/2014/main" id="{C4E53526-17A9-400E-9B0F-17DE83F9CB64}"/>
                  </a:ext>
                </a:extLst>
              </p:cNvPr>
              <p:cNvSpPr/>
              <p:nvPr/>
            </p:nvSpPr>
            <p:spPr bwMode="auto">
              <a:xfrm>
                <a:off x="3462338" y="2843213"/>
                <a:ext cx="466721" cy="466721"/>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50A08AE-64B5-48BB-97B9-6B960F347CE4}"/>
                  </a:ext>
                </a:extLst>
              </p:cNvPr>
              <p:cNvCxnSpPr>
                <a:cxnSpLocks/>
                <a:endCxn id="27" idx="3"/>
              </p:cNvCxnSpPr>
              <p:nvPr/>
            </p:nvCxnSpPr>
            <p:spPr>
              <a:xfrm flipV="1">
                <a:off x="3124201" y="3241584"/>
                <a:ext cx="406487" cy="443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292619C-5772-4484-8F95-2D636D948D76}"/>
                </a:ext>
              </a:extLst>
            </p:cNvPr>
            <p:cNvSpPr txBox="1"/>
            <p:nvPr/>
          </p:nvSpPr>
          <p:spPr>
            <a:xfrm>
              <a:off x="1228439" y="746343"/>
              <a:ext cx="1195379" cy="667597"/>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Search</a:t>
              </a:r>
            </a:p>
          </p:txBody>
        </p:sp>
        <p:cxnSp>
          <p:nvCxnSpPr>
            <p:cNvPr id="24" name="Straight Connector 23">
              <a:extLst>
                <a:ext uri="{FF2B5EF4-FFF2-40B4-BE49-F238E27FC236}">
                  <a16:creationId xmlns:a16="http://schemas.microsoft.com/office/drawing/2014/main" id="{7AAE9677-F573-4D11-8DB0-2D24CD4074DE}"/>
                </a:ext>
              </a:extLst>
            </p:cNvPr>
            <p:cNvCxnSpPr/>
            <p:nvPr/>
          </p:nvCxnSpPr>
          <p:spPr>
            <a:xfrm>
              <a:off x="1113180" y="1071563"/>
              <a:ext cx="1081380" cy="0"/>
            </a:xfrm>
            <a:prstGeom prst="line">
              <a:avLst/>
            </a:prstGeom>
            <a:ln>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79A8107-3E90-4E79-B0A1-F8C9E243F2D8}"/>
                </a:ext>
              </a:extLst>
            </p:cNvPr>
            <p:cNvSpPr txBox="1"/>
            <p:nvPr/>
          </p:nvSpPr>
          <p:spPr>
            <a:xfrm>
              <a:off x="1056180" y="1038225"/>
              <a:ext cx="1195379" cy="2075955"/>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Home</a:t>
              </a:r>
            </a:p>
            <a:p>
              <a:pPr>
                <a:lnSpc>
                  <a:spcPct val="90000"/>
                </a:lnSpc>
                <a:spcAft>
                  <a:spcPts val="600"/>
                </a:spcAft>
              </a:pPr>
              <a:r>
                <a:rPr lang="en-US" sz="300">
                  <a:gradFill>
                    <a:gsLst>
                      <a:gs pos="2917">
                        <a:schemeClr val="tx1"/>
                      </a:gs>
                      <a:gs pos="30000">
                        <a:schemeClr val="tx1"/>
                      </a:gs>
                    </a:gsLst>
                    <a:lin ang="5400000" scaled="0"/>
                  </a:gradFill>
                </a:rPr>
                <a:t>Conversations</a:t>
              </a:r>
            </a:p>
            <a:p>
              <a:pPr>
                <a:lnSpc>
                  <a:spcPct val="90000"/>
                </a:lnSpc>
                <a:spcAft>
                  <a:spcPts val="600"/>
                </a:spcAft>
              </a:pPr>
              <a:r>
                <a:rPr lang="en-US" sz="300">
                  <a:gradFill>
                    <a:gsLst>
                      <a:gs pos="2917">
                        <a:schemeClr val="tx1"/>
                      </a:gs>
                      <a:gs pos="30000">
                        <a:schemeClr val="tx1"/>
                      </a:gs>
                    </a:gsLst>
                    <a:lin ang="5400000" scaled="0"/>
                  </a:gradFill>
                </a:rPr>
                <a:t>Documents</a:t>
              </a:r>
            </a:p>
            <a:p>
              <a:pPr>
                <a:lnSpc>
                  <a:spcPct val="90000"/>
                </a:lnSpc>
                <a:spcAft>
                  <a:spcPts val="600"/>
                </a:spcAft>
              </a:pPr>
              <a:r>
                <a:rPr lang="en-US" sz="300">
                  <a:gradFill>
                    <a:gsLst>
                      <a:gs pos="2917">
                        <a:schemeClr val="tx1"/>
                      </a:gs>
                      <a:gs pos="30000">
                        <a:schemeClr val="tx1"/>
                      </a:gs>
                    </a:gsLst>
                    <a:lin ang="5400000" scaled="0"/>
                  </a:gradFill>
                </a:rPr>
                <a:t>Notebook</a:t>
              </a:r>
            </a:p>
            <a:p>
              <a:pPr>
                <a:lnSpc>
                  <a:spcPct val="90000"/>
                </a:lnSpc>
                <a:spcAft>
                  <a:spcPts val="600"/>
                </a:spcAft>
              </a:pPr>
              <a:r>
                <a:rPr lang="en-US" sz="300">
                  <a:gradFill>
                    <a:gsLst>
                      <a:gs pos="2917">
                        <a:schemeClr val="tx1"/>
                      </a:gs>
                      <a:gs pos="30000">
                        <a:schemeClr val="tx1"/>
                      </a:gs>
                    </a:gsLst>
                    <a:lin ang="5400000" scaled="0"/>
                  </a:gradFill>
                </a:rPr>
                <a:t>Pages</a:t>
              </a:r>
            </a:p>
            <a:p>
              <a:pPr>
                <a:lnSpc>
                  <a:spcPct val="90000"/>
                </a:lnSpc>
                <a:spcAft>
                  <a:spcPts val="600"/>
                </a:spcAft>
              </a:pPr>
              <a:r>
                <a:rPr lang="en-US" sz="300">
                  <a:gradFill>
                    <a:gsLst>
                      <a:gs pos="2917">
                        <a:schemeClr val="tx1"/>
                      </a:gs>
                      <a:gs pos="30000">
                        <a:schemeClr val="tx1"/>
                      </a:gs>
                    </a:gsLst>
                    <a:lin ang="5400000" scaled="0"/>
                  </a:gradFill>
                </a:rPr>
                <a:t>Recycle Bin</a:t>
              </a:r>
            </a:p>
            <a:p>
              <a:pPr>
                <a:lnSpc>
                  <a:spcPct val="90000"/>
                </a:lnSpc>
                <a:spcAft>
                  <a:spcPts val="600"/>
                </a:spcAft>
              </a:pPr>
              <a:r>
                <a:rPr lang="en-US" sz="300">
                  <a:gradFill>
                    <a:gsLst>
                      <a:gs pos="2917">
                        <a:schemeClr val="tx1"/>
                      </a:gs>
                      <a:gs pos="30000">
                        <a:schemeClr val="tx1"/>
                      </a:gs>
                    </a:gsLst>
                    <a:lin ang="5400000" scaled="0"/>
                  </a:gradFill>
                </a:rPr>
                <a:t>    Edit</a:t>
              </a:r>
            </a:p>
          </p:txBody>
        </p:sp>
        <p:pic>
          <p:nvPicPr>
            <p:cNvPr id="26" name="Picture 25">
              <a:extLst>
                <a:ext uri="{FF2B5EF4-FFF2-40B4-BE49-F238E27FC236}">
                  <a16:creationId xmlns:a16="http://schemas.microsoft.com/office/drawing/2014/main" id="{6D0B2B6F-66EF-46E2-808D-6B2AE4AA13DD}"/>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199164" y="2486025"/>
              <a:ext cx="170713" cy="170713"/>
            </a:xfrm>
            <a:prstGeom prst="rect">
              <a:avLst/>
            </a:prstGeom>
          </p:spPr>
        </p:pic>
      </p:grpSp>
      <p:grpSp>
        <p:nvGrpSpPr>
          <p:cNvPr id="38" name="Group 37">
            <a:extLst>
              <a:ext uri="{FF2B5EF4-FFF2-40B4-BE49-F238E27FC236}">
                <a16:creationId xmlns:a16="http://schemas.microsoft.com/office/drawing/2014/main" id="{52A940E1-30D0-4D67-9128-FD237E70B1EF}"/>
              </a:ext>
            </a:extLst>
          </p:cNvPr>
          <p:cNvGrpSpPr/>
          <p:nvPr/>
        </p:nvGrpSpPr>
        <p:grpSpPr>
          <a:xfrm>
            <a:off x="6846051" y="3367329"/>
            <a:ext cx="4786957" cy="2983936"/>
            <a:chOff x="2133597" y="386555"/>
            <a:chExt cx="9533573" cy="5942729"/>
          </a:xfrm>
        </p:grpSpPr>
        <p:sp>
          <p:nvSpPr>
            <p:cNvPr id="39" name="Rectangle 38">
              <a:extLst>
                <a:ext uri="{FF2B5EF4-FFF2-40B4-BE49-F238E27FC236}">
                  <a16:creationId xmlns:a16="http://schemas.microsoft.com/office/drawing/2014/main" id="{7168B81D-0ED2-4EEB-B2AF-2EC1756B7EDE}"/>
                </a:ext>
              </a:extLst>
            </p:cNvPr>
            <p:cNvSpPr/>
            <p:nvPr/>
          </p:nvSpPr>
          <p:spPr bwMode="auto">
            <a:xfrm>
              <a:off x="2142173" y="665240"/>
              <a:ext cx="9524997" cy="56640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3AD889A-7070-4D4D-ACF8-542726A4D988}"/>
                </a:ext>
              </a:extLst>
            </p:cNvPr>
            <p:cNvSpPr/>
            <p:nvPr/>
          </p:nvSpPr>
          <p:spPr bwMode="auto">
            <a:xfrm>
              <a:off x="2133597" y="1000519"/>
              <a:ext cx="636194" cy="5322749"/>
            </a:xfrm>
            <a:prstGeom prst="rect">
              <a:avLst/>
            </a:prstGeom>
            <a:solidFill>
              <a:srgbClr val="2938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BE5E0C28-910E-4600-A14F-886722637604}"/>
                </a:ext>
              </a:extLst>
            </p:cNvPr>
            <p:cNvSpPr/>
            <p:nvPr/>
          </p:nvSpPr>
          <p:spPr bwMode="auto">
            <a:xfrm>
              <a:off x="2141219" y="665240"/>
              <a:ext cx="9517381" cy="335279"/>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My Team | Microsoft Teams</a:t>
              </a:r>
            </a:p>
          </p:txBody>
        </p:sp>
        <p:sp>
          <p:nvSpPr>
            <p:cNvPr id="42" name="TextBox 41">
              <a:extLst>
                <a:ext uri="{FF2B5EF4-FFF2-40B4-BE49-F238E27FC236}">
                  <a16:creationId xmlns:a16="http://schemas.microsoft.com/office/drawing/2014/main" id="{31B94E36-FB74-4BCE-8424-A4FF13F96BA1}"/>
                </a:ext>
              </a:extLst>
            </p:cNvPr>
            <p:cNvSpPr txBox="1"/>
            <p:nvPr/>
          </p:nvSpPr>
          <p:spPr>
            <a:xfrm>
              <a:off x="2430779" y="386555"/>
              <a:ext cx="1539241" cy="864273"/>
            </a:xfrm>
            <a:prstGeom prst="rect">
              <a:avLst/>
            </a:prstGeom>
            <a:noFill/>
          </p:spPr>
          <p:txBody>
            <a:bodyPr wrap="square" lIns="182880" tIns="146304" rIns="182880" bIns="146304" rtlCol="0" anchor="ctr">
              <a:spAutoFit/>
            </a:bodyPr>
            <a:lstStyle/>
            <a:p>
              <a:pPr>
                <a:lnSpc>
                  <a:spcPct val="90000"/>
                </a:lnSpc>
                <a:spcAft>
                  <a:spcPts val="600"/>
                </a:spcAft>
              </a:pPr>
              <a:r>
                <a:rPr lang="en-US" sz="900">
                  <a:solidFill>
                    <a:schemeClr val="bg1"/>
                  </a:solidFill>
                </a:rPr>
                <a:t>&lt;      &gt;</a:t>
              </a:r>
            </a:p>
          </p:txBody>
        </p:sp>
        <p:pic>
          <p:nvPicPr>
            <p:cNvPr id="43" name="Picture 42">
              <a:extLst>
                <a:ext uri="{FF2B5EF4-FFF2-40B4-BE49-F238E27FC236}">
                  <a16:creationId xmlns:a16="http://schemas.microsoft.com/office/drawing/2014/main" id="{8D8052F9-F269-4D8E-A8BC-C9F7175CCE75}"/>
                </a:ext>
              </a:extLst>
            </p:cNvPr>
            <p:cNvPicPr>
              <a:picLocks noChangeAspect="1"/>
            </p:cNvPicPr>
            <p:nvPr/>
          </p:nvPicPr>
          <p:blipFill rotWithShape="1">
            <a:blip r:embed="rId10"/>
            <a:srcRect b="3112"/>
            <a:stretch/>
          </p:blipFill>
          <p:spPr>
            <a:xfrm>
              <a:off x="2141220" y="1000519"/>
              <a:ext cx="628571" cy="3792461"/>
            </a:xfrm>
            <a:prstGeom prst="rect">
              <a:avLst/>
            </a:prstGeom>
          </p:spPr>
        </p:pic>
        <p:pic>
          <p:nvPicPr>
            <p:cNvPr id="44" name="Picture 43">
              <a:extLst>
                <a:ext uri="{FF2B5EF4-FFF2-40B4-BE49-F238E27FC236}">
                  <a16:creationId xmlns:a16="http://schemas.microsoft.com/office/drawing/2014/main" id="{D6BEBAEE-D9C0-42F5-9B0A-8E6148D23B1A}"/>
                </a:ext>
              </a:extLst>
            </p:cNvPr>
            <p:cNvPicPr>
              <a:picLocks noChangeAspect="1"/>
            </p:cNvPicPr>
            <p:nvPr/>
          </p:nvPicPr>
          <p:blipFill>
            <a:blip r:embed="rId11"/>
            <a:stretch>
              <a:fillRect/>
            </a:stretch>
          </p:blipFill>
          <p:spPr>
            <a:xfrm>
              <a:off x="2133597" y="4792980"/>
              <a:ext cx="638095" cy="1057143"/>
            </a:xfrm>
            <a:prstGeom prst="rect">
              <a:avLst/>
            </a:prstGeom>
          </p:spPr>
        </p:pic>
        <p:sp>
          <p:nvSpPr>
            <p:cNvPr id="45" name="Oval 44">
              <a:extLst>
                <a:ext uri="{FF2B5EF4-FFF2-40B4-BE49-F238E27FC236}">
                  <a16:creationId xmlns:a16="http://schemas.microsoft.com/office/drawing/2014/main" id="{0BBD5B85-46D8-4591-9FFD-37E4ACCFDA03}"/>
                </a:ext>
              </a:extLst>
            </p:cNvPr>
            <p:cNvSpPr/>
            <p:nvPr/>
          </p:nvSpPr>
          <p:spPr bwMode="auto">
            <a:xfrm>
              <a:off x="2193161" y="5735473"/>
              <a:ext cx="517065" cy="517065"/>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E739181-6F30-4CED-A2DB-D771DBAF5441}"/>
                </a:ext>
              </a:extLst>
            </p:cNvPr>
            <p:cNvSpPr/>
            <p:nvPr/>
          </p:nvSpPr>
          <p:spPr bwMode="auto">
            <a:xfrm>
              <a:off x="2895600" y="1077228"/>
              <a:ext cx="495300" cy="4953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AB</a:t>
              </a:r>
            </a:p>
          </p:txBody>
        </p:sp>
        <p:sp>
          <p:nvSpPr>
            <p:cNvPr id="47" name="TextBox 46">
              <a:extLst>
                <a:ext uri="{FF2B5EF4-FFF2-40B4-BE49-F238E27FC236}">
                  <a16:creationId xmlns:a16="http://schemas.microsoft.com/office/drawing/2014/main" id="{995E1FA7-D693-4034-AED4-670220A33571}"/>
                </a:ext>
              </a:extLst>
            </p:cNvPr>
            <p:cNvSpPr txBox="1"/>
            <p:nvPr/>
          </p:nvSpPr>
          <p:spPr>
            <a:xfrm>
              <a:off x="3322323" y="955544"/>
              <a:ext cx="7680960" cy="1084940"/>
            </a:xfrm>
            <a:prstGeom prst="rect">
              <a:avLst/>
            </a:prstGeom>
            <a:noFill/>
          </p:spPr>
          <p:txBody>
            <a:bodyPr wrap="square" lIns="182880" tIns="146304" rIns="182880" bIns="146304" rtlCol="0">
              <a:spAutoFit/>
            </a:bodyPr>
            <a:lstStyle/>
            <a:p>
              <a:pPr>
                <a:lnSpc>
                  <a:spcPct val="90000"/>
                </a:lnSpc>
                <a:spcAft>
                  <a:spcPts val="600"/>
                </a:spcAft>
              </a:pPr>
              <a:r>
                <a:rPr lang="en-US" sz="1050">
                  <a:gradFill>
                    <a:gsLst>
                      <a:gs pos="2917">
                        <a:schemeClr val="tx1"/>
                      </a:gs>
                      <a:gs pos="30000">
                        <a:schemeClr val="tx1"/>
                      </a:gs>
                    </a:gsLst>
                    <a:lin ang="5400000" scaled="0"/>
                  </a:gradFill>
                </a:rPr>
                <a:t>Title &gt; General …</a:t>
              </a:r>
              <a:br>
                <a:rPr lang="en-US" sz="1050">
                  <a:gradFill>
                    <a:gsLst>
                      <a:gs pos="2917">
                        <a:schemeClr val="tx1"/>
                      </a:gs>
                      <a:gs pos="30000">
                        <a:schemeClr val="tx1"/>
                      </a:gs>
                    </a:gsLst>
                    <a:lin ang="5400000" scaled="0"/>
                  </a:gradFill>
                </a:rPr>
              </a:br>
              <a:r>
                <a:rPr lang="en-US" sz="600">
                  <a:gradFill>
                    <a:gsLst>
                      <a:gs pos="2917">
                        <a:schemeClr val="tx1"/>
                      </a:gs>
                      <a:gs pos="30000">
                        <a:schemeClr val="tx1"/>
                      </a:gs>
                    </a:gsLst>
                    <a:lin ang="5400000" scaled="0"/>
                  </a:gradFill>
                </a:rPr>
                <a:t>This team has guests</a:t>
              </a:r>
              <a:endParaRPr lang="en-US" sz="1050">
                <a:gradFill>
                  <a:gsLst>
                    <a:gs pos="2917">
                      <a:schemeClr val="tx1"/>
                    </a:gs>
                    <a:gs pos="30000">
                      <a:schemeClr val="tx1"/>
                    </a:gs>
                  </a:gsLst>
                  <a:lin ang="5400000" scaled="0"/>
                </a:gradFill>
              </a:endParaRPr>
            </a:p>
          </p:txBody>
        </p:sp>
        <p:sp>
          <p:nvSpPr>
            <p:cNvPr id="48" name="TextBox 47">
              <a:extLst>
                <a:ext uri="{FF2B5EF4-FFF2-40B4-BE49-F238E27FC236}">
                  <a16:creationId xmlns:a16="http://schemas.microsoft.com/office/drawing/2014/main" id="{06BC1A74-4C5F-4007-94AB-BF8100834B97}"/>
                </a:ext>
              </a:extLst>
            </p:cNvPr>
            <p:cNvSpPr txBox="1"/>
            <p:nvPr/>
          </p:nvSpPr>
          <p:spPr>
            <a:xfrm>
              <a:off x="2769791" y="1465275"/>
              <a:ext cx="2427574" cy="753940"/>
            </a:xfrm>
            <a:prstGeom prst="rect">
              <a:avLst/>
            </a:prstGeom>
            <a:noFill/>
          </p:spPr>
          <p:txBody>
            <a:bodyPr wrap="none" lIns="182880" tIns="146304" rIns="182880" bIns="146304" rtlCol="0">
              <a:spAutoFit/>
            </a:bodyPr>
            <a:lstStyle/>
            <a:p>
              <a:pPr>
                <a:lnSpc>
                  <a:spcPct val="90000"/>
                </a:lnSpc>
                <a:spcAft>
                  <a:spcPts val="600"/>
                </a:spcAft>
              </a:pPr>
              <a:r>
                <a:rPr lang="en-US" sz="600">
                  <a:gradFill>
                    <a:gsLst>
                      <a:gs pos="2917">
                        <a:schemeClr val="tx1"/>
                      </a:gs>
                      <a:gs pos="30000">
                        <a:schemeClr val="tx1"/>
                      </a:gs>
                    </a:gsLst>
                    <a:lin ang="5400000" scaled="0"/>
                  </a:gradFill>
                </a:rPr>
                <a:t>Conversations      Files   +</a:t>
              </a:r>
            </a:p>
          </p:txBody>
        </p:sp>
        <p:cxnSp>
          <p:nvCxnSpPr>
            <p:cNvPr id="49" name="Straight Connector 48">
              <a:extLst>
                <a:ext uri="{FF2B5EF4-FFF2-40B4-BE49-F238E27FC236}">
                  <a16:creationId xmlns:a16="http://schemas.microsoft.com/office/drawing/2014/main" id="{3B8DF8D4-1257-460B-9325-193BE6D4AA13}"/>
                </a:ext>
              </a:extLst>
            </p:cNvPr>
            <p:cNvCxnSpPr>
              <a:cxnSpLocks/>
            </p:cNvCxnSpPr>
            <p:nvPr/>
          </p:nvCxnSpPr>
          <p:spPr>
            <a:xfrm>
              <a:off x="3121831" y="1964596"/>
              <a:ext cx="93403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DE2517-5B8E-4257-B3E2-3EFF1A3AFA11}"/>
                </a:ext>
              </a:extLst>
            </p:cNvPr>
            <p:cNvSpPr/>
            <p:nvPr/>
          </p:nvSpPr>
          <p:spPr bwMode="auto">
            <a:xfrm>
              <a:off x="3200401" y="204168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4EA3C2A5-AE72-4A58-9C4D-9D9C38E68A33}"/>
                </a:ext>
              </a:extLst>
            </p:cNvPr>
            <p:cNvSpPr/>
            <p:nvPr/>
          </p:nvSpPr>
          <p:spPr bwMode="auto">
            <a:xfrm>
              <a:off x="3710941" y="2041686"/>
              <a:ext cx="7376160" cy="46896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Natalie Frost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Great news, Contoso just ordered 100 new widgets for their new headquarters!</a:t>
              </a:r>
            </a:p>
          </p:txBody>
        </p:sp>
        <p:sp>
          <p:nvSpPr>
            <p:cNvPr id="52" name="Oval 51">
              <a:extLst>
                <a:ext uri="{FF2B5EF4-FFF2-40B4-BE49-F238E27FC236}">
                  <a16:creationId xmlns:a16="http://schemas.microsoft.com/office/drawing/2014/main" id="{B3465226-7755-4521-B0C3-FD59EA4B3C74}"/>
                </a:ext>
              </a:extLst>
            </p:cNvPr>
            <p:cNvSpPr/>
            <p:nvPr/>
          </p:nvSpPr>
          <p:spPr bwMode="auto">
            <a:xfrm>
              <a:off x="3779520" y="2601717"/>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CA35CB37-1469-4F84-B45F-F616C1124D7E}"/>
                </a:ext>
              </a:extLst>
            </p:cNvPr>
            <p:cNvSpPr/>
            <p:nvPr/>
          </p:nvSpPr>
          <p:spPr bwMode="auto">
            <a:xfrm>
              <a:off x="4169096" y="2580379"/>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Awesome, just hope we can fulfill it!</a:t>
              </a:r>
            </a:p>
          </p:txBody>
        </p:sp>
        <p:sp>
          <p:nvSpPr>
            <p:cNvPr id="87" name="Oval 86">
              <a:extLst>
                <a:ext uri="{FF2B5EF4-FFF2-40B4-BE49-F238E27FC236}">
                  <a16:creationId xmlns:a16="http://schemas.microsoft.com/office/drawing/2014/main" id="{5DC51289-5B1C-4322-BFAE-09616A3D551A}"/>
                </a:ext>
              </a:extLst>
            </p:cNvPr>
            <p:cNvSpPr/>
            <p:nvPr/>
          </p:nvSpPr>
          <p:spPr bwMode="auto">
            <a:xfrm>
              <a:off x="3801483" y="3056582"/>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DE090AB2-6359-42A8-B3E7-13EBE6A403FA}"/>
                </a:ext>
              </a:extLst>
            </p:cNvPr>
            <p:cNvSpPr/>
            <p:nvPr/>
          </p:nvSpPr>
          <p:spPr bwMode="auto">
            <a:xfrm>
              <a:off x="4191059" y="3035245"/>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WarehouseBot</a:t>
              </a:r>
              <a:r>
                <a:rPr lang="en-US" sz="500">
                  <a:solidFill>
                    <a:schemeClr val="accent4"/>
                  </a:solidFill>
                  <a:ea typeface="Segoe UI" pitchFamily="34" charset="0"/>
                  <a:cs typeface="Segoe UI" pitchFamily="34" charset="0"/>
                </a:rPr>
                <a:t> what’s our inventory of widgets by geography?</a:t>
              </a:r>
            </a:p>
          </p:txBody>
        </p:sp>
        <p:sp>
          <p:nvSpPr>
            <p:cNvPr id="98" name="Oval 97">
              <a:extLst>
                <a:ext uri="{FF2B5EF4-FFF2-40B4-BE49-F238E27FC236}">
                  <a16:creationId xmlns:a16="http://schemas.microsoft.com/office/drawing/2014/main" id="{AADAFCE5-2A48-4D65-995F-F433AA320286}"/>
                </a:ext>
              </a:extLst>
            </p:cNvPr>
            <p:cNvSpPr/>
            <p:nvPr/>
          </p:nvSpPr>
          <p:spPr bwMode="auto">
            <a:xfrm>
              <a:off x="3801483" y="3573157"/>
              <a:ext cx="381000" cy="3810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F9B4C98A-71B3-4459-8229-B6BC5542B032}"/>
                </a:ext>
              </a:extLst>
            </p:cNvPr>
            <p:cNvSpPr/>
            <p:nvPr/>
          </p:nvSpPr>
          <p:spPr bwMode="auto">
            <a:xfrm>
              <a:off x="4191059" y="3551819"/>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Warehouse Bot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We have 203 widgets in inventory across all geographies</a:t>
              </a:r>
            </a:p>
          </p:txBody>
        </p:sp>
        <p:sp>
          <p:nvSpPr>
            <p:cNvPr id="106" name="Oval 105">
              <a:extLst>
                <a:ext uri="{FF2B5EF4-FFF2-40B4-BE49-F238E27FC236}">
                  <a16:creationId xmlns:a16="http://schemas.microsoft.com/office/drawing/2014/main" id="{942137AC-E9D6-41AC-AEDE-0324D1DF5A16}"/>
                </a:ext>
              </a:extLst>
            </p:cNvPr>
            <p:cNvSpPr/>
            <p:nvPr/>
          </p:nvSpPr>
          <p:spPr bwMode="auto">
            <a:xfrm>
              <a:off x="3757756" y="5777753"/>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1A1605FF-9EF6-4363-BFA4-1F6C29793E81}"/>
                </a:ext>
              </a:extLst>
            </p:cNvPr>
            <p:cNvSpPr/>
            <p:nvPr/>
          </p:nvSpPr>
          <p:spPr bwMode="auto">
            <a:xfrm>
              <a:off x="4147332" y="5756416"/>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WarehouseBot</a:t>
              </a:r>
              <a:r>
                <a:rPr lang="en-US" sz="500">
                  <a:solidFill>
                    <a:schemeClr val="accent4"/>
                  </a:solidFill>
                  <a:ea typeface="Segoe UI" pitchFamily="34" charset="0"/>
                  <a:cs typeface="Segoe UI" pitchFamily="34" charset="0"/>
                </a:rPr>
                <a:t> Please ship 20 widgets from East to Central warehouse</a:t>
              </a:r>
            </a:p>
          </p:txBody>
        </p:sp>
      </p:grpSp>
      <p:sp>
        <p:nvSpPr>
          <p:cNvPr id="56" name="TextBox 55">
            <a:extLst>
              <a:ext uri="{FF2B5EF4-FFF2-40B4-BE49-F238E27FC236}">
                <a16:creationId xmlns:a16="http://schemas.microsoft.com/office/drawing/2014/main" id="{5729A9C0-4016-41CD-9500-67CF950CEF6A}"/>
              </a:ext>
            </a:extLst>
          </p:cNvPr>
          <p:cNvSpPr txBox="1"/>
          <p:nvPr/>
        </p:nvSpPr>
        <p:spPr>
          <a:xfrm>
            <a:off x="406617" y="4468711"/>
            <a:ext cx="2269339" cy="332399"/>
          </a:xfrm>
          <a:prstGeom prst="rect">
            <a:avLst/>
          </a:prstGeom>
          <a:solidFill>
            <a:schemeClr val="bg1"/>
          </a:solid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Key Technologies</a:t>
            </a:r>
          </a:p>
        </p:txBody>
      </p:sp>
      <p:sp>
        <p:nvSpPr>
          <p:cNvPr id="57" name="TextBox 56">
            <a:extLst>
              <a:ext uri="{FF2B5EF4-FFF2-40B4-BE49-F238E27FC236}">
                <a16:creationId xmlns:a16="http://schemas.microsoft.com/office/drawing/2014/main" id="{A8AEE8B8-336E-480E-BF09-229C82181724}"/>
              </a:ext>
            </a:extLst>
          </p:cNvPr>
          <p:cNvSpPr txBox="1"/>
          <p:nvPr/>
        </p:nvSpPr>
        <p:spPr>
          <a:xfrm>
            <a:off x="464555" y="4756839"/>
            <a:ext cx="3240179" cy="14957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SharePoint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t>
            </a:r>
            <a:r>
              <a:rPr lang="en-US" sz="1400" err="1">
                <a:gradFill>
                  <a:gsLst>
                    <a:gs pos="2917">
                      <a:schemeClr val="tx1"/>
                    </a:gs>
                    <a:gs pos="30000">
                      <a:schemeClr val="tx1"/>
                    </a:gs>
                  </a:gsLst>
                  <a:lin ang="5400000" scaled="0"/>
                </a:gradFill>
              </a:rPr>
              <a:t>AuthN</a:t>
            </a:r>
            <a:r>
              <a:rPr lang="en-US" sz="1400">
                <a:gradFill>
                  <a:gsLst>
                    <a:gs pos="2917">
                      <a:schemeClr val="tx1"/>
                    </a:gs>
                    <a:gs pos="30000">
                      <a:schemeClr val="tx1"/>
                    </a:gs>
                  </a:gsLst>
                  <a:lin ang="5400000" scaled="0"/>
                </a:gradFill>
              </a:rPr>
              <a:t> libs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60" name="TextBox 59">
            <a:extLst>
              <a:ext uri="{FF2B5EF4-FFF2-40B4-BE49-F238E27FC236}">
                <a16:creationId xmlns:a16="http://schemas.microsoft.com/office/drawing/2014/main" id="{464158D0-464A-40A0-A45A-251C7D11CB59}"/>
              </a:ext>
            </a:extLst>
          </p:cNvPr>
          <p:cNvSpPr txBox="1"/>
          <p:nvPr/>
        </p:nvSpPr>
        <p:spPr>
          <a:xfrm>
            <a:off x="3140914" y="4756839"/>
            <a:ext cx="3240179" cy="176663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Teams Applications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Bot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t>
            </a:r>
            <a:r>
              <a:rPr lang="en-US" sz="1400" err="1">
                <a:gradFill>
                  <a:gsLst>
                    <a:gs pos="2917">
                      <a:schemeClr val="tx1"/>
                    </a:gs>
                    <a:gs pos="30000">
                      <a:schemeClr val="tx1"/>
                    </a:gs>
                  </a:gsLst>
                  <a:lin ang="5400000" scaled="0"/>
                </a:gradFill>
              </a:rPr>
              <a:t>AuthN</a:t>
            </a:r>
            <a:r>
              <a:rPr lang="en-US" sz="1400">
                <a:gradFill>
                  <a:gsLst>
                    <a:gs pos="2917">
                      <a:schemeClr val="tx1"/>
                    </a:gs>
                    <a:gs pos="30000">
                      <a:schemeClr val="tx1"/>
                    </a:gs>
                  </a:gsLst>
                  <a:lin ang="5400000" scaled="0"/>
                </a:gradFill>
              </a:rPr>
              <a:t> libs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62" name="TextBox 61">
            <a:extLst>
              <a:ext uri="{FF2B5EF4-FFF2-40B4-BE49-F238E27FC236}">
                <a16:creationId xmlns:a16="http://schemas.microsoft.com/office/drawing/2014/main" id="{DF69313C-A167-46E4-B839-D94F0B6B1118}"/>
              </a:ext>
            </a:extLst>
          </p:cNvPr>
          <p:cNvSpPr txBox="1"/>
          <p:nvPr/>
        </p:nvSpPr>
        <p:spPr>
          <a:xfrm>
            <a:off x="7316884" y="1034691"/>
            <a:ext cx="1358507" cy="420115"/>
          </a:xfrm>
          <a:prstGeom prst="rect">
            <a:avLst/>
          </a:prstGeom>
          <a:noFill/>
        </p:spPr>
        <p:txBody>
          <a:bodyPr wrap="square" lIns="182880" tIns="146304" rIns="182880" bIns="146304" rtlCol="0">
            <a:spAutoFit/>
          </a:bodyPr>
          <a:lstStyle/>
          <a:p>
            <a:pPr>
              <a:lnSpc>
                <a:spcPct val="90000"/>
              </a:lnSpc>
              <a:spcAft>
                <a:spcPts val="600"/>
              </a:spcAft>
            </a:pPr>
            <a:r>
              <a:rPr lang="en-US" sz="800">
                <a:gradFill>
                  <a:gsLst>
                    <a:gs pos="2917">
                      <a:schemeClr val="tx1"/>
                    </a:gs>
                    <a:gs pos="30000">
                      <a:schemeClr val="tx1"/>
                    </a:gs>
                  </a:gsLst>
                  <a:lin ang="5400000" scaled="0"/>
                </a:gradFill>
              </a:rPr>
              <a:t>News</a:t>
            </a:r>
          </a:p>
        </p:txBody>
      </p:sp>
      <p:sp>
        <p:nvSpPr>
          <p:cNvPr id="63" name="Rectangle 62">
            <a:extLst>
              <a:ext uri="{FF2B5EF4-FFF2-40B4-BE49-F238E27FC236}">
                <a16:creationId xmlns:a16="http://schemas.microsoft.com/office/drawing/2014/main" id="{26543700-7A73-44AD-98FB-69A4940C9AE2}"/>
              </a:ext>
            </a:extLst>
          </p:cNvPr>
          <p:cNvSpPr/>
          <p:nvPr/>
        </p:nvSpPr>
        <p:spPr bwMode="auto">
          <a:xfrm>
            <a:off x="7499759" y="1299774"/>
            <a:ext cx="2391947" cy="106092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8F8EDAE5-3038-4571-96EE-DBDD6EF9E5CB}"/>
              </a:ext>
            </a:extLst>
          </p:cNvPr>
          <p:cNvCxnSpPr/>
          <p:nvPr/>
        </p:nvCxnSpPr>
        <p:spPr>
          <a:xfrm>
            <a:off x="7499759" y="1309221"/>
            <a:ext cx="2391946" cy="10514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4CC2105-17B8-42F3-8FE5-3BFFBC2960FC}"/>
              </a:ext>
            </a:extLst>
          </p:cNvPr>
          <p:cNvCxnSpPr>
            <a:cxnSpLocks/>
          </p:cNvCxnSpPr>
          <p:nvPr/>
        </p:nvCxnSpPr>
        <p:spPr>
          <a:xfrm flipH="1">
            <a:off x="7499757" y="1299170"/>
            <a:ext cx="2391947" cy="10709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DBF119A-383B-41B2-8469-15D21AF063AF}"/>
              </a:ext>
            </a:extLst>
          </p:cNvPr>
          <p:cNvSpPr txBox="1"/>
          <p:nvPr/>
        </p:nvSpPr>
        <p:spPr>
          <a:xfrm>
            <a:off x="9855679" y="1034691"/>
            <a:ext cx="1358507" cy="420115"/>
          </a:xfrm>
          <a:prstGeom prst="rect">
            <a:avLst/>
          </a:prstGeom>
          <a:noFill/>
        </p:spPr>
        <p:txBody>
          <a:bodyPr wrap="square" lIns="182880" tIns="146304" rIns="182880" bIns="146304" rtlCol="0">
            <a:spAutoFit/>
          </a:bodyPr>
          <a:lstStyle/>
          <a:p>
            <a:pPr>
              <a:lnSpc>
                <a:spcPct val="90000"/>
              </a:lnSpc>
              <a:spcAft>
                <a:spcPts val="600"/>
              </a:spcAft>
            </a:pPr>
            <a:r>
              <a:rPr lang="en-US" sz="800">
                <a:gradFill>
                  <a:gsLst>
                    <a:gs pos="2917">
                      <a:schemeClr val="tx1"/>
                    </a:gs>
                    <a:gs pos="30000">
                      <a:schemeClr val="tx1"/>
                    </a:gs>
                  </a:gsLst>
                  <a:lin ang="5400000" scaled="0"/>
                </a:gradFill>
              </a:rPr>
              <a:t>Inventory</a:t>
            </a:r>
          </a:p>
        </p:txBody>
      </p:sp>
      <p:sp>
        <p:nvSpPr>
          <p:cNvPr id="70" name="Rectangle 69">
            <a:extLst>
              <a:ext uri="{FF2B5EF4-FFF2-40B4-BE49-F238E27FC236}">
                <a16:creationId xmlns:a16="http://schemas.microsoft.com/office/drawing/2014/main" id="{41F96BA9-CB9A-4973-AC98-9E8710C5AC33}"/>
              </a:ext>
            </a:extLst>
          </p:cNvPr>
          <p:cNvSpPr/>
          <p:nvPr/>
        </p:nvSpPr>
        <p:spPr bwMode="auto">
          <a:xfrm>
            <a:off x="10048875" y="1299170"/>
            <a:ext cx="1292871" cy="155636"/>
          </a:xfrm>
          <a:prstGeom prst="rect">
            <a:avLst/>
          </a:prstGeom>
          <a:ln>
            <a:solidFill>
              <a:schemeClr val="accent4"/>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800">
                <a:solidFill>
                  <a:schemeClr val="accent4"/>
                </a:solidFill>
                <a:ea typeface="Segoe UI" pitchFamily="34" charset="0"/>
                <a:cs typeface="Segoe UI" pitchFamily="34" charset="0"/>
              </a:rPr>
              <a:t>Select part</a:t>
            </a:r>
          </a:p>
        </p:txBody>
      </p:sp>
      <p:sp>
        <p:nvSpPr>
          <p:cNvPr id="71" name="Isosceles Triangle 70">
            <a:extLst>
              <a:ext uri="{FF2B5EF4-FFF2-40B4-BE49-F238E27FC236}">
                <a16:creationId xmlns:a16="http://schemas.microsoft.com/office/drawing/2014/main" id="{33693E79-874D-40EA-BF89-08A33A1787AF}"/>
              </a:ext>
            </a:extLst>
          </p:cNvPr>
          <p:cNvSpPr/>
          <p:nvPr/>
        </p:nvSpPr>
        <p:spPr bwMode="auto">
          <a:xfrm flipV="1">
            <a:off x="11209858" y="1344562"/>
            <a:ext cx="96271" cy="82992"/>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239FC38C-0359-4EE1-AB02-4F94404687A0}"/>
              </a:ext>
            </a:extLst>
          </p:cNvPr>
          <p:cNvSpPr/>
          <p:nvPr/>
        </p:nvSpPr>
        <p:spPr bwMode="auto">
          <a:xfrm>
            <a:off x="10048875" y="1497896"/>
            <a:ext cx="1292871" cy="842644"/>
          </a:xfrm>
          <a:prstGeom prst="rect">
            <a:avLst/>
          </a:prstGeom>
          <a:ln>
            <a:solidFill>
              <a:schemeClr val="accent4"/>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4"/>
              </a:soli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D639FA27-B0E8-42D4-9FDB-4DB43EE64204}"/>
              </a:ext>
            </a:extLst>
          </p:cNvPr>
          <p:cNvSpPr/>
          <p:nvPr/>
        </p:nvSpPr>
        <p:spPr bwMode="auto">
          <a:xfrm>
            <a:off x="10115550" y="1863992"/>
            <a:ext cx="204788" cy="4727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609C9645-763A-4120-A914-62B5532644BF}"/>
              </a:ext>
            </a:extLst>
          </p:cNvPr>
          <p:cNvSpPr/>
          <p:nvPr/>
        </p:nvSpPr>
        <p:spPr bwMode="auto">
          <a:xfrm>
            <a:off x="10342937" y="1630460"/>
            <a:ext cx="204788" cy="7062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DD349AE0-BB3C-4C56-B544-5BD42105410D}"/>
              </a:ext>
            </a:extLst>
          </p:cNvPr>
          <p:cNvSpPr/>
          <p:nvPr/>
        </p:nvSpPr>
        <p:spPr bwMode="auto">
          <a:xfrm>
            <a:off x="10570325" y="2100945"/>
            <a:ext cx="204788" cy="2357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C6F32C5A-BD39-4534-996C-91BE97F0E1B6}"/>
              </a:ext>
            </a:extLst>
          </p:cNvPr>
          <p:cNvSpPr/>
          <p:nvPr/>
        </p:nvSpPr>
        <p:spPr bwMode="auto">
          <a:xfrm>
            <a:off x="10797713" y="1816746"/>
            <a:ext cx="204788" cy="519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11D9BE39-0B93-4F95-8062-B7E401CD4C6F}"/>
              </a:ext>
            </a:extLst>
          </p:cNvPr>
          <p:cNvSpPr/>
          <p:nvPr/>
        </p:nvSpPr>
        <p:spPr bwMode="auto">
          <a:xfrm>
            <a:off x="11025100" y="1545890"/>
            <a:ext cx="204788" cy="7908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E781193B-1005-4C35-A412-485A1DF1A8F6}"/>
              </a:ext>
            </a:extLst>
          </p:cNvPr>
          <p:cNvSpPr/>
          <p:nvPr/>
        </p:nvSpPr>
        <p:spPr bwMode="auto">
          <a:xfrm>
            <a:off x="10048875" y="2370147"/>
            <a:ext cx="1292850" cy="18877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ORDER MORE</a:t>
            </a:r>
          </a:p>
        </p:txBody>
      </p:sp>
      <p:sp>
        <p:nvSpPr>
          <p:cNvPr id="79" name="TextBox 78">
            <a:extLst>
              <a:ext uri="{FF2B5EF4-FFF2-40B4-BE49-F238E27FC236}">
                <a16:creationId xmlns:a16="http://schemas.microsoft.com/office/drawing/2014/main" id="{CD2E61A1-4CE3-4933-A402-81C51D59BB9D}"/>
              </a:ext>
            </a:extLst>
          </p:cNvPr>
          <p:cNvSpPr txBox="1"/>
          <p:nvPr/>
        </p:nvSpPr>
        <p:spPr>
          <a:xfrm>
            <a:off x="7342259" y="2286655"/>
            <a:ext cx="1358507" cy="420115"/>
          </a:xfrm>
          <a:prstGeom prst="rect">
            <a:avLst/>
          </a:prstGeom>
          <a:noFill/>
        </p:spPr>
        <p:txBody>
          <a:bodyPr wrap="square" lIns="182880" tIns="146304" rIns="182880" bIns="146304" rtlCol="0">
            <a:spAutoFit/>
          </a:bodyPr>
          <a:lstStyle/>
          <a:p>
            <a:pPr>
              <a:lnSpc>
                <a:spcPct val="90000"/>
              </a:lnSpc>
              <a:spcAft>
                <a:spcPts val="600"/>
              </a:spcAft>
            </a:pPr>
            <a:r>
              <a:rPr lang="en-US" sz="800">
                <a:gradFill>
                  <a:gsLst>
                    <a:gs pos="2917">
                      <a:schemeClr val="tx1"/>
                    </a:gs>
                    <a:gs pos="30000">
                      <a:schemeClr val="tx1"/>
                    </a:gs>
                  </a:gsLst>
                  <a:lin ang="5400000" scaled="0"/>
                </a:gradFill>
              </a:rPr>
              <a:t>Calendar</a:t>
            </a:r>
          </a:p>
        </p:txBody>
      </p:sp>
      <p:cxnSp>
        <p:nvCxnSpPr>
          <p:cNvPr id="81" name="Straight Connector 80">
            <a:extLst>
              <a:ext uri="{FF2B5EF4-FFF2-40B4-BE49-F238E27FC236}">
                <a16:creationId xmlns:a16="http://schemas.microsoft.com/office/drawing/2014/main" id="{DEE90253-75C0-4A9A-8C4F-4AAA4B849CFD}"/>
              </a:ext>
            </a:extLst>
          </p:cNvPr>
          <p:cNvCxnSpPr/>
          <p:nvPr/>
        </p:nvCxnSpPr>
        <p:spPr>
          <a:xfrm>
            <a:off x="7558003" y="2623278"/>
            <a:ext cx="183972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62F40F-8706-48A0-B841-38BA66106D90}"/>
              </a:ext>
            </a:extLst>
          </p:cNvPr>
          <p:cNvCxnSpPr/>
          <p:nvPr/>
        </p:nvCxnSpPr>
        <p:spPr>
          <a:xfrm>
            <a:off x="7558003" y="2770916"/>
            <a:ext cx="183972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E0EE1B5-8481-4D1C-A009-FC62B067E5DC}"/>
              </a:ext>
            </a:extLst>
          </p:cNvPr>
          <p:cNvCxnSpPr/>
          <p:nvPr/>
        </p:nvCxnSpPr>
        <p:spPr>
          <a:xfrm>
            <a:off x="7558003" y="2918554"/>
            <a:ext cx="183972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070A4FB-F5ED-4DF8-B10C-85F4628EA9AE}"/>
              </a:ext>
            </a:extLst>
          </p:cNvPr>
          <p:cNvCxnSpPr/>
          <p:nvPr/>
        </p:nvCxnSpPr>
        <p:spPr>
          <a:xfrm>
            <a:off x="7558003" y="3066192"/>
            <a:ext cx="183972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615EDCAA-BDD2-4717-AB73-DB69FABDABCA}"/>
              </a:ext>
            </a:extLst>
          </p:cNvPr>
          <p:cNvSpPr/>
          <p:nvPr/>
        </p:nvSpPr>
        <p:spPr bwMode="auto">
          <a:xfrm>
            <a:off x="7977462" y="5189921"/>
            <a:ext cx="1292871" cy="842644"/>
          </a:xfrm>
          <a:prstGeom prst="rect">
            <a:avLst/>
          </a:prstGeom>
          <a:ln>
            <a:solidFill>
              <a:schemeClr val="accent4"/>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4"/>
              </a:solidFill>
              <a:ea typeface="Segoe UI" pitchFamily="34" charset="0"/>
              <a:cs typeface="Segoe UI" pitchFamily="34" charset="0"/>
            </a:endParaRPr>
          </a:p>
        </p:txBody>
      </p:sp>
      <p:sp>
        <p:nvSpPr>
          <p:cNvPr id="101" name="Rectangle 100">
            <a:extLst>
              <a:ext uri="{FF2B5EF4-FFF2-40B4-BE49-F238E27FC236}">
                <a16:creationId xmlns:a16="http://schemas.microsoft.com/office/drawing/2014/main" id="{BAC6A392-67C1-4DC2-BDA7-34AC01CF7DCE}"/>
              </a:ext>
            </a:extLst>
          </p:cNvPr>
          <p:cNvSpPr/>
          <p:nvPr/>
        </p:nvSpPr>
        <p:spPr bwMode="auto">
          <a:xfrm>
            <a:off x="8044137" y="5556017"/>
            <a:ext cx="204788" cy="4727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a:extLst>
              <a:ext uri="{FF2B5EF4-FFF2-40B4-BE49-F238E27FC236}">
                <a16:creationId xmlns:a16="http://schemas.microsoft.com/office/drawing/2014/main" id="{BA7932B1-CB8E-46FB-A9F2-1BA2D2A5EBFB}"/>
              </a:ext>
            </a:extLst>
          </p:cNvPr>
          <p:cNvSpPr/>
          <p:nvPr/>
        </p:nvSpPr>
        <p:spPr bwMode="auto">
          <a:xfrm>
            <a:off x="8271524" y="5322485"/>
            <a:ext cx="204788" cy="7062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a:extLst>
              <a:ext uri="{FF2B5EF4-FFF2-40B4-BE49-F238E27FC236}">
                <a16:creationId xmlns:a16="http://schemas.microsoft.com/office/drawing/2014/main" id="{0754C4E0-E391-4127-86F0-83AECCD74784}"/>
              </a:ext>
            </a:extLst>
          </p:cNvPr>
          <p:cNvSpPr/>
          <p:nvPr/>
        </p:nvSpPr>
        <p:spPr bwMode="auto">
          <a:xfrm>
            <a:off x="8498912" y="5792970"/>
            <a:ext cx="204788" cy="2357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a:extLst>
              <a:ext uri="{FF2B5EF4-FFF2-40B4-BE49-F238E27FC236}">
                <a16:creationId xmlns:a16="http://schemas.microsoft.com/office/drawing/2014/main" id="{F5FFB0FE-BB76-4B80-A9F4-8BDAA4B723D0}"/>
              </a:ext>
            </a:extLst>
          </p:cNvPr>
          <p:cNvSpPr/>
          <p:nvPr/>
        </p:nvSpPr>
        <p:spPr bwMode="auto">
          <a:xfrm>
            <a:off x="8726300" y="5508771"/>
            <a:ext cx="204788" cy="519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a:extLst>
              <a:ext uri="{FF2B5EF4-FFF2-40B4-BE49-F238E27FC236}">
                <a16:creationId xmlns:a16="http://schemas.microsoft.com/office/drawing/2014/main" id="{89C9D139-2642-4777-BD40-F777496E2D20}"/>
              </a:ext>
            </a:extLst>
          </p:cNvPr>
          <p:cNvSpPr/>
          <p:nvPr/>
        </p:nvSpPr>
        <p:spPr bwMode="auto">
          <a:xfrm>
            <a:off x="8953687" y="5237915"/>
            <a:ext cx="204788" cy="7908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895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511818F-58BD-49F2-95AA-1C6C9C6C0EE0}"/>
              </a:ext>
            </a:extLst>
          </p:cNvPr>
          <p:cNvSpPr/>
          <p:nvPr/>
        </p:nvSpPr>
        <p:spPr bwMode="auto">
          <a:xfrm>
            <a:off x="429123" y="4628562"/>
            <a:ext cx="5857017" cy="19513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43AC74C-C265-4AD9-98F2-35312F37FC36}"/>
              </a:ext>
            </a:extLst>
          </p:cNvPr>
          <p:cNvSpPr>
            <a:spLocks noGrp="1"/>
          </p:cNvSpPr>
          <p:nvPr>
            <p:ph type="title"/>
          </p:nvPr>
        </p:nvSpPr>
        <p:spPr/>
        <p:txBody>
          <a:bodyPr/>
          <a:lstStyle/>
          <a:p>
            <a:r>
              <a:rPr lang="en-US" sz="2400"/>
              <a:t>What can we build?</a:t>
            </a:r>
            <a:br>
              <a:rPr lang="en-US"/>
            </a:br>
            <a:r>
              <a:rPr lang="en-US"/>
              <a:t>2. Facilitated Workstream</a:t>
            </a:r>
          </a:p>
        </p:txBody>
      </p:sp>
      <p:graphicFrame>
        <p:nvGraphicFramePr>
          <p:cNvPr id="9" name="Content Placeholder 8">
            <a:extLst>
              <a:ext uri="{FF2B5EF4-FFF2-40B4-BE49-F238E27FC236}">
                <a16:creationId xmlns:a16="http://schemas.microsoft.com/office/drawing/2014/main" id="{CC4E0E9E-B561-4F9E-A49A-E8223A5CF7D0}"/>
              </a:ext>
            </a:extLst>
          </p:cNvPr>
          <p:cNvGraphicFramePr>
            <a:graphicFrameLocks noGrp="1"/>
          </p:cNvGraphicFramePr>
          <p:nvPr>
            <p:ph sz="quarter" idx="11"/>
            <p:extLst/>
          </p:nvPr>
        </p:nvGraphicFramePr>
        <p:xfrm>
          <a:off x="342541" y="2089187"/>
          <a:ext cx="5943599" cy="2066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4195424-E1BF-4E22-854B-BDF5D1F031FF}"/>
              </a:ext>
            </a:extLst>
          </p:cNvPr>
          <p:cNvSpPr/>
          <p:nvPr/>
        </p:nvSpPr>
        <p:spPr bwMode="auto">
          <a:xfrm>
            <a:off x="6864020" y="3497262"/>
            <a:ext cx="4786957" cy="284656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7C173B96-E5CF-466C-B976-2BCBA45EE510}"/>
              </a:ext>
            </a:extLst>
          </p:cNvPr>
          <p:cNvSpPr txBox="1"/>
          <p:nvPr/>
        </p:nvSpPr>
        <p:spPr>
          <a:xfrm>
            <a:off x="274639" y="1239724"/>
            <a:ext cx="6011501" cy="849463"/>
          </a:xfrm>
          <a:prstGeom prst="rect">
            <a:avLst/>
          </a:prstGeom>
          <a:noFill/>
        </p:spPr>
        <p:txBody>
          <a:bodyPr wrap="square" lIns="182880" tIns="146304" rIns="182880" bIns="146304" rtlCol="0">
            <a:spAutoFit/>
          </a:bodyPr>
          <a:lstStyle/>
          <a:p>
            <a:pPr>
              <a:lnSpc>
                <a:spcPct val="90000"/>
              </a:lnSpc>
              <a:spcAft>
                <a:spcPts val="600"/>
              </a:spcAft>
            </a:pPr>
            <a:r>
              <a:rPr lang="en-US" sz="2000" i="1"/>
              <a:t>Collaboration tools guide users through structured activities</a:t>
            </a:r>
          </a:p>
        </p:txBody>
      </p:sp>
      <p:sp>
        <p:nvSpPr>
          <p:cNvPr id="10" name="TextBox 9">
            <a:extLst>
              <a:ext uri="{FF2B5EF4-FFF2-40B4-BE49-F238E27FC236}">
                <a16:creationId xmlns:a16="http://schemas.microsoft.com/office/drawing/2014/main" id="{AD63EE4B-CFCC-4D42-B0A0-6A681DAFD528}"/>
              </a:ext>
            </a:extLst>
          </p:cNvPr>
          <p:cNvSpPr txBox="1"/>
          <p:nvPr/>
        </p:nvSpPr>
        <p:spPr>
          <a:xfrm rot="20275851">
            <a:off x="479479" y="2389359"/>
            <a:ext cx="992901" cy="461665"/>
          </a:xfrm>
          <a:prstGeom prst="rect">
            <a:avLst/>
          </a:prstGeom>
          <a:noFill/>
        </p:spPr>
        <p:txBody>
          <a:bodyPr wrap="none" lIns="182880" tIns="146304" rIns="182880" bIns="146304" rtlCol="0">
            <a:spAutoFit/>
          </a:bodyPr>
          <a:lstStyle/>
          <a:p>
            <a:pPr>
              <a:lnSpc>
                <a:spcPct val="90000"/>
              </a:lnSpc>
              <a:spcAft>
                <a:spcPts val="600"/>
              </a:spcAft>
            </a:pPr>
            <a:r>
              <a:rPr lang="en-US" sz="1200">
                <a:solidFill>
                  <a:schemeClr val="bg1"/>
                </a:solidFill>
              </a:rPr>
              <a:t>BENEFITS</a:t>
            </a:r>
          </a:p>
        </p:txBody>
      </p:sp>
      <p:grpSp>
        <p:nvGrpSpPr>
          <p:cNvPr id="11" name="Group 10">
            <a:extLst>
              <a:ext uri="{FF2B5EF4-FFF2-40B4-BE49-F238E27FC236}">
                <a16:creationId xmlns:a16="http://schemas.microsoft.com/office/drawing/2014/main" id="{593530CF-0E05-4E6C-B523-127DE301508F}"/>
              </a:ext>
            </a:extLst>
          </p:cNvPr>
          <p:cNvGrpSpPr/>
          <p:nvPr/>
        </p:nvGrpSpPr>
        <p:grpSpPr>
          <a:xfrm>
            <a:off x="6834808" y="397565"/>
            <a:ext cx="4816171" cy="2846567"/>
            <a:chOff x="1056180" y="477078"/>
            <a:chExt cx="9396944" cy="5638801"/>
          </a:xfrm>
        </p:grpSpPr>
        <p:sp>
          <p:nvSpPr>
            <p:cNvPr id="12" name="Rectangle 11">
              <a:extLst>
                <a:ext uri="{FF2B5EF4-FFF2-40B4-BE49-F238E27FC236}">
                  <a16:creationId xmlns:a16="http://schemas.microsoft.com/office/drawing/2014/main" id="{E3AA53A7-D490-4C30-AA4B-99F0F67352FD}"/>
                </a:ext>
              </a:extLst>
            </p:cNvPr>
            <p:cNvSpPr/>
            <p:nvPr/>
          </p:nvSpPr>
          <p:spPr>
            <a:xfrm>
              <a:off x="1113181" y="477078"/>
              <a:ext cx="9339943" cy="32593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
                <a:t>       Office 365 | SharePoint</a:t>
              </a:r>
            </a:p>
          </p:txBody>
        </p:sp>
        <p:sp>
          <p:nvSpPr>
            <p:cNvPr id="13" name="Rectangle 12">
              <a:extLst>
                <a:ext uri="{FF2B5EF4-FFF2-40B4-BE49-F238E27FC236}">
                  <a16:creationId xmlns:a16="http://schemas.microsoft.com/office/drawing/2014/main" id="{7D1469E0-4889-4F72-BE02-46BC745D0727}"/>
                </a:ext>
              </a:extLst>
            </p:cNvPr>
            <p:cNvSpPr/>
            <p:nvPr/>
          </p:nvSpPr>
          <p:spPr bwMode="auto">
            <a:xfrm>
              <a:off x="1113180" y="488545"/>
              <a:ext cx="302152" cy="30299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823BF35-478A-4CA3-B9C6-A3A823690B46}"/>
                </a:ext>
              </a:extLst>
            </p:cNvPr>
            <p:cNvSpPr/>
            <p:nvPr/>
          </p:nvSpPr>
          <p:spPr>
            <a:xfrm>
              <a:off x="1113181" y="477078"/>
              <a:ext cx="9339943" cy="5638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5" name="Title 16">
              <a:extLst>
                <a:ext uri="{FF2B5EF4-FFF2-40B4-BE49-F238E27FC236}">
                  <a16:creationId xmlns:a16="http://schemas.microsoft.com/office/drawing/2014/main" id="{75AD9C6F-12EA-4510-9994-74616B34D5E8}"/>
                </a:ext>
              </a:extLst>
            </p:cNvPr>
            <p:cNvSpPr txBox="1">
              <a:spLocks/>
            </p:cNvSpPr>
            <p:nvPr/>
          </p:nvSpPr>
          <p:spPr>
            <a:xfrm>
              <a:off x="2961347" y="906681"/>
              <a:ext cx="7456714" cy="720942"/>
            </a:xfrm>
            <a:prstGeom prst="rect">
              <a:avLst/>
            </a:prstGeom>
          </p:spPr>
          <p:txBody>
            <a:bodyPr/>
            <a:lstStyle>
              <a:lvl1pPr algn="l" defTabSz="932742" rtl="0" eaLnBrk="1" latinLnBrk="0" hangingPunct="1">
                <a:lnSpc>
                  <a:spcPct val="90000"/>
                </a:lnSpc>
                <a:spcBef>
                  <a:spcPct val="0"/>
                </a:spcBef>
                <a:buNone/>
                <a:defRPr lang="en-US" sz="3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200"/>
                <a:t>Claims Processing</a:t>
              </a:r>
              <a:br>
                <a:rPr lang="en-US" sz="1200"/>
              </a:br>
              <a:r>
                <a:rPr lang="en-US" sz="600"/>
                <a:t>Private group | Confidential</a:t>
              </a:r>
            </a:p>
          </p:txBody>
        </p:sp>
        <p:grpSp>
          <p:nvGrpSpPr>
            <p:cNvPr id="16" name="Group 15">
              <a:extLst>
                <a:ext uri="{FF2B5EF4-FFF2-40B4-BE49-F238E27FC236}">
                  <a16:creationId xmlns:a16="http://schemas.microsoft.com/office/drawing/2014/main" id="{650533D3-DE5D-44FA-8148-0F32893636E6}"/>
                </a:ext>
              </a:extLst>
            </p:cNvPr>
            <p:cNvGrpSpPr/>
            <p:nvPr/>
          </p:nvGrpSpPr>
          <p:grpSpPr>
            <a:xfrm>
              <a:off x="1165530" y="546540"/>
              <a:ext cx="184159" cy="194572"/>
              <a:chOff x="2425148" y="3723344"/>
              <a:chExt cx="2250737" cy="2313965"/>
            </a:xfrm>
            <a:solidFill>
              <a:schemeClr val="bg1"/>
            </a:solidFill>
          </p:grpSpPr>
          <p:sp>
            <p:nvSpPr>
              <p:cNvPr id="29" name="Rectangle 28">
                <a:extLst>
                  <a:ext uri="{FF2B5EF4-FFF2-40B4-BE49-F238E27FC236}">
                    <a16:creationId xmlns:a16="http://schemas.microsoft.com/office/drawing/2014/main" id="{D0BCCE67-14D1-4E95-9685-C921D371BA08}"/>
                  </a:ext>
                </a:extLst>
              </p:cNvPr>
              <p:cNvSpPr/>
              <p:nvPr/>
            </p:nvSpPr>
            <p:spPr bwMode="auto">
              <a:xfrm>
                <a:off x="2425148"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23A1F2CF-9EFE-41D1-BF32-5FA650D34159}"/>
                  </a:ext>
                </a:extLst>
              </p:cNvPr>
              <p:cNvSpPr/>
              <p:nvPr/>
            </p:nvSpPr>
            <p:spPr bwMode="auto">
              <a:xfrm>
                <a:off x="3221604"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76BE617-EB20-4B6D-B665-90348D2A0AB1}"/>
                  </a:ext>
                </a:extLst>
              </p:cNvPr>
              <p:cNvSpPr/>
              <p:nvPr/>
            </p:nvSpPr>
            <p:spPr bwMode="auto">
              <a:xfrm>
                <a:off x="4018060"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E2CB1AFD-73AE-447C-80A1-CAAC3FA51BF5}"/>
                  </a:ext>
                </a:extLst>
              </p:cNvPr>
              <p:cNvSpPr/>
              <p:nvPr/>
            </p:nvSpPr>
            <p:spPr bwMode="auto">
              <a:xfrm>
                <a:off x="2425148"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CB92C399-6B40-49BC-9A10-4C2ED8942E72}"/>
                  </a:ext>
                </a:extLst>
              </p:cNvPr>
              <p:cNvSpPr/>
              <p:nvPr/>
            </p:nvSpPr>
            <p:spPr bwMode="auto">
              <a:xfrm>
                <a:off x="3221604"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A60F68B-02C2-4CE4-9711-F5D9893CFE90}"/>
                  </a:ext>
                </a:extLst>
              </p:cNvPr>
              <p:cNvSpPr/>
              <p:nvPr/>
            </p:nvSpPr>
            <p:spPr bwMode="auto">
              <a:xfrm>
                <a:off x="4018060"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1E9682CF-AA1A-46A9-9882-7EFF456E9DE8}"/>
                  </a:ext>
                </a:extLst>
              </p:cNvPr>
              <p:cNvSpPr/>
              <p:nvPr/>
            </p:nvSpPr>
            <p:spPr bwMode="auto">
              <a:xfrm>
                <a:off x="2425148"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8A5FE60B-05F3-418D-8BCD-B671151C2ED8}"/>
                  </a:ext>
                </a:extLst>
              </p:cNvPr>
              <p:cNvSpPr/>
              <p:nvPr/>
            </p:nvSpPr>
            <p:spPr bwMode="auto">
              <a:xfrm>
                <a:off x="3221604"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DFBAA72F-2318-4232-A65E-40CF30CDEA5B}"/>
                  </a:ext>
                </a:extLst>
              </p:cNvPr>
              <p:cNvSpPr/>
              <p:nvPr/>
            </p:nvSpPr>
            <p:spPr bwMode="auto">
              <a:xfrm>
                <a:off x="4018060"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a:extLst>
                <a:ext uri="{FF2B5EF4-FFF2-40B4-BE49-F238E27FC236}">
                  <a16:creationId xmlns:a16="http://schemas.microsoft.com/office/drawing/2014/main" id="{3F51E4F1-54CE-423C-B3BA-A68AA6EA1A6C}"/>
                </a:ext>
              </a:extLst>
            </p:cNvPr>
            <p:cNvPicPr>
              <a:picLocks noChangeAspect="1"/>
            </p:cNvPicPr>
            <p:nvPr/>
          </p:nvPicPr>
          <p:blipFill>
            <a:blip r:embed="rId8"/>
            <a:stretch>
              <a:fillRect/>
            </a:stretch>
          </p:blipFill>
          <p:spPr>
            <a:xfrm>
              <a:off x="9034178" y="494621"/>
              <a:ext cx="915180" cy="317070"/>
            </a:xfrm>
            <a:prstGeom prst="rect">
              <a:avLst/>
            </a:prstGeom>
          </p:spPr>
        </p:pic>
        <p:sp>
          <p:nvSpPr>
            <p:cNvPr id="18" name="Oval 17">
              <a:extLst>
                <a:ext uri="{FF2B5EF4-FFF2-40B4-BE49-F238E27FC236}">
                  <a16:creationId xmlns:a16="http://schemas.microsoft.com/office/drawing/2014/main" id="{BCEAB0A2-C843-41F9-88CC-4763758405C2}"/>
                </a:ext>
              </a:extLst>
            </p:cNvPr>
            <p:cNvSpPr/>
            <p:nvPr/>
          </p:nvSpPr>
          <p:spPr bwMode="auto">
            <a:xfrm>
              <a:off x="10043881" y="488545"/>
              <a:ext cx="294710" cy="29471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D653C7A-0C40-4503-8322-CF512F0F198B}"/>
                </a:ext>
              </a:extLst>
            </p:cNvPr>
            <p:cNvSpPr/>
            <p:nvPr/>
          </p:nvSpPr>
          <p:spPr bwMode="auto">
            <a:xfrm>
              <a:off x="2353582" y="993913"/>
              <a:ext cx="607765" cy="60776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700">
                  <a:gradFill>
                    <a:gsLst>
                      <a:gs pos="0">
                        <a:srgbClr val="FFFFFF"/>
                      </a:gs>
                      <a:gs pos="100000">
                        <a:srgbClr val="FFFFFF"/>
                      </a:gs>
                    </a:gsLst>
                    <a:lin ang="5400000" scaled="0"/>
                  </a:gradFill>
                  <a:ea typeface="Segoe UI" pitchFamily="34" charset="0"/>
                  <a:cs typeface="Segoe UI" pitchFamily="34" charset="0"/>
                </a:rPr>
                <a:t>AB</a:t>
              </a:r>
            </a:p>
          </p:txBody>
        </p:sp>
        <p:sp>
          <p:nvSpPr>
            <p:cNvPr id="20" name="Rectangle 19">
              <a:extLst>
                <a:ext uri="{FF2B5EF4-FFF2-40B4-BE49-F238E27FC236}">
                  <a16:creationId xmlns:a16="http://schemas.microsoft.com/office/drawing/2014/main" id="{F1F29D3C-3CA5-4486-A94F-F0AEA60A3A97}"/>
                </a:ext>
              </a:extLst>
            </p:cNvPr>
            <p:cNvSpPr/>
            <p:nvPr/>
          </p:nvSpPr>
          <p:spPr bwMode="auto">
            <a:xfrm>
              <a:off x="2194560" y="1627624"/>
              <a:ext cx="8258563" cy="24668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 New</a:t>
              </a:r>
            </a:p>
          </p:txBody>
        </p:sp>
        <p:cxnSp>
          <p:nvCxnSpPr>
            <p:cNvPr id="21" name="Straight Connector 20">
              <a:extLst>
                <a:ext uri="{FF2B5EF4-FFF2-40B4-BE49-F238E27FC236}">
                  <a16:creationId xmlns:a16="http://schemas.microsoft.com/office/drawing/2014/main" id="{4BBCFE01-2249-46E3-88D0-6EEB23362424}"/>
                </a:ext>
              </a:extLst>
            </p:cNvPr>
            <p:cNvCxnSpPr>
              <a:cxnSpLocks/>
            </p:cNvCxnSpPr>
            <p:nvPr/>
          </p:nvCxnSpPr>
          <p:spPr>
            <a:xfrm flipV="1">
              <a:off x="2194560" y="811691"/>
              <a:ext cx="0" cy="530418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258F3D0-75D8-4557-8918-531604D3736C}"/>
                </a:ext>
              </a:extLst>
            </p:cNvPr>
            <p:cNvGrpSpPr/>
            <p:nvPr/>
          </p:nvGrpSpPr>
          <p:grpSpPr>
            <a:xfrm>
              <a:off x="1165531" y="896832"/>
              <a:ext cx="135256" cy="141393"/>
              <a:chOff x="3124201" y="2843213"/>
              <a:chExt cx="804858" cy="841378"/>
            </a:xfrm>
          </p:grpSpPr>
          <p:sp>
            <p:nvSpPr>
              <p:cNvPr id="27" name="Oval 26">
                <a:extLst>
                  <a:ext uri="{FF2B5EF4-FFF2-40B4-BE49-F238E27FC236}">
                    <a16:creationId xmlns:a16="http://schemas.microsoft.com/office/drawing/2014/main" id="{C4E53526-17A9-400E-9B0F-17DE83F9CB64}"/>
                  </a:ext>
                </a:extLst>
              </p:cNvPr>
              <p:cNvSpPr/>
              <p:nvPr/>
            </p:nvSpPr>
            <p:spPr bwMode="auto">
              <a:xfrm>
                <a:off x="3462338" y="2843213"/>
                <a:ext cx="466721" cy="466721"/>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50A08AE-64B5-48BB-97B9-6B960F347CE4}"/>
                  </a:ext>
                </a:extLst>
              </p:cNvPr>
              <p:cNvCxnSpPr>
                <a:cxnSpLocks/>
                <a:endCxn id="27" idx="3"/>
              </p:cNvCxnSpPr>
              <p:nvPr/>
            </p:nvCxnSpPr>
            <p:spPr>
              <a:xfrm flipV="1">
                <a:off x="3124201" y="3241584"/>
                <a:ext cx="406487" cy="443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292619C-5772-4484-8F95-2D636D948D76}"/>
                </a:ext>
              </a:extLst>
            </p:cNvPr>
            <p:cNvSpPr txBox="1"/>
            <p:nvPr/>
          </p:nvSpPr>
          <p:spPr>
            <a:xfrm>
              <a:off x="1228439" y="746343"/>
              <a:ext cx="1195379" cy="667597"/>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Search</a:t>
              </a:r>
            </a:p>
          </p:txBody>
        </p:sp>
        <p:cxnSp>
          <p:nvCxnSpPr>
            <p:cNvPr id="24" name="Straight Connector 23">
              <a:extLst>
                <a:ext uri="{FF2B5EF4-FFF2-40B4-BE49-F238E27FC236}">
                  <a16:creationId xmlns:a16="http://schemas.microsoft.com/office/drawing/2014/main" id="{7AAE9677-F573-4D11-8DB0-2D24CD4074DE}"/>
                </a:ext>
              </a:extLst>
            </p:cNvPr>
            <p:cNvCxnSpPr/>
            <p:nvPr/>
          </p:nvCxnSpPr>
          <p:spPr>
            <a:xfrm>
              <a:off x="1113180" y="1071563"/>
              <a:ext cx="1081380" cy="0"/>
            </a:xfrm>
            <a:prstGeom prst="line">
              <a:avLst/>
            </a:prstGeom>
            <a:ln>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79A8107-3E90-4E79-B0A1-F8C9E243F2D8}"/>
                </a:ext>
              </a:extLst>
            </p:cNvPr>
            <p:cNvSpPr txBox="1"/>
            <p:nvPr/>
          </p:nvSpPr>
          <p:spPr>
            <a:xfrm>
              <a:off x="1056180" y="1038225"/>
              <a:ext cx="1195379" cy="2075955"/>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Home</a:t>
              </a:r>
            </a:p>
            <a:p>
              <a:pPr>
                <a:lnSpc>
                  <a:spcPct val="90000"/>
                </a:lnSpc>
                <a:spcAft>
                  <a:spcPts val="600"/>
                </a:spcAft>
              </a:pPr>
              <a:r>
                <a:rPr lang="en-US" sz="300">
                  <a:gradFill>
                    <a:gsLst>
                      <a:gs pos="2917">
                        <a:schemeClr val="tx1"/>
                      </a:gs>
                      <a:gs pos="30000">
                        <a:schemeClr val="tx1"/>
                      </a:gs>
                    </a:gsLst>
                    <a:lin ang="5400000" scaled="0"/>
                  </a:gradFill>
                </a:rPr>
                <a:t>Conversations</a:t>
              </a:r>
            </a:p>
            <a:p>
              <a:pPr>
                <a:lnSpc>
                  <a:spcPct val="90000"/>
                </a:lnSpc>
                <a:spcAft>
                  <a:spcPts val="600"/>
                </a:spcAft>
              </a:pPr>
              <a:r>
                <a:rPr lang="en-US" sz="300">
                  <a:gradFill>
                    <a:gsLst>
                      <a:gs pos="2917">
                        <a:schemeClr val="tx1"/>
                      </a:gs>
                      <a:gs pos="30000">
                        <a:schemeClr val="tx1"/>
                      </a:gs>
                    </a:gsLst>
                    <a:lin ang="5400000" scaled="0"/>
                  </a:gradFill>
                </a:rPr>
                <a:t>Documents</a:t>
              </a:r>
            </a:p>
            <a:p>
              <a:pPr>
                <a:lnSpc>
                  <a:spcPct val="90000"/>
                </a:lnSpc>
                <a:spcAft>
                  <a:spcPts val="600"/>
                </a:spcAft>
              </a:pPr>
              <a:r>
                <a:rPr lang="en-US" sz="300">
                  <a:gradFill>
                    <a:gsLst>
                      <a:gs pos="2917">
                        <a:schemeClr val="tx1"/>
                      </a:gs>
                      <a:gs pos="30000">
                        <a:schemeClr val="tx1"/>
                      </a:gs>
                    </a:gsLst>
                    <a:lin ang="5400000" scaled="0"/>
                  </a:gradFill>
                </a:rPr>
                <a:t>Notebook</a:t>
              </a:r>
            </a:p>
            <a:p>
              <a:pPr>
                <a:lnSpc>
                  <a:spcPct val="90000"/>
                </a:lnSpc>
                <a:spcAft>
                  <a:spcPts val="600"/>
                </a:spcAft>
              </a:pPr>
              <a:r>
                <a:rPr lang="en-US" sz="300">
                  <a:gradFill>
                    <a:gsLst>
                      <a:gs pos="2917">
                        <a:schemeClr val="tx1"/>
                      </a:gs>
                      <a:gs pos="30000">
                        <a:schemeClr val="tx1"/>
                      </a:gs>
                    </a:gsLst>
                    <a:lin ang="5400000" scaled="0"/>
                  </a:gradFill>
                </a:rPr>
                <a:t>Pages</a:t>
              </a:r>
            </a:p>
            <a:p>
              <a:pPr>
                <a:lnSpc>
                  <a:spcPct val="90000"/>
                </a:lnSpc>
                <a:spcAft>
                  <a:spcPts val="600"/>
                </a:spcAft>
              </a:pPr>
              <a:r>
                <a:rPr lang="en-US" sz="300">
                  <a:gradFill>
                    <a:gsLst>
                      <a:gs pos="2917">
                        <a:schemeClr val="tx1"/>
                      </a:gs>
                      <a:gs pos="30000">
                        <a:schemeClr val="tx1"/>
                      </a:gs>
                    </a:gsLst>
                    <a:lin ang="5400000" scaled="0"/>
                  </a:gradFill>
                </a:rPr>
                <a:t>Recycle Bin</a:t>
              </a:r>
            </a:p>
            <a:p>
              <a:pPr>
                <a:lnSpc>
                  <a:spcPct val="90000"/>
                </a:lnSpc>
                <a:spcAft>
                  <a:spcPts val="600"/>
                </a:spcAft>
              </a:pPr>
              <a:r>
                <a:rPr lang="en-US" sz="300">
                  <a:gradFill>
                    <a:gsLst>
                      <a:gs pos="2917">
                        <a:schemeClr val="tx1"/>
                      </a:gs>
                      <a:gs pos="30000">
                        <a:schemeClr val="tx1"/>
                      </a:gs>
                    </a:gsLst>
                    <a:lin ang="5400000" scaled="0"/>
                  </a:gradFill>
                </a:rPr>
                <a:t>    Edit</a:t>
              </a:r>
            </a:p>
          </p:txBody>
        </p:sp>
        <p:pic>
          <p:nvPicPr>
            <p:cNvPr id="26" name="Picture 25">
              <a:extLst>
                <a:ext uri="{FF2B5EF4-FFF2-40B4-BE49-F238E27FC236}">
                  <a16:creationId xmlns:a16="http://schemas.microsoft.com/office/drawing/2014/main" id="{6D0B2B6F-66EF-46E2-808D-6B2AE4AA13DD}"/>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199164" y="2486025"/>
              <a:ext cx="170713" cy="170713"/>
            </a:xfrm>
            <a:prstGeom prst="rect">
              <a:avLst/>
            </a:prstGeom>
          </p:spPr>
        </p:pic>
      </p:grpSp>
      <p:grpSp>
        <p:nvGrpSpPr>
          <p:cNvPr id="38" name="Group 37">
            <a:extLst>
              <a:ext uri="{FF2B5EF4-FFF2-40B4-BE49-F238E27FC236}">
                <a16:creationId xmlns:a16="http://schemas.microsoft.com/office/drawing/2014/main" id="{52A940E1-30D0-4D67-9128-FD237E70B1EF}"/>
              </a:ext>
            </a:extLst>
          </p:cNvPr>
          <p:cNvGrpSpPr/>
          <p:nvPr/>
        </p:nvGrpSpPr>
        <p:grpSpPr>
          <a:xfrm>
            <a:off x="6846051" y="3367329"/>
            <a:ext cx="4786957" cy="2983936"/>
            <a:chOff x="2133597" y="386555"/>
            <a:chExt cx="9533573" cy="5942729"/>
          </a:xfrm>
        </p:grpSpPr>
        <p:sp>
          <p:nvSpPr>
            <p:cNvPr id="39" name="Rectangle 38">
              <a:extLst>
                <a:ext uri="{FF2B5EF4-FFF2-40B4-BE49-F238E27FC236}">
                  <a16:creationId xmlns:a16="http://schemas.microsoft.com/office/drawing/2014/main" id="{7168B81D-0ED2-4EEB-B2AF-2EC1756B7EDE}"/>
                </a:ext>
              </a:extLst>
            </p:cNvPr>
            <p:cNvSpPr/>
            <p:nvPr/>
          </p:nvSpPr>
          <p:spPr bwMode="auto">
            <a:xfrm>
              <a:off x="2142173" y="665240"/>
              <a:ext cx="9524997" cy="56640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3AD889A-7070-4D4D-ACF8-542726A4D988}"/>
                </a:ext>
              </a:extLst>
            </p:cNvPr>
            <p:cNvSpPr/>
            <p:nvPr/>
          </p:nvSpPr>
          <p:spPr bwMode="auto">
            <a:xfrm>
              <a:off x="2133597" y="1000519"/>
              <a:ext cx="636194" cy="5322749"/>
            </a:xfrm>
            <a:prstGeom prst="rect">
              <a:avLst/>
            </a:prstGeom>
            <a:solidFill>
              <a:srgbClr val="2938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BE5E0C28-910E-4600-A14F-886722637604}"/>
                </a:ext>
              </a:extLst>
            </p:cNvPr>
            <p:cNvSpPr/>
            <p:nvPr/>
          </p:nvSpPr>
          <p:spPr bwMode="auto">
            <a:xfrm>
              <a:off x="2141220" y="665239"/>
              <a:ext cx="9517380" cy="33528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My Team | Microsoft Teams</a:t>
              </a:r>
            </a:p>
          </p:txBody>
        </p:sp>
        <p:sp>
          <p:nvSpPr>
            <p:cNvPr id="42" name="TextBox 41">
              <a:extLst>
                <a:ext uri="{FF2B5EF4-FFF2-40B4-BE49-F238E27FC236}">
                  <a16:creationId xmlns:a16="http://schemas.microsoft.com/office/drawing/2014/main" id="{31B94E36-FB74-4BCE-8424-A4FF13F96BA1}"/>
                </a:ext>
              </a:extLst>
            </p:cNvPr>
            <p:cNvSpPr txBox="1"/>
            <p:nvPr/>
          </p:nvSpPr>
          <p:spPr>
            <a:xfrm>
              <a:off x="2430779" y="386555"/>
              <a:ext cx="1539241" cy="864273"/>
            </a:xfrm>
            <a:prstGeom prst="rect">
              <a:avLst/>
            </a:prstGeom>
            <a:noFill/>
          </p:spPr>
          <p:txBody>
            <a:bodyPr wrap="square" lIns="182880" tIns="146304" rIns="182880" bIns="146304" rtlCol="0" anchor="ctr">
              <a:spAutoFit/>
            </a:bodyPr>
            <a:lstStyle/>
            <a:p>
              <a:pPr>
                <a:lnSpc>
                  <a:spcPct val="90000"/>
                </a:lnSpc>
                <a:spcAft>
                  <a:spcPts val="600"/>
                </a:spcAft>
              </a:pPr>
              <a:r>
                <a:rPr lang="en-US" sz="900">
                  <a:solidFill>
                    <a:schemeClr val="bg1"/>
                  </a:solidFill>
                </a:rPr>
                <a:t>&lt;      &gt;</a:t>
              </a:r>
            </a:p>
          </p:txBody>
        </p:sp>
        <p:pic>
          <p:nvPicPr>
            <p:cNvPr id="43" name="Picture 42">
              <a:extLst>
                <a:ext uri="{FF2B5EF4-FFF2-40B4-BE49-F238E27FC236}">
                  <a16:creationId xmlns:a16="http://schemas.microsoft.com/office/drawing/2014/main" id="{8D8052F9-F269-4D8E-A8BC-C9F7175CCE75}"/>
                </a:ext>
              </a:extLst>
            </p:cNvPr>
            <p:cNvPicPr>
              <a:picLocks noChangeAspect="1"/>
            </p:cNvPicPr>
            <p:nvPr/>
          </p:nvPicPr>
          <p:blipFill rotWithShape="1">
            <a:blip r:embed="rId10"/>
            <a:srcRect b="3112"/>
            <a:stretch/>
          </p:blipFill>
          <p:spPr>
            <a:xfrm>
              <a:off x="2141220" y="1000519"/>
              <a:ext cx="628571" cy="3792461"/>
            </a:xfrm>
            <a:prstGeom prst="rect">
              <a:avLst/>
            </a:prstGeom>
          </p:spPr>
        </p:pic>
        <p:pic>
          <p:nvPicPr>
            <p:cNvPr id="44" name="Picture 43">
              <a:extLst>
                <a:ext uri="{FF2B5EF4-FFF2-40B4-BE49-F238E27FC236}">
                  <a16:creationId xmlns:a16="http://schemas.microsoft.com/office/drawing/2014/main" id="{D6BEBAEE-D9C0-42F5-9B0A-8E6148D23B1A}"/>
                </a:ext>
              </a:extLst>
            </p:cNvPr>
            <p:cNvPicPr>
              <a:picLocks noChangeAspect="1"/>
            </p:cNvPicPr>
            <p:nvPr/>
          </p:nvPicPr>
          <p:blipFill>
            <a:blip r:embed="rId11"/>
            <a:stretch>
              <a:fillRect/>
            </a:stretch>
          </p:blipFill>
          <p:spPr>
            <a:xfrm>
              <a:off x="2133597" y="4792980"/>
              <a:ext cx="638095" cy="1057143"/>
            </a:xfrm>
            <a:prstGeom prst="rect">
              <a:avLst/>
            </a:prstGeom>
          </p:spPr>
        </p:pic>
        <p:sp>
          <p:nvSpPr>
            <p:cNvPr id="45" name="Oval 44">
              <a:extLst>
                <a:ext uri="{FF2B5EF4-FFF2-40B4-BE49-F238E27FC236}">
                  <a16:creationId xmlns:a16="http://schemas.microsoft.com/office/drawing/2014/main" id="{0BBD5B85-46D8-4591-9FFD-37E4ACCFDA03}"/>
                </a:ext>
              </a:extLst>
            </p:cNvPr>
            <p:cNvSpPr/>
            <p:nvPr/>
          </p:nvSpPr>
          <p:spPr bwMode="auto">
            <a:xfrm>
              <a:off x="2193161" y="5735473"/>
              <a:ext cx="517065" cy="517065"/>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E739181-6F30-4CED-A2DB-D771DBAF5441}"/>
                </a:ext>
              </a:extLst>
            </p:cNvPr>
            <p:cNvSpPr/>
            <p:nvPr/>
          </p:nvSpPr>
          <p:spPr bwMode="auto">
            <a:xfrm>
              <a:off x="2895600" y="1077228"/>
              <a:ext cx="495300" cy="4953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AB</a:t>
              </a:r>
            </a:p>
          </p:txBody>
        </p:sp>
        <p:sp>
          <p:nvSpPr>
            <p:cNvPr id="47" name="TextBox 46">
              <a:extLst>
                <a:ext uri="{FF2B5EF4-FFF2-40B4-BE49-F238E27FC236}">
                  <a16:creationId xmlns:a16="http://schemas.microsoft.com/office/drawing/2014/main" id="{995E1FA7-D693-4034-AED4-670220A33571}"/>
                </a:ext>
              </a:extLst>
            </p:cNvPr>
            <p:cNvSpPr txBox="1"/>
            <p:nvPr/>
          </p:nvSpPr>
          <p:spPr>
            <a:xfrm>
              <a:off x="3322323" y="955544"/>
              <a:ext cx="7680960" cy="1084940"/>
            </a:xfrm>
            <a:prstGeom prst="rect">
              <a:avLst/>
            </a:prstGeom>
            <a:noFill/>
          </p:spPr>
          <p:txBody>
            <a:bodyPr wrap="square" lIns="182880" tIns="146304" rIns="182880" bIns="146304" rtlCol="0">
              <a:spAutoFit/>
            </a:bodyPr>
            <a:lstStyle/>
            <a:p>
              <a:pPr>
                <a:lnSpc>
                  <a:spcPct val="90000"/>
                </a:lnSpc>
                <a:spcAft>
                  <a:spcPts val="600"/>
                </a:spcAft>
              </a:pPr>
              <a:r>
                <a:rPr lang="en-US" sz="1050">
                  <a:gradFill>
                    <a:gsLst>
                      <a:gs pos="2917">
                        <a:schemeClr val="tx1"/>
                      </a:gs>
                      <a:gs pos="30000">
                        <a:schemeClr val="tx1"/>
                      </a:gs>
                    </a:gsLst>
                    <a:lin ang="5400000" scaled="0"/>
                  </a:gradFill>
                </a:rPr>
                <a:t>Claims Team &gt; General …</a:t>
              </a:r>
              <a:br>
                <a:rPr lang="en-US" sz="1050">
                  <a:gradFill>
                    <a:gsLst>
                      <a:gs pos="2917">
                        <a:schemeClr val="tx1"/>
                      </a:gs>
                      <a:gs pos="30000">
                        <a:schemeClr val="tx1"/>
                      </a:gs>
                    </a:gsLst>
                    <a:lin ang="5400000" scaled="0"/>
                  </a:gradFill>
                </a:rPr>
              </a:br>
              <a:r>
                <a:rPr lang="en-US" sz="600">
                  <a:gradFill>
                    <a:gsLst>
                      <a:gs pos="2917">
                        <a:schemeClr val="tx1"/>
                      </a:gs>
                      <a:gs pos="30000">
                        <a:schemeClr val="tx1"/>
                      </a:gs>
                    </a:gsLst>
                    <a:lin ang="5400000" scaled="0"/>
                  </a:gradFill>
                </a:rPr>
                <a:t>This team has guests</a:t>
              </a:r>
              <a:endParaRPr lang="en-US" sz="1050">
                <a:gradFill>
                  <a:gsLst>
                    <a:gs pos="2917">
                      <a:schemeClr val="tx1"/>
                    </a:gs>
                    <a:gs pos="30000">
                      <a:schemeClr val="tx1"/>
                    </a:gs>
                  </a:gsLst>
                  <a:lin ang="5400000" scaled="0"/>
                </a:gradFill>
              </a:endParaRPr>
            </a:p>
          </p:txBody>
        </p:sp>
        <p:sp>
          <p:nvSpPr>
            <p:cNvPr id="48" name="TextBox 47">
              <a:extLst>
                <a:ext uri="{FF2B5EF4-FFF2-40B4-BE49-F238E27FC236}">
                  <a16:creationId xmlns:a16="http://schemas.microsoft.com/office/drawing/2014/main" id="{06BC1A74-4C5F-4007-94AB-BF8100834B97}"/>
                </a:ext>
              </a:extLst>
            </p:cNvPr>
            <p:cNvSpPr txBox="1"/>
            <p:nvPr/>
          </p:nvSpPr>
          <p:spPr>
            <a:xfrm>
              <a:off x="2769791" y="1465275"/>
              <a:ext cx="3771617" cy="753940"/>
            </a:xfrm>
            <a:prstGeom prst="rect">
              <a:avLst/>
            </a:prstGeom>
            <a:noFill/>
          </p:spPr>
          <p:txBody>
            <a:bodyPr wrap="none" lIns="182880" tIns="146304" rIns="182880" bIns="146304" rtlCol="0">
              <a:spAutoFit/>
            </a:bodyPr>
            <a:lstStyle/>
            <a:p>
              <a:pPr>
                <a:lnSpc>
                  <a:spcPct val="90000"/>
                </a:lnSpc>
                <a:spcAft>
                  <a:spcPts val="600"/>
                </a:spcAft>
              </a:pPr>
              <a:r>
                <a:rPr lang="en-US" sz="600">
                  <a:gradFill>
                    <a:gsLst>
                      <a:gs pos="2917">
                        <a:schemeClr val="tx1"/>
                      </a:gs>
                      <a:gs pos="30000">
                        <a:schemeClr val="tx1"/>
                      </a:gs>
                    </a:gsLst>
                    <a:lin ang="5400000" scaled="0"/>
                  </a:gradFill>
                </a:rPr>
                <a:t>Conversations      </a:t>
              </a:r>
              <a:r>
                <a:rPr lang="en-US" sz="600">
                  <a:solidFill>
                    <a:schemeClr val="accent4"/>
                  </a:solidFill>
                </a:rPr>
                <a:t>Claims in Process</a:t>
              </a:r>
              <a:r>
                <a:rPr lang="en-US" sz="600">
                  <a:gradFill>
                    <a:gsLst>
                      <a:gs pos="2917">
                        <a:schemeClr val="tx1"/>
                      </a:gs>
                      <a:gs pos="30000">
                        <a:schemeClr val="tx1"/>
                      </a:gs>
                    </a:gsLst>
                    <a:lin ang="5400000" scaled="0"/>
                  </a:gradFill>
                </a:rPr>
                <a:t>     Files   +</a:t>
              </a:r>
            </a:p>
          </p:txBody>
        </p:sp>
        <p:cxnSp>
          <p:nvCxnSpPr>
            <p:cNvPr id="49" name="Straight Connector 48">
              <a:extLst>
                <a:ext uri="{FF2B5EF4-FFF2-40B4-BE49-F238E27FC236}">
                  <a16:creationId xmlns:a16="http://schemas.microsoft.com/office/drawing/2014/main" id="{3B8DF8D4-1257-460B-9325-193BE6D4AA13}"/>
                </a:ext>
              </a:extLst>
            </p:cNvPr>
            <p:cNvCxnSpPr>
              <a:cxnSpLocks/>
            </p:cNvCxnSpPr>
            <p:nvPr/>
          </p:nvCxnSpPr>
          <p:spPr>
            <a:xfrm>
              <a:off x="3121831" y="1964596"/>
              <a:ext cx="93403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DE2517-5B8E-4257-B3E2-3EFF1A3AFA11}"/>
                </a:ext>
              </a:extLst>
            </p:cNvPr>
            <p:cNvSpPr/>
            <p:nvPr/>
          </p:nvSpPr>
          <p:spPr bwMode="auto">
            <a:xfrm>
              <a:off x="3200401" y="204168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4EA3C2A5-AE72-4A58-9C4D-9D9C38E68A33}"/>
                </a:ext>
              </a:extLst>
            </p:cNvPr>
            <p:cNvSpPr/>
            <p:nvPr/>
          </p:nvSpPr>
          <p:spPr bwMode="auto">
            <a:xfrm>
              <a:off x="3710941" y="2041686"/>
              <a:ext cx="7376160" cy="5383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Natalie Frost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Does anyone know how to evaluate antique auto repair costs? I have an unusual one – 1939 </a:t>
              </a:r>
              <a:r>
                <a:rPr lang="en-US" sz="500" err="1">
                  <a:solidFill>
                    <a:schemeClr val="tx1"/>
                  </a:solidFill>
                  <a:ea typeface="Segoe UI" pitchFamily="34" charset="0"/>
                  <a:cs typeface="Segoe UI" pitchFamily="34" charset="0"/>
                </a:rPr>
                <a:t>Dusenberg</a:t>
              </a:r>
              <a:r>
                <a:rPr lang="en-US" sz="500">
                  <a:solidFill>
                    <a:schemeClr val="tx1"/>
                  </a:solidFill>
                  <a:ea typeface="Segoe UI" pitchFamily="34" charset="0"/>
                  <a:cs typeface="Segoe UI" pitchFamily="34" charset="0"/>
                </a:rPr>
                <a:t> Coupe damaged in a fire</a:t>
              </a:r>
            </a:p>
          </p:txBody>
        </p:sp>
        <p:sp>
          <p:nvSpPr>
            <p:cNvPr id="52" name="Oval 51">
              <a:extLst>
                <a:ext uri="{FF2B5EF4-FFF2-40B4-BE49-F238E27FC236}">
                  <a16:creationId xmlns:a16="http://schemas.microsoft.com/office/drawing/2014/main" id="{B3465226-7755-4521-B0C3-FD59EA4B3C74}"/>
                </a:ext>
              </a:extLst>
            </p:cNvPr>
            <p:cNvSpPr/>
            <p:nvPr/>
          </p:nvSpPr>
          <p:spPr bwMode="auto">
            <a:xfrm>
              <a:off x="3779520" y="2611203"/>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CA35CB37-1469-4F84-B45F-F616C1124D7E}"/>
                </a:ext>
              </a:extLst>
            </p:cNvPr>
            <p:cNvSpPr/>
            <p:nvPr/>
          </p:nvSpPr>
          <p:spPr bwMode="auto">
            <a:xfrm>
              <a:off x="4169096" y="2589865"/>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I can help, please add me to the claim</a:t>
              </a:r>
            </a:p>
          </p:txBody>
        </p:sp>
        <p:sp>
          <p:nvSpPr>
            <p:cNvPr id="74" name="Oval 73">
              <a:extLst>
                <a:ext uri="{FF2B5EF4-FFF2-40B4-BE49-F238E27FC236}">
                  <a16:creationId xmlns:a16="http://schemas.microsoft.com/office/drawing/2014/main" id="{728E8D9E-3124-40A0-BC16-9394018AE785}"/>
                </a:ext>
              </a:extLst>
            </p:cNvPr>
            <p:cNvSpPr/>
            <p:nvPr/>
          </p:nvSpPr>
          <p:spPr bwMode="auto">
            <a:xfrm>
              <a:off x="3767258" y="3073015"/>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B984CDD4-A008-4036-B440-AB88F59383FC}"/>
                </a:ext>
              </a:extLst>
            </p:cNvPr>
            <p:cNvSpPr/>
            <p:nvPr/>
          </p:nvSpPr>
          <p:spPr bwMode="auto">
            <a:xfrm>
              <a:off x="4156834" y="3051677"/>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Natalie Frost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ClaimsBot</a:t>
              </a:r>
              <a:r>
                <a:rPr lang="en-US" sz="500">
                  <a:solidFill>
                    <a:schemeClr val="accent4"/>
                  </a:solidFill>
                  <a:ea typeface="Segoe UI" pitchFamily="34" charset="0"/>
                  <a:cs typeface="Segoe UI" pitchFamily="34" charset="0"/>
                </a:rPr>
                <a:t> please add Gregg Beaman to claim 8284</a:t>
              </a:r>
            </a:p>
          </p:txBody>
        </p:sp>
        <p:sp>
          <p:nvSpPr>
            <p:cNvPr id="76" name="Oval 75">
              <a:extLst>
                <a:ext uri="{FF2B5EF4-FFF2-40B4-BE49-F238E27FC236}">
                  <a16:creationId xmlns:a16="http://schemas.microsoft.com/office/drawing/2014/main" id="{19A5BAE2-76E3-4E1B-81BF-D9549EFF3C5A}"/>
                </a:ext>
              </a:extLst>
            </p:cNvPr>
            <p:cNvSpPr/>
            <p:nvPr/>
          </p:nvSpPr>
          <p:spPr bwMode="auto">
            <a:xfrm>
              <a:off x="3779520" y="3567128"/>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FE48BA1B-DC00-402A-8D2C-E731ED9C73C6}"/>
                </a:ext>
              </a:extLst>
            </p:cNvPr>
            <p:cNvSpPr/>
            <p:nvPr/>
          </p:nvSpPr>
          <p:spPr bwMode="auto">
            <a:xfrm>
              <a:off x="4169096" y="3545791"/>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err="1">
                  <a:solidFill>
                    <a:schemeClr val="accent4"/>
                  </a:solidFill>
                  <a:ea typeface="Segoe UI" pitchFamily="34" charset="0"/>
                  <a:cs typeface="Segoe UI" pitchFamily="34" charset="0"/>
                </a:rPr>
                <a:t>ClaimsBot</a:t>
              </a:r>
              <a:r>
                <a:rPr lang="en-US" sz="500">
                  <a:solidFill>
                    <a:schemeClr val="accent4"/>
                  </a:solidFill>
                  <a:ea typeface="Segoe UI" pitchFamily="34" charset="0"/>
                  <a:cs typeface="Segoe UI" pitchFamily="34" charset="0"/>
                </a:rPr>
                <a: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Claim 8284 is in dispute due to possible arson; do you want to proceed?</a:t>
              </a:r>
            </a:p>
          </p:txBody>
        </p:sp>
      </p:grpSp>
      <p:sp>
        <p:nvSpPr>
          <p:cNvPr id="56" name="TextBox 55">
            <a:extLst>
              <a:ext uri="{FF2B5EF4-FFF2-40B4-BE49-F238E27FC236}">
                <a16:creationId xmlns:a16="http://schemas.microsoft.com/office/drawing/2014/main" id="{5729A9C0-4016-41CD-9500-67CF950CEF6A}"/>
              </a:ext>
            </a:extLst>
          </p:cNvPr>
          <p:cNvSpPr txBox="1"/>
          <p:nvPr/>
        </p:nvSpPr>
        <p:spPr>
          <a:xfrm>
            <a:off x="406617" y="4468711"/>
            <a:ext cx="2269339" cy="332399"/>
          </a:xfrm>
          <a:prstGeom prst="rect">
            <a:avLst/>
          </a:prstGeom>
          <a:solidFill>
            <a:schemeClr val="bg1"/>
          </a:solid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Key Technologies</a:t>
            </a:r>
          </a:p>
        </p:txBody>
      </p:sp>
      <p:sp>
        <p:nvSpPr>
          <p:cNvPr id="57" name="TextBox 56">
            <a:extLst>
              <a:ext uri="{FF2B5EF4-FFF2-40B4-BE49-F238E27FC236}">
                <a16:creationId xmlns:a16="http://schemas.microsoft.com/office/drawing/2014/main" id="{A8AEE8B8-336E-480E-BF09-229C82181724}"/>
              </a:ext>
            </a:extLst>
          </p:cNvPr>
          <p:cNvSpPr txBox="1"/>
          <p:nvPr/>
        </p:nvSpPr>
        <p:spPr>
          <a:xfrm>
            <a:off x="464555" y="4756839"/>
            <a:ext cx="3240179" cy="10310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SharePoint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Flow, Azure Logic Apps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60" name="TextBox 59">
            <a:extLst>
              <a:ext uri="{FF2B5EF4-FFF2-40B4-BE49-F238E27FC236}">
                <a16:creationId xmlns:a16="http://schemas.microsoft.com/office/drawing/2014/main" id="{464158D0-464A-40A0-A45A-251C7D11CB59}"/>
              </a:ext>
            </a:extLst>
          </p:cNvPr>
          <p:cNvSpPr txBox="1"/>
          <p:nvPr/>
        </p:nvSpPr>
        <p:spPr>
          <a:xfrm>
            <a:off x="3140914" y="4756839"/>
            <a:ext cx="3240179" cy="130189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Teams Applications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Bot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Flow, Azure Logic Apps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3" name="TextBox 2">
            <a:extLst>
              <a:ext uri="{FF2B5EF4-FFF2-40B4-BE49-F238E27FC236}">
                <a16:creationId xmlns:a16="http://schemas.microsoft.com/office/drawing/2014/main" id="{5DE2C0CB-B4A5-4C52-8F14-013B5CD651BF}"/>
              </a:ext>
            </a:extLst>
          </p:cNvPr>
          <p:cNvSpPr txBox="1"/>
          <p:nvPr/>
        </p:nvSpPr>
        <p:spPr>
          <a:xfrm>
            <a:off x="7499759" y="1152525"/>
            <a:ext cx="3841985" cy="1938992"/>
          </a:xfrm>
          <a:prstGeom prst="rect">
            <a:avLst/>
          </a:prstGeom>
          <a:noFill/>
        </p:spPr>
        <p:txBody>
          <a:bodyPr wrap="square" lIns="91440" tIns="0" rIns="91440" bIns="0" rtlCol="0">
            <a:spAutoFit/>
          </a:bodyPr>
          <a:lstStyle/>
          <a:p>
            <a:pPr>
              <a:lnSpc>
                <a:spcPct val="90000"/>
              </a:lnSpc>
              <a:spcAft>
                <a:spcPts val="600"/>
              </a:spcAft>
            </a:pPr>
            <a:r>
              <a:rPr lang="en-US" sz="900">
                <a:solidFill>
                  <a:schemeClr val="accent4"/>
                </a:solidFill>
              </a:rPr>
              <a:t>Claims in Progress:</a:t>
            </a:r>
          </a:p>
          <a:p>
            <a:pPr marL="171450" indent="-171450">
              <a:lnSpc>
                <a:spcPct val="90000"/>
              </a:lnSpc>
              <a:spcAft>
                <a:spcPts val="600"/>
              </a:spcAft>
              <a:buFont typeface="Arial" panose="020B0604020202020204" pitchFamily="34" charset="0"/>
              <a:buChar char="•"/>
            </a:pPr>
            <a:r>
              <a:rPr lang="en-US" sz="900" u="sng">
                <a:solidFill>
                  <a:schemeClr val="accent4"/>
                </a:solidFill>
              </a:rPr>
              <a:t>8302 – Vickie McKinney</a:t>
            </a:r>
          </a:p>
          <a:p>
            <a:pPr marL="171450" indent="-171450">
              <a:lnSpc>
                <a:spcPct val="90000"/>
              </a:lnSpc>
              <a:spcAft>
                <a:spcPts val="600"/>
              </a:spcAft>
              <a:buFont typeface="Arial" panose="020B0604020202020204" pitchFamily="34" charset="0"/>
              <a:buChar char="•"/>
            </a:pPr>
            <a:r>
              <a:rPr lang="en-US" sz="900" u="sng">
                <a:solidFill>
                  <a:schemeClr val="accent4"/>
                </a:solidFill>
              </a:rPr>
              <a:t>8307 – Ty Abner</a:t>
            </a:r>
          </a:p>
          <a:p>
            <a:pPr>
              <a:lnSpc>
                <a:spcPct val="90000"/>
              </a:lnSpc>
              <a:spcAft>
                <a:spcPts val="600"/>
              </a:spcAft>
            </a:pPr>
            <a:r>
              <a:rPr lang="en-US" sz="900">
                <a:solidFill>
                  <a:schemeClr val="accent4"/>
                </a:solidFill>
              </a:rPr>
              <a:t>Overdue Claims:</a:t>
            </a:r>
          </a:p>
          <a:p>
            <a:pPr marL="171450" indent="-171450">
              <a:lnSpc>
                <a:spcPct val="90000"/>
              </a:lnSpc>
              <a:spcAft>
                <a:spcPts val="600"/>
              </a:spcAft>
              <a:buFont typeface="Arial" panose="020B0604020202020204" pitchFamily="34" charset="0"/>
              <a:buChar char="•"/>
            </a:pPr>
            <a:r>
              <a:rPr lang="en-US" sz="900" u="sng">
                <a:solidFill>
                  <a:schemeClr val="accent4"/>
                </a:solidFill>
              </a:rPr>
              <a:t>8139 – Carolyn Valentine</a:t>
            </a:r>
          </a:p>
          <a:p>
            <a:pPr>
              <a:lnSpc>
                <a:spcPct val="90000"/>
              </a:lnSpc>
              <a:spcAft>
                <a:spcPts val="600"/>
              </a:spcAft>
            </a:pPr>
            <a:r>
              <a:rPr lang="en-US" sz="900">
                <a:solidFill>
                  <a:schemeClr val="accent4"/>
                </a:solidFill>
              </a:rPr>
              <a:t>Awaiting Approval:</a:t>
            </a:r>
          </a:p>
          <a:p>
            <a:pPr marL="171450" indent="-171450">
              <a:lnSpc>
                <a:spcPct val="90000"/>
              </a:lnSpc>
              <a:spcAft>
                <a:spcPts val="600"/>
              </a:spcAft>
              <a:buFont typeface="Arial" panose="020B0604020202020204" pitchFamily="34" charset="0"/>
              <a:buChar char="•"/>
            </a:pPr>
            <a:r>
              <a:rPr lang="en-US" sz="900" u="sng">
                <a:solidFill>
                  <a:schemeClr val="accent4"/>
                </a:solidFill>
              </a:rPr>
              <a:t>8294 – Carl Apple</a:t>
            </a:r>
          </a:p>
          <a:p>
            <a:pPr marL="171450" indent="-171450">
              <a:lnSpc>
                <a:spcPct val="90000"/>
              </a:lnSpc>
              <a:spcAft>
                <a:spcPts val="600"/>
              </a:spcAft>
              <a:buFont typeface="Arial" panose="020B0604020202020204" pitchFamily="34" charset="0"/>
              <a:buChar char="•"/>
            </a:pPr>
            <a:r>
              <a:rPr lang="en-US" sz="900" u="sng">
                <a:solidFill>
                  <a:schemeClr val="accent4"/>
                </a:solidFill>
              </a:rPr>
              <a:t>8297 – Beth Holmes</a:t>
            </a:r>
          </a:p>
          <a:p>
            <a:pPr>
              <a:lnSpc>
                <a:spcPct val="90000"/>
              </a:lnSpc>
              <a:spcAft>
                <a:spcPts val="600"/>
              </a:spcAft>
            </a:pPr>
            <a:r>
              <a:rPr lang="en-US" sz="900">
                <a:solidFill>
                  <a:schemeClr val="accent4"/>
                </a:solidFill>
              </a:rPr>
              <a:t>Needs Assistance:</a:t>
            </a:r>
          </a:p>
          <a:p>
            <a:pPr marL="171450" indent="-171450">
              <a:lnSpc>
                <a:spcPct val="90000"/>
              </a:lnSpc>
              <a:spcAft>
                <a:spcPts val="600"/>
              </a:spcAft>
              <a:buFont typeface="Arial" panose="020B0604020202020204" pitchFamily="34" charset="0"/>
              <a:buChar char="•"/>
            </a:pPr>
            <a:r>
              <a:rPr lang="en-US" sz="900" u="sng">
                <a:solidFill>
                  <a:schemeClr val="accent4"/>
                </a:solidFill>
              </a:rPr>
              <a:t>8284 – Maryanne Finley</a:t>
            </a:r>
          </a:p>
        </p:txBody>
      </p:sp>
      <p:sp>
        <p:nvSpPr>
          <p:cNvPr id="4" name="Rectangle 3">
            <a:extLst>
              <a:ext uri="{FF2B5EF4-FFF2-40B4-BE49-F238E27FC236}">
                <a16:creationId xmlns:a16="http://schemas.microsoft.com/office/drawing/2014/main" id="{E94A2A9D-033D-4B07-9C4A-A5B83A76AEF5}"/>
              </a:ext>
            </a:extLst>
          </p:cNvPr>
          <p:cNvSpPr/>
          <p:nvPr/>
        </p:nvSpPr>
        <p:spPr bwMode="auto">
          <a:xfrm>
            <a:off x="10167938" y="1152525"/>
            <a:ext cx="1371600" cy="193899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a:solidFill>
                  <a:schemeClr val="accent4"/>
                </a:solidFill>
                <a:ea typeface="Segoe UI" pitchFamily="34" charset="0"/>
                <a:cs typeface="Segoe UI" pitchFamily="34" charset="0"/>
              </a:rPr>
              <a:t>Claims Process Outline</a:t>
            </a:r>
          </a:p>
          <a:p>
            <a:pPr defTabSz="932472" fontAlgn="base">
              <a:lnSpc>
                <a:spcPct val="90000"/>
              </a:lnSpc>
              <a:spcBef>
                <a:spcPct val="0"/>
              </a:spcBef>
              <a:spcAft>
                <a:spcPct val="0"/>
              </a:spcAft>
            </a:pPr>
            <a:endParaRPr lang="en-US" sz="1200">
              <a:solidFill>
                <a:schemeClr val="accent4"/>
              </a:solidFill>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08660DF9-36F1-438A-96BA-E16291A4651F}"/>
              </a:ext>
            </a:extLst>
          </p:cNvPr>
          <p:cNvCxnSpPr>
            <a:cxnSpLocks/>
          </p:cNvCxnSpPr>
          <p:nvPr/>
        </p:nvCxnSpPr>
        <p:spPr>
          <a:xfrm>
            <a:off x="10377488" y="1728821"/>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F57E787-814A-4853-B8BC-40259F149F2E}"/>
              </a:ext>
            </a:extLst>
          </p:cNvPr>
          <p:cNvSpPr/>
          <p:nvPr/>
        </p:nvSpPr>
        <p:spPr bwMode="auto">
          <a:xfrm>
            <a:off x="11158538" y="1666875"/>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a:extLst>
              <a:ext uri="{FF2B5EF4-FFF2-40B4-BE49-F238E27FC236}">
                <a16:creationId xmlns:a16="http://schemas.microsoft.com/office/drawing/2014/main" id="{67F20A2B-8B44-4D41-B20C-9AC2AEDDBD1B}"/>
              </a:ext>
            </a:extLst>
          </p:cNvPr>
          <p:cNvCxnSpPr>
            <a:cxnSpLocks/>
          </p:cNvCxnSpPr>
          <p:nvPr/>
        </p:nvCxnSpPr>
        <p:spPr>
          <a:xfrm>
            <a:off x="10377488" y="1923539"/>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6AE2ED0-4974-4FE9-86F9-1145C5FDCB6F}"/>
              </a:ext>
            </a:extLst>
          </p:cNvPr>
          <p:cNvSpPr/>
          <p:nvPr/>
        </p:nvSpPr>
        <p:spPr bwMode="auto">
          <a:xfrm>
            <a:off x="11158538" y="1861593"/>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7D734AF8-7FAE-42B2-AD2F-364EEB9B1B95}"/>
              </a:ext>
            </a:extLst>
          </p:cNvPr>
          <p:cNvCxnSpPr>
            <a:cxnSpLocks/>
          </p:cNvCxnSpPr>
          <p:nvPr/>
        </p:nvCxnSpPr>
        <p:spPr>
          <a:xfrm>
            <a:off x="10377488" y="2118257"/>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9BB4C77-7756-40DB-A241-F2B6EF3A042F}"/>
              </a:ext>
            </a:extLst>
          </p:cNvPr>
          <p:cNvSpPr/>
          <p:nvPr/>
        </p:nvSpPr>
        <p:spPr bwMode="auto">
          <a:xfrm>
            <a:off x="11158538" y="2056311"/>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6505F791-1506-482A-ABB9-CC38B9ADFC63}"/>
              </a:ext>
            </a:extLst>
          </p:cNvPr>
          <p:cNvCxnSpPr>
            <a:cxnSpLocks/>
          </p:cNvCxnSpPr>
          <p:nvPr/>
        </p:nvCxnSpPr>
        <p:spPr>
          <a:xfrm>
            <a:off x="10377488" y="2312975"/>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24A08ED-924E-43A8-BC08-EF6E0F7326C9}"/>
              </a:ext>
            </a:extLst>
          </p:cNvPr>
          <p:cNvSpPr/>
          <p:nvPr/>
        </p:nvSpPr>
        <p:spPr bwMode="auto">
          <a:xfrm>
            <a:off x="11158538" y="2251029"/>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EA30019E-2434-48BE-894D-E506EDBF935B}"/>
              </a:ext>
            </a:extLst>
          </p:cNvPr>
          <p:cNvCxnSpPr>
            <a:cxnSpLocks/>
          </p:cNvCxnSpPr>
          <p:nvPr/>
        </p:nvCxnSpPr>
        <p:spPr>
          <a:xfrm>
            <a:off x="10377488" y="2507693"/>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B03610E-D5AC-4FF9-83FA-1F0350046916}"/>
              </a:ext>
            </a:extLst>
          </p:cNvPr>
          <p:cNvSpPr/>
          <p:nvPr/>
        </p:nvSpPr>
        <p:spPr bwMode="auto">
          <a:xfrm>
            <a:off x="11158538" y="2445747"/>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BE5DBCCF-B07B-4B2A-B603-22624A111CCE}"/>
              </a:ext>
            </a:extLst>
          </p:cNvPr>
          <p:cNvCxnSpPr>
            <a:cxnSpLocks/>
          </p:cNvCxnSpPr>
          <p:nvPr/>
        </p:nvCxnSpPr>
        <p:spPr>
          <a:xfrm>
            <a:off x="10377488" y="2702411"/>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097AD04-1B7D-4B41-98B4-FB68BFAAAC92}"/>
              </a:ext>
            </a:extLst>
          </p:cNvPr>
          <p:cNvSpPr/>
          <p:nvPr/>
        </p:nvSpPr>
        <p:spPr bwMode="auto">
          <a:xfrm>
            <a:off x="11158538" y="2640465"/>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9B9E1D3B-9CC4-43C9-8EFA-6B970CD9442A}"/>
              </a:ext>
            </a:extLst>
          </p:cNvPr>
          <p:cNvCxnSpPr>
            <a:cxnSpLocks/>
          </p:cNvCxnSpPr>
          <p:nvPr/>
        </p:nvCxnSpPr>
        <p:spPr>
          <a:xfrm>
            <a:off x="10377488" y="2897129"/>
            <a:ext cx="70961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A5D11FB-1E36-4078-96BA-35CFD4E99566}"/>
              </a:ext>
            </a:extLst>
          </p:cNvPr>
          <p:cNvSpPr/>
          <p:nvPr/>
        </p:nvSpPr>
        <p:spPr bwMode="auto">
          <a:xfrm>
            <a:off x="11158538" y="2835183"/>
            <a:ext cx="338137" cy="13335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D9091333-997E-41A1-AB5A-0778612611D6}"/>
              </a:ext>
            </a:extLst>
          </p:cNvPr>
          <p:cNvSpPr/>
          <p:nvPr/>
        </p:nvSpPr>
        <p:spPr bwMode="auto">
          <a:xfrm>
            <a:off x="7917692" y="5174419"/>
            <a:ext cx="1971675" cy="53080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700">
                <a:solidFill>
                  <a:schemeClr val="accent4"/>
                </a:solidFill>
                <a:ea typeface="Segoe UI" pitchFamily="34" charset="0"/>
                <a:cs typeface="Segoe UI" pitchFamily="34" charset="0"/>
              </a:rPr>
              <a:t>Claim in dispute: Continue with assistance request?</a:t>
            </a:r>
          </a:p>
        </p:txBody>
      </p:sp>
      <p:sp>
        <p:nvSpPr>
          <p:cNvPr id="59" name="Rectangle 58">
            <a:extLst>
              <a:ext uri="{FF2B5EF4-FFF2-40B4-BE49-F238E27FC236}">
                <a16:creationId xmlns:a16="http://schemas.microsoft.com/office/drawing/2014/main" id="{E3D9860F-FB8A-4896-A14A-A377AA21348E}"/>
              </a:ext>
            </a:extLst>
          </p:cNvPr>
          <p:cNvSpPr/>
          <p:nvPr/>
        </p:nvSpPr>
        <p:spPr bwMode="auto">
          <a:xfrm>
            <a:off x="7920038" y="5505450"/>
            <a:ext cx="985837" cy="19526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gradFill>
                  <a:gsLst>
                    <a:gs pos="0">
                      <a:srgbClr val="FFFFFF"/>
                    </a:gs>
                    <a:gs pos="100000">
                      <a:srgbClr val="FFFFFF"/>
                    </a:gs>
                  </a:gsLst>
                  <a:lin ang="5400000" scaled="0"/>
                </a:gradFill>
                <a:ea typeface="Segoe UI" pitchFamily="34" charset="0"/>
                <a:cs typeface="Segoe UI" pitchFamily="34" charset="0"/>
              </a:rPr>
              <a:t>Yes</a:t>
            </a:r>
          </a:p>
        </p:txBody>
      </p:sp>
      <p:sp>
        <p:nvSpPr>
          <p:cNvPr id="78" name="Rectangle 77">
            <a:extLst>
              <a:ext uri="{FF2B5EF4-FFF2-40B4-BE49-F238E27FC236}">
                <a16:creationId xmlns:a16="http://schemas.microsoft.com/office/drawing/2014/main" id="{D5BAB41F-4415-4561-AEE8-A5F5DC5B60F1}"/>
              </a:ext>
            </a:extLst>
          </p:cNvPr>
          <p:cNvSpPr/>
          <p:nvPr/>
        </p:nvSpPr>
        <p:spPr bwMode="auto">
          <a:xfrm>
            <a:off x="8910181" y="5505821"/>
            <a:ext cx="985837" cy="19526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gradFill>
                  <a:gsLst>
                    <a:gs pos="0">
                      <a:srgbClr val="FFFFFF"/>
                    </a:gs>
                    <a:gs pos="100000">
                      <a:srgbClr val="FFFFFF"/>
                    </a:gs>
                  </a:gsLst>
                  <a:lin ang="5400000" scaled="0"/>
                </a:gradFill>
                <a:ea typeface="Segoe UI" pitchFamily="34" charset="0"/>
                <a:cs typeface="Segoe UI" pitchFamily="34" charset="0"/>
              </a:rPr>
              <a:t>No</a:t>
            </a:r>
          </a:p>
        </p:txBody>
      </p:sp>
    </p:spTree>
    <p:extLst>
      <p:ext uri="{BB962C8B-B14F-4D97-AF65-F5344CB8AC3E}">
        <p14:creationId xmlns:p14="http://schemas.microsoft.com/office/powerpoint/2010/main" val="35128814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511818F-58BD-49F2-95AA-1C6C9C6C0EE0}"/>
              </a:ext>
            </a:extLst>
          </p:cNvPr>
          <p:cNvSpPr/>
          <p:nvPr/>
        </p:nvSpPr>
        <p:spPr bwMode="auto">
          <a:xfrm>
            <a:off x="429123" y="4628562"/>
            <a:ext cx="5857017" cy="19513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43AC74C-C265-4AD9-98F2-35312F37FC36}"/>
              </a:ext>
            </a:extLst>
          </p:cNvPr>
          <p:cNvSpPr>
            <a:spLocks noGrp="1"/>
          </p:cNvSpPr>
          <p:nvPr>
            <p:ph type="title"/>
          </p:nvPr>
        </p:nvSpPr>
        <p:spPr/>
        <p:txBody>
          <a:bodyPr/>
          <a:lstStyle/>
          <a:p>
            <a:r>
              <a:rPr lang="en-US" sz="2400"/>
              <a:t>What can we build?</a:t>
            </a:r>
            <a:br>
              <a:rPr lang="en-US"/>
            </a:br>
            <a:r>
              <a:rPr lang="en-US"/>
              <a:t>3. Tailored Compliance</a:t>
            </a:r>
          </a:p>
        </p:txBody>
      </p:sp>
      <p:graphicFrame>
        <p:nvGraphicFramePr>
          <p:cNvPr id="9" name="Content Placeholder 8">
            <a:extLst>
              <a:ext uri="{FF2B5EF4-FFF2-40B4-BE49-F238E27FC236}">
                <a16:creationId xmlns:a16="http://schemas.microsoft.com/office/drawing/2014/main" id="{CC4E0E9E-B561-4F9E-A49A-E8223A5CF7D0}"/>
              </a:ext>
            </a:extLst>
          </p:cNvPr>
          <p:cNvGraphicFramePr>
            <a:graphicFrameLocks noGrp="1"/>
          </p:cNvGraphicFramePr>
          <p:nvPr>
            <p:ph sz="quarter" idx="11"/>
            <p:extLst/>
          </p:nvPr>
        </p:nvGraphicFramePr>
        <p:xfrm>
          <a:off x="342541" y="2219743"/>
          <a:ext cx="5943599" cy="2066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4195424-E1BF-4E22-854B-BDF5D1F031FF}"/>
              </a:ext>
            </a:extLst>
          </p:cNvPr>
          <p:cNvSpPr/>
          <p:nvPr/>
        </p:nvSpPr>
        <p:spPr bwMode="auto">
          <a:xfrm>
            <a:off x="6864020" y="3497262"/>
            <a:ext cx="4786957" cy="284656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7C173B96-E5CF-466C-B976-2BCBA45EE510}"/>
              </a:ext>
            </a:extLst>
          </p:cNvPr>
          <p:cNvSpPr txBox="1"/>
          <p:nvPr/>
        </p:nvSpPr>
        <p:spPr>
          <a:xfrm>
            <a:off x="274639" y="1239724"/>
            <a:ext cx="6011501" cy="849463"/>
          </a:xfrm>
          <a:prstGeom prst="rect">
            <a:avLst/>
          </a:prstGeom>
          <a:noFill/>
        </p:spPr>
        <p:txBody>
          <a:bodyPr wrap="square" lIns="182880" tIns="146304" rIns="182880" bIns="146304" rtlCol="0">
            <a:spAutoFit/>
          </a:bodyPr>
          <a:lstStyle/>
          <a:p>
            <a:pPr>
              <a:lnSpc>
                <a:spcPct val="90000"/>
              </a:lnSpc>
              <a:spcAft>
                <a:spcPts val="600"/>
              </a:spcAft>
            </a:pPr>
            <a:r>
              <a:rPr lang="en-US" sz="2000" i="1"/>
              <a:t>Augment O365 compliance with features specific to an industry or enterprise</a:t>
            </a:r>
          </a:p>
        </p:txBody>
      </p:sp>
      <p:sp>
        <p:nvSpPr>
          <p:cNvPr id="10" name="TextBox 9">
            <a:extLst>
              <a:ext uri="{FF2B5EF4-FFF2-40B4-BE49-F238E27FC236}">
                <a16:creationId xmlns:a16="http://schemas.microsoft.com/office/drawing/2014/main" id="{AD63EE4B-CFCC-4D42-B0A0-6A681DAFD528}"/>
              </a:ext>
            </a:extLst>
          </p:cNvPr>
          <p:cNvSpPr txBox="1"/>
          <p:nvPr/>
        </p:nvSpPr>
        <p:spPr>
          <a:xfrm rot="20275851">
            <a:off x="479479" y="2389359"/>
            <a:ext cx="992901" cy="461665"/>
          </a:xfrm>
          <a:prstGeom prst="rect">
            <a:avLst/>
          </a:prstGeom>
          <a:noFill/>
        </p:spPr>
        <p:txBody>
          <a:bodyPr wrap="none" lIns="182880" tIns="146304" rIns="182880" bIns="146304" rtlCol="0">
            <a:spAutoFit/>
          </a:bodyPr>
          <a:lstStyle/>
          <a:p>
            <a:pPr>
              <a:lnSpc>
                <a:spcPct val="90000"/>
              </a:lnSpc>
              <a:spcAft>
                <a:spcPts val="600"/>
              </a:spcAft>
            </a:pPr>
            <a:r>
              <a:rPr lang="en-US" sz="1200">
                <a:solidFill>
                  <a:schemeClr val="bg1"/>
                </a:solidFill>
              </a:rPr>
              <a:t>BENEFITS</a:t>
            </a:r>
          </a:p>
        </p:txBody>
      </p:sp>
      <p:grpSp>
        <p:nvGrpSpPr>
          <p:cNvPr id="11" name="Group 10">
            <a:extLst>
              <a:ext uri="{FF2B5EF4-FFF2-40B4-BE49-F238E27FC236}">
                <a16:creationId xmlns:a16="http://schemas.microsoft.com/office/drawing/2014/main" id="{593530CF-0E05-4E6C-B523-127DE301508F}"/>
              </a:ext>
            </a:extLst>
          </p:cNvPr>
          <p:cNvGrpSpPr/>
          <p:nvPr/>
        </p:nvGrpSpPr>
        <p:grpSpPr>
          <a:xfrm>
            <a:off x="6834808" y="397565"/>
            <a:ext cx="4816171" cy="2846567"/>
            <a:chOff x="1056180" y="477078"/>
            <a:chExt cx="9396944" cy="5638801"/>
          </a:xfrm>
        </p:grpSpPr>
        <p:sp>
          <p:nvSpPr>
            <p:cNvPr id="12" name="Rectangle 11">
              <a:extLst>
                <a:ext uri="{FF2B5EF4-FFF2-40B4-BE49-F238E27FC236}">
                  <a16:creationId xmlns:a16="http://schemas.microsoft.com/office/drawing/2014/main" id="{E3AA53A7-D490-4C30-AA4B-99F0F67352FD}"/>
                </a:ext>
              </a:extLst>
            </p:cNvPr>
            <p:cNvSpPr/>
            <p:nvPr/>
          </p:nvSpPr>
          <p:spPr>
            <a:xfrm>
              <a:off x="1113181" y="477078"/>
              <a:ext cx="9339943" cy="32593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
                <a:t>       Office 365 | SharePoint</a:t>
              </a:r>
            </a:p>
          </p:txBody>
        </p:sp>
        <p:sp>
          <p:nvSpPr>
            <p:cNvPr id="13" name="Rectangle 12">
              <a:extLst>
                <a:ext uri="{FF2B5EF4-FFF2-40B4-BE49-F238E27FC236}">
                  <a16:creationId xmlns:a16="http://schemas.microsoft.com/office/drawing/2014/main" id="{7D1469E0-4889-4F72-BE02-46BC745D0727}"/>
                </a:ext>
              </a:extLst>
            </p:cNvPr>
            <p:cNvSpPr/>
            <p:nvPr/>
          </p:nvSpPr>
          <p:spPr bwMode="auto">
            <a:xfrm>
              <a:off x="1113180" y="488545"/>
              <a:ext cx="302152" cy="30299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823BF35-478A-4CA3-B9C6-A3A823690B46}"/>
                </a:ext>
              </a:extLst>
            </p:cNvPr>
            <p:cNvSpPr/>
            <p:nvPr/>
          </p:nvSpPr>
          <p:spPr>
            <a:xfrm>
              <a:off x="1113181" y="477078"/>
              <a:ext cx="9339943" cy="5638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5" name="Title 16">
              <a:extLst>
                <a:ext uri="{FF2B5EF4-FFF2-40B4-BE49-F238E27FC236}">
                  <a16:creationId xmlns:a16="http://schemas.microsoft.com/office/drawing/2014/main" id="{75AD9C6F-12EA-4510-9994-74616B34D5E8}"/>
                </a:ext>
              </a:extLst>
            </p:cNvPr>
            <p:cNvSpPr txBox="1">
              <a:spLocks/>
            </p:cNvSpPr>
            <p:nvPr/>
          </p:nvSpPr>
          <p:spPr>
            <a:xfrm>
              <a:off x="2961347" y="906681"/>
              <a:ext cx="7456714" cy="720942"/>
            </a:xfrm>
            <a:prstGeom prst="rect">
              <a:avLst/>
            </a:prstGeom>
          </p:spPr>
          <p:txBody>
            <a:bodyPr/>
            <a:lstStyle>
              <a:lvl1pPr algn="l" defTabSz="932742" rtl="0" eaLnBrk="1" latinLnBrk="0" hangingPunct="1">
                <a:lnSpc>
                  <a:spcPct val="90000"/>
                </a:lnSpc>
                <a:spcBef>
                  <a:spcPct val="0"/>
                </a:spcBef>
                <a:buNone/>
                <a:defRPr lang="en-US" sz="3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200"/>
                <a:t>Aircraft Compressor Redesign</a:t>
              </a:r>
              <a:br>
                <a:rPr lang="en-US" sz="1200"/>
              </a:br>
              <a:r>
                <a:rPr lang="en-US" sz="600"/>
                <a:t>Private group | Confidential</a:t>
              </a:r>
            </a:p>
          </p:txBody>
        </p:sp>
        <p:grpSp>
          <p:nvGrpSpPr>
            <p:cNvPr id="16" name="Group 15">
              <a:extLst>
                <a:ext uri="{FF2B5EF4-FFF2-40B4-BE49-F238E27FC236}">
                  <a16:creationId xmlns:a16="http://schemas.microsoft.com/office/drawing/2014/main" id="{650533D3-DE5D-44FA-8148-0F32893636E6}"/>
                </a:ext>
              </a:extLst>
            </p:cNvPr>
            <p:cNvGrpSpPr/>
            <p:nvPr/>
          </p:nvGrpSpPr>
          <p:grpSpPr>
            <a:xfrm>
              <a:off x="1165530" y="546540"/>
              <a:ext cx="184159" cy="194572"/>
              <a:chOff x="2425148" y="3723344"/>
              <a:chExt cx="2250737" cy="2313965"/>
            </a:xfrm>
            <a:solidFill>
              <a:schemeClr val="bg1"/>
            </a:solidFill>
          </p:grpSpPr>
          <p:sp>
            <p:nvSpPr>
              <p:cNvPr id="29" name="Rectangle 28">
                <a:extLst>
                  <a:ext uri="{FF2B5EF4-FFF2-40B4-BE49-F238E27FC236}">
                    <a16:creationId xmlns:a16="http://schemas.microsoft.com/office/drawing/2014/main" id="{D0BCCE67-14D1-4E95-9685-C921D371BA08}"/>
                  </a:ext>
                </a:extLst>
              </p:cNvPr>
              <p:cNvSpPr/>
              <p:nvPr/>
            </p:nvSpPr>
            <p:spPr bwMode="auto">
              <a:xfrm>
                <a:off x="2425148"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23A1F2CF-9EFE-41D1-BF32-5FA650D34159}"/>
                  </a:ext>
                </a:extLst>
              </p:cNvPr>
              <p:cNvSpPr/>
              <p:nvPr/>
            </p:nvSpPr>
            <p:spPr bwMode="auto">
              <a:xfrm>
                <a:off x="3221604"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76BE617-EB20-4B6D-B665-90348D2A0AB1}"/>
                  </a:ext>
                </a:extLst>
              </p:cNvPr>
              <p:cNvSpPr/>
              <p:nvPr/>
            </p:nvSpPr>
            <p:spPr bwMode="auto">
              <a:xfrm>
                <a:off x="4018060"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E2CB1AFD-73AE-447C-80A1-CAAC3FA51BF5}"/>
                  </a:ext>
                </a:extLst>
              </p:cNvPr>
              <p:cNvSpPr/>
              <p:nvPr/>
            </p:nvSpPr>
            <p:spPr bwMode="auto">
              <a:xfrm>
                <a:off x="2425148"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CB92C399-6B40-49BC-9A10-4C2ED8942E72}"/>
                  </a:ext>
                </a:extLst>
              </p:cNvPr>
              <p:cNvSpPr/>
              <p:nvPr/>
            </p:nvSpPr>
            <p:spPr bwMode="auto">
              <a:xfrm>
                <a:off x="3221604"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A60F68B-02C2-4CE4-9711-F5D9893CFE90}"/>
                  </a:ext>
                </a:extLst>
              </p:cNvPr>
              <p:cNvSpPr/>
              <p:nvPr/>
            </p:nvSpPr>
            <p:spPr bwMode="auto">
              <a:xfrm>
                <a:off x="4018060"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1E9682CF-AA1A-46A9-9882-7EFF456E9DE8}"/>
                  </a:ext>
                </a:extLst>
              </p:cNvPr>
              <p:cNvSpPr/>
              <p:nvPr/>
            </p:nvSpPr>
            <p:spPr bwMode="auto">
              <a:xfrm>
                <a:off x="2425148"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8A5FE60B-05F3-418D-8BCD-B671151C2ED8}"/>
                  </a:ext>
                </a:extLst>
              </p:cNvPr>
              <p:cNvSpPr/>
              <p:nvPr/>
            </p:nvSpPr>
            <p:spPr bwMode="auto">
              <a:xfrm>
                <a:off x="3221604"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DFBAA72F-2318-4232-A65E-40CF30CDEA5B}"/>
                  </a:ext>
                </a:extLst>
              </p:cNvPr>
              <p:cNvSpPr/>
              <p:nvPr/>
            </p:nvSpPr>
            <p:spPr bwMode="auto">
              <a:xfrm>
                <a:off x="4018060"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a:extLst>
                <a:ext uri="{FF2B5EF4-FFF2-40B4-BE49-F238E27FC236}">
                  <a16:creationId xmlns:a16="http://schemas.microsoft.com/office/drawing/2014/main" id="{3F51E4F1-54CE-423C-B3BA-A68AA6EA1A6C}"/>
                </a:ext>
              </a:extLst>
            </p:cNvPr>
            <p:cNvPicPr>
              <a:picLocks noChangeAspect="1"/>
            </p:cNvPicPr>
            <p:nvPr/>
          </p:nvPicPr>
          <p:blipFill>
            <a:blip r:embed="rId8"/>
            <a:stretch>
              <a:fillRect/>
            </a:stretch>
          </p:blipFill>
          <p:spPr>
            <a:xfrm>
              <a:off x="9034178" y="494621"/>
              <a:ext cx="915180" cy="317070"/>
            </a:xfrm>
            <a:prstGeom prst="rect">
              <a:avLst/>
            </a:prstGeom>
          </p:spPr>
        </p:pic>
        <p:sp>
          <p:nvSpPr>
            <p:cNvPr id="18" name="Oval 17">
              <a:extLst>
                <a:ext uri="{FF2B5EF4-FFF2-40B4-BE49-F238E27FC236}">
                  <a16:creationId xmlns:a16="http://schemas.microsoft.com/office/drawing/2014/main" id="{BCEAB0A2-C843-41F9-88CC-4763758405C2}"/>
                </a:ext>
              </a:extLst>
            </p:cNvPr>
            <p:cNvSpPr/>
            <p:nvPr/>
          </p:nvSpPr>
          <p:spPr bwMode="auto">
            <a:xfrm>
              <a:off x="10043881" y="488545"/>
              <a:ext cx="294710" cy="29471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D653C7A-0C40-4503-8322-CF512F0F198B}"/>
                </a:ext>
              </a:extLst>
            </p:cNvPr>
            <p:cNvSpPr/>
            <p:nvPr/>
          </p:nvSpPr>
          <p:spPr bwMode="auto">
            <a:xfrm>
              <a:off x="2353582" y="993913"/>
              <a:ext cx="607765" cy="60776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a:gradFill>
                    <a:gsLst>
                      <a:gs pos="0">
                        <a:srgbClr val="FFFFFF"/>
                      </a:gs>
                      <a:gs pos="100000">
                        <a:srgbClr val="FFFFFF"/>
                      </a:gs>
                    </a:gsLst>
                    <a:lin ang="5400000" scaled="0"/>
                  </a:gradFill>
                  <a:ea typeface="Segoe UI" pitchFamily="34" charset="0"/>
                  <a:cs typeface="Segoe UI" pitchFamily="34" charset="0"/>
                </a:rPr>
                <a:t>AB</a:t>
              </a:r>
            </a:p>
          </p:txBody>
        </p:sp>
        <p:sp>
          <p:nvSpPr>
            <p:cNvPr id="20" name="Rectangle 19">
              <a:extLst>
                <a:ext uri="{FF2B5EF4-FFF2-40B4-BE49-F238E27FC236}">
                  <a16:creationId xmlns:a16="http://schemas.microsoft.com/office/drawing/2014/main" id="{F1F29D3C-3CA5-4486-A94F-F0AEA60A3A97}"/>
                </a:ext>
              </a:extLst>
            </p:cNvPr>
            <p:cNvSpPr/>
            <p:nvPr/>
          </p:nvSpPr>
          <p:spPr bwMode="auto">
            <a:xfrm>
              <a:off x="2194560" y="1627624"/>
              <a:ext cx="8258563" cy="24668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 New</a:t>
              </a:r>
            </a:p>
          </p:txBody>
        </p:sp>
        <p:cxnSp>
          <p:nvCxnSpPr>
            <p:cNvPr id="21" name="Straight Connector 20">
              <a:extLst>
                <a:ext uri="{FF2B5EF4-FFF2-40B4-BE49-F238E27FC236}">
                  <a16:creationId xmlns:a16="http://schemas.microsoft.com/office/drawing/2014/main" id="{4BBCFE01-2249-46E3-88D0-6EEB23362424}"/>
                </a:ext>
              </a:extLst>
            </p:cNvPr>
            <p:cNvCxnSpPr>
              <a:cxnSpLocks/>
            </p:cNvCxnSpPr>
            <p:nvPr/>
          </p:nvCxnSpPr>
          <p:spPr>
            <a:xfrm flipV="1">
              <a:off x="2194560" y="811691"/>
              <a:ext cx="0" cy="530418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258F3D0-75D8-4557-8918-531604D3736C}"/>
                </a:ext>
              </a:extLst>
            </p:cNvPr>
            <p:cNvGrpSpPr/>
            <p:nvPr/>
          </p:nvGrpSpPr>
          <p:grpSpPr>
            <a:xfrm>
              <a:off x="1165531" y="896832"/>
              <a:ext cx="135256" cy="141393"/>
              <a:chOff x="3124201" y="2843213"/>
              <a:chExt cx="804858" cy="841378"/>
            </a:xfrm>
          </p:grpSpPr>
          <p:sp>
            <p:nvSpPr>
              <p:cNvPr id="27" name="Oval 26">
                <a:extLst>
                  <a:ext uri="{FF2B5EF4-FFF2-40B4-BE49-F238E27FC236}">
                    <a16:creationId xmlns:a16="http://schemas.microsoft.com/office/drawing/2014/main" id="{C4E53526-17A9-400E-9B0F-17DE83F9CB64}"/>
                  </a:ext>
                </a:extLst>
              </p:cNvPr>
              <p:cNvSpPr/>
              <p:nvPr/>
            </p:nvSpPr>
            <p:spPr bwMode="auto">
              <a:xfrm>
                <a:off x="3462338" y="2843213"/>
                <a:ext cx="466721" cy="466721"/>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50A08AE-64B5-48BB-97B9-6B960F347CE4}"/>
                  </a:ext>
                </a:extLst>
              </p:cNvPr>
              <p:cNvCxnSpPr>
                <a:cxnSpLocks/>
                <a:endCxn id="27" idx="3"/>
              </p:cNvCxnSpPr>
              <p:nvPr/>
            </p:nvCxnSpPr>
            <p:spPr>
              <a:xfrm flipV="1">
                <a:off x="3124201" y="3241584"/>
                <a:ext cx="406487" cy="443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292619C-5772-4484-8F95-2D636D948D76}"/>
                </a:ext>
              </a:extLst>
            </p:cNvPr>
            <p:cNvSpPr txBox="1"/>
            <p:nvPr/>
          </p:nvSpPr>
          <p:spPr>
            <a:xfrm>
              <a:off x="1228439" y="746343"/>
              <a:ext cx="1195379" cy="667597"/>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Search</a:t>
              </a:r>
            </a:p>
          </p:txBody>
        </p:sp>
        <p:cxnSp>
          <p:nvCxnSpPr>
            <p:cNvPr id="24" name="Straight Connector 23">
              <a:extLst>
                <a:ext uri="{FF2B5EF4-FFF2-40B4-BE49-F238E27FC236}">
                  <a16:creationId xmlns:a16="http://schemas.microsoft.com/office/drawing/2014/main" id="{7AAE9677-F573-4D11-8DB0-2D24CD4074DE}"/>
                </a:ext>
              </a:extLst>
            </p:cNvPr>
            <p:cNvCxnSpPr/>
            <p:nvPr/>
          </p:nvCxnSpPr>
          <p:spPr>
            <a:xfrm>
              <a:off x="1113180" y="1071563"/>
              <a:ext cx="1081380" cy="0"/>
            </a:xfrm>
            <a:prstGeom prst="line">
              <a:avLst/>
            </a:prstGeom>
            <a:ln>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79A8107-3E90-4E79-B0A1-F8C9E243F2D8}"/>
                </a:ext>
              </a:extLst>
            </p:cNvPr>
            <p:cNvSpPr txBox="1"/>
            <p:nvPr/>
          </p:nvSpPr>
          <p:spPr>
            <a:xfrm>
              <a:off x="1056180" y="1038225"/>
              <a:ext cx="1195379" cy="2075955"/>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Home</a:t>
              </a:r>
            </a:p>
            <a:p>
              <a:pPr>
                <a:lnSpc>
                  <a:spcPct val="90000"/>
                </a:lnSpc>
                <a:spcAft>
                  <a:spcPts val="600"/>
                </a:spcAft>
              </a:pPr>
              <a:r>
                <a:rPr lang="en-US" sz="300">
                  <a:gradFill>
                    <a:gsLst>
                      <a:gs pos="2917">
                        <a:schemeClr val="tx1"/>
                      </a:gs>
                      <a:gs pos="30000">
                        <a:schemeClr val="tx1"/>
                      </a:gs>
                    </a:gsLst>
                    <a:lin ang="5400000" scaled="0"/>
                  </a:gradFill>
                </a:rPr>
                <a:t>Conversations</a:t>
              </a:r>
            </a:p>
            <a:p>
              <a:pPr>
                <a:lnSpc>
                  <a:spcPct val="90000"/>
                </a:lnSpc>
                <a:spcAft>
                  <a:spcPts val="600"/>
                </a:spcAft>
              </a:pPr>
              <a:r>
                <a:rPr lang="en-US" sz="300">
                  <a:gradFill>
                    <a:gsLst>
                      <a:gs pos="2917">
                        <a:schemeClr val="tx1"/>
                      </a:gs>
                      <a:gs pos="30000">
                        <a:schemeClr val="tx1"/>
                      </a:gs>
                    </a:gsLst>
                    <a:lin ang="5400000" scaled="0"/>
                  </a:gradFill>
                </a:rPr>
                <a:t>Documents</a:t>
              </a:r>
            </a:p>
            <a:p>
              <a:pPr>
                <a:lnSpc>
                  <a:spcPct val="90000"/>
                </a:lnSpc>
                <a:spcAft>
                  <a:spcPts val="600"/>
                </a:spcAft>
              </a:pPr>
              <a:r>
                <a:rPr lang="en-US" sz="300">
                  <a:gradFill>
                    <a:gsLst>
                      <a:gs pos="2917">
                        <a:schemeClr val="tx1"/>
                      </a:gs>
                      <a:gs pos="30000">
                        <a:schemeClr val="tx1"/>
                      </a:gs>
                    </a:gsLst>
                    <a:lin ang="5400000" scaled="0"/>
                  </a:gradFill>
                </a:rPr>
                <a:t>Notebook</a:t>
              </a:r>
            </a:p>
            <a:p>
              <a:pPr>
                <a:lnSpc>
                  <a:spcPct val="90000"/>
                </a:lnSpc>
                <a:spcAft>
                  <a:spcPts val="600"/>
                </a:spcAft>
              </a:pPr>
              <a:r>
                <a:rPr lang="en-US" sz="300">
                  <a:gradFill>
                    <a:gsLst>
                      <a:gs pos="2917">
                        <a:schemeClr val="tx1"/>
                      </a:gs>
                      <a:gs pos="30000">
                        <a:schemeClr val="tx1"/>
                      </a:gs>
                    </a:gsLst>
                    <a:lin ang="5400000" scaled="0"/>
                  </a:gradFill>
                </a:rPr>
                <a:t>Pages</a:t>
              </a:r>
            </a:p>
            <a:p>
              <a:pPr>
                <a:lnSpc>
                  <a:spcPct val="90000"/>
                </a:lnSpc>
                <a:spcAft>
                  <a:spcPts val="600"/>
                </a:spcAft>
              </a:pPr>
              <a:r>
                <a:rPr lang="en-US" sz="300">
                  <a:gradFill>
                    <a:gsLst>
                      <a:gs pos="2917">
                        <a:schemeClr val="tx1"/>
                      </a:gs>
                      <a:gs pos="30000">
                        <a:schemeClr val="tx1"/>
                      </a:gs>
                    </a:gsLst>
                    <a:lin ang="5400000" scaled="0"/>
                  </a:gradFill>
                </a:rPr>
                <a:t>Recycle Bin</a:t>
              </a:r>
            </a:p>
            <a:p>
              <a:pPr>
                <a:lnSpc>
                  <a:spcPct val="90000"/>
                </a:lnSpc>
                <a:spcAft>
                  <a:spcPts val="600"/>
                </a:spcAft>
              </a:pPr>
              <a:r>
                <a:rPr lang="en-US" sz="300">
                  <a:gradFill>
                    <a:gsLst>
                      <a:gs pos="2917">
                        <a:schemeClr val="tx1"/>
                      </a:gs>
                      <a:gs pos="30000">
                        <a:schemeClr val="tx1"/>
                      </a:gs>
                    </a:gsLst>
                    <a:lin ang="5400000" scaled="0"/>
                  </a:gradFill>
                </a:rPr>
                <a:t>    Edit</a:t>
              </a:r>
            </a:p>
          </p:txBody>
        </p:sp>
        <p:pic>
          <p:nvPicPr>
            <p:cNvPr id="26" name="Picture 25">
              <a:extLst>
                <a:ext uri="{FF2B5EF4-FFF2-40B4-BE49-F238E27FC236}">
                  <a16:creationId xmlns:a16="http://schemas.microsoft.com/office/drawing/2014/main" id="{6D0B2B6F-66EF-46E2-808D-6B2AE4AA13DD}"/>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199164" y="2486025"/>
              <a:ext cx="170713" cy="170713"/>
            </a:xfrm>
            <a:prstGeom prst="rect">
              <a:avLst/>
            </a:prstGeom>
          </p:spPr>
        </p:pic>
      </p:grpSp>
      <p:grpSp>
        <p:nvGrpSpPr>
          <p:cNvPr id="38" name="Group 37">
            <a:extLst>
              <a:ext uri="{FF2B5EF4-FFF2-40B4-BE49-F238E27FC236}">
                <a16:creationId xmlns:a16="http://schemas.microsoft.com/office/drawing/2014/main" id="{52A940E1-30D0-4D67-9128-FD237E70B1EF}"/>
              </a:ext>
            </a:extLst>
          </p:cNvPr>
          <p:cNvGrpSpPr/>
          <p:nvPr/>
        </p:nvGrpSpPr>
        <p:grpSpPr>
          <a:xfrm>
            <a:off x="6846051" y="3367329"/>
            <a:ext cx="4786957" cy="2983936"/>
            <a:chOff x="2133597" y="386555"/>
            <a:chExt cx="9533573" cy="5942729"/>
          </a:xfrm>
        </p:grpSpPr>
        <p:sp>
          <p:nvSpPr>
            <p:cNvPr id="39" name="Rectangle 38">
              <a:extLst>
                <a:ext uri="{FF2B5EF4-FFF2-40B4-BE49-F238E27FC236}">
                  <a16:creationId xmlns:a16="http://schemas.microsoft.com/office/drawing/2014/main" id="{7168B81D-0ED2-4EEB-B2AF-2EC1756B7EDE}"/>
                </a:ext>
              </a:extLst>
            </p:cNvPr>
            <p:cNvSpPr/>
            <p:nvPr/>
          </p:nvSpPr>
          <p:spPr bwMode="auto">
            <a:xfrm>
              <a:off x="2142173" y="665240"/>
              <a:ext cx="9524997" cy="56640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3AD889A-7070-4D4D-ACF8-542726A4D988}"/>
                </a:ext>
              </a:extLst>
            </p:cNvPr>
            <p:cNvSpPr/>
            <p:nvPr/>
          </p:nvSpPr>
          <p:spPr bwMode="auto">
            <a:xfrm>
              <a:off x="2133597" y="1000519"/>
              <a:ext cx="636194" cy="5322749"/>
            </a:xfrm>
            <a:prstGeom prst="rect">
              <a:avLst/>
            </a:prstGeom>
            <a:solidFill>
              <a:srgbClr val="2938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BE5E0C28-910E-4600-A14F-886722637604}"/>
                </a:ext>
              </a:extLst>
            </p:cNvPr>
            <p:cNvSpPr/>
            <p:nvPr/>
          </p:nvSpPr>
          <p:spPr bwMode="auto">
            <a:xfrm>
              <a:off x="2141220" y="665239"/>
              <a:ext cx="9517380" cy="33528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My Team | Microsoft Teams</a:t>
              </a:r>
            </a:p>
          </p:txBody>
        </p:sp>
        <p:sp>
          <p:nvSpPr>
            <p:cNvPr id="42" name="TextBox 41">
              <a:extLst>
                <a:ext uri="{FF2B5EF4-FFF2-40B4-BE49-F238E27FC236}">
                  <a16:creationId xmlns:a16="http://schemas.microsoft.com/office/drawing/2014/main" id="{31B94E36-FB74-4BCE-8424-A4FF13F96BA1}"/>
                </a:ext>
              </a:extLst>
            </p:cNvPr>
            <p:cNvSpPr txBox="1"/>
            <p:nvPr/>
          </p:nvSpPr>
          <p:spPr>
            <a:xfrm>
              <a:off x="2430779" y="386555"/>
              <a:ext cx="1539241" cy="864273"/>
            </a:xfrm>
            <a:prstGeom prst="rect">
              <a:avLst/>
            </a:prstGeom>
            <a:noFill/>
          </p:spPr>
          <p:txBody>
            <a:bodyPr wrap="square" lIns="182880" tIns="146304" rIns="182880" bIns="146304" rtlCol="0" anchor="ctr">
              <a:spAutoFit/>
            </a:bodyPr>
            <a:lstStyle/>
            <a:p>
              <a:pPr>
                <a:lnSpc>
                  <a:spcPct val="90000"/>
                </a:lnSpc>
                <a:spcAft>
                  <a:spcPts val="600"/>
                </a:spcAft>
              </a:pPr>
              <a:r>
                <a:rPr lang="en-US" sz="900">
                  <a:solidFill>
                    <a:schemeClr val="bg1"/>
                  </a:solidFill>
                </a:rPr>
                <a:t>&lt;      &gt;</a:t>
              </a:r>
            </a:p>
          </p:txBody>
        </p:sp>
        <p:pic>
          <p:nvPicPr>
            <p:cNvPr id="43" name="Picture 42">
              <a:extLst>
                <a:ext uri="{FF2B5EF4-FFF2-40B4-BE49-F238E27FC236}">
                  <a16:creationId xmlns:a16="http://schemas.microsoft.com/office/drawing/2014/main" id="{8D8052F9-F269-4D8E-A8BC-C9F7175CCE75}"/>
                </a:ext>
              </a:extLst>
            </p:cNvPr>
            <p:cNvPicPr>
              <a:picLocks noChangeAspect="1"/>
            </p:cNvPicPr>
            <p:nvPr/>
          </p:nvPicPr>
          <p:blipFill rotWithShape="1">
            <a:blip r:embed="rId10"/>
            <a:srcRect b="3112"/>
            <a:stretch/>
          </p:blipFill>
          <p:spPr>
            <a:xfrm>
              <a:off x="2141220" y="1000519"/>
              <a:ext cx="628571" cy="3792461"/>
            </a:xfrm>
            <a:prstGeom prst="rect">
              <a:avLst/>
            </a:prstGeom>
          </p:spPr>
        </p:pic>
        <p:pic>
          <p:nvPicPr>
            <p:cNvPr id="44" name="Picture 43">
              <a:extLst>
                <a:ext uri="{FF2B5EF4-FFF2-40B4-BE49-F238E27FC236}">
                  <a16:creationId xmlns:a16="http://schemas.microsoft.com/office/drawing/2014/main" id="{D6BEBAEE-D9C0-42F5-9B0A-8E6148D23B1A}"/>
                </a:ext>
              </a:extLst>
            </p:cNvPr>
            <p:cNvPicPr>
              <a:picLocks noChangeAspect="1"/>
            </p:cNvPicPr>
            <p:nvPr/>
          </p:nvPicPr>
          <p:blipFill>
            <a:blip r:embed="rId11"/>
            <a:stretch>
              <a:fillRect/>
            </a:stretch>
          </p:blipFill>
          <p:spPr>
            <a:xfrm>
              <a:off x="2133597" y="4792980"/>
              <a:ext cx="638095" cy="1057143"/>
            </a:xfrm>
            <a:prstGeom prst="rect">
              <a:avLst/>
            </a:prstGeom>
          </p:spPr>
        </p:pic>
        <p:sp>
          <p:nvSpPr>
            <p:cNvPr id="45" name="Oval 44">
              <a:extLst>
                <a:ext uri="{FF2B5EF4-FFF2-40B4-BE49-F238E27FC236}">
                  <a16:creationId xmlns:a16="http://schemas.microsoft.com/office/drawing/2014/main" id="{0BBD5B85-46D8-4591-9FFD-37E4ACCFDA03}"/>
                </a:ext>
              </a:extLst>
            </p:cNvPr>
            <p:cNvSpPr/>
            <p:nvPr/>
          </p:nvSpPr>
          <p:spPr bwMode="auto">
            <a:xfrm>
              <a:off x="2193161" y="5735473"/>
              <a:ext cx="517065" cy="517065"/>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E739181-6F30-4CED-A2DB-D771DBAF5441}"/>
                </a:ext>
              </a:extLst>
            </p:cNvPr>
            <p:cNvSpPr/>
            <p:nvPr/>
          </p:nvSpPr>
          <p:spPr bwMode="auto">
            <a:xfrm>
              <a:off x="2895600" y="1077228"/>
              <a:ext cx="495300" cy="4953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AB</a:t>
              </a:r>
            </a:p>
          </p:txBody>
        </p:sp>
        <p:sp>
          <p:nvSpPr>
            <p:cNvPr id="47" name="TextBox 46">
              <a:extLst>
                <a:ext uri="{FF2B5EF4-FFF2-40B4-BE49-F238E27FC236}">
                  <a16:creationId xmlns:a16="http://schemas.microsoft.com/office/drawing/2014/main" id="{995E1FA7-D693-4034-AED4-670220A33571}"/>
                </a:ext>
              </a:extLst>
            </p:cNvPr>
            <p:cNvSpPr txBox="1"/>
            <p:nvPr/>
          </p:nvSpPr>
          <p:spPr>
            <a:xfrm>
              <a:off x="3322323" y="955544"/>
              <a:ext cx="7680960" cy="1084940"/>
            </a:xfrm>
            <a:prstGeom prst="rect">
              <a:avLst/>
            </a:prstGeom>
            <a:noFill/>
          </p:spPr>
          <p:txBody>
            <a:bodyPr wrap="square" lIns="182880" tIns="146304" rIns="182880" bIns="146304" rtlCol="0">
              <a:spAutoFit/>
            </a:bodyPr>
            <a:lstStyle/>
            <a:p>
              <a:pPr>
                <a:lnSpc>
                  <a:spcPct val="90000"/>
                </a:lnSpc>
                <a:spcAft>
                  <a:spcPts val="600"/>
                </a:spcAft>
              </a:pPr>
              <a:r>
                <a:rPr lang="en-US" sz="1050">
                  <a:gradFill>
                    <a:gsLst>
                      <a:gs pos="2917">
                        <a:schemeClr val="tx1"/>
                      </a:gs>
                      <a:gs pos="30000">
                        <a:schemeClr val="tx1"/>
                      </a:gs>
                    </a:gsLst>
                    <a:lin ang="5400000" scaled="0"/>
                  </a:gradFill>
                </a:rPr>
                <a:t>Aircraft Compressor Redesign &gt; General …</a:t>
              </a:r>
              <a:br>
                <a:rPr lang="en-US" sz="1050">
                  <a:gradFill>
                    <a:gsLst>
                      <a:gs pos="2917">
                        <a:schemeClr val="tx1"/>
                      </a:gs>
                      <a:gs pos="30000">
                        <a:schemeClr val="tx1"/>
                      </a:gs>
                    </a:gsLst>
                    <a:lin ang="5400000" scaled="0"/>
                  </a:gradFill>
                </a:rPr>
              </a:br>
              <a:r>
                <a:rPr lang="en-US" sz="600">
                  <a:gradFill>
                    <a:gsLst>
                      <a:gs pos="2917">
                        <a:schemeClr val="tx1"/>
                      </a:gs>
                      <a:gs pos="30000">
                        <a:schemeClr val="tx1"/>
                      </a:gs>
                    </a:gsLst>
                    <a:lin ang="5400000" scaled="0"/>
                  </a:gradFill>
                </a:rPr>
                <a:t>This team has guests</a:t>
              </a:r>
              <a:endParaRPr lang="en-US" sz="1050">
                <a:gradFill>
                  <a:gsLst>
                    <a:gs pos="2917">
                      <a:schemeClr val="tx1"/>
                    </a:gs>
                    <a:gs pos="30000">
                      <a:schemeClr val="tx1"/>
                    </a:gs>
                  </a:gsLst>
                  <a:lin ang="5400000" scaled="0"/>
                </a:gradFill>
              </a:endParaRPr>
            </a:p>
          </p:txBody>
        </p:sp>
        <p:sp>
          <p:nvSpPr>
            <p:cNvPr id="48" name="TextBox 47">
              <a:extLst>
                <a:ext uri="{FF2B5EF4-FFF2-40B4-BE49-F238E27FC236}">
                  <a16:creationId xmlns:a16="http://schemas.microsoft.com/office/drawing/2014/main" id="{06BC1A74-4C5F-4007-94AB-BF8100834B97}"/>
                </a:ext>
              </a:extLst>
            </p:cNvPr>
            <p:cNvSpPr txBox="1"/>
            <p:nvPr/>
          </p:nvSpPr>
          <p:spPr>
            <a:xfrm>
              <a:off x="2769791" y="1465275"/>
              <a:ext cx="2427574" cy="753940"/>
            </a:xfrm>
            <a:prstGeom prst="rect">
              <a:avLst/>
            </a:prstGeom>
            <a:noFill/>
          </p:spPr>
          <p:txBody>
            <a:bodyPr wrap="none" lIns="182880" tIns="146304" rIns="182880" bIns="146304" rtlCol="0">
              <a:spAutoFit/>
            </a:bodyPr>
            <a:lstStyle/>
            <a:p>
              <a:pPr>
                <a:lnSpc>
                  <a:spcPct val="90000"/>
                </a:lnSpc>
                <a:spcAft>
                  <a:spcPts val="600"/>
                </a:spcAft>
              </a:pPr>
              <a:r>
                <a:rPr lang="en-US" sz="600">
                  <a:gradFill>
                    <a:gsLst>
                      <a:gs pos="2917">
                        <a:schemeClr val="tx1"/>
                      </a:gs>
                      <a:gs pos="30000">
                        <a:schemeClr val="tx1"/>
                      </a:gs>
                    </a:gsLst>
                    <a:lin ang="5400000" scaled="0"/>
                  </a:gradFill>
                </a:rPr>
                <a:t>Conversations      Files   +</a:t>
              </a:r>
            </a:p>
          </p:txBody>
        </p:sp>
        <p:cxnSp>
          <p:nvCxnSpPr>
            <p:cNvPr id="49" name="Straight Connector 48">
              <a:extLst>
                <a:ext uri="{FF2B5EF4-FFF2-40B4-BE49-F238E27FC236}">
                  <a16:creationId xmlns:a16="http://schemas.microsoft.com/office/drawing/2014/main" id="{3B8DF8D4-1257-460B-9325-193BE6D4AA13}"/>
                </a:ext>
              </a:extLst>
            </p:cNvPr>
            <p:cNvCxnSpPr>
              <a:cxnSpLocks/>
            </p:cNvCxnSpPr>
            <p:nvPr/>
          </p:nvCxnSpPr>
          <p:spPr>
            <a:xfrm>
              <a:off x="3121831" y="1964596"/>
              <a:ext cx="93403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DE2517-5B8E-4257-B3E2-3EFF1A3AFA11}"/>
                </a:ext>
              </a:extLst>
            </p:cNvPr>
            <p:cNvSpPr/>
            <p:nvPr/>
          </p:nvSpPr>
          <p:spPr bwMode="auto">
            <a:xfrm>
              <a:off x="3200401" y="204168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4EA3C2A5-AE72-4A58-9C4D-9D9C38E68A33}"/>
                </a:ext>
              </a:extLst>
            </p:cNvPr>
            <p:cNvSpPr/>
            <p:nvPr/>
          </p:nvSpPr>
          <p:spPr bwMode="auto">
            <a:xfrm>
              <a:off x="3710941" y="2041686"/>
              <a:ext cx="7376160" cy="46896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Natalie Frost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Great calk with Contoso today!</a:t>
              </a:r>
            </a:p>
          </p:txBody>
        </p:sp>
        <p:sp>
          <p:nvSpPr>
            <p:cNvPr id="52" name="Oval 51">
              <a:extLst>
                <a:ext uri="{FF2B5EF4-FFF2-40B4-BE49-F238E27FC236}">
                  <a16:creationId xmlns:a16="http://schemas.microsoft.com/office/drawing/2014/main" id="{B3465226-7755-4521-B0C3-FD59EA4B3C74}"/>
                </a:ext>
              </a:extLst>
            </p:cNvPr>
            <p:cNvSpPr/>
            <p:nvPr/>
          </p:nvSpPr>
          <p:spPr bwMode="auto">
            <a:xfrm>
              <a:off x="3779520" y="2601717"/>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CA35CB37-1469-4F84-B45F-F616C1124D7E}"/>
                </a:ext>
              </a:extLst>
            </p:cNvPr>
            <p:cNvSpPr/>
            <p:nvPr/>
          </p:nvSpPr>
          <p:spPr bwMode="auto">
            <a:xfrm>
              <a:off x="4169096" y="2580379"/>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Good to hear! Did you show them the new compressor design?</a:t>
              </a:r>
            </a:p>
          </p:txBody>
        </p:sp>
        <p:sp>
          <p:nvSpPr>
            <p:cNvPr id="71" name="Oval 70">
              <a:extLst>
                <a:ext uri="{FF2B5EF4-FFF2-40B4-BE49-F238E27FC236}">
                  <a16:creationId xmlns:a16="http://schemas.microsoft.com/office/drawing/2014/main" id="{F01BCCD3-D4B8-4BC2-AFFF-DE6D1FD91DFE}"/>
                </a:ext>
              </a:extLst>
            </p:cNvPr>
            <p:cNvSpPr/>
            <p:nvPr/>
          </p:nvSpPr>
          <p:spPr bwMode="auto">
            <a:xfrm>
              <a:off x="3767258" y="3133995"/>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373C47FB-A663-4732-93DF-37BF5E6E35EC}"/>
                </a:ext>
              </a:extLst>
            </p:cNvPr>
            <p:cNvSpPr/>
            <p:nvPr/>
          </p:nvSpPr>
          <p:spPr bwMode="auto">
            <a:xfrm>
              <a:off x="4156834" y="3112657"/>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Natalie Frost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Yes they loved it</a:t>
              </a:r>
            </a:p>
          </p:txBody>
        </p:sp>
        <p:sp>
          <p:nvSpPr>
            <p:cNvPr id="73" name="Oval 72">
              <a:extLst>
                <a:ext uri="{FF2B5EF4-FFF2-40B4-BE49-F238E27FC236}">
                  <a16:creationId xmlns:a16="http://schemas.microsoft.com/office/drawing/2014/main" id="{F68CBC41-8A4D-44A2-A94D-048C1FBF5A56}"/>
                </a:ext>
              </a:extLst>
            </p:cNvPr>
            <p:cNvSpPr/>
            <p:nvPr/>
          </p:nvSpPr>
          <p:spPr bwMode="auto">
            <a:xfrm>
              <a:off x="3758683" y="3666273"/>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56514E68-8BAF-4949-ABA0-8AC2F830C85E}"/>
                </a:ext>
              </a:extLst>
            </p:cNvPr>
            <p:cNvSpPr/>
            <p:nvPr/>
          </p:nvSpPr>
          <p:spPr bwMode="auto">
            <a:xfrm>
              <a:off x="4148258" y="3644935"/>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Natalie Frost 2/2/2018</a:t>
              </a:r>
              <a:br>
                <a:rPr lang="en-US" sz="500">
                  <a:solidFill>
                    <a:schemeClr val="tx1"/>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ComplianceBot</a:t>
              </a:r>
              <a:r>
                <a:rPr lang="en-US" sz="500">
                  <a:solidFill>
                    <a:schemeClr val="accent4"/>
                  </a:solidFill>
                  <a:ea typeface="Segoe UI" pitchFamily="34" charset="0"/>
                  <a:cs typeface="Segoe UI" pitchFamily="34" charset="0"/>
                </a:rPr>
                <a:t> Please audit showed Compressor300.vsd to Fabrice Sorel and Maurice Rochefort at Contoso France at 10:00 Eastern time this morning</a:t>
              </a:r>
            </a:p>
          </p:txBody>
        </p:sp>
        <p:sp>
          <p:nvSpPr>
            <p:cNvPr id="78" name="Oval 77">
              <a:extLst>
                <a:ext uri="{FF2B5EF4-FFF2-40B4-BE49-F238E27FC236}">
                  <a16:creationId xmlns:a16="http://schemas.microsoft.com/office/drawing/2014/main" id="{9166E547-3A45-4CB0-BC88-D8937F7A3582}"/>
                </a:ext>
              </a:extLst>
            </p:cNvPr>
            <p:cNvSpPr/>
            <p:nvPr/>
          </p:nvSpPr>
          <p:spPr bwMode="auto">
            <a:xfrm>
              <a:off x="3758683" y="4195201"/>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2F36296A-5A63-4DC5-B2D3-BE72D4B53EF5}"/>
                </a:ext>
              </a:extLst>
            </p:cNvPr>
            <p:cNvSpPr/>
            <p:nvPr/>
          </p:nvSpPr>
          <p:spPr bwMode="auto">
            <a:xfrm>
              <a:off x="4148258" y="4173863"/>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Compliance Bot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OK thank you, I recorded the following:</a:t>
              </a:r>
            </a:p>
          </p:txBody>
        </p:sp>
      </p:grpSp>
      <p:sp>
        <p:nvSpPr>
          <p:cNvPr id="56" name="TextBox 55">
            <a:extLst>
              <a:ext uri="{FF2B5EF4-FFF2-40B4-BE49-F238E27FC236}">
                <a16:creationId xmlns:a16="http://schemas.microsoft.com/office/drawing/2014/main" id="{5729A9C0-4016-41CD-9500-67CF950CEF6A}"/>
              </a:ext>
            </a:extLst>
          </p:cNvPr>
          <p:cNvSpPr txBox="1"/>
          <p:nvPr/>
        </p:nvSpPr>
        <p:spPr>
          <a:xfrm>
            <a:off x="406617" y="4468711"/>
            <a:ext cx="2269339" cy="332399"/>
          </a:xfrm>
          <a:prstGeom prst="rect">
            <a:avLst/>
          </a:prstGeom>
          <a:solidFill>
            <a:schemeClr val="bg1"/>
          </a:solid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Key Technologies</a:t>
            </a:r>
          </a:p>
        </p:txBody>
      </p:sp>
      <p:sp>
        <p:nvSpPr>
          <p:cNvPr id="57" name="TextBox 56">
            <a:extLst>
              <a:ext uri="{FF2B5EF4-FFF2-40B4-BE49-F238E27FC236}">
                <a16:creationId xmlns:a16="http://schemas.microsoft.com/office/drawing/2014/main" id="{A8AEE8B8-336E-480E-BF09-229C82181724}"/>
              </a:ext>
            </a:extLst>
          </p:cNvPr>
          <p:cNvSpPr txBox="1"/>
          <p:nvPr/>
        </p:nvSpPr>
        <p:spPr>
          <a:xfrm>
            <a:off x="464555" y="4756839"/>
            <a:ext cx="3240179" cy="14957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SharePoint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PnP PowerShell</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60" name="TextBox 59">
            <a:extLst>
              <a:ext uri="{FF2B5EF4-FFF2-40B4-BE49-F238E27FC236}">
                <a16:creationId xmlns:a16="http://schemas.microsoft.com/office/drawing/2014/main" id="{464158D0-464A-40A0-A45A-251C7D11CB59}"/>
              </a:ext>
            </a:extLst>
          </p:cNvPr>
          <p:cNvSpPr txBox="1"/>
          <p:nvPr/>
        </p:nvSpPr>
        <p:spPr>
          <a:xfrm>
            <a:off x="3140914" y="4756839"/>
            <a:ext cx="3240179" cy="14957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Teams Applications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Bot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54" name="TextBox 53">
            <a:extLst>
              <a:ext uri="{FF2B5EF4-FFF2-40B4-BE49-F238E27FC236}">
                <a16:creationId xmlns:a16="http://schemas.microsoft.com/office/drawing/2014/main" id="{46BFCFEA-E2D6-46CF-908F-224698D21F19}"/>
              </a:ext>
            </a:extLst>
          </p:cNvPr>
          <p:cNvSpPr txBox="1"/>
          <p:nvPr/>
        </p:nvSpPr>
        <p:spPr>
          <a:xfrm>
            <a:off x="7316884" y="1034691"/>
            <a:ext cx="1358507" cy="420115"/>
          </a:xfrm>
          <a:prstGeom prst="rect">
            <a:avLst/>
          </a:prstGeom>
          <a:noFill/>
        </p:spPr>
        <p:txBody>
          <a:bodyPr wrap="square" lIns="182880" tIns="146304" rIns="182880" bIns="146304" rtlCol="0">
            <a:spAutoFit/>
          </a:bodyPr>
          <a:lstStyle/>
          <a:p>
            <a:pPr>
              <a:lnSpc>
                <a:spcPct val="90000"/>
              </a:lnSpc>
              <a:spcAft>
                <a:spcPts val="600"/>
              </a:spcAft>
            </a:pPr>
            <a:r>
              <a:rPr lang="en-US" sz="800">
                <a:gradFill>
                  <a:gsLst>
                    <a:gs pos="2917">
                      <a:schemeClr val="tx1"/>
                    </a:gs>
                    <a:gs pos="30000">
                      <a:schemeClr val="tx1"/>
                    </a:gs>
                  </a:gsLst>
                  <a:lin ang="5400000" scaled="0"/>
                </a:gradFill>
              </a:rPr>
              <a:t>News</a:t>
            </a:r>
          </a:p>
        </p:txBody>
      </p:sp>
      <p:sp>
        <p:nvSpPr>
          <p:cNvPr id="55" name="Rectangle 54">
            <a:extLst>
              <a:ext uri="{FF2B5EF4-FFF2-40B4-BE49-F238E27FC236}">
                <a16:creationId xmlns:a16="http://schemas.microsoft.com/office/drawing/2014/main" id="{7E8F12AB-7D13-4733-864B-3CBE2EB17F82}"/>
              </a:ext>
            </a:extLst>
          </p:cNvPr>
          <p:cNvSpPr/>
          <p:nvPr/>
        </p:nvSpPr>
        <p:spPr bwMode="auto">
          <a:xfrm>
            <a:off x="7508631" y="1311429"/>
            <a:ext cx="2391947" cy="106092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ABA2B9FB-22B9-46C2-9FA1-EB19BF42A985}"/>
              </a:ext>
            </a:extLst>
          </p:cNvPr>
          <p:cNvCxnSpPr/>
          <p:nvPr/>
        </p:nvCxnSpPr>
        <p:spPr>
          <a:xfrm>
            <a:off x="7499759" y="1309221"/>
            <a:ext cx="2391946" cy="10514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C3ACCE-87A3-405F-BA66-A137D0264FD6}"/>
              </a:ext>
            </a:extLst>
          </p:cNvPr>
          <p:cNvCxnSpPr>
            <a:cxnSpLocks/>
          </p:cNvCxnSpPr>
          <p:nvPr/>
        </p:nvCxnSpPr>
        <p:spPr>
          <a:xfrm flipH="1">
            <a:off x="7499757" y="1299170"/>
            <a:ext cx="2391947" cy="10709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1B65D1C-56AB-4358-AF1D-3E69E9F6C42A}"/>
              </a:ext>
            </a:extLst>
          </p:cNvPr>
          <p:cNvSpPr/>
          <p:nvPr/>
        </p:nvSpPr>
        <p:spPr bwMode="auto">
          <a:xfrm>
            <a:off x="10007600" y="1212849"/>
            <a:ext cx="1433632" cy="115729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F9DDD14D-082E-4228-9518-87FACA7B8C64}"/>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0041082" y="1236447"/>
            <a:ext cx="219724" cy="154742"/>
          </a:xfrm>
          <a:prstGeom prst="rect">
            <a:avLst/>
          </a:prstGeom>
        </p:spPr>
      </p:pic>
      <p:sp>
        <p:nvSpPr>
          <p:cNvPr id="62" name="TextBox 61">
            <a:extLst>
              <a:ext uri="{FF2B5EF4-FFF2-40B4-BE49-F238E27FC236}">
                <a16:creationId xmlns:a16="http://schemas.microsoft.com/office/drawing/2014/main" id="{1782FC8E-60F8-4C84-BF71-C61515EFF710}"/>
              </a:ext>
            </a:extLst>
          </p:cNvPr>
          <p:cNvSpPr txBox="1"/>
          <p:nvPr/>
        </p:nvSpPr>
        <p:spPr>
          <a:xfrm>
            <a:off x="10290020" y="1231770"/>
            <a:ext cx="1102766" cy="276999"/>
          </a:xfrm>
          <a:prstGeom prst="rect">
            <a:avLst/>
          </a:prstGeom>
          <a:noFill/>
        </p:spPr>
        <p:txBody>
          <a:bodyPr wrap="square" lIns="0" tIns="0" rIns="0" bIns="0" rtlCol="0">
            <a:spAutoFit/>
          </a:bodyPr>
          <a:lstStyle/>
          <a:p>
            <a:pPr>
              <a:lnSpc>
                <a:spcPct val="90000"/>
              </a:lnSpc>
              <a:spcAft>
                <a:spcPts val="600"/>
              </a:spcAft>
            </a:pPr>
            <a:r>
              <a:rPr lang="en-US" sz="800">
                <a:solidFill>
                  <a:schemeClr val="accent4"/>
                </a:solidFill>
              </a:rPr>
              <a:t>Export Controlled</a:t>
            </a:r>
            <a:br>
              <a:rPr lang="en-US" sz="800">
                <a:solidFill>
                  <a:schemeClr val="accent4"/>
                </a:solidFill>
              </a:rPr>
            </a:br>
            <a:r>
              <a:rPr lang="en-US" sz="600">
                <a:solidFill>
                  <a:schemeClr val="accent4"/>
                </a:solidFill>
              </a:rPr>
              <a:t>License required for export</a:t>
            </a:r>
            <a:br>
              <a:rPr lang="en-US" sz="600">
                <a:solidFill>
                  <a:schemeClr val="accent4"/>
                </a:solidFill>
              </a:rPr>
            </a:br>
            <a:r>
              <a:rPr lang="en-US" sz="600">
                <a:solidFill>
                  <a:schemeClr val="accent4"/>
                </a:solidFill>
              </a:rPr>
              <a:t>34-40399</a:t>
            </a:r>
            <a:endParaRPr lang="en-US" sz="800">
              <a:solidFill>
                <a:schemeClr val="accent4"/>
              </a:solidFill>
            </a:endParaRPr>
          </a:p>
        </p:txBody>
      </p:sp>
      <p:sp>
        <p:nvSpPr>
          <p:cNvPr id="63" name="TextBox 62">
            <a:extLst>
              <a:ext uri="{FF2B5EF4-FFF2-40B4-BE49-F238E27FC236}">
                <a16:creationId xmlns:a16="http://schemas.microsoft.com/office/drawing/2014/main" id="{063EC984-C3A9-4246-B485-90A4D6A290B3}"/>
              </a:ext>
            </a:extLst>
          </p:cNvPr>
          <p:cNvSpPr txBox="1"/>
          <p:nvPr/>
        </p:nvSpPr>
        <p:spPr>
          <a:xfrm>
            <a:off x="10046768" y="1565584"/>
            <a:ext cx="1416576" cy="664797"/>
          </a:xfrm>
          <a:prstGeom prst="rect">
            <a:avLst/>
          </a:prstGeom>
          <a:noFill/>
        </p:spPr>
        <p:txBody>
          <a:bodyPr wrap="square" lIns="0" tIns="0" rIns="0" bIns="0" rtlCol="0">
            <a:spAutoFit/>
          </a:bodyPr>
          <a:lstStyle/>
          <a:p>
            <a:pPr>
              <a:lnSpc>
                <a:spcPct val="90000"/>
              </a:lnSpc>
              <a:spcAft>
                <a:spcPts val="600"/>
              </a:spcAft>
            </a:pPr>
            <a:r>
              <a:rPr lang="en-US" sz="600">
                <a:solidFill>
                  <a:schemeClr val="accent4"/>
                </a:solidFill>
              </a:rPr>
              <a:t>Trade Compliance Officer: Beth Holmes</a:t>
            </a:r>
            <a:br>
              <a:rPr lang="en-US" sz="600">
                <a:solidFill>
                  <a:schemeClr val="accent4"/>
                </a:solidFill>
              </a:rPr>
            </a:br>
            <a:r>
              <a:rPr lang="en-US" sz="600">
                <a:solidFill>
                  <a:schemeClr val="accent4"/>
                </a:solidFill>
              </a:rPr>
              <a:t>Expires: 12-Dec-2020</a:t>
            </a:r>
            <a:br>
              <a:rPr lang="en-US" sz="600">
                <a:solidFill>
                  <a:schemeClr val="accent4"/>
                </a:solidFill>
              </a:rPr>
            </a:br>
            <a:br>
              <a:rPr lang="en-US" sz="600">
                <a:solidFill>
                  <a:schemeClr val="accent4"/>
                </a:solidFill>
              </a:rPr>
            </a:br>
            <a:r>
              <a:rPr lang="en-US" sz="600">
                <a:solidFill>
                  <a:schemeClr val="accent4"/>
                </a:solidFill>
              </a:rPr>
              <a:t>OK to share compressor design with French and US citizens at:</a:t>
            </a:r>
            <a:br>
              <a:rPr lang="en-US" sz="600">
                <a:solidFill>
                  <a:schemeClr val="accent4"/>
                </a:solidFill>
              </a:rPr>
            </a:br>
            <a:r>
              <a:rPr lang="en-US" sz="600">
                <a:solidFill>
                  <a:schemeClr val="accent4"/>
                </a:solidFill>
              </a:rPr>
              <a:t>    Contoso Aircraft Ltd.</a:t>
            </a:r>
            <a:br>
              <a:rPr lang="en-US" sz="600">
                <a:solidFill>
                  <a:schemeClr val="accent4"/>
                </a:solidFill>
              </a:rPr>
            </a:br>
            <a:r>
              <a:rPr lang="en-US" sz="600">
                <a:solidFill>
                  <a:schemeClr val="accent4"/>
                </a:solidFill>
              </a:rPr>
              <a:t>    Rue de </a:t>
            </a:r>
            <a:r>
              <a:rPr lang="en-US" sz="600" err="1">
                <a:solidFill>
                  <a:schemeClr val="accent4"/>
                </a:solidFill>
              </a:rPr>
              <a:t>Rivoli</a:t>
            </a:r>
            <a:br>
              <a:rPr lang="en-US" sz="600">
                <a:solidFill>
                  <a:schemeClr val="accent4"/>
                </a:solidFill>
              </a:rPr>
            </a:br>
            <a:r>
              <a:rPr lang="en-US" sz="600">
                <a:solidFill>
                  <a:schemeClr val="accent4"/>
                </a:solidFill>
              </a:rPr>
              <a:t>    85003 Paris, France</a:t>
            </a:r>
          </a:p>
        </p:txBody>
      </p:sp>
      <p:sp>
        <p:nvSpPr>
          <p:cNvPr id="64" name="Rectangle 63">
            <a:extLst>
              <a:ext uri="{FF2B5EF4-FFF2-40B4-BE49-F238E27FC236}">
                <a16:creationId xmlns:a16="http://schemas.microsoft.com/office/drawing/2014/main" id="{17534B2F-D0D5-4B22-8BA0-2DD2AAE06B57}"/>
              </a:ext>
            </a:extLst>
          </p:cNvPr>
          <p:cNvSpPr/>
          <p:nvPr/>
        </p:nvSpPr>
        <p:spPr bwMode="auto">
          <a:xfrm>
            <a:off x="10038700" y="1403569"/>
            <a:ext cx="222106" cy="154937"/>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53B83B9B-7D09-45AC-A320-06AFE5964272}"/>
              </a:ext>
            </a:extLst>
          </p:cNvPr>
          <p:cNvSpPr/>
          <p:nvPr/>
        </p:nvSpPr>
        <p:spPr bwMode="auto">
          <a:xfrm>
            <a:off x="10038700" y="1403569"/>
            <a:ext cx="67325" cy="154579"/>
          </a:xfrm>
          <a:prstGeom prst="rect">
            <a:avLst/>
          </a:prstGeom>
          <a:solidFill>
            <a:srgbClr val="3002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3A5BE474-08B4-452B-9372-F05F5DB5625A}"/>
              </a:ext>
            </a:extLst>
          </p:cNvPr>
          <p:cNvSpPr/>
          <p:nvPr/>
        </p:nvSpPr>
        <p:spPr bwMode="auto">
          <a:xfrm>
            <a:off x="10193480" y="1403569"/>
            <a:ext cx="67326" cy="154579"/>
          </a:xfrm>
          <a:prstGeom prst="rect">
            <a:avLst/>
          </a:prstGeom>
          <a:solidFill>
            <a:srgbClr val="D220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32671E93-6E49-44DE-A7E5-EBD800D4460E}"/>
              </a:ext>
            </a:extLst>
          </p:cNvPr>
          <p:cNvSpPr/>
          <p:nvPr/>
        </p:nvSpPr>
        <p:spPr bwMode="auto">
          <a:xfrm>
            <a:off x="10039347" y="2244670"/>
            <a:ext cx="821962" cy="109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700">
                <a:gradFill>
                  <a:gsLst>
                    <a:gs pos="0">
                      <a:srgbClr val="FFFFFF"/>
                    </a:gs>
                    <a:gs pos="100000">
                      <a:srgbClr val="FFFFFF"/>
                    </a:gs>
                  </a:gsLst>
                  <a:lin ang="5400000" scaled="0"/>
                </a:gradFill>
                <a:ea typeface="Segoe UI" pitchFamily="34" charset="0"/>
                <a:cs typeface="Segoe UI" pitchFamily="34" charset="0"/>
              </a:rPr>
              <a:t>Request update</a:t>
            </a:r>
          </a:p>
        </p:txBody>
      </p:sp>
      <p:sp>
        <p:nvSpPr>
          <p:cNvPr id="75" name="Rectangle 74">
            <a:extLst>
              <a:ext uri="{FF2B5EF4-FFF2-40B4-BE49-F238E27FC236}">
                <a16:creationId xmlns:a16="http://schemas.microsoft.com/office/drawing/2014/main" id="{421D6004-CBDE-4870-91D7-04ED8480DCCB}"/>
              </a:ext>
            </a:extLst>
          </p:cNvPr>
          <p:cNvSpPr/>
          <p:nvPr/>
        </p:nvSpPr>
        <p:spPr bwMode="auto">
          <a:xfrm>
            <a:off x="7951615" y="5518297"/>
            <a:ext cx="3076575" cy="61434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91440" rIns="0" bIns="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800">
                <a:solidFill>
                  <a:schemeClr val="accent4"/>
                </a:solidFill>
                <a:ea typeface="Segoe UI" pitchFamily="34" charset="0"/>
                <a:cs typeface="Segoe UI" pitchFamily="34" charset="0"/>
              </a:rPr>
              <a:t>Audit Record:</a:t>
            </a:r>
            <a:br>
              <a:rPr lang="en-US" sz="800">
                <a:solidFill>
                  <a:schemeClr val="accent4"/>
                </a:solidFill>
                <a:ea typeface="Segoe UI" pitchFamily="34" charset="0"/>
                <a:cs typeface="Segoe UI" pitchFamily="34" charset="0"/>
              </a:rPr>
            </a:br>
            <a:r>
              <a:rPr lang="en-US" sz="800">
                <a:solidFill>
                  <a:schemeClr val="accent4"/>
                </a:solidFill>
                <a:ea typeface="Segoe UI" pitchFamily="34" charset="0"/>
                <a:cs typeface="Segoe UI" pitchFamily="34" charset="0"/>
              </a:rPr>
              <a:t>Shared view of Compressor300.vsd</a:t>
            </a:r>
            <a:br>
              <a:rPr lang="en-US" sz="800">
                <a:solidFill>
                  <a:schemeClr val="accent4"/>
                </a:solidFill>
                <a:ea typeface="Segoe UI" pitchFamily="34" charset="0"/>
                <a:cs typeface="Segoe UI" pitchFamily="34" charset="0"/>
              </a:rPr>
            </a:br>
            <a:r>
              <a:rPr lang="en-US" sz="800">
                <a:solidFill>
                  <a:schemeClr val="accent4"/>
                </a:solidFill>
                <a:ea typeface="Segoe UI" pitchFamily="34" charset="0"/>
                <a:cs typeface="Segoe UI" pitchFamily="34" charset="0"/>
              </a:rPr>
              <a:t>With: Fabrice Sorel, Maurice Rochefort</a:t>
            </a:r>
            <a:br>
              <a:rPr lang="en-US" sz="800">
                <a:solidFill>
                  <a:schemeClr val="accent4"/>
                </a:solidFill>
                <a:ea typeface="Segoe UI" pitchFamily="34" charset="0"/>
                <a:cs typeface="Segoe UI" pitchFamily="34" charset="0"/>
              </a:rPr>
            </a:br>
            <a:r>
              <a:rPr lang="en-US" sz="800">
                <a:solidFill>
                  <a:schemeClr val="accent4"/>
                </a:solidFill>
                <a:ea typeface="Segoe UI" pitchFamily="34" charset="0"/>
                <a:cs typeface="Segoe UI" pitchFamily="34" charset="0"/>
              </a:rPr>
              <a:t>On: 02-Feb-2018 14:00 GMT</a:t>
            </a:r>
          </a:p>
        </p:txBody>
      </p:sp>
    </p:spTree>
    <p:extLst>
      <p:ext uri="{BB962C8B-B14F-4D97-AF65-F5344CB8AC3E}">
        <p14:creationId xmlns:p14="http://schemas.microsoft.com/office/powerpoint/2010/main" val="3254450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511818F-58BD-49F2-95AA-1C6C9C6C0EE0}"/>
              </a:ext>
            </a:extLst>
          </p:cNvPr>
          <p:cNvSpPr/>
          <p:nvPr/>
        </p:nvSpPr>
        <p:spPr bwMode="auto">
          <a:xfrm>
            <a:off x="429123" y="4628562"/>
            <a:ext cx="5857017" cy="19513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43AC74C-C265-4AD9-98F2-35312F37FC36}"/>
              </a:ext>
            </a:extLst>
          </p:cNvPr>
          <p:cNvSpPr>
            <a:spLocks noGrp="1"/>
          </p:cNvSpPr>
          <p:nvPr>
            <p:ph type="title"/>
          </p:nvPr>
        </p:nvSpPr>
        <p:spPr>
          <a:xfrm>
            <a:off x="246064" y="315304"/>
            <a:ext cx="11889564" cy="917575"/>
          </a:xfrm>
        </p:spPr>
        <p:txBody>
          <a:bodyPr/>
          <a:lstStyle/>
          <a:p>
            <a:r>
              <a:rPr lang="en-US" sz="2400"/>
              <a:t>What can we build?</a:t>
            </a:r>
            <a:br>
              <a:rPr lang="en-US"/>
            </a:br>
            <a:r>
              <a:rPr lang="en-US"/>
              <a:t>4. 360</a:t>
            </a:r>
            <a:r>
              <a:rPr lang="en-US" baseline="40000"/>
              <a:t>o</a:t>
            </a:r>
            <a:r>
              <a:rPr lang="en-US"/>
              <a:t> Collaboration</a:t>
            </a:r>
          </a:p>
        </p:txBody>
      </p:sp>
      <p:graphicFrame>
        <p:nvGraphicFramePr>
          <p:cNvPr id="9" name="Content Placeholder 8">
            <a:extLst>
              <a:ext uri="{FF2B5EF4-FFF2-40B4-BE49-F238E27FC236}">
                <a16:creationId xmlns:a16="http://schemas.microsoft.com/office/drawing/2014/main" id="{CC4E0E9E-B561-4F9E-A49A-E8223A5CF7D0}"/>
              </a:ext>
            </a:extLst>
          </p:cNvPr>
          <p:cNvGraphicFramePr>
            <a:graphicFrameLocks noGrp="1"/>
          </p:cNvGraphicFramePr>
          <p:nvPr>
            <p:ph sz="quarter" idx="11"/>
            <p:extLst/>
          </p:nvPr>
        </p:nvGraphicFramePr>
        <p:xfrm>
          <a:off x="342541" y="2219743"/>
          <a:ext cx="5943599" cy="2066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4195424-E1BF-4E22-854B-BDF5D1F031FF}"/>
              </a:ext>
            </a:extLst>
          </p:cNvPr>
          <p:cNvSpPr/>
          <p:nvPr/>
        </p:nvSpPr>
        <p:spPr bwMode="auto">
          <a:xfrm>
            <a:off x="6864020" y="3497262"/>
            <a:ext cx="4786957" cy="284656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7C173B96-E5CF-466C-B976-2BCBA45EE510}"/>
              </a:ext>
            </a:extLst>
          </p:cNvPr>
          <p:cNvSpPr txBox="1"/>
          <p:nvPr/>
        </p:nvSpPr>
        <p:spPr>
          <a:xfrm>
            <a:off x="274639" y="1239724"/>
            <a:ext cx="6011501" cy="849463"/>
          </a:xfrm>
          <a:prstGeom prst="rect">
            <a:avLst/>
          </a:prstGeom>
          <a:noFill/>
        </p:spPr>
        <p:txBody>
          <a:bodyPr wrap="square" lIns="182880" tIns="146304" rIns="182880" bIns="146304" rtlCol="0">
            <a:spAutoFit/>
          </a:bodyPr>
          <a:lstStyle/>
          <a:p>
            <a:pPr>
              <a:lnSpc>
                <a:spcPct val="90000"/>
              </a:lnSpc>
              <a:spcAft>
                <a:spcPts val="600"/>
              </a:spcAft>
            </a:pPr>
            <a:r>
              <a:rPr lang="en-US" sz="2000" i="1"/>
              <a:t>Augment collaboration with a complete view of a customer, product, or other business entity</a:t>
            </a:r>
          </a:p>
        </p:txBody>
      </p:sp>
      <p:sp>
        <p:nvSpPr>
          <p:cNvPr id="10" name="TextBox 9">
            <a:extLst>
              <a:ext uri="{FF2B5EF4-FFF2-40B4-BE49-F238E27FC236}">
                <a16:creationId xmlns:a16="http://schemas.microsoft.com/office/drawing/2014/main" id="{AD63EE4B-CFCC-4D42-B0A0-6A681DAFD528}"/>
              </a:ext>
            </a:extLst>
          </p:cNvPr>
          <p:cNvSpPr txBox="1"/>
          <p:nvPr/>
        </p:nvSpPr>
        <p:spPr>
          <a:xfrm rot="20275851">
            <a:off x="479479" y="2389359"/>
            <a:ext cx="992901" cy="461665"/>
          </a:xfrm>
          <a:prstGeom prst="rect">
            <a:avLst/>
          </a:prstGeom>
          <a:noFill/>
        </p:spPr>
        <p:txBody>
          <a:bodyPr wrap="none" lIns="182880" tIns="146304" rIns="182880" bIns="146304" rtlCol="0">
            <a:spAutoFit/>
          </a:bodyPr>
          <a:lstStyle/>
          <a:p>
            <a:pPr>
              <a:lnSpc>
                <a:spcPct val="90000"/>
              </a:lnSpc>
              <a:spcAft>
                <a:spcPts val="600"/>
              </a:spcAft>
            </a:pPr>
            <a:r>
              <a:rPr lang="en-US" sz="1200">
                <a:solidFill>
                  <a:schemeClr val="bg1"/>
                </a:solidFill>
              </a:rPr>
              <a:t>BENEFITS</a:t>
            </a:r>
          </a:p>
        </p:txBody>
      </p:sp>
      <p:grpSp>
        <p:nvGrpSpPr>
          <p:cNvPr id="11" name="Group 10">
            <a:extLst>
              <a:ext uri="{FF2B5EF4-FFF2-40B4-BE49-F238E27FC236}">
                <a16:creationId xmlns:a16="http://schemas.microsoft.com/office/drawing/2014/main" id="{593530CF-0E05-4E6C-B523-127DE301508F}"/>
              </a:ext>
            </a:extLst>
          </p:cNvPr>
          <p:cNvGrpSpPr/>
          <p:nvPr/>
        </p:nvGrpSpPr>
        <p:grpSpPr>
          <a:xfrm>
            <a:off x="6834808" y="397565"/>
            <a:ext cx="4816171" cy="2846567"/>
            <a:chOff x="1056180" y="477078"/>
            <a:chExt cx="9396944" cy="5638801"/>
          </a:xfrm>
        </p:grpSpPr>
        <p:sp>
          <p:nvSpPr>
            <p:cNvPr id="12" name="Rectangle 11">
              <a:extLst>
                <a:ext uri="{FF2B5EF4-FFF2-40B4-BE49-F238E27FC236}">
                  <a16:creationId xmlns:a16="http://schemas.microsoft.com/office/drawing/2014/main" id="{E3AA53A7-D490-4C30-AA4B-99F0F67352FD}"/>
                </a:ext>
              </a:extLst>
            </p:cNvPr>
            <p:cNvSpPr/>
            <p:nvPr/>
          </p:nvSpPr>
          <p:spPr>
            <a:xfrm>
              <a:off x="1113181" y="477078"/>
              <a:ext cx="9339943" cy="32593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
                <a:t>       Office 365 | SharePoint</a:t>
              </a:r>
            </a:p>
          </p:txBody>
        </p:sp>
        <p:sp>
          <p:nvSpPr>
            <p:cNvPr id="13" name="Rectangle 12">
              <a:extLst>
                <a:ext uri="{FF2B5EF4-FFF2-40B4-BE49-F238E27FC236}">
                  <a16:creationId xmlns:a16="http://schemas.microsoft.com/office/drawing/2014/main" id="{7D1469E0-4889-4F72-BE02-46BC745D0727}"/>
                </a:ext>
              </a:extLst>
            </p:cNvPr>
            <p:cNvSpPr/>
            <p:nvPr/>
          </p:nvSpPr>
          <p:spPr bwMode="auto">
            <a:xfrm>
              <a:off x="1113180" y="488545"/>
              <a:ext cx="302152" cy="30299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823BF35-478A-4CA3-B9C6-A3A823690B46}"/>
                </a:ext>
              </a:extLst>
            </p:cNvPr>
            <p:cNvSpPr/>
            <p:nvPr/>
          </p:nvSpPr>
          <p:spPr>
            <a:xfrm>
              <a:off x="1113181" y="477078"/>
              <a:ext cx="9339943" cy="5638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5" name="Title 16">
              <a:extLst>
                <a:ext uri="{FF2B5EF4-FFF2-40B4-BE49-F238E27FC236}">
                  <a16:creationId xmlns:a16="http://schemas.microsoft.com/office/drawing/2014/main" id="{75AD9C6F-12EA-4510-9994-74616B34D5E8}"/>
                </a:ext>
              </a:extLst>
            </p:cNvPr>
            <p:cNvSpPr txBox="1">
              <a:spLocks/>
            </p:cNvSpPr>
            <p:nvPr/>
          </p:nvSpPr>
          <p:spPr>
            <a:xfrm>
              <a:off x="2961347" y="906681"/>
              <a:ext cx="7456714" cy="720942"/>
            </a:xfrm>
            <a:prstGeom prst="rect">
              <a:avLst/>
            </a:prstGeom>
          </p:spPr>
          <p:txBody>
            <a:bodyPr/>
            <a:lstStyle>
              <a:lvl1pPr algn="l" defTabSz="932742" rtl="0" eaLnBrk="1" latinLnBrk="0" hangingPunct="1">
                <a:lnSpc>
                  <a:spcPct val="90000"/>
                </a:lnSpc>
                <a:spcBef>
                  <a:spcPct val="0"/>
                </a:spcBef>
                <a:buNone/>
                <a:defRPr lang="en-US" sz="3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200"/>
                <a:t>500 Main Street Property Management</a:t>
              </a:r>
              <a:br>
                <a:rPr lang="en-US" sz="1200"/>
              </a:br>
              <a:r>
                <a:rPr lang="en-US" sz="600"/>
                <a:t>Private group | Confidential</a:t>
              </a:r>
            </a:p>
          </p:txBody>
        </p:sp>
        <p:grpSp>
          <p:nvGrpSpPr>
            <p:cNvPr id="16" name="Group 15">
              <a:extLst>
                <a:ext uri="{FF2B5EF4-FFF2-40B4-BE49-F238E27FC236}">
                  <a16:creationId xmlns:a16="http://schemas.microsoft.com/office/drawing/2014/main" id="{650533D3-DE5D-44FA-8148-0F32893636E6}"/>
                </a:ext>
              </a:extLst>
            </p:cNvPr>
            <p:cNvGrpSpPr/>
            <p:nvPr/>
          </p:nvGrpSpPr>
          <p:grpSpPr>
            <a:xfrm>
              <a:off x="1165530" y="546540"/>
              <a:ext cx="184159" cy="194572"/>
              <a:chOff x="2425148" y="3723344"/>
              <a:chExt cx="2250737" cy="2313965"/>
            </a:xfrm>
            <a:solidFill>
              <a:schemeClr val="bg1"/>
            </a:solidFill>
          </p:grpSpPr>
          <p:sp>
            <p:nvSpPr>
              <p:cNvPr id="29" name="Rectangle 28">
                <a:extLst>
                  <a:ext uri="{FF2B5EF4-FFF2-40B4-BE49-F238E27FC236}">
                    <a16:creationId xmlns:a16="http://schemas.microsoft.com/office/drawing/2014/main" id="{D0BCCE67-14D1-4E95-9685-C921D371BA08}"/>
                  </a:ext>
                </a:extLst>
              </p:cNvPr>
              <p:cNvSpPr/>
              <p:nvPr/>
            </p:nvSpPr>
            <p:spPr bwMode="auto">
              <a:xfrm>
                <a:off x="2425148"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23A1F2CF-9EFE-41D1-BF32-5FA650D34159}"/>
                  </a:ext>
                </a:extLst>
              </p:cNvPr>
              <p:cNvSpPr/>
              <p:nvPr/>
            </p:nvSpPr>
            <p:spPr bwMode="auto">
              <a:xfrm>
                <a:off x="3221604"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76BE617-EB20-4B6D-B665-90348D2A0AB1}"/>
                  </a:ext>
                </a:extLst>
              </p:cNvPr>
              <p:cNvSpPr/>
              <p:nvPr/>
            </p:nvSpPr>
            <p:spPr bwMode="auto">
              <a:xfrm>
                <a:off x="4018060"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E2CB1AFD-73AE-447C-80A1-CAAC3FA51BF5}"/>
                  </a:ext>
                </a:extLst>
              </p:cNvPr>
              <p:cNvSpPr/>
              <p:nvPr/>
            </p:nvSpPr>
            <p:spPr bwMode="auto">
              <a:xfrm>
                <a:off x="2425148"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CB92C399-6B40-49BC-9A10-4C2ED8942E72}"/>
                  </a:ext>
                </a:extLst>
              </p:cNvPr>
              <p:cNvSpPr/>
              <p:nvPr/>
            </p:nvSpPr>
            <p:spPr bwMode="auto">
              <a:xfrm>
                <a:off x="3221604"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A60F68B-02C2-4CE4-9711-F5D9893CFE90}"/>
                  </a:ext>
                </a:extLst>
              </p:cNvPr>
              <p:cNvSpPr/>
              <p:nvPr/>
            </p:nvSpPr>
            <p:spPr bwMode="auto">
              <a:xfrm>
                <a:off x="4018060"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1E9682CF-AA1A-46A9-9882-7EFF456E9DE8}"/>
                  </a:ext>
                </a:extLst>
              </p:cNvPr>
              <p:cNvSpPr/>
              <p:nvPr/>
            </p:nvSpPr>
            <p:spPr bwMode="auto">
              <a:xfrm>
                <a:off x="2425148"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8A5FE60B-05F3-418D-8BCD-B671151C2ED8}"/>
                  </a:ext>
                </a:extLst>
              </p:cNvPr>
              <p:cNvSpPr/>
              <p:nvPr/>
            </p:nvSpPr>
            <p:spPr bwMode="auto">
              <a:xfrm>
                <a:off x="3221604"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DFBAA72F-2318-4232-A65E-40CF30CDEA5B}"/>
                  </a:ext>
                </a:extLst>
              </p:cNvPr>
              <p:cNvSpPr/>
              <p:nvPr/>
            </p:nvSpPr>
            <p:spPr bwMode="auto">
              <a:xfrm>
                <a:off x="4018060"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a:extLst>
                <a:ext uri="{FF2B5EF4-FFF2-40B4-BE49-F238E27FC236}">
                  <a16:creationId xmlns:a16="http://schemas.microsoft.com/office/drawing/2014/main" id="{3F51E4F1-54CE-423C-B3BA-A68AA6EA1A6C}"/>
                </a:ext>
              </a:extLst>
            </p:cNvPr>
            <p:cNvPicPr>
              <a:picLocks noChangeAspect="1"/>
            </p:cNvPicPr>
            <p:nvPr/>
          </p:nvPicPr>
          <p:blipFill>
            <a:blip r:embed="rId8"/>
            <a:stretch>
              <a:fillRect/>
            </a:stretch>
          </p:blipFill>
          <p:spPr>
            <a:xfrm>
              <a:off x="9034178" y="494621"/>
              <a:ext cx="915180" cy="317070"/>
            </a:xfrm>
            <a:prstGeom prst="rect">
              <a:avLst/>
            </a:prstGeom>
          </p:spPr>
        </p:pic>
        <p:sp>
          <p:nvSpPr>
            <p:cNvPr id="18" name="Oval 17">
              <a:extLst>
                <a:ext uri="{FF2B5EF4-FFF2-40B4-BE49-F238E27FC236}">
                  <a16:creationId xmlns:a16="http://schemas.microsoft.com/office/drawing/2014/main" id="{BCEAB0A2-C843-41F9-88CC-4763758405C2}"/>
                </a:ext>
              </a:extLst>
            </p:cNvPr>
            <p:cNvSpPr/>
            <p:nvPr/>
          </p:nvSpPr>
          <p:spPr bwMode="auto">
            <a:xfrm>
              <a:off x="10043881" y="488545"/>
              <a:ext cx="294710" cy="29471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D653C7A-0C40-4503-8322-CF512F0F198B}"/>
                </a:ext>
              </a:extLst>
            </p:cNvPr>
            <p:cNvSpPr/>
            <p:nvPr/>
          </p:nvSpPr>
          <p:spPr bwMode="auto">
            <a:xfrm>
              <a:off x="2353582" y="993913"/>
              <a:ext cx="607765" cy="60776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a:gradFill>
                    <a:gsLst>
                      <a:gs pos="0">
                        <a:srgbClr val="FFFFFF"/>
                      </a:gs>
                      <a:gs pos="100000">
                        <a:srgbClr val="FFFFFF"/>
                      </a:gs>
                    </a:gsLst>
                    <a:lin ang="5400000" scaled="0"/>
                  </a:gradFill>
                  <a:ea typeface="Segoe UI" pitchFamily="34" charset="0"/>
                  <a:cs typeface="Segoe UI" pitchFamily="34" charset="0"/>
                </a:rPr>
                <a:t>AB</a:t>
              </a:r>
            </a:p>
          </p:txBody>
        </p:sp>
        <p:sp>
          <p:nvSpPr>
            <p:cNvPr id="20" name="Rectangle 19">
              <a:extLst>
                <a:ext uri="{FF2B5EF4-FFF2-40B4-BE49-F238E27FC236}">
                  <a16:creationId xmlns:a16="http://schemas.microsoft.com/office/drawing/2014/main" id="{F1F29D3C-3CA5-4486-A94F-F0AEA60A3A97}"/>
                </a:ext>
              </a:extLst>
            </p:cNvPr>
            <p:cNvSpPr/>
            <p:nvPr/>
          </p:nvSpPr>
          <p:spPr bwMode="auto">
            <a:xfrm>
              <a:off x="2194560" y="1627624"/>
              <a:ext cx="8258563" cy="24668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 New</a:t>
              </a:r>
            </a:p>
          </p:txBody>
        </p:sp>
        <p:cxnSp>
          <p:nvCxnSpPr>
            <p:cNvPr id="21" name="Straight Connector 20">
              <a:extLst>
                <a:ext uri="{FF2B5EF4-FFF2-40B4-BE49-F238E27FC236}">
                  <a16:creationId xmlns:a16="http://schemas.microsoft.com/office/drawing/2014/main" id="{4BBCFE01-2249-46E3-88D0-6EEB23362424}"/>
                </a:ext>
              </a:extLst>
            </p:cNvPr>
            <p:cNvCxnSpPr>
              <a:cxnSpLocks/>
            </p:cNvCxnSpPr>
            <p:nvPr/>
          </p:nvCxnSpPr>
          <p:spPr>
            <a:xfrm flipV="1">
              <a:off x="2194560" y="811691"/>
              <a:ext cx="0" cy="530418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258F3D0-75D8-4557-8918-531604D3736C}"/>
                </a:ext>
              </a:extLst>
            </p:cNvPr>
            <p:cNvGrpSpPr/>
            <p:nvPr/>
          </p:nvGrpSpPr>
          <p:grpSpPr>
            <a:xfrm>
              <a:off x="1165531" y="896832"/>
              <a:ext cx="135256" cy="141393"/>
              <a:chOff x="3124201" y="2843213"/>
              <a:chExt cx="804858" cy="841378"/>
            </a:xfrm>
          </p:grpSpPr>
          <p:sp>
            <p:nvSpPr>
              <p:cNvPr id="27" name="Oval 26">
                <a:extLst>
                  <a:ext uri="{FF2B5EF4-FFF2-40B4-BE49-F238E27FC236}">
                    <a16:creationId xmlns:a16="http://schemas.microsoft.com/office/drawing/2014/main" id="{C4E53526-17A9-400E-9B0F-17DE83F9CB64}"/>
                  </a:ext>
                </a:extLst>
              </p:cNvPr>
              <p:cNvSpPr/>
              <p:nvPr/>
            </p:nvSpPr>
            <p:spPr bwMode="auto">
              <a:xfrm>
                <a:off x="3462338" y="2843213"/>
                <a:ext cx="466721" cy="466721"/>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50A08AE-64B5-48BB-97B9-6B960F347CE4}"/>
                  </a:ext>
                </a:extLst>
              </p:cNvPr>
              <p:cNvCxnSpPr>
                <a:cxnSpLocks/>
                <a:endCxn id="27" idx="3"/>
              </p:cNvCxnSpPr>
              <p:nvPr/>
            </p:nvCxnSpPr>
            <p:spPr>
              <a:xfrm flipV="1">
                <a:off x="3124201" y="3241584"/>
                <a:ext cx="406487" cy="443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292619C-5772-4484-8F95-2D636D948D76}"/>
                </a:ext>
              </a:extLst>
            </p:cNvPr>
            <p:cNvSpPr txBox="1"/>
            <p:nvPr/>
          </p:nvSpPr>
          <p:spPr>
            <a:xfrm>
              <a:off x="1228439" y="746343"/>
              <a:ext cx="1195379" cy="667597"/>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Search</a:t>
              </a:r>
            </a:p>
          </p:txBody>
        </p:sp>
        <p:cxnSp>
          <p:nvCxnSpPr>
            <p:cNvPr id="24" name="Straight Connector 23">
              <a:extLst>
                <a:ext uri="{FF2B5EF4-FFF2-40B4-BE49-F238E27FC236}">
                  <a16:creationId xmlns:a16="http://schemas.microsoft.com/office/drawing/2014/main" id="{7AAE9677-F573-4D11-8DB0-2D24CD4074DE}"/>
                </a:ext>
              </a:extLst>
            </p:cNvPr>
            <p:cNvCxnSpPr/>
            <p:nvPr/>
          </p:nvCxnSpPr>
          <p:spPr>
            <a:xfrm>
              <a:off x="1113180" y="1071563"/>
              <a:ext cx="1081380" cy="0"/>
            </a:xfrm>
            <a:prstGeom prst="line">
              <a:avLst/>
            </a:prstGeom>
            <a:ln>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79A8107-3E90-4E79-B0A1-F8C9E243F2D8}"/>
                </a:ext>
              </a:extLst>
            </p:cNvPr>
            <p:cNvSpPr txBox="1"/>
            <p:nvPr/>
          </p:nvSpPr>
          <p:spPr>
            <a:xfrm>
              <a:off x="1056180" y="1038225"/>
              <a:ext cx="1195379" cy="2075955"/>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Home</a:t>
              </a:r>
            </a:p>
            <a:p>
              <a:pPr>
                <a:lnSpc>
                  <a:spcPct val="90000"/>
                </a:lnSpc>
                <a:spcAft>
                  <a:spcPts val="600"/>
                </a:spcAft>
              </a:pPr>
              <a:r>
                <a:rPr lang="en-US" sz="300">
                  <a:gradFill>
                    <a:gsLst>
                      <a:gs pos="2917">
                        <a:schemeClr val="tx1"/>
                      </a:gs>
                      <a:gs pos="30000">
                        <a:schemeClr val="tx1"/>
                      </a:gs>
                    </a:gsLst>
                    <a:lin ang="5400000" scaled="0"/>
                  </a:gradFill>
                </a:rPr>
                <a:t>Conversations</a:t>
              </a:r>
            </a:p>
            <a:p>
              <a:pPr>
                <a:lnSpc>
                  <a:spcPct val="90000"/>
                </a:lnSpc>
                <a:spcAft>
                  <a:spcPts val="600"/>
                </a:spcAft>
              </a:pPr>
              <a:r>
                <a:rPr lang="en-US" sz="300">
                  <a:gradFill>
                    <a:gsLst>
                      <a:gs pos="2917">
                        <a:schemeClr val="tx1"/>
                      </a:gs>
                      <a:gs pos="30000">
                        <a:schemeClr val="tx1"/>
                      </a:gs>
                    </a:gsLst>
                    <a:lin ang="5400000" scaled="0"/>
                  </a:gradFill>
                </a:rPr>
                <a:t>Documents</a:t>
              </a:r>
            </a:p>
            <a:p>
              <a:pPr>
                <a:lnSpc>
                  <a:spcPct val="90000"/>
                </a:lnSpc>
                <a:spcAft>
                  <a:spcPts val="600"/>
                </a:spcAft>
              </a:pPr>
              <a:r>
                <a:rPr lang="en-US" sz="300">
                  <a:gradFill>
                    <a:gsLst>
                      <a:gs pos="2917">
                        <a:schemeClr val="tx1"/>
                      </a:gs>
                      <a:gs pos="30000">
                        <a:schemeClr val="tx1"/>
                      </a:gs>
                    </a:gsLst>
                    <a:lin ang="5400000" scaled="0"/>
                  </a:gradFill>
                </a:rPr>
                <a:t>Notebook</a:t>
              </a:r>
            </a:p>
            <a:p>
              <a:pPr>
                <a:lnSpc>
                  <a:spcPct val="90000"/>
                </a:lnSpc>
                <a:spcAft>
                  <a:spcPts val="600"/>
                </a:spcAft>
              </a:pPr>
              <a:r>
                <a:rPr lang="en-US" sz="300">
                  <a:gradFill>
                    <a:gsLst>
                      <a:gs pos="2917">
                        <a:schemeClr val="tx1"/>
                      </a:gs>
                      <a:gs pos="30000">
                        <a:schemeClr val="tx1"/>
                      </a:gs>
                    </a:gsLst>
                    <a:lin ang="5400000" scaled="0"/>
                  </a:gradFill>
                </a:rPr>
                <a:t>Pages</a:t>
              </a:r>
            </a:p>
            <a:p>
              <a:pPr>
                <a:lnSpc>
                  <a:spcPct val="90000"/>
                </a:lnSpc>
                <a:spcAft>
                  <a:spcPts val="600"/>
                </a:spcAft>
              </a:pPr>
              <a:r>
                <a:rPr lang="en-US" sz="300">
                  <a:gradFill>
                    <a:gsLst>
                      <a:gs pos="2917">
                        <a:schemeClr val="tx1"/>
                      </a:gs>
                      <a:gs pos="30000">
                        <a:schemeClr val="tx1"/>
                      </a:gs>
                    </a:gsLst>
                    <a:lin ang="5400000" scaled="0"/>
                  </a:gradFill>
                </a:rPr>
                <a:t>Recycle Bin</a:t>
              </a:r>
            </a:p>
            <a:p>
              <a:pPr>
                <a:lnSpc>
                  <a:spcPct val="90000"/>
                </a:lnSpc>
                <a:spcAft>
                  <a:spcPts val="600"/>
                </a:spcAft>
              </a:pPr>
              <a:r>
                <a:rPr lang="en-US" sz="300">
                  <a:gradFill>
                    <a:gsLst>
                      <a:gs pos="2917">
                        <a:schemeClr val="tx1"/>
                      </a:gs>
                      <a:gs pos="30000">
                        <a:schemeClr val="tx1"/>
                      </a:gs>
                    </a:gsLst>
                    <a:lin ang="5400000" scaled="0"/>
                  </a:gradFill>
                </a:rPr>
                <a:t>    Edit</a:t>
              </a:r>
            </a:p>
          </p:txBody>
        </p:sp>
        <p:pic>
          <p:nvPicPr>
            <p:cNvPr id="26" name="Picture 25">
              <a:extLst>
                <a:ext uri="{FF2B5EF4-FFF2-40B4-BE49-F238E27FC236}">
                  <a16:creationId xmlns:a16="http://schemas.microsoft.com/office/drawing/2014/main" id="{6D0B2B6F-66EF-46E2-808D-6B2AE4AA13DD}"/>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199164" y="2486025"/>
              <a:ext cx="170713" cy="170713"/>
            </a:xfrm>
            <a:prstGeom prst="rect">
              <a:avLst/>
            </a:prstGeom>
          </p:spPr>
        </p:pic>
      </p:grpSp>
      <p:grpSp>
        <p:nvGrpSpPr>
          <p:cNvPr id="38" name="Group 37">
            <a:extLst>
              <a:ext uri="{FF2B5EF4-FFF2-40B4-BE49-F238E27FC236}">
                <a16:creationId xmlns:a16="http://schemas.microsoft.com/office/drawing/2014/main" id="{52A940E1-30D0-4D67-9128-FD237E70B1EF}"/>
              </a:ext>
            </a:extLst>
          </p:cNvPr>
          <p:cNvGrpSpPr/>
          <p:nvPr/>
        </p:nvGrpSpPr>
        <p:grpSpPr>
          <a:xfrm>
            <a:off x="6846051" y="3367329"/>
            <a:ext cx="4786957" cy="2983936"/>
            <a:chOff x="2133597" y="386555"/>
            <a:chExt cx="9533573" cy="5942729"/>
          </a:xfrm>
        </p:grpSpPr>
        <p:sp>
          <p:nvSpPr>
            <p:cNvPr id="39" name="Rectangle 38">
              <a:extLst>
                <a:ext uri="{FF2B5EF4-FFF2-40B4-BE49-F238E27FC236}">
                  <a16:creationId xmlns:a16="http://schemas.microsoft.com/office/drawing/2014/main" id="{7168B81D-0ED2-4EEB-B2AF-2EC1756B7EDE}"/>
                </a:ext>
              </a:extLst>
            </p:cNvPr>
            <p:cNvSpPr/>
            <p:nvPr/>
          </p:nvSpPr>
          <p:spPr bwMode="auto">
            <a:xfrm>
              <a:off x="2142173" y="665239"/>
              <a:ext cx="9524997" cy="566404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3AD889A-7070-4D4D-ACF8-542726A4D988}"/>
                </a:ext>
              </a:extLst>
            </p:cNvPr>
            <p:cNvSpPr/>
            <p:nvPr/>
          </p:nvSpPr>
          <p:spPr bwMode="auto">
            <a:xfrm>
              <a:off x="2133597" y="1000519"/>
              <a:ext cx="636194" cy="5322749"/>
            </a:xfrm>
            <a:prstGeom prst="rect">
              <a:avLst/>
            </a:prstGeom>
            <a:solidFill>
              <a:srgbClr val="2938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BE5E0C28-910E-4600-A14F-886722637604}"/>
                </a:ext>
              </a:extLst>
            </p:cNvPr>
            <p:cNvSpPr/>
            <p:nvPr/>
          </p:nvSpPr>
          <p:spPr bwMode="auto">
            <a:xfrm>
              <a:off x="2141220" y="665239"/>
              <a:ext cx="9517380" cy="33528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My Team | Microsoft Teams</a:t>
              </a:r>
            </a:p>
          </p:txBody>
        </p:sp>
        <p:sp>
          <p:nvSpPr>
            <p:cNvPr id="42" name="TextBox 41">
              <a:extLst>
                <a:ext uri="{FF2B5EF4-FFF2-40B4-BE49-F238E27FC236}">
                  <a16:creationId xmlns:a16="http://schemas.microsoft.com/office/drawing/2014/main" id="{31B94E36-FB74-4BCE-8424-A4FF13F96BA1}"/>
                </a:ext>
              </a:extLst>
            </p:cNvPr>
            <p:cNvSpPr txBox="1"/>
            <p:nvPr/>
          </p:nvSpPr>
          <p:spPr>
            <a:xfrm>
              <a:off x="2430779" y="386555"/>
              <a:ext cx="1539241" cy="864273"/>
            </a:xfrm>
            <a:prstGeom prst="rect">
              <a:avLst/>
            </a:prstGeom>
            <a:noFill/>
          </p:spPr>
          <p:txBody>
            <a:bodyPr wrap="square" lIns="182880" tIns="146304" rIns="182880" bIns="146304" rtlCol="0" anchor="ctr">
              <a:spAutoFit/>
            </a:bodyPr>
            <a:lstStyle/>
            <a:p>
              <a:pPr>
                <a:lnSpc>
                  <a:spcPct val="90000"/>
                </a:lnSpc>
                <a:spcAft>
                  <a:spcPts val="600"/>
                </a:spcAft>
              </a:pPr>
              <a:r>
                <a:rPr lang="en-US" sz="900">
                  <a:solidFill>
                    <a:schemeClr val="bg1"/>
                  </a:solidFill>
                </a:rPr>
                <a:t>&lt;      &gt;</a:t>
              </a:r>
            </a:p>
          </p:txBody>
        </p:sp>
        <p:pic>
          <p:nvPicPr>
            <p:cNvPr id="43" name="Picture 42">
              <a:extLst>
                <a:ext uri="{FF2B5EF4-FFF2-40B4-BE49-F238E27FC236}">
                  <a16:creationId xmlns:a16="http://schemas.microsoft.com/office/drawing/2014/main" id="{8D8052F9-F269-4D8E-A8BC-C9F7175CCE75}"/>
                </a:ext>
              </a:extLst>
            </p:cNvPr>
            <p:cNvPicPr>
              <a:picLocks noChangeAspect="1"/>
            </p:cNvPicPr>
            <p:nvPr/>
          </p:nvPicPr>
          <p:blipFill rotWithShape="1">
            <a:blip r:embed="rId10"/>
            <a:srcRect b="3112"/>
            <a:stretch/>
          </p:blipFill>
          <p:spPr>
            <a:xfrm>
              <a:off x="2141220" y="1000519"/>
              <a:ext cx="628571" cy="3792461"/>
            </a:xfrm>
            <a:prstGeom prst="rect">
              <a:avLst/>
            </a:prstGeom>
          </p:spPr>
        </p:pic>
        <p:pic>
          <p:nvPicPr>
            <p:cNvPr id="44" name="Picture 43">
              <a:extLst>
                <a:ext uri="{FF2B5EF4-FFF2-40B4-BE49-F238E27FC236}">
                  <a16:creationId xmlns:a16="http://schemas.microsoft.com/office/drawing/2014/main" id="{D6BEBAEE-D9C0-42F5-9B0A-8E6148D23B1A}"/>
                </a:ext>
              </a:extLst>
            </p:cNvPr>
            <p:cNvPicPr>
              <a:picLocks noChangeAspect="1"/>
            </p:cNvPicPr>
            <p:nvPr/>
          </p:nvPicPr>
          <p:blipFill>
            <a:blip r:embed="rId11"/>
            <a:stretch>
              <a:fillRect/>
            </a:stretch>
          </p:blipFill>
          <p:spPr>
            <a:xfrm>
              <a:off x="2133597" y="4792980"/>
              <a:ext cx="638095" cy="1057143"/>
            </a:xfrm>
            <a:prstGeom prst="rect">
              <a:avLst/>
            </a:prstGeom>
          </p:spPr>
        </p:pic>
        <p:sp>
          <p:nvSpPr>
            <p:cNvPr id="45" name="Oval 44">
              <a:extLst>
                <a:ext uri="{FF2B5EF4-FFF2-40B4-BE49-F238E27FC236}">
                  <a16:creationId xmlns:a16="http://schemas.microsoft.com/office/drawing/2014/main" id="{0BBD5B85-46D8-4591-9FFD-37E4ACCFDA03}"/>
                </a:ext>
              </a:extLst>
            </p:cNvPr>
            <p:cNvSpPr/>
            <p:nvPr/>
          </p:nvSpPr>
          <p:spPr bwMode="auto">
            <a:xfrm>
              <a:off x="2193161" y="5735473"/>
              <a:ext cx="517065" cy="517065"/>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E739181-6F30-4CED-A2DB-D771DBAF5441}"/>
                </a:ext>
              </a:extLst>
            </p:cNvPr>
            <p:cNvSpPr/>
            <p:nvPr/>
          </p:nvSpPr>
          <p:spPr bwMode="auto">
            <a:xfrm>
              <a:off x="2895600" y="1077228"/>
              <a:ext cx="495300" cy="4953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AB</a:t>
              </a:r>
            </a:p>
          </p:txBody>
        </p:sp>
        <p:sp>
          <p:nvSpPr>
            <p:cNvPr id="47" name="TextBox 46">
              <a:extLst>
                <a:ext uri="{FF2B5EF4-FFF2-40B4-BE49-F238E27FC236}">
                  <a16:creationId xmlns:a16="http://schemas.microsoft.com/office/drawing/2014/main" id="{995E1FA7-D693-4034-AED4-670220A33571}"/>
                </a:ext>
              </a:extLst>
            </p:cNvPr>
            <p:cNvSpPr txBox="1"/>
            <p:nvPr/>
          </p:nvSpPr>
          <p:spPr>
            <a:xfrm>
              <a:off x="3322323" y="955544"/>
              <a:ext cx="7680960" cy="1084940"/>
            </a:xfrm>
            <a:prstGeom prst="rect">
              <a:avLst/>
            </a:prstGeom>
            <a:noFill/>
          </p:spPr>
          <p:txBody>
            <a:bodyPr wrap="square" lIns="182880" tIns="146304" rIns="182880" bIns="146304" rtlCol="0">
              <a:spAutoFit/>
            </a:bodyPr>
            <a:lstStyle/>
            <a:p>
              <a:pPr>
                <a:lnSpc>
                  <a:spcPct val="90000"/>
                </a:lnSpc>
                <a:spcAft>
                  <a:spcPts val="600"/>
                </a:spcAft>
              </a:pPr>
              <a:r>
                <a:rPr lang="en-US" sz="1050">
                  <a:gradFill>
                    <a:gsLst>
                      <a:gs pos="2917">
                        <a:schemeClr val="tx1"/>
                      </a:gs>
                      <a:gs pos="30000">
                        <a:schemeClr val="tx1"/>
                      </a:gs>
                    </a:gsLst>
                    <a:lin ang="5400000" scaled="0"/>
                  </a:gradFill>
                </a:rPr>
                <a:t>Properties &gt; 500 Main Street …</a:t>
              </a:r>
              <a:br>
                <a:rPr lang="en-US" sz="1050">
                  <a:gradFill>
                    <a:gsLst>
                      <a:gs pos="2917">
                        <a:schemeClr val="tx1"/>
                      </a:gs>
                      <a:gs pos="30000">
                        <a:schemeClr val="tx1"/>
                      </a:gs>
                    </a:gsLst>
                    <a:lin ang="5400000" scaled="0"/>
                  </a:gradFill>
                </a:rPr>
              </a:br>
              <a:r>
                <a:rPr lang="en-US" sz="600">
                  <a:gradFill>
                    <a:gsLst>
                      <a:gs pos="2917">
                        <a:schemeClr val="tx1"/>
                      </a:gs>
                      <a:gs pos="30000">
                        <a:schemeClr val="tx1"/>
                      </a:gs>
                    </a:gsLst>
                    <a:lin ang="5400000" scaled="0"/>
                  </a:gradFill>
                </a:rPr>
                <a:t>This team has guests</a:t>
              </a:r>
              <a:endParaRPr lang="en-US" sz="1050">
                <a:gradFill>
                  <a:gsLst>
                    <a:gs pos="2917">
                      <a:schemeClr val="tx1"/>
                    </a:gs>
                    <a:gs pos="30000">
                      <a:schemeClr val="tx1"/>
                    </a:gs>
                  </a:gsLst>
                  <a:lin ang="5400000" scaled="0"/>
                </a:gradFill>
              </a:endParaRPr>
            </a:p>
          </p:txBody>
        </p:sp>
        <p:sp>
          <p:nvSpPr>
            <p:cNvPr id="48" name="TextBox 47">
              <a:extLst>
                <a:ext uri="{FF2B5EF4-FFF2-40B4-BE49-F238E27FC236}">
                  <a16:creationId xmlns:a16="http://schemas.microsoft.com/office/drawing/2014/main" id="{06BC1A74-4C5F-4007-94AB-BF8100834B97}"/>
                </a:ext>
              </a:extLst>
            </p:cNvPr>
            <p:cNvSpPr txBox="1"/>
            <p:nvPr/>
          </p:nvSpPr>
          <p:spPr>
            <a:xfrm>
              <a:off x="2769791" y="1465275"/>
              <a:ext cx="2427574" cy="753940"/>
            </a:xfrm>
            <a:prstGeom prst="rect">
              <a:avLst/>
            </a:prstGeom>
            <a:noFill/>
          </p:spPr>
          <p:txBody>
            <a:bodyPr wrap="none" lIns="182880" tIns="146304" rIns="182880" bIns="146304" rtlCol="0">
              <a:spAutoFit/>
            </a:bodyPr>
            <a:lstStyle/>
            <a:p>
              <a:pPr>
                <a:lnSpc>
                  <a:spcPct val="90000"/>
                </a:lnSpc>
                <a:spcAft>
                  <a:spcPts val="600"/>
                </a:spcAft>
              </a:pPr>
              <a:r>
                <a:rPr lang="en-US" sz="600">
                  <a:gradFill>
                    <a:gsLst>
                      <a:gs pos="2917">
                        <a:schemeClr val="tx1"/>
                      </a:gs>
                      <a:gs pos="30000">
                        <a:schemeClr val="tx1"/>
                      </a:gs>
                    </a:gsLst>
                    <a:lin ang="5400000" scaled="0"/>
                  </a:gradFill>
                </a:rPr>
                <a:t>Conversations      Files   +</a:t>
              </a:r>
            </a:p>
          </p:txBody>
        </p:sp>
        <p:cxnSp>
          <p:nvCxnSpPr>
            <p:cNvPr id="49" name="Straight Connector 48">
              <a:extLst>
                <a:ext uri="{FF2B5EF4-FFF2-40B4-BE49-F238E27FC236}">
                  <a16:creationId xmlns:a16="http://schemas.microsoft.com/office/drawing/2014/main" id="{3B8DF8D4-1257-460B-9325-193BE6D4AA13}"/>
                </a:ext>
              </a:extLst>
            </p:cNvPr>
            <p:cNvCxnSpPr>
              <a:cxnSpLocks/>
            </p:cNvCxnSpPr>
            <p:nvPr/>
          </p:nvCxnSpPr>
          <p:spPr>
            <a:xfrm>
              <a:off x="3121831" y="1964596"/>
              <a:ext cx="93403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DE2517-5B8E-4257-B3E2-3EFF1A3AFA11}"/>
                </a:ext>
              </a:extLst>
            </p:cNvPr>
            <p:cNvSpPr/>
            <p:nvPr/>
          </p:nvSpPr>
          <p:spPr bwMode="auto">
            <a:xfrm>
              <a:off x="3200401" y="204168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4EA3C2A5-AE72-4A58-9C4D-9D9C38E68A33}"/>
                </a:ext>
              </a:extLst>
            </p:cNvPr>
            <p:cNvSpPr/>
            <p:nvPr/>
          </p:nvSpPr>
          <p:spPr bwMode="auto">
            <a:xfrm>
              <a:off x="3710941" y="2041686"/>
              <a:ext cx="7376160" cy="46896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Property Bot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ALERT: Fire alarm sounded at 500 Main St.</a:t>
              </a:r>
            </a:p>
          </p:txBody>
        </p:sp>
        <p:sp>
          <p:nvSpPr>
            <p:cNvPr id="196" name="Oval 195">
              <a:extLst>
                <a:ext uri="{FF2B5EF4-FFF2-40B4-BE49-F238E27FC236}">
                  <a16:creationId xmlns:a16="http://schemas.microsoft.com/office/drawing/2014/main" id="{B533CBC9-04C6-4C27-A8C3-795B8FB8DC03}"/>
                </a:ext>
              </a:extLst>
            </p:cNvPr>
            <p:cNvSpPr/>
            <p:nvPr/>
          </p:nvSpPr>
          <p:spPr bwMode="auto">
            <a:xfrm>
              <a:off x="3200401" y="2689414"/>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C2AFDB2C-813D-4C11-97D2-46A236509F02}"/>
                </a:ext>
              </a:extLst>
            </p:cNvPr>
            <p:cNvSpPr/>
            <p:nvPr/>
          </p:nvSpPr>
          <p:spPr bwMode="auto">
            <a:xfrm>
              <a:off x="3710941" y="2689414"/>
              <a:ext cx="7376160" cy="46896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That’s the second alarm this month, @</a:t>
              </a:r>
              <a:r>
                <a:rPr lang="en-US" sz="500" err="1">
                  <a:solidFill>
                    <a:schemeClr val="tx1"/>
                  </a:solidFill>
                  <a:ea typeface="Segoe UI" pitchFamily="34" charset="0"/>
                  <a:cs typeface="Segoe UI" pitchFamily="34" charset="0"/>
                </a:rPr>
                <a:t>DavidMelgar</a:t>
              </a:r>
              <a:r>
                <a:rPr lang="en-US" sz="500">
                  <a:solidFill>
                    <a:schemeClr val="tx1"/>
                  </a:solidFill>
                  <a:ea typeface="Segoe UI" pitchFamily="34" charset="0"/>
                  <a:cs typeface="Segoe UI" pitchFamily="34" charset="0"/>
                </a:rPr>
                <a:t> any insights?</a:t>
              </a:r>
            </a:p>
          </p:txBody>
        </p:sp>
        <p:sp>
          <p:nvSpPr>
            <p:cNvPr id="198" name="Oval 197">
              <a:extLst>
                <a:ext uri="{FF2B5EF4-FFF2-40B4-BE49-F238E27FC236}">
                  <a16:creationId xmlns:a16="http://schemas.microsoft.com/office/drawing/2014/main" id="{57DE95F2-BDCF-45AB-8D85-9B47B6B75935}"/>
                </a:ext>
              </a:extLst>
            </p:cNvPr>
            <p:cNvSpPr/>
            <p:nvPr/>
          </p:nvSpPr>
          <p:spPr bwMode="auto">
            <a:xfrm>
              <a:off x="3792908" y="3285014"/>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a:extLst>
                <a:ext uri="{FF2B5EF4-FFF2-40B4-BE49-F238E27FC236}">
                  <a16:creationId xmlns:a16="http://schemas.microsoft.com/office/drawing/2014/main" id="{0DE03FE7-D1F1-4168-B810-8A880A3AAAC1}"/>
                </a:ext>
              </a:extLst>
            </p:cNvPr>
            <p:cNvSpPr/>
            <p:nvPr/>
          </p:nvSpPr>
          <p:spPr bwMode="auto">
            <a:xfrm>
              <a:off x="4182483" y="3263676"/>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David </a:t>
              </a:r>
              <a:r>
                <a:rPr lang="en-US" sz="500" err="1">
                  <a:solidFill>
                    <a:schemeClr val="tx1"/>
                  </a:solidFill>
                  <a:ea typeface="Segoe UI" pitchFamily="34" charset="0"/>
                  <a:cs typeface="Segoe UI" pitchFamily="34" charset="0"/>
                </a:rPr>
                <a:t>Melgar</a:t>
              </a:r>
              <a:r>
                <a:rPr lang="en-US" sz="500">
                  <a:solidFill>
                    <a:schemeClr val="tx1"/>
                  </a:solidFill>
                  <a:ea typeface="Segoe UI" pitchFamily="34" charset="0"/>
                  <a:cs typeface="Segoe UI" pitchFamily="34" charset="0"/>
                </a:rPr>
                <a: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Yes, it was up on the 12</a:t>
              </a:r>
              <a:r>
                <a:rPr lang="en-US" sz="500" baseline="30000">
                  <a:solidFill>
                    <a:schemeClr val="tx1"/>
                  </a:solidFill>
                  <a:ea typeface="Segoe UI" pitchFamily="34" charset="0"/>
                  <a:cs typeface="Segoe UI" pitchFamily="34" charset="0"/>
                </a:rPr>
                <a:t>th</a:t>
              </a:r>
              <a:r>
                <a:rPr lang="en-US" sz="500">
                  <a:solidFill>
                    <a:schemeClr val="tx1"/>
                  </a:solidFill>
                  <a:ea typeface="Segoe UI" pitchFamily="34" charset="0"/>
                  <a:cs typeface="Segoe UI" pitchFamily="34" charset="0"/>
                </a:rPr>
                <a:t> floor. The tenant in Unit 1204 has these crazy parties and I suspect it’s them, but we don’t have any way to know for sure.</a:t>
              </a:r>
            </a:p>
          </p:txBody>
        </p:sp>
        <p:sp>
          <p:nvSpPr>
            <p:cNvPr id="200" name="Oval 199">
              <a:extLst>
                <a:ext uri="{FF2B5EF4-FFF2-40B4-BE49-F238E27FC236}">
                  <a16:creationId xmlns:a16="http://schemas.microsoft.com/office/drawing/2014/main" id="{C7C388F9-7F55-46B5-86D2-F1061A841E64}"/>
                </a:ext>
              </a:extLst>
            </p:cNvPr>
            <p:cNvSpPr/>
            <p:nvPr/>
          </p:nvSpPr>
          <p:spPr bwMode="auto">
            <a:xfrm>
              <a:off x="3767258" y="3850625"/>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C40879B8-0255-41E4-8BD4-45B8A2214F50}"/>
                </a:ext>
              </a:extLst>
            </p:cNvPr>
            <p:cNvSpPr/>
            <p:nvPr/>
          </p:nvSpPr>
          <p:spPr bwMode="auto">
            <a:xfrm>
              <a:off x="4156834" y="3829287"/>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Gregg Beaman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a:t>
              </a:r>
              <a:r>
                <a:rPr lang="en-US" sz="500" err="1">
                  <a:solidFill>
                    <a:schemeClr val="tx1"/>
                  </a:solidFill>
                  <a:ea typeface="Segoe UI" pitchFamily="34" charset="0"/>
                  <a:cs typeface="Segoe UI" pitchFamily="34" charset="0"/>
                </a:rPr>
                <a:t>PropertyBot</a:t>
              </a:r>
              <a:r>
                <a:rPr lang="en-US" sz="500">
                  <a:solidFill>
                    <a:schemeClr val="tx1"/>
                  </a:solidFill>
                  <a:ea typeface="Segoe UI" pitchFamily="34" charset="0"/>
                  <a:cs typeface="Segoe UI" pitchFamily="34" charset="0"/>
                </a:rPr>
                <a:t> who is in unit 1204 and when does the lease expire?</a:t>
              </a:r>
            </a:p>
          </p:txBody>
        </p:sp>
        <p:sp>
          <p:nvSpPr>
            <p:cNvPr id="202" name="Oval 201">
              <a:extLst>
                <a:ext uri="{FF2B5EF4-FFF2-40B4-BE49-F238E27FC236}">
                  <a16:creationId xmlns:a16="http://schemas.microsoft.com/office/drawing/2014/main" id="{318A8130-2551-411A-B813-82C4ADD65DCA}"/>
                </a:ext>
              </a:extLst>
            </p:cNvPr>
            <p:cNvSpPr/>
            <p:nvPr/>
          </p:nvSpPr>
          <p:spPr bwMode="auto">
            <a:xfrm>
              <a:off x="3734009" y="441623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a:extLst>
                <a:ext uri="{FF2B5EF4-FFF2-40B4-BE49-F238E27FC236}">
                  <a16:creationId xmlns:a16="http://schemas.microsoft.com/office/drawing/2014/main" id="{F9E034F3-7BE3-4BF5-97F3-9B565DEB7A4D}"/>
                </a:ext>
              </a:extLst>
            </p:cNvPr>
            <p:cNvSpPr/>
            <p:nvPr/>
          </p:nvSpPr>
          <p:spPr bwMode="auto">
            <a:xfrm>
              <a:off x="4123584" y="4394898"/>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Property Bot 2/2/2018</a:t>
              </a:r>
              <a:br>
                <a:rPr lang="en-US" sz="500">
                  <a:solidFill>
                    <a:schemeClr val="tx1"/>
                  </a:solidFill>
                  <a:ea typeface="Segoe UI" pitchFamily="34" charset="0"/>
                  <a:cs typeface="Segoe UI" pitchFamily="34" charset="0"/>
                </a:rPr>
              </a:br>
              <a:r>
                <a:rPr lang="en-US" sz="500">
                  <a:solidFill>
                    <a:schemeClr val="tx1"/>
                  </a:solidFill>
                  <a:ea typeface="Segoe UI" pitchFamily="34" charset="0"/>
                  <a:cs typeface="Segoe UI" pitchFamily="34" charset="0"/>
                </a:rPr>
                <a:t>Here is the lease information for 500 Main St., Unit 1204</a:t>
              </a:r>
            </a:p>
          </p:txBody>
        </p:sp>
      </p:grpSp>
      <p:sp>
        <p:nvSpPr>
          <p:cNvPr id="56" name="TextBox 55">
            <a:extLst>
              <a:ext uri="{FF2B5EF4-FFF2-40B4-BE49-F238E27FC236}">
                <a16:creationId xmlns:a16="http://schemas.microsoft.com/office/drawing/2014/main" id="{5729A9C0-4016-41CD-9500-67CF950CEF6A}"/>
              </a:ext>
            </a:extLst>
          </p:cNvPr>
          <p:cNvSpPr txBox="1"/>
          <p:nvPr/>
        </p:nvSpPr>
        <p:spPr>
          <a:xfrm>
            <a:off x="406617" y="4468711"/>
            <a:ext cx="2269339" cy="332399"/>
          </a:xfrm>
          <a:prstGeom prst="rect">
            <a:avLst/>
          </a:prstGeom>
          <a:solidFill>
            <a:schemeClr val="bg1"/>
          </a:solid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Key Technologies</a:t>
            </a:r>
          </a:p>
        </p:txBody>
      </p:sp>
      <p:sp>
        <p:nvSpPr>
          <p:cNvPr id="57" name="TextBox 56">
            <a:extLst>
              <a:ext uri="{FF2B5EF4-FFF2-40B4-BE49-F238E27FC236}">
                <a16:creationId xmlns:a16="http://schemas.microsoft.com/office/drawing/2014/main" id="{A8AEE8B8-336E-480E-BF09-229C82181724}"/>
              </a:ext>
            </a:extLst>
          </p:cNvPr>
          <p:cNvSpPr txBox="1"/>
          <p:nvPr/>
        </p:nvSpPr>
        <p:spPr>
          <a:xfrm>
            <a:off x="464555" y="4756839"/>
            <a:ext cx="3240179" cy="16896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SharePoint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and Authentication Libraries</a:t>
            </a:r>
          </a:p>
        </p:txBody>
      </p:sp>
      <p:sp>
        <p:nvSpPr>
          <p:cNvPr id="60" name="TextBox 59">
            <a:extLst>
              <a:ext uri="{FF2B5EF4-FFF2-40B4-BE49-F238E27FC236}">
                <a16:creationId xmlns:a16="http://schemas.microsoft.com/office/drawing/2014/main" id="{464158D0-464A-40A0-A45A-251C7D11CB59}"/>
              </a:ext>
            </a:extLst>
          </p:cNvPr>
          <p:cNvSpPr txBox="1"/>
          <p:nvPr/>
        </p:nvSpPr>
        <p:spPr>
          <a:xfrm>
            <a:off x="3140914" y="4756839"/>
            <a:ext cx="3240179" cy="196053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Teams Applications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Bot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and Authentication Libraries</a:t>
            </a:r>
          </a:p>
        </p:txBody>
      </p:sp>
      <p:pic>
        <p:nvPicPr>
          <p:cNvPr id="4" name="Picture 3">
            <a:extLst>
              <a:ext uri="{FF2B5EF4-FFF2-40B4-BE49-F238E27FC236}">
                <a16:creationId xmlns:a16="http://schemas.microsoft.com/office/drawing/2014/main" id="{6C2B0C8C-8E06-4D10-8981-07553028EBF3}"/>
              </a:ext>
            </a:extLst>
          </p:cNvPr>
          <p:cNvPicPr>
            <a:picLocks noChangeAspect="1"/>
          </p:cNvPicPr>
          <p:nvPr/>
        </p:nvPicPr>
        <p:blipFill rotWithShape="1">
          <a:blip r:embed="rId12">
            <a:extLst>
              <a:ext uri="{BEBA8EAE-BF5A-486C-A8C5-ECC9F3942E4B}">
                <a14:imgProps xmlns:a14="http://schemas.microsoft.com/office/drawing/2010/main">
                  <a14:imgLayer r:embed="rId13">
                    <a14:imgEffect>
                      <a14:saturation sat="0"/>
                    </a14:imgEffect>
                  </a14:imgLayer>
                </a14:imgProps>
              </a:ext>
            </a:extLst>
          </a:blip>
          <a:srcRect l="31500" t="30940" r="33308" b="26287"/>
          <a:stretch/>
        </p:blipFill>
        <p:spPr>
          <a:xfrm>
            <a:off x="7487978" y="1175243"/>
            <a:ext cx="814032" cy="659091"/>
          </a:xfrm>
          <a:prstGeom prst="rect">
            <a:avLst/>
          </a:prstGeom>
        </p:spPr>
      </p:pic>
      <p:pic>
        <p:nvPicPr>
          <p:cNvPr id="5" name="Picture 4">
            <a:extLst>
              <a:ext uri="{FF2B5EF4-FFF2-40B4-BE49-F238E27FC236}">
                <a16:creationId xmlns:a16="http://schemas.microsoft.com/office/drawing/2014/main" id="{C0A3F4A1-BBE4-40B9-8F34-9C08A946A572}"/>
              </a:ext>
            </a:extLst>
          </p:cNvPr>
          <p:cNvPicPr>
            <a:picLocks noChangeAspect="1"/>
          </p:cNvPicPr>
          <p:nvPr/>
        </p:nvPicPr>
        <p:blipFill rotWithShape="1">
          <a:blip r:embed="rId14">
            <a:extLst>
              <a:ext uri="{BEBA8EAE-BF5A-486C-A8C5-ECC9F3942E4B}">
                <a14:imgProps xmlns:a14="http://schemas.microsoft.com/office/drawing/2010/main">
                  <a14:imgLayer r:embed="rId15">
                    <a14:imgEffect>
                      <a14:saturation sat="0"/>
                    </a14:imgEffect>
                  </a14:imgLayer>
                </a14:imgProps>
              </a:ext>
            </a:extLst>
          </a:blip>
          <a:srcRect r="16554"/>
          <a:stretch/>
        </p:blipFill>
        <p:spPr>
          <a:xfrm>
            <a:off x="7487981" y="1905308"/>
            <a:ext cx="814029" cy="633260"/>
          </a:xfrm>
          <a:prstGeom prst="rect">
            <a:avLst/>
          </a:prstGeom>
        </p:spPr>
      </p:pic>
      <p:sp>
        <p:nvSpPr>
          <p:cNvPr id="6" name="TextBox 5">
            <a:extLst>
              <a:ext uri="{FF2B5EF4-FFF2-40B4-BE49-F238E27FC236}">
                <a16:creationId xmlns:a16="http://schemas.microsoft.com/office/drawing/2014/main" id="{CA3E415F-D619-4795-8470-79503D2A1E3A}"/>
              </a:ext>
            </a:extLst>
          </p:cNvPr>
          <p:cNvSpPr txBox="1"/>
          <p:nvPr/>
        </p:nvSpPr>
        <p:spPr>
          <a:xfrm>
            <a:off x="8371196" y="1610577"/>
            <a:ext cx="208390"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Contracts</a:t>
            </a:r>
          </a:p>
        </p:txBody>
      </p:sp>
      <p:sp>
        <p:nvSpPr>
          <p:cNvPr id="58" name="TextBox 57">
            <a:extLst>
              <a:ext uri="{FF2B5EF4-FFF2-40B4-BE49-F238E27FC236}">
                <a16:creationId xmlns:a16="http://schemas.microsoft.com/office/drawing/2014/main" id="{E33EC803-2FC0-460A-831C-DC1EFCACE4FB}"/>
              </a:ext>
            </a:extLst>
          </p:cNvPr>
          <p:cNvSpPr txBox="1"/>
          <p:nvPr/>
        </p:nvSpPr>
        <p:spPr>
          <a:xfrm>
            <a:off x="8371196" y="1165915"/>
            <a:ext cx="190758"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Contacts</a:t>
            </a:r>
          </a:p>
        </p:txBody>
      </p:sp>
      <p:sp>
        <p:nvSpPr>
          <p:cNvPr id="59" name="TextBox 58">
            <a:extLst>
              <a:ext uri="{FF2B5EF4-FFF2-40B4-BE49-F238E27FC236}">
                <a16:creationId xmlns:a16="http://schemas.microsoft.com/office/drawing/2014/main" id="{32BB918A-326B-4BE8-94DC-609073330705}"/>
              </a:ext>
            </a:extLst>
          </p:cNvPr>
          <p:cNvSpPr txBox="1"/>
          <p:nvPr/>
        </p:nvSpPr>
        <p:spPr>
          <a:xfrm>
            <a:off x="8371196" y="2113289"/>
            <a:ext cx="259686"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In the News</a:t>
            </a:r>
          </a:p>
        </p:txBody>
      </p:sp>
      <p:cxnSp>
        <p:nvCxnSpPr>
          <p:cNvPr id="55" name="Straight Connector 54">
            <a:extLst>
              <a:ext uri="{FF2B5EF4-FFF2-40B4-BE49-F238E27FC236}">
                <a16:creationId xmlns:a16="http://schemas.microsoft.com/office/drawing/2014/main" id="{EC37996D-1EEB-4B23-AB09-FC601D5BF6C1}"/>
              </a:ext>
            </a:extLst>
          </p:cNvPr>
          <p:cNvCxnSpPr>
            <a:cxnSpLocks/>
          </p:cNvCxnSpPr>
          <p:nvPr/>
        </p:nvCxnSpPr>
        <p:spPr>
          <a:xfrm>
            <a:off x="8431567" y="1280999"/>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2A6359-4A41-4AE5-9E98-2285E0DBC7DB}"/>
              </a:ext>
            </a:extLst>
          </p:cNvPr>
          <p:cNvCxnSpPr>
            <a:cxnSpLocks/>
          </p:cNvCxnSpPr>
          <p:nvPr/>
        </p:nvCxnSpPr>
        <p:spPr>
          <a:xfrm>
            <a:off x="8682392" y="1280999"/>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D82D7E-EDBE-4696-9AB1-4F8157E5DB86}"/>
              </a:ext>
            </a:extLst>
          </p:cNvPr>
          <p:cNvCxnSpPr>
            <a:cxnSpLocks/>
          </p:cNvCxnSpPr>
          <p:nvPr/>
        </p:nvCxnSpPr>
        <p:spPr>
          <a:xfrm>
            <a:off x="8682392" y="1328624"/>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97FFC97-B359-4DE0-BA4E-6E09DCFA7A47}"/>
              </a:ext>
            </a:extLst>
          </p:cNvPr>
          <p:cNvCxnSpPr>
            <a:cxnSpLocks/>
          </p:cNvCxnSpPr>
          <p:nvPr/>
        </p:nvCxnSpPr>
        <p:spPr>
          <a:xfrm>
            <a:off x="8431567" y="1378266"/>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C879A1-47CA-4AED-AC6E-A6D83337583F}"/>
              </a:ext>
            </a:extLst>
          </p:cNvPr>
          <p:cNvCxnSpPr>
            <a:cxnSpLocks/>
          </p:cNvCxnSpPr>
          <p:nvPr/>
        </p:nvCxnSpPr>
        <p:spPr>
          <a:xfrm>
            <a:off x="8682392" y="1378266"/>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884B80A-E86B-4E5B-9B62-AE0A913780F2}"/>
              </a:ext>
            </a:extLst>
          </p:cNvPr>
          <p:cNvCxnSpPr>
            <a:cxnSpLocks/>
          </p:cNvCxnSpPr>
          <p:nvPr/>
        </p:nvCxnSpPr>
        <p:spPr>
          <a:xfrm>
            <a:off x="8682392" y="1425891"/>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6B8008E-93AA-40DE-8F7D-B82C2787EC00}"/>
              </a:ext>
            </a:extLst>
          </p:cNvPr>
          <p:cNvCxnSpPr>
            <a:cxnSpLocks/>
          </p:cNvCxnSpPr>
          <p:nvPr/>
        </p:nvCxnSpPr>
        <p:spPr>
          <a:xfrm>
            <a:off x="8431567" y="1475533"/>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AAC4A-EF66-4BAE-9879-B592A512EB69}"/>
              </a:ext>
            </a:extLst>
          </p:cNvPr>
          <p:cNvCxnSpPr>
            <a:cxnSpLocks/>
          </p:cNvCxnSpPr>
          <p:nvPr/>
        </p:nvCxnSpPr>
        <p:spPr>
          <a:xfrm>
            <a:off x="8682392" y="1475533"/>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1BA325-9AF0-4C18-996B-F5C0D80BC40B}"/>
              </a:ext>
            </a:extLst>
          </p:cNvPr>
          <p:cNvCxnSpPr>
            <a:cxnSpLocks/>
          </p:cNvCxnSpPr>
          <p:nvPr/>
        </p:nvCxnSpPr>
        <p:spPr>
          <a:xfrm>
            <a:off x="8682392" y="1523158"/>
            <a:ext cx="40763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A2943-0FE2-4481-AD46-36ACE8AC00EA}"/>
              </a:ext>
            </a:extLst>
          </p:cNvPr>
          <p:cNvCxnSpPr>
            <a:cxnSpLocks/>
          </p:cNvCxnSpPr>
          <p:nvPr/>
        </p:nvCxnSpPr>
        <p:spPr>
          <a:xfrm>
            <a:off x="8422040" y="17184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17FA066-F769-40DD-9CB5-9085C591B40A}"/>
              </a:ext>
            </a:extLst>
          </p:cNvPr>
          <p:cNvCxnSpPr>
            <a:cxnSpLocks/>
          </p:cNvCxnSpPr>
          <p:nvPr/>
        </p:nvCxnSpPr>
        <p:spPr>
          <a:xfrm>
            <a:off x="8682392" y="17184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4EDA86-79EB-4F91-9393-130C14F1F7E3}"/>
              </a:ext>
            </a:extLst>
          </p:cNvPr>
          <p:cNvCxnSpPr>
            <a:cxnSpLocks/>
          </p:cNvCxnSpPr>
          <p:nvPr/>
        </p:nvCxnSpPr>
        <p:spPr>
          <a:xfrm>
            <a:off x="8942744" y="17184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D52C4D3-13F4-4635-9582-6BCD82779947}"/>
              </a:ext>
            </a:extLst>
          </p:cNvPr>
          <p:cNvCxnSpPr>
            <a:cxnSpLocks/>
          </p:cNvCxnSpPr>
          <p:nvPr/>
        </p:nvCxnSpPr>
        <p:spPr>
          <a:xfrm>
            <a:off x="9203096" y="17184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484F14-687C-4B86-ACF1-3FA5886098BC}"/>
              </a:ext>
            </a:extLst>
          </p:cNvPr>
          <p:cNvCxnSpPr>
            <a:cxnSpLocks/>
          </p:cNvCxnSpPr>
          <p:nvPr/>
        </p:nvCxnSpPr>
        <p:spPr>
          <a:xfrm>
            <a:off x="8422039" y="17756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BEC8AF-DA41-4F18-9971-4A3E4119810B}"/>
              </a:ext>
            </a:extLst>
          </p:cNvPr>
          <p:cNvCxnSpPr>
            <a:cxnSpLocks/>
          </p:cNvCxnSpPr>
          <p:nvPr/>
        </p:nvCxnSpPr>
        <p:spPr>
          <a:xfrm>
            <a:off x="8682391" y="17756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8508BAB-C2B6-445C-A4F1-7751BB0E5A4B}"/>
              </a:ext>
            </a:extLst>
          </p:cNvPr>
          <p:cNvCxnSpPr>
            <a:cxnSpLocks/>
          </p:cNvCxnSpPr>
          <p:nvPr/>
        </p:nvCxnSpPr>
        <p:spPr>
          <a:xfrm>
            <a:off x="8942743" y="17756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643C72C-651A-43C8-8DDF-2B0E164F55AE}"/>
              </a:ext>
            </a:extLst>
          </p:cNvPr>
          <p:cNvCxnSpPr>
            <a:cxnSpLocks/>
          </p:cNvCxnSpPr>
          <p:nvPr/>
        </p:nvCxnSpPr>
        <p:spPr>
          <a:xfrm>
            <a:off x="9203095" y="17756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2B07D80-8E36-4DDF-B80E-31B3809030B8}"/>
              </a:ext>
            </a:extLst>
          </p:cNvPr>
          <p:cNvCxnSpPr>
            <a:cxnSpLocks/>
          </p:cNvCxnSpPr>
          <p:nvPr/>
        </p:nvCxnSpPr>
        <p:spPr>
          <a:xfrm>
            <a:off x="8422038" y="18327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D015502-5A09-4E85-9804-A178DCFCF861}"/>
              </a:ext>
            </a:extLst>
          </p:cNvPr>
          <p:cNvCxnSpPr>
            <a:cxnSpLocks/>
          </p:cNvCxnSpPr>
          <p:nvPr/>
        </p:nvCxnSpPr>
        <p:spPr>
          <a:xfrm>
            <a:off x="8682390" y="18327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6C40B51-80DA-4BFD-ADED-37B53AE108F4}"/>
              </a:ext>
            </a:extLst>
          </p:cNvPr>
          <p:cNvCxnSpPr>
            <a:cxnSpLocks/>
          </p:cNvCxnSpPr>
          <p:nvPr/>
        </p:nvCxnSpPr>
        <p:spPr>
          <a:xfrm>
            <a:off x="8942742" y="18327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4B90D6-A56A-40C1-88C3-0B8D0ED12FC6}"/>
              </a:ext>
            </a:extLst>
          </p:cNvPr>
          <p:cNvCxnSpPr>
            <a:cxnSpLocks/>
          </p:cNvCxnSpPr>
          <p:nvPr/>
        </p:nvCxnSpPr>
        <p:spPr>
          <a:xfrm>
            <a:off x="9203094" y="18327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3BA25DB-D505-446A-8056-09F26855B46D}"/>
              </a:ext>
            </a:extLst>
          </p:cNvPr>
          <p:cNvCxnSpPr>
            <a:cxnSpLocks/>
          </p:cNvCxnSpPr>
          <p:nvPr/>
        </p:nvCxnSpPr>
        <p:spPr>
          <a:xfrm>
            <a:off x="8422037" y="18899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95C7464-B5B2-4471-8C7D-EC8FBE560264}"/>
              </a:ext>
            </a:extLst>
          </p:cNvPr>
          <p:cNvCxnSpPr>
            <a:cxnSpLocks/>
          </p:cNvCxnSpPr>
          <p:nvPr/>
        </p:nvCxnSpPr>
        <p:spPr>
          <a:xfrm>
            <a:off x="8682389" y="18899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9F18390-6ECC-4D79-A566-A9DAA031F3E1}"/>
              </a:ext>
            </a:extLst>
          </p:cNvPr>
          <p:cNvCxnSpPr>
            <a:cxnSpLocks/>
          </p:cNvCxnSpPr>
          <p:nvPr/>
        </p:nvCxnSpPr>
        <p:spPr>
          <a:xfrm>
            <a:off x="8942741" y="18899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00212DF-1569-4B46-A49B-DA1A97EC01A8}"/>
              </a:ext>
            </a:extLst>
          </p:cNvPr>
          <p:cNvCxnSpPr>
            <a:cxnSpLocks/>
          </p:cNvCxnSpPr>
          <p:nvPr/>
        </p:nvCxnSpPr>
        <p:spPr>
          <a:xfrm>
            <a:off x="9203093" y="18899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79D6A41-10FB-4F2C-90AF-48E2B5136883}"/>
              </a:ext>
            </a:extLst>
          </p:cNvPr>
          <p:cNvCxnSpPr>
            <a:cxnSpLocks/>
          </p:cNvCxnSpPr>
          <p:nvPr/>
        </p:nvCxnSpPr>
        <p:spPr>
          <a:xfrm>
            <a:off x="8422036" y="19470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E603B7-8C1D-4B3B-802D-9D7E0E54B2F0}"/>
              </a:ext>
            </a:extLst>
          </p:cNvPr>
          <p:cNvCxnSpPr>
            <a:cxnSpLocks/>
          </p:cNvCxnSpPr>
          <p:nvPr/>
        </p:nvCxnSpPr>
        <p:spPr>
          <a:xfrm>
            <a:off x="8682388" y="19470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9F70C57-F292-44AC-B2AE-BAB9031AC1C4}"/>
              </a:ext>
            </a:extLst>
          </p:cNvPr>
          <p:cNvCxnSpPr>
            <a:cxnSpLocks/>
          </p:cNvCxnSpPr>
          <p:nvPr/>
        </p:nvCxnSpPr>
        <p:spPr>
          <a:xfrm>
            <a:off x="8942740" y="19470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386465-2BEA-4F1D-AAFD-0C7C2448B805}"/>
              </a:ext>
            </a:extLst>
          </p:cNvPr>
          <p:cNvCxnSpPr>
            <a:cxnSpLocks/>
          </p:cNvCxnSpPr>
          <p:nvPr/>
        </p:nvCxnSpPr>
        <p:spPr>
          <a:xfrm>
            <a:off x="9203092" y="19470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B6A396-79A8-42C3-93C5-04403213BA4A}"/>
              </a:ext>
            </a:extLst>
          </p:cNvPr>
          <p:cNvCxnSpPr>
            <a:cxnSpLocks/>
          </p:cNvCxnSpPr>
          <p:nvPr/>
        </p:nvCxnSpPr>
        <p:spPr>
          <a:xfrm>
            <a:off x="8422035" y="20042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06577B0-27B7-4753-90D5-CA77E84C02A1}"/>
              </a:ext>
            </a:extLst>
          </p:cNvPr>
          <p:cNvCxnSpPr>
            <a:cxnSpLocks/>
          </p:cNvCxnSpPr>
          <p:nvPr/>
        </p:nvCxnSpPr>
        <p:spPr>
          <a:xfrm>
            <a:off x="8682387" y="20042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329643E-DB4F-4C1B-89F0-D1BEA9D6F425}"/>
              </a:ext>
            </a:extLst>
          </p:cNvPr>
          <p:cNvCxnSpPr>
            <a:cxnSpLocks/>
          </p:cNvCxnSpPr>
          <p:nvPr/>
        </p:nvCxnSpPr>
        <p:spPr>
          <a:xfrm>
            <a:off x="8942739" y="20042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80BA838-E417-4521-BC00-46812C59D9D4}"/>
              </a:ext>
            </a:extLst>
          </p:cNvPr>
          <p:cNvCxnSpPr>
            <a:cxnSpLocks/>
          </p:cNvCxnSpPr>
          <p:nvPr/>
        </p:nvCxnSpPr>
        <p:spPr>
          <a:xfrm>
            <a:off x="9203091" y="200420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B671FF-64C5-44AF-BBE3-39A3B69D30D4}"/>
              </a:ext>
            </a:extLst>
          </p:cNvPr>
          <p:cNvCxnSpPr>
            <a:cxnSpLocks/>
          </p:cNvCxnSpPr>
          <p:nvPr/>
        </p:nvCxnSpPr>
        <p:spPr>
          <a:xfrm>
            <a:off x="8422034" y="20613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EE55A45-058F-435B-80F1-F4DB9DEC80B7}"/>
              </a:ext>
            </a:extLst>
          </p:cNvPr>
          <p:cNvCxnSpPr>
            <a:cxnSpLocks/>
          </p:cNvCxnSpPr>
          <p:nvPr/>
        </p:nvCxnSpPr>
        <p:spPr>
          <a:xfrm>
            <a:off x="8682386" y="20613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09FAF5-2185-498C-ABC1-0B01F8C58548}"/>
              </a:ext>
            </a:extLst>
          </p:cNvPr>
          <p:cNvCxnSpPr>
            <a:cxnSpLocks/>
          </p:cNvCxnSpPr>
          <p:nvPr/>
        </p:nvCxnSpPr>
        <p:spPr>
          <a:xfrm>
            <a:off x="8942738" y="20613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AD28AE-AD9A-4716-9DFC-670DFB1BEAA5}"/>
              </a:ext>
            </a:extLst>
          </p:cNvPr>
          <p:cNvCxnSpPr>
            <a:cxnSpLocks/>
          </p:cNvCxnSpPr>
          <p:nvPr/>
        </p:nvCxnSpPr>
        <p:spPr>
          <a:xfrm>
            <a:off x="9203090" y="2061354"/>
            <a:ext cx="19931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AA970AAB-0B3D-4389-A26E-612E9618A87B}"/>
              </a:ext>
            </a:extLst>
          </p:cNvPr>
          <p:cNvSpPr/>
          <p:nvPr/>
        </p:nvSpPr>
        <p:spPr bwMode="auto">
          <a:xfrm>
            <a:off x="8431567" y="2207121"/>
            <a:ext cx="199313" cy="1924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4" name="Group 113">
            <a:extLst>
              <a:ext uri="{FF2B5EF4-FFF2-40B4-BE49-F238E27FC236}">
                <a16:creationId xmlns:a16="http://schemas.microsoft.com/office/drawing/2014/main" id="{D88E24D5-4E28-45B5-85E8-2F16D7F3D90C}"/>
              </a:ext>
            </a:extLst>
          </p:cNvPr>
          <p:cNvGrpSpPr/>
          <p:nvPr/>
        </p:nvGrpSpPr>
        <p:grpSpPr>
          <a:xfrm>
            <a:off x="8418890" y="2237191"/>
            <a:ext cx="321392" cy="236513"/>
            <a:chOff x="8881698" y="2222179"/>
            <a:chExt cx="1595799" cy="1044363"/>
          </a:xfrm>
        </p:grpSpPr>
        <p:sp>
          <p:nvSpPr>
            <p:cNvPr id="107" name="Rectangle 106">
              <a:extLst>
                <a:ext uri="{FF2B5EF4-FFF2-40B4-BE49-F238E27FC236}">
                  <a16:creationId xmlns:a16="http://schemas.microsoft.com/office/drawing/2014/main" id="{F529F33C-56B1-4209-A1C0-E667AEA5A87B}"/>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09" name="Straight Connector 108">
              <a:extLst>
                <a:ext uri="{FF2B5EF4-FFF2-40B4-BE49-F238E27FC236}">
                  <a16:creationId xmlns:a16="http://schemas.microsoft.com/office/drawing/2014/main" id="{FDC41D08-E451-4719-A3EA-3533AFFFC762}"/>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68A8A2B-F330-4838-8B31-4E64F65F387D}"/>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5" name="Straight Connector 114">
            <a:extLst>
              <a:ext uri="{FF2B5EF4-FFF2-40B4-BE49-F238E27FC236}">
                <a16:creationId xmlns:a16="http://schemas.microsoft.com/office/drawing/2014/main" id="{CE2376A6-ACB2-4E4F-B689-1928AB2C1BBC}"/>
              </a:ext>
            </a:extLst>
          </p:cNvPr>
          <p:cNvCxnSpPr>
            <a:cxnSpLocks/>
          </p:cNvCxnSpPr>
          <p:nvPr/>
        </p:nvCxnSpPr>
        <p:spPr>
          <a:xfrm>
            <a:off x="8795459" y="2254417"/>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691704A-057F-4B02-991D-BCB7571AECE8}"/>
              </a:ext>
            </a:extLst>
          </p:cNvPr>
          <p:cNvCxnSpPr>
            <a:cxnSpLocks/>
          </p:cNvCxnSpPr>
          <p:nvPr/>
        </p:nvCxnSpPr>
        <p:spPr>
          <a:xfrm>
            <a:off x="8795459" y="2317221"/>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056FCC-E441-40FB-8BAB-E3FC32CFBF38}"/>
              </a:ext>
            </a:extLst>
          </p:cNvPr>
          <p:cNvCxnSpPr>
            <a:cxnSpLocks/>
          </p:cNvCxnSpPr>
          <p:nvPr/>
        </p:nvCxnSpPr>
        <p:spPr>
          <a:xfrm>
            <a:off x="8795459" y="2380025"/>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D016BC4-1AF7-4DD6-83F5-1C086EF07757}"/>
              </a:ext>
            </a:extLst>
          </p:cNvPr>
          <p:cNvCxnSpPr>
            <a:cxnSpLocks/>
          </p:cNvCxnSpPr>
          <p:nvPr/>
        </p:nvCxnSpPr>
        <p:spPr>
          <a:xfrm>
            <a:off x="8795459" y="2442829"/>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9BD7AE9E-67DF-49E6-92BF-683A4474C230}"/>
              </a:ext>
            </a:extLst>
          </p:cNvPr>
          <p:cNvGrpSpPr/>
          <p:nvPr/>
        </p:nvGrpSpPr>
        <p:grpSpPr>
          <a:xfrm>
            <a:off x="8418890" y="2520108"/>
            <a:ext cx="321392" cy="236513"/>
            <a:chOff x="8881698" y="2222179"/>
            <a:chExt cx="1595799" cy="1044363"/>
          </a:xfrm>
        </p:grpSpPr>
        <p:sp>
          <p:nvSpPr>
            <p:cNvPr id="121" name="Rectangle 120">
              <a:extLst>
                <a:ext uri="{FF2B5EF4-FFF2-40B4-BE49-F238E27FC236}">
                  <a16:creationId xmlns:a16="http://schemas.microsoft.com/office/drawing/2014/main" id="{FFFC85BF-DC51-45D3-936D-DD9FB3C20BA6}"/>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2" name="Straight Connector 121">
              <a:extLst>
                <a:ext uri="{FF2B5EF4-FFF2-40B4-BE49-F238E27FC236}">
                  <a16:creationId xmlns:a16="http://schemas.microsoft.com/office/drawing/2014/main" id="{82B39CDD-5C01-4905-8DAB-FB75796FBE4B}"/>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10A0F2E-1475-4C07-A5CF-6D75D99D5EF8}"/>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4" name="Straight Connector 123">
            <a:extLst>
              <a:ext uri="{FF2B5EF4-FFF2-40B4-BE49-F238E27FC236}">
                <a16:creationId xmlns:a16="http://schemas.microsoft.com/office/drawing/2014/main" id="{581FE829-CB8A-43C8-BA29-953879A759FA}"/>
              </a:ext>
            </a:extLst>
          </p:cNvPr>
          <p:cNvCxnSpPr>
            <a:cxnSpLocks/>
          </p:cNvCxnSpPr>
          <p:nvPr/>
        </p:nvCxnSpPr>
        <p:spPr>
          <a:xfrm>
            <a:off x="8795459" y="2537334"/>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E2E5FCC-9E5B-459B-AC41-4AAFA8A01688}"/>
              </a:ext>
            </a:extLst>
          </p:cNvPr>
          <p:cNvCxnSpPr>
            <a:cxnSpLocks/>
          </p:cNvCxnSpPr>
          <p:nvPr/>
        </p:nvCxnSpPr>
        <p:spPr>
          <a:xfrm>
            <a:off x="8795459" y="2600138"/>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643DA04-A2D9-4E43-9CCD-25DF330CF76E}"/>
              </a:ext>
            </a:extLst>
          </p:cNvPr>
          <p:cNvCxnSpPr>
            <a:cxnSpLocks/>
          </p:cNvCxnSpPr>
          <p:nvPr/>
        </p:nvCxnSpPr>
        <p:spPr>
          <a:xfrm>
            <a:off x="8795459" y="2662942"/>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A9E2F38-4391-4310-B2C0-9643990A4ADD}"/>
              </a:ext>
            </a:extLst>
          </p:cNvPr>
          <p:cNvCxnSpPr>
            <a:cxnSpLocks/>
          </p:cNvCxnSpPr>
          <p:nvPr/>
        </p:nvCxnSpPr>
        <p:spPr>
          <a:xfrm>
            <a:off x="8795459" y="2725746"/>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17024862-FC2B-433D-A2F9-BB55EBE91BF6}"/>
              </a:ext>
            </a:extLst>
          </p:cNvPr>
          <p:cNvGrpSpPr/>
          <p:nvPr/>
        </p:nvGrpSpPr>
        <p:grpSpPr>
          <a:xfrm>
            <a:off x="8418890" y="2803025"/>
            <a:ext cx="321392" cy="236513"/>
            <a:chOff x="8881698" y="2222179"/>
            <a:chExt cx="1595799" cy="1044363"/>
          </a:xfrm>
        </p:grpSpPr>
        <p:sp>
          <p:nvSpPr>
            <p:cNvPr id="129" name="Rectangle 128">
              <a:extLst>
                <a:ext uri="{FF2B5EF4-FFF2-40B4-BE49-F238E27FC236}">
                  <a16:creationId xmlns:a16="http://schemas.microsoft.com/office/drawing/2014/main" id="{45C92FE3-41BD-4503-9960-3B0B14D35700}"/>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a:extLst>
                <a:ext uri="{FF2B5EF4-FFF2-40B4-BE49-F238E27FC236}">
                  <a16:creationId xmlns:a16="http://schemas.microsoft.com/office/drawing/2014/main" id="{248D1CF1-7BAF-4993-B8CB-984A505CEFDF}"/>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E588BE1-6634-45EF-B0E5-B76DFFD813D5}"/>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32" name="Straight Connector 131">
            <a:extLst>
              <a:ext uri="{FF2B5EF4-FFF2-40B4-BE49-F238E27FC236}">
                <a16:creationId xmlns:a16="http://schemas.microsoft.com/office/drawing/2014/main" id="{393DC1EC-84E4-430C-B58E-1B31286CC4F3}"/>
              </a:ext>
            </a:extLst>
          </p:cNvPr>
          <p:cNvCxnSpPr>
            <a:cxnSpLocks/>
          </p:cNvCxnSpPr>
          <p:nvPr/>
        </p:nvCxnSpPr>
        <p:spPr>
          <a:xfrm>
            <a:off x="8795459" y="2820251"/>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538D1CB-6651-419C-95A1-10A8DB81743B}"/>
              </a:ext>
            </a:extLst>
          </p:cNvPr>
          <p:cNvCxnSpPr>
            <a:cxnSpLocks/>
          </p:cNvCxnSpPr>
          <p:nvPr/>
        </p:nvCxnSpPr>
        <p:spPr>
          <a:xfrm>
            <a:off x="8795459" y="2883055"/>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26FD1DF-473D-409D-95AB-C654F9849C45}"/>
              </a:ext>
            </a:extLst>
          </p:cNvPr>
          <p:cNvCxnSpPr>
            <a:cxnSpLocks/>
          </p:cNvCxnSpPr>
          <p:nvPr/>
        </p:nvCxnSpPr>
        <p:spPr>
          <a:xfrm>
            <a:off x="8795459" y="2945859"/>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207A1BB-791C-4FD1-A602-C7E82C574F5E}"/>
              </a:ext>
            </a:extLst>
          </p:cNvPr>
          <p:cNvCxnSpPr>
            <a:cxnSpLocks/>
          </p:cNvCxnSpPr>
          <p:nvPr/>
        </p:nvCxnSpPr>
        <p:spPr>
          <a:xfrm>
            <a:off x="8795459" y="3008663"/>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1DB725E-5A0D-42DF-B848-D6A972D2C924}"/>
              </a:ext>
            </a:extLst>
          </p:cNvPr>
          <p:cNvSpPr txBox="1"/>
          <p:nvPr/>
        </p:nvSpPr>
        <p:spPr>
          <a:xfrm>
            <a:off x="9552983" y="1481552"/>
            <a:ext cx="482504"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Financial Performance</a:t>
            </a:r>
          </a:p>
        </p:txBody>
      </p:sp>
      <p:sp>
        <p:nvSpPr>
          <p:cNvPr id="137" name="Rectangle 136">
            <a:extLst>
              <a:ext uri="{FF2B5EF4-FFF2-40B4-BE49-F238E27FC236}">
                <a16:creationId xmlns:a16="http://schemas.microsoft.com/office/drawing/2014/main" id="{08960CBF-2EAF-4E4E-A4A8-DF8F9F88C0FE}"/>
              </a:ext>
            </a:extLst>
          </p:cNvPr>
          <p:cNvSpPr/>
          <p:nvPr/>
        </p:nvSpPr>
        <p:spPr bwMode="auto">
          <a:xfrm>
            <a:off x="9552983" y="1578754"/>
            <a:ext cx="1403941" cy="53595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39" name="Straight Connector 138">
            <a:extLst>
              <a:ext uri="{FF2B5EF4-FFF2-40B4-BE49-F238E27FC236}">
                <a16:creationId xmlns:a16="http://schemas.microsoft.com/office/drawing/2014/main" id="{3C19CD39-CA78-46C8-8B14-9BD35EF0AF38}"/>
              </a:ext>
            </a:extLst>
          </p:cNvPr>
          <p:cNvCxnSpPr/>
          <p:nvPr/>
        </p:nvCxnSpPr>
        <p:spPr>
          <a:xfrm flipV="1">
            <a:off x="9552983" y="1908954"/>
            <a:ext cx="291105" cy="74627"/>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A2D3B76-C6E0-481C-B9D9-87C3E645E66E}"/>
              </a:ext>
            </a:extLst>
          </p:cNvPr>
          <p:cNvCxnSpPr/>
          <p:nvPr/>
        </p:nvCxnSpPr>
        <p:spPr>
          <a:xfrm>
            <a:off x="9844088" y="1908954"/>
            <a:ext cx="136197" cy="51935"/>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500701D-EE0A-48FE-B509-3EABF5016DB4}"/>
              </a:ext>
            </a:extLst>
          </p:cNvPr>
          <p:cNvCxnSpPr/>
          <p:nvPr/>
        </p:nvCxnSpPr>
        <p:spPr>
          <a:xfrm flipV="1">
            <a:off x="9980285" y="1819210"/>
            <a:ext cx="197178" cy="141679"/>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B943B7E-DC5B-4A42-95F9-A99A30F9435E}"/>
              </a:ext>
            </a:extLst>
          </p:cNvPr>
          <p:cNvCxnSpPr/>
          <p:nvPr/>
        </p:nvCxnSpPr>
        <p:spPr>
          <a:xfrm>
            <a:off x="10182225" y="1812131"/>
            <a:ext cx="151808" cy="81444"/>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111AC4-640C-4967-9304-D0304E0C9CEE}"/>
              </a:ext>
            </a:extLst>
          </p:cNvPr>
          <p:cNvCxnSpPr>
            <a:cxnSpLocks/>
          </p:cNvCxnSpPr>
          <p:nvPr/>
        </p:nvCxnSpPr>
        <p:spPr>
          <a:xfrm flipV="1">
            <a:off x="10335483" y="1763967"/>
            <a:ext cx="298247" cy="134337"/>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9220EDF-52B8-4FE2-AFA9-93789C87EC77}"/>
              </a:ext>
            </a:extLst>
          </p:cNvPr>
          <p:cNvCxnSpPr/>
          <p:nvPr/>
        </p:nvCxnSpPr>
        <p:spPr>
          <a:xfrm>
            <a:off x="10633730" y="1763967"/>
            <a:ext cx="60464" cy="30687"/>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9755F15-192B-4169-B0B9-D13CB24176D9}"/>
              </a:ext>
            </a:extLst>
          </p:cNvPr>
          <p:cNvCxnSpPr/>
          <p:nvPr/>
        </p:nvCxnSpPr>
        <p:spPr>
          <a:xfrm flipV="1">
            <a:off x="10691813" y="1683657"/>
            <a:ext cx="258712" cy="110997"/>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E8F022DA-D5DB-47D6-BBD0-813309BC8496}"/>
              </a:ext>
            </a:extLst>
          </p:cNvPr>
          <p:cNvSpPr txBox="1"/>
          <p:nvPr/>
        </p:nvSpPr>
        <p:spPr>
          <a:xfrm>
            <a:off x="9552983" y="1177480"/>
            <a:ext cx="123432"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Alerts</a:t>
            </a:r>
          </a:p>
        </p:txBody>
      </p:sp>
      <p:cxnSp>
        <p:nvCxnSpPr>
          <p:cNvPr id="154" name="Straight Connector 153">
            <a:extLst>
              <a:ext uri="{FF2B5EF4-FFF2-40B4-BE49-F238E27FC236}">
                <a16:creationId xmlns:a16="http://schemas.microsoft.com/office/drawing/2014/main" id="{78F718AA-C1A5-40AA-88F8-2B63CFF58EA5}"/>
              </a:ext>
            </a:extLst>
          </p:cNvPr>
          <p:cNvCxnSpPr>
            <a:cxnSpLocks/>
          </p:cNvCxnSpPr>
          <p:nvPr/>
        </p:nvCxnSpPr>
        <p:spPr>
          <a:xfrm>
            <a:off x="9552983" y="1280999"/>
            <a:ext cx="137075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9188098-7F55-490A-B0C2-7E96831CA64C}"/>
              </a:ext>
            </a:extLst>
          </p:cNvPr>
          <p:cNvCxnSpPr>
            <a:cxnSpLocks/>
          </p:cNvCxnSpPr>
          <p:nvPr/>
        </p:nvCxnSpPr>
        <p:spPr>
          <a:xfrm>
            <a:off x="9552983" y="1328511"/>
            <a:ext cx="137075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DFC811D-85E4-46AA-8128-29981CD7146A}"/>
              </a:ext>
            </a:extLst>
          </p:cNvPr>
          <p:cNvCxnSpPr>
            <a:cxnSpLocks/>
          </p:cNvCxnSpPr>
          <p:nvPr/>
        </p:nvCxnSpPr>
        <p:spPr>
          <a:xfrm>
            <a:off x="9552983" y="1376023"/>
            <a:ext cx="137075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5972D37-7579-4932-A997-C65908221308}"/>
              </a:ext>
            </a:extLst>
          </p:cNvPr>
          <p:cNvCxnSpPr>
            <a:cxnSpLocks/>
          </p:cNvCxnSpPr>
          <p:nvPr/>
        </p:nvCxnSpPr>
        <p:spPr>
          <a:xfrm>
            <a:off x="9552983" y="1423535"/>
            <a:ext cx="137075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042058CD-68A4-4960-A35C-650CDFA1119E}"/>
              </a:ext>
            </a:extLst>
          </p:cNvPr>
          <p:cNvSpPr txBox="1"/>
          <p:nvPr/>
        </p:nvSpPr>
        <p:spPr>
          <a:xfrm>
            <a:off x="9552983" y="2187872"/>
            <a:ext cx="375103" cy="55400"/>
          </a:xfrm>
          <a:prstGeom prst="rect">
            <a:avLst/>
          </a:prstGeom>
          <a:noFill/>
        </p:spPr>
        <p:txBody>
          <a:bodyPr wrap="none" lIns="0" tIns="0" rIns="0" bIns="0" rtlCol="0">
            <a:spAutoFit/>
          </a:bodyPr>
          <a:lstStyle/>
          <a:p>
            <a:pPr>
              <a:lnSpc>
                <a:spcPct val="90000"/>
              </a:lnSpc>
              <a:spcAft>
                <a:spcPts val="600"/>
              </a:spcAft>
            </a:pPr>
            <a:r>
              <a:rPr lang="en-US" sz="400">
                <a:gradFill>
                  <a:gsLst>
                    <a:gs pos="2917">
                      <a:schemeClr val="tx1"/>
                    </a:gs>
                    <a:gs pos="30000">
                      <a:schemeClr val="tx1"/>
                    </a:gs>
                  </a:gsLst>
                  <a:lin ang="5400000" scaled="0"/>
                </a:gradFill>
              </a:rPr>
              <a:t>Incident Tracking</a:t>
            </a:r>
          </a:p>
        </p:txBody>
      </p:sp>
      <p:cxnSp>
        <p:nvCxnSpPr>
          <p:cNvPr id="160" name="Straight Connector 159">
            <a:extLst>
              <a:ext uri="{FF2B5EF4-FFF2-40B4-BE49-F238E27FC236}">
                <a16:creationId xmlns:a16="http://schemas.microsoft.com/office/drawing/2014/main" id="{A1CE1643-94DA-4530-8DB7-1121FAE71E10}"/>
              </a:ext>
            </a:extLst>
          </p:cNvPr>
          <p:cNvCxnSpPr>
            <a:cxnSpLocks/>
          </p:cNvCxnSpPr>
          <p:nvPr/>
        </p:nvCxnSpPr>
        <p:spPr>
          <a:xfrm>
            <a:off x="9552983" y="2297774"/>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FC3F0EC-FA13-4900-BC4C-09D7D7325BE5}"/>
              </a:ext>
            </a:extLst>
          </p:cNvPr>
          <p:cNvCxnSpPr>
            <a:cxnSpLocks/>
          </p:cNvCxnSpPr>
          <p:nvPr/>
        </p:nvCxnSpPr>
        <p:spPr>
          <a:xfrm>
            <a:off x="9552983" y="2354920"/>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5733E2C-822C-4410-8863-3DD7C304BB6A}"/>
              </a:ext>
            </a:extLst>
          </p:cNvPr>
          <p:cNvCxnSpPr>
            <a:cxnSpLocks/>
          </p:cNvCxnSpPr>
          <p:nvPr/>
        </p:nvCxnSpPr>
        <p:spPr>
          <a:xfrm>
            <a:off x="9552983" y="2412066"/>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CDA2B79-2EB8-48E0-B714-6190264B42DE}"/>
              </a:ext>
            </a:extLst>
          </p:cNvPr>
          <p:cNvCxnSpPr>
            <a:cxnSpLocks/>
          </p:cNvCxnSpPr>
          <p:nvPr/>
        </p:nvCxnSpPr>
        <p:spPr>
          <a:xfrm>
            <a:off x="9552983" y="2469212"/>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67B6693-F02E-43B5-9822-9E544A25CF2A}"/>
              </a:ext>
            </a:extLst>
          </p:cNvPr>
          <p:cNvCxnSpPr>
            <a:cxnSpLocks/>
          </p:cNvCxnSpPr>
          <p:nvPr/>
        </p:nvCxnSpPr>
        <p:spPr>
          <a:xfrm>
            <a:off x="9552983" y="2526358"/>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DCFBD2AF-B4DE-486F-AE9A-03E4F248EDE8}"/>
              </a:ext>
            </a:extLst>
          </p:cNvPr>
          <p:cNvSpPr/>
          <p:nvPr/>
        </p:nvSpPr>
        <p:spPr bwMode="auto">
          <a:xfrm>
            <a:off x="10254953" y="2297773"/>
            <a:ext cx="701971" cy="63325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67" name="Straight Connector 166">
            <a:extLst>
              <a:ext uri="{FF2B5EF4-FFF2-40B4-BE49-F238E27FC236}">
                <a16:creationId xmlns:a16="http://schemas.microsoft.com/office/drawing/2014/main" id="{59C6D706-5219-41AE-B695-7E4A3E84C50E}"/>
              </a:ext>
            </a:extLst>
          </p:cNvPr>
          <p:cNvCxnSpPr>
            <a:cxnSpLocks/>
          </p:cNvCxnSpPr>
          <p:nvPr/>
        </p:nvCxnSpPr>
        <p:spPr>
          <a:xfrm>
            <a:off x="9552983" y="2588081"/>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9C11C58-0146-4D53-A88A-0CE4A2DE79A6}"/>
              </a:ext>
            </a:extLst>
          </p:cNvPr>
          <p:cNvCxnSpPr>
            <a:cxnSpLocks/>
          </p:cNvCxnSpPr>
          <p:nvPr/>
        </p:nvCxnSpPr>
        <p:spPr>
          <a:xfrm>
            <a:off x="9552983" y="2649804"/>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4CC2495-F040-4A7C-BF93-E88DF6D28DCF}"/>
              </a:ext>
            </a:extLst>
          </p:cNvPr>
          <p:cNvCxnSpPr>
            <a:cxnSpLocks/>
          </p:cNvCxnSpPr>
          <p:nvPr/>
        </p:nvCxnSpPr>
        <p:spPr>
          <a:xfrm>
            <a:off x="9552983" y="2711527"/>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4344C3D-E981-41F5-84B2-B1E3457F1AD9}"/>
              </a:ext>
            </a:extLst>
          </p:cNvPr>
          <p:cNvCxnSpPr>
            <a:cxnSpLocks/>
          </p:cNvCxnSpPr>
          <p:nvPr/>
        </p:nvCxnSpPr>
        <p:spPr>
          <a:xfrm>
            <a:off x="9552983" y="2773250"/>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576C9E1-B0B4-42B9-BF88-7EF2B02349DB}"/>
              </a:ext>
            </a:extLst>
          </p:cNvPr>
          <p:cNvCxnSpPr>
            <a:cxnSpLocks/>
          </p:cNvCxnSpPr>
          <p:nvPr/>
        </p:nvCxnSpPr>
        <p:spPr>
          <a:xfrm>
            <a:off x="9552983" y="2834973"/>
            <a:ext cx="624480"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383055DA-0D54-4E36-B1B6-3132A13D8CEE}"/>
              </a:ext>
            </a:extLst>
          </p:cNvPr>
          <p:cNvSpPr/>
          <p:nvPr/>
        </p:nvSpPr>
        <p:spPr bwMode="auto">
          <a:xfrm>
            <a:off x="10467975" y="2354920"/>
            <a:ext cx="455758" cy="8788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a:extLst>
              <a:ext uri="{FF2B5EF4-FFF2-40B4-BE49-F238E27FC236}">
                <a16:creationId xmlns:a16="http://schemas.microsoft.com/office/drawing/2014/main" id="{495DAAA6-6677-40C3-8305-4CA1C511C965}"/>
              </a:ext>
            </a:extLst>
          </p:cNvPr>
          <p:cNvSpPr/>
          <p:nvPr/>
        </p:nvSpPr>
        <p:spPr bwMode="auto">
          <a:xfrm>
            <a:off x="10463934" y="2483288"/>
            <a:ext cx="455758" cy="8788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a:extLst>
              <a:ext uri="{FF2B5EF4-FFF2-40B4-BE49-F238E27FC236}">
                <a16:creationId xmlns:a16="http://schemas.microsoft.com/office/drawing/2014/main" id="{4925895D-9257-4FAC-813D-366D5ADB23FD}"/>
              </a:ext>
            </a:extLst>
          </p:cNvPr>
          <p:cNvSpPr/>
          <p:nvPr/>
        </p:nvSpPr>
        <p:spPr bwMode="auto">
          <a:xfrm>
            <a:off x="10459893" y="2611656"/>
            <a:ext cx="455758" cy="8788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76" name="Straight Connector 175">
            <a:extLst>
              <a:ext uri="{FF2B5EF4-FFF2-40B4-BE49-F238E27FC236}">
                <a16:creationId xmlns:a16="http://schemas.microsoft.com/office/drawing/2014/main" id="{01AD00F6-3E2B-461F-BD87-3D6F5A3AA07F}"/>
              </a:ext>
            </a:extLst>
          </p:cNvPr>
          <p:cNvCxnSpPr>
            <a:cxnSpLocks/>
          </p:cNvCxnSpPr>
          <p:nvPr/>
        </p:nvCxnSpPr>
        <p:spPr>
          <a:xfrm>
            <a:off x="10285293" y="2398860"/>
            <a:ext cx="13029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0603656-E29C-4132-BF25-C476E0D5CE05}"/>
              </a:ext>
            </a:extLst>
          </p:cNvPr>
          <p:cNvCxnSpPr>
            <a:cxnSpLocks/>
          </p:cNvCxnSpPr>
          <p:nvPr/>
        </p:nvCxnSpPr>
        <p:spPr>
          <a:xfrm>
            <a:off x="10285293" y="2520108"/>
            <a:ext cx="13029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1D7F061-D359-4604-A0FE-D72B8056DB2A}"/>
              </a:ext>
            </a:extLst>
          </p:cNvPr>
          <p:cNvCxnSpPr>
            <a:cxnSpLocks/>
          </p:cNvCxnSpPr>
          <p:nvPr/>
        </p:nvCxnSpPr>
        <p:spPr>
          <a:xfrm>
            <a:off x="10285293" y="2641356"/>
            <a:ext cx="13029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CFD7B7F-E0B2-4FD7-8112-BD3FE900DCC9}"/>
              </a:ext>
            </a:extLst>
          </p:cNvPr>
          <p:cNvCxnSpPr>
            <a:cxnSpLocks/>
          </p:cNvCxnSpPr>
          <p:nvPr/>
        </p:nvCxnSpPr>
        <p:spPr>
          <a:xfrm>
            <a:off x="10533667" y="2753775"/>
            <a:ext cx="28750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8FFF535-B238-4B5B-BD74-4FEB1CA93AF4}"/>
              </a:ext>
            </a:extLst>
          </p:cNvPr>
          <p:cNvCxnSpPr>
            <a:cxnSpLocks/>
          </p:cNvCxnSpPr>
          <p:nvPr/>
        </p:nvCxnSpPr>
        <p:spPr>
          <a:xfrm>
            <a:off x="10543809" y="2810519"/>
            <a:ext cx="287502"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3" name="Oval 182">
            <a:extLst>
              <a:ext uri="{FF2B5EF4-FFF2-40B4-BE49-F238E27FC236}">
                <a16:creationId xmlns:a16="http://schemas.microsoft.com/office/drawing/2014/main" id="{2505BE63-051E-4CFB-B1B8-1699D65D2F6D}"/>
              </a:ext>
            </a:extLst>
          </p:cNvPr>
          <p:cNvSpPr/>
          <p:nvPr/>
        </p:nvSpPr>
        <p:spPr bwMode="auto">
          <a:xfrm>
            <a:off x="10470749" y="2729602"/>
            <a:ext cx="48346" cy="48346"/>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4" name="Oval 183">
            <a:extLst>
              <a:ext uri="{FF2B5EF4-FFF2-40B4-BE49-F238E27FC236}">
                <a16:creationId xmlns:a16="http://schemas.microsoft.com/office/drawing/2014/main" id="{A5439D55-3BA0-47DD-9D78-A48D38567C29}"/>
              </a:ext>
            </a:extLst>
          </p:cNvPr>
          <p:cNvSpPr/>
          <p:nvPr/>
        </p:nvSpPr>
        <p:spPr bwMode="auto">
          <a:xfrm>
            <a:off x="10472815" y="2793923"/>
            <a:ext cx="48346" cy="48346"/>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a:extLst>
              <a:ext uri="{FF2B5EF4-FFF2-40B4-BE49-F238E27FC236}">
                <a16:creationId xmlns:a16="http://schemas.microsoft.com/office/drawing/2014/main" id="{209C59FB-66FC-4DD0-B3EE-3A01C4C0C362}"/>
              </a:ext>
            </a:extLst>
          </p:cNvPr>
          <p:cNvSpPr/>
          <p:nvPr/>
        </p:nvSpPr>
        <p:spPr bwMode="auto">
          <a:xfrm>
            <a:off x="10294106" y="2858163"/>
            <a:ext cx="178594" cy="62213"/>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a:extLst>
              <a:ext uri="{FF2B5EF4-FFF2-40B4-BE49-F238E27FC236}">
                <a16:creationId xmlns:a16="http://schemas.microsoft.com/office/drawing/2014/main" id="{1D7F769E-99CF-4027-B30E-A93A00723FC5}"/>
              </a:ext>
            </a:extLst>
          </p:cNvPr>
          <p:cNvSpPr/>
          <p:nvPr/>
        </p:nvSpPr>
        <p:spPr bwMode="auto">
          <a:xfrm>
            <a:off x="10498824" y="2858163"/>
            <a:ext cx="178594" cy="62213"/>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7" name="Oval 186">
            <a:extLst>
              <a:ext uri="{FF2B5EF4-FFF2-40B4-BE49-F238E27FC236}">
                <a16:creationId xmlns:a16="http://schemas.microsoft.com/office/drawing/2014/main" id="{23C7328E-6306-4F1E-B1B9-E9FBAAD7EC5D}"/>
              </a:ext>
            </a:extLst>
          </p:cNvPr>
          <p:cNvSpPr/>
          <p:nvPr/>
        </p:nvSpPr>
        <p:spPr bwMode="auto">
          <a:xfrm>
            <a:off x="7502742" y="2603836"/>
            <a:ext cx="166599" cy="166599"/>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88" name="Straight Connector 187">
            <a:extLst>
              <a:ext uri="{FF2B5EF4-FFF2-40B4-BE49-F238E27FC236}">
                <a16:creationId xmlns:a16="http://schemas.microsoft.com/office/drawing/2014/main" id="{3D755F42-829B-483D-8450-D7A02F8BF9EB}"/>
              </a:ext>
            </a:extLst>
          </p:cNvPr>
          <p:cNvCxnSpPr>
            <a:cxnSpLocks/>
          </p:cNvCxnSpPr>
          <p:nvPr/>
        </p:nvCxnSpPr>
        <p:spPr>
          <a:xfrm>
            <a:off x="7739417" y="2632961"/>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26F389-4D6C-4D39-8BF8-1EFC1A22F8E0}"/>
              </a:ext>
            </a:extLst>
          </p:cNvPr>
          <p:cNvCxnSpPr>
            <a:cxnSpLocks/>
          </p:cNvCxnSpPr>
          <p:nvPr/>
        </p:nvCxnSpPr>
        <p:spPr>
          <a:xfrm>
            <a:off x="7739417" y="2687135"/>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208F95E-B354-48EC-80E1-B0B67FBEF897}"/>
              </a:ext>
            </a:extLst>
          </p:cNvPr>
          <p:cNvCxnSpPr>
            <a:cxnSpLocks/>
          </p:cNvCxnSpPr>
          <p:nvPr/>
        </p:nvCxnSpPr>
        <p:spPr>
          <a:xfrm>
            <a:off x="7739417" y="2741309"/>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2" name="Oval 191">
            <a:extLst>
              <a:ext uri="{FF2B5EF4-FFF2-40B4-BE49-F238E27FC236}">
                <a16:creationId xmlns:a16="http://schemas.microsoft.com/office/drawing/2014/main" id="{F38BD56D-AE1E-4575-9BC5-66160700E1FC}"/>
              </a:ext>
            </a:extLst>
          </p:cNvPr>
          <p:cNvSpPr/>
          <p:nvPr/>
        </p:nvSpPr>
        <p:spPr bwMode="auto">
          <a:xfrm>
            <a:off x="7497578" y="2838907"/>
            <a:ext cx="166599" cy="166599"/>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93" name="Straight Connector 192">
            <a:extLst>
              <a:ext uri="{FF2B5EF4-FFF2-40B4-BE49-F238E27FC236}">
                <a16:creationId xmlns:a16="http://schemas.microsoft.com/office/drawing/2014/main" id="{1BCA3816-4015-4FBD-975E-DD74BCFFD0C1}"/>
              </a:ext>
            </a:extLst>
          </p:cNvPr>
          <p:cNvCxnSpPr>
            <a:cxnSpLocks/>
          </p:cNvCxnSpPr>
          <p:nvPr/>
        </p:nvCxnSpPr>
        <p:spPr>
          <a:xfrm>
            <a:off x="7734253" y="2868032"/>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45C81B0-4C93-4CF5-86D8-7CBA2A247216}"/>
              </a:ext>
            </a:extLst>
          </p:cNvPr>
          <p:cNvCxnSpPr>
            <a:cxnSpLocks/>
          </p:cNvCxnSpPr>
          <p:nvPr/>
        </p:nvCxnSpPr>
        <p:spPr>
          <a:xfrm>
            <a:off x="7734253" y="2922206"/>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F4ED208-BA7E-43F2-B9F6-D5950A9E3D93}"/>
              </a:ext>
            </a:extLst>
          </p:cNvPr>
          <p:cNvCxnSpPr>
            <a:cxnSpLocks/>
          </p:cNvCxnSpPr>
          <p:nvPr/>
        </p:nvCxnSpPr>
        <p:spPr>
          <a:xfrm>
            <a:off x="7734253" y="2976380"/>
            <a:ext cx="562593"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C9121FB9-26D6-413E-B05C-8DD9EE1DD3F9}"/>
              </a:ext>
            </a:extLst>
          </p:cNvPr>
          <p:cNvSpPr/>
          <p:nvPr/>
        </p:nvSpPr>
        <p:spPr bwMode="auto">
          <a:xfrm>
            <a:off x="7953375" y="5616259"/>
            <a:ext cx="1833563" cy="63690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700">
                <a:solidFill>
                  <a:schemeClr val="accent4"/>
                </a:solidFill>
                <a:ea typeface="Segoe UI" pitchFamily="34" charset="0"/>
                <a:cs typeface="Segoe UI" pitchFamily="34" charset="0"/>
              </a:rPr>
              <a:t>Zac Mahon and Joel Castellanos</a:t>
            </a:r>
            <a:br>
              <a:rPr lang="en-US" sz="700">
                <a:solidFill>
                  <a:schemeClr val="accent4"/>
                </a:solidFill>
                <a:ea typeface="Segoe UI" pitchFamily="34" charset="0"/>
                <a:cs typeface="Segoe UI" pitchFamily="34" charset="0"/>
              </a:rPr>
            </a:br>
            <a:r>
              <a:rPr lang="en-US" sz="700">
                <a:solidFill>
                  <a:schemeClr val="accent4"/>
                </a:solidFill>
                <a:ea typeface="Segoe UI" pitchFamily="34" charset="0"/>
                <a:cs typeface="Segoe UI" pitchFamily="34" charset="0"/>
              </a:rPr>
              <a:t>Tenants since September 1, 2017</a:t>
            </a:r>
            <a:br>
              <a:rPr lang="en-US" sz="700">
                <a:solidFill>
                  <a:schemeClr val="accent4"/>
                </a:solidFill>
                <a:ea typeface="Segoe UI" pitchFamily="34" charset="0"/>
                <a:cs typeface="Segoe UI" pitchFamily="34" charset="0"/>
              </a:rPr>
            </a:br>
            <a:r>
              <a:rPr lang="en-US" sz="700" u="sng">
                <a:solidFill>
                  <a:schemeClr val="accent4"/>
                </a:solidFill>
                <a:ea typeface="Segoe UI" pitchFamily="34" charset="0"/>
                <a:cs typeface="Segoe UI" pitchFamily="34" charset="0"/>
              </a:rPr>
              <a:t>Lease</a:t>
            </a:r>
            <a:r>
              <a:rPr lang="en-US" sz="700">
                <a:solidFill>
                  <a:schemeClr val="accent4"/>
                </a:solidFill>
                <a:ea typeface="Segoe UI" pitchFamily="34" charset="0"/>
                <a:cs typeface="Segoe UI" pitchFamily="34" charset="0"/>
              </a:rPr>
              <a:t> expires August 31, 2018</a:t>
            </a:r>
            <a:br>
              <a:rPr lang="en-US" sz="700">
                <a:solidFill>
                  <a:schemeClr val="accent4"/>
                </a:solidFill>
                <a:ea typeface="Segoe UI" pitchFamily="34" charset="0"/>
                <a:cs typeface="Segoe UI" pitchFamily="34" charset="0"/>
              </a:rPr>
            </a:br>
            <a:r>
              <a:rPr lang="en-US" sz="700" u="sng">
                <a:solidFill>
                  <a:schemeClr val="accent4"/>
                </a:solidFill>
                <a:ea typeface="Segoe UI" pitchFamily="34" charset="0"/>
                <a:cs typeface="Segoe UI" pitchFamily="34" charset="0"/>
              </a:rPr>
              <a:t>5 late rent payments</a:t>
            </a:r>
            <a:br>
              <a:rPr lang="en-US" sz="700">
                <a:solidFill>
                  <a:schemeClr val="accent4"/>
                </a:solidFill>
                <a:ea typeface="Segoe UI" pitchFamily="34" charset="0"/>
                <a:cs typeface="Segoe UI" pitchFamily="34" charset="0"/>
              </a:rPr>
            </a:br>
            <a:r>
              <a:rPr lang="en-US" sz="700" u="sng">
                <a:solidFill>
                  <a:schemeClr val="accent4"/>
                </a:solidFill>
                <a:ea typeface="Segoe UI" pitchFamily="34" charset="0"/>
                <a:cs typeface="Segoe UI" pitchFamily="34" charset="0"/>
              </a:rPr>
              <a:t>3 complaints filed</a:t>
            </a:r>
          </a:p>
        </p:txBody>
      </p:sp>
    </p:spTree>
    <p:extLst>
      <p:ext uri="{BB962C8B-B14F-4D97-AF65-F5344CB8AC3E}">
        <p14:creationId xmlns:p14="http://schemas.microsoft.com/office/powerpoint/2010/main" val="1398764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511818F-58BD-49F2-95AA-1C6C9C6C0EE0}"/>
              </a:ext>
            </a:extLst>
          </p:cNvPr>
          <p:cNvSpPr/>
          <p:nvPr/>
        </p:nvSpPr>
        <p:spPr bwMode="auto">
          <a:xfrm>
            <a:off x="429123" y="4628562"/>
            <a:ext cx="5857017" cy="19513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43AC74C-C265-4AD9-98F2-35312F37FC36}"/>
              </a:ext>
            </a:extLst>
          </p:cNvPr>
          <p:cNvSpPr>
            <a:spLocks noGrp="1"/>
          </p:cNvSpPr>
          <p:nvPr>
            <p:ph type="title"/>
          </p:nvPr>
        </p:nvSpPr>
        <p:spPr/>
        <p:txBody>
          <a:bodyPr/>
          <a:lstStyle/>
          <a:p>
            <a:r>
              <a:rPr lang="en-US" sz="2400"/>
              <a:t>What can we build?</a:t>
            </a:r>
            <a:br>
              <a:rPr lang="en-US"/>
            </a:br>
            <a:r>
              <a:rPr lang="en-US"/>
              <a:t>5. Knowledge Assistance</a:t>
            </a:r>
          </a:p>
        </p:txBody>
      </p:sp>
      <p:graphicFrame>
        <p:nvGraphicFramePr>
          <p:cNvPr id="9" name="Content Placeholder 8">
            <a:extLst>
              <a:ext uri="{FF2B5EF4-FFF2-40B4-BE49-F238E27FC236}">
                <a16:creationId xmlns:a16="http://schemas.microsoft.com/office/drawing/2014/main" id="{CC4E0E9E-B561-4F9E-A49A-E8223A5CF7D0}"/>
              </a:ext>
            </a:extLst>
          </p:cNvPr>
          <p:cNvGraphicFramePr>
            <a:graphicFrameLocks noGrp="1"/>
          </p:cNvGraphicFramePr>
          <p:nvPr>
            <p:ph sz="quarter" idx="11"/>
            <p:extLst/>
          </p:nvPr>
        </p:nvGraphicFramePr>
        <p:xfrm>
          <a:off x="342541" y="2219743"/>
          <a:ext cx="5943599" cy="2066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4195424-E1BF-4E22-854B-BDF5D1F031FF}"/>
              </a:ext>
            </a:extLst>
          </p:cNvPr>
          <p:cNvSpPr/>
          <p:nvPr/>
        </p:nvSpPr>
        <p:spPr bwMode="auto">
          <a:xfrm>
            <a:off x="6864020" y="3497262"/>
            <a:ext cx="4786957" cy="284656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7C173B96-E5CF-466C-B976-2BCBA45EE510}"/>
              </a:ext>
            </a:extLst>
          </p:cNvPr>
          <p:cNvSpPr txBox="1"/>
          <p:nvPr/>
        </p:nvSpPr>
        <p:spPr>
          <a:xfrm>
            <a:off x="274639" y="1239724"/>
            <a:ext cx="6011501" cy="849463"/>
          </a:xfrm>
          <a:prstGeom prst="rect">
            <a:avLst/>
          </a:prstGeom>
          <a:noFill/>
        </p:spPr>
        <p:txBody>
          <a:bodyPr wrap="square" lIns="182880" tIns="146304" rIns="182880" bIns="146304" rtlCol="0">
            <a:spAutoFit/>
          </a:bodyPr>
          <a:lstStyle/>
          <a:p>
            <a:pPr>
              <a:lnSpc>
                <a:spcPct val="90000"/>
              </a:lnSpc>
              <a:spcAft>
                <a:spcPts val="600"/>
              </a:spcAft>
            </a:pPr>
            <a:r>
              <a:rPr lang="en-US" sz="2000" i="1"/>
              <a:t>Tailored knowledge management solution based on Office 365</a:t>
            </a:r>
          </a:p>
        </p:txBody>
      </p:sp>
      <p:sp>
        <p:nvSpPr>
          <p:cNvPr id="10" name="TextBox 9">
            <a:extLst>
              <a:ext uri="{FF2B5EF4-FFF2-40B4-BE49-F238E27FC236}">
                <a16:creationId xmlns:a16="http://schemas.microsoft.com/office/drawing/2014/main" id="{AD63EE4B-CFCC-4D42-B0A0-6A681DAFD528}"/>
              </a:ext>
            </a:extLst>
          </p:cNvPr>
          <p:cNvSpPr txBox="1"/>
          <p:nvPr/>
        </p:nvSpPr>
        <p:spPr>
          <a:xfrm rot="20275851">
            <a:off x="479479" y="2389359"/>
            <a:ext cx="992901" cy="461665"/>
          </a:xfrm>
          <a:prstGeom prst="rect">
            <a:avLst/>
          </a:prstGeom>
          <a:noFill/>
        </p:spPr>
        <p:txBody>
          <a:bodyPr wrap="none" lIns="182880" tIns="146304" rIns="182880" bIns="146304" rtlCol="0">
            <a:spAutoFit/>
          </a:bodyPr>
          <a:lstStyle/>
          <a:p>
            <a:pPr>
              <a:lnSpc>
                <a:spcPct val="90000"/>
              </a:lnSpc>
              <a:spcAft>
                <a:spcPts val="600"/>
              </a:spcAft>
            </a:pPr>
            <a:r>
              <a:rPr lang="en-US" sz="1200">
                <a:solidFill>
                  <a:schemeClr val="bg1"/>
                </a:solidFill>
              </a:rPr>
              <a:t>BENEFITS</a:t>
            </a:r>
          </a:p>
        </p:txBody>
      </p:sp>
      <p:grpSp>
        <p:nvGrpSpPr>
          <p:cNvPr id="11" name="Group 10">
            <a:extLst>
              <a:ext uri="{FF2B5EF4-FFF2-40B4-BE49-F238E27FC236}">
                <a16:creationId xmlns:a16="http://schemas.microsoft.com/office/drawing/2014/main" id="{593530CF-0E05-4E6C-B523-127DE301508F}"/>
              </a:ext>
            </a:extLst>
          </p:cNvPr>
          <p:cNvGrpSpPr/>
          <p:nvPr/>
        </p:nvGrpSpPr>
        <p:grpSpPr>
          <a:xfrm>
            <a:off x="6834808" y="397565"/>
            <a:ext cx="4816171" cy="2846567"/>
            <a:chOff x="1056180" y="477078"/>
            <a:chExt cx="9396944" cy="5638801"/>
          </a:xfrm>
        </p:grpSpPr>
        <p:sp>
          <p:nvSpPr>
            <p:cNvPr id="12" name="Rectangle 11">
              <a:extLst>
                <a:ext uri="{FF2B5EF4-FFF2-40B4-BE49-F238E27FC236}">
                  <a16:creationId xmlns:a16="http://schemas.microsoft.com/office/drawing/2014/main" id="{E3AA53A7-D490-4C30-AA4B-99F0F67352FD}"/>
                </a:ext>
              </a:extLst>
            </p:cNvPr>
            <p:cNvSpPr/>
            <p:nvPr/>
          </p:nvSpPr>
          <p:spPr>
            <a:xfrm>
              <a:off x="1113181" y="477078"/>
              <a:ext cx="9339943" cy="32593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00"/>
                <a:t>       Office 365 | SharePoint</a:t>
              </a:r>
            </a:p>
          </p:txBody>
        </p:sp>
        <p:sp>
          <p:nvSpPr>
            <p:cNvPr id="13" name="Rectangle 12">
              <a:extLst>
                <a:ext uri="{FF2B5EF4-FFF2-40B4-BE49-F238E27FC236}">
                  <a16:creationId xmlns:a16="http://schemas.microsoft.com/office/drawing/2014/main" id="{7D1469E0-4889-4F72-BE02-46BC745D0727}"/>
                </a:ext>
              </a:extLst>
            </p:cNvPr>
            <p:cNvSpPr/>
            <p:nvPr/>
          </p:nvSpPr>
          <p:spPr bwMode="auto">
            <a:xfrm>
              <a:off x="1113180" y="488545"/>
              <a:ext cx="302152" cy="30299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823BF35-478A-4CA3-B9C6-A3A823690B46}"/>
                </a:ext>
              </a:extLst>
            </p:cNvPr>
            <p:cNvSpPr/>
            <p:nvPr/>
          </p:nvSpPr>
          <p:spPr>
            <a:xfrm>
              <a:off x="1113181" y="477078"/>
              <a:ext cx="9339943" cy="5638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5" name="Title 16">
              <a:extLst>
                <a:ext uri="{FF2B5EF4-FFF2-40B4-BE49-F238E27FC236}">
                  <a16:creationId xmlns:a16="http://schemas.microsoft.com/office/drawing/2014/main" id="{75AD9C6F-12EA-4510-9994-74616B34D5E8}"/>
                </a:ext>
              </a:extLst>
            </p:cNvPr>
            <p:cNvSpPr txBox="1">
              <a:spLocks/>
            </p:cNvSpPr>
            <p:nvPr/>
          </p:nvSpPr>
          <p:spPr>
            <a:xfrm>
              <a:off x="2961347" y="906681"/>
              <a:ext cx="7456714" cy="720942"/>
            </a:xfrm>
            <a:prstGeom prst="rect">
              <a:avLst/>
            </a:prstGeom>
          </p:spPr>
          <p:txBody>
            <a:bodyPr/>
            <a:lstStyle>
              <a:lvl1pPr algn="l" defTabSz="932742" rtl="0" eaLnBrk="1" latinLnBrk="0" hangingPunct="1">
                <a:lnSpc>
                  <a:spcPct val="90000"/>
                </a:lnSpc>
                <a:spcBef>
                  <a:spcPct val="0"/>
                </a:spcBef>
                <a:buNone/>
                <a:defRPr lang="en-US" sz="3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200"/>
                <a:t>Advisor Knowledge Base</a:t>
              </a:r>
              <a:br>
                <a:rPr lang="en-US" sz="1200"/>
              </a:br>
              <a:r>
                <a:rPr lang="en-US" sz="600"/>
                <a:t>Private Group | Confidential</a:t>
              </a:r>
            </a:p>
          </p:txBody>
        </p:sp>
        <p:grpSp>
          <p:nvGrpSpPr>
            <p:cNvPr id="16" name="Group 15">
              <a:extLst>
                <a:ext uri="{FF2B5EF4-FFF2-40B4-BE49-F238E27FC236}">
                  <a16:creationId xmlns:a16="http://schemas.microsoft.com/office/drawing/2014/main" id="{650533D3-DE5D-44FA-8148-0F32893636E6}"/>
                </a:ext>
              </a:extLst>
            </p:cNvPr>
            <p:cNvGrpSpPr/>
            <p:nvPr/>
          </p:nvGrpSpPr>
          <p:grpSpPr>
            <a:xfrm>
              <a:off x="1165530" y="546540"/>
              <a:ext cx="184159" cy="194572"/>
              <a:chOff x="2425148" y="3723344"/>
              <a:chExt cx="2250737" cy="2313965"/>
            </a:xfrm>
            <a:solidFill>
              <a:schemeClr val="bg1"/>
            </a:solidFill>
          </p:grpSpPr>
          <p:sp>
            <p:nvSpPr>
              <p:cNvPr id="29" name="Rectangle 28">
                <a:extLst>
                  <a:ext uri="{FF2B5EF4-FFF2-40B4-BE49-F238E27FC236}">
                    <a16:creationId xmlns:a16="http://schemas.microsoft.com/office/drawing/2014/main" id="{D0BCCE67-14D1-4E95-9685-C921D371BA08}"/>
                  </a:ext>
                </a:extLst>
              </p:cNvPr>
              <p:cNvSpPr/>
              <p:nvPr/>
            </p:nvSpPr>
            <p:spPr bwMode="auto">
              <a:xfrm>
                <a:off x="2425148"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23A1F2CF-9EFE-41D1-BF32-5FA650D34159}"/>
                  </a:ext>
                </a:extLst>
              </p:cNvPr>
              <p:cNvSpPr/>
              <p:nvPr/>
            </p:nvSpPr>
            <p:spPr bwMode="auto">
              <a:xfrm>
                <a:off x="3221604"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76BE617-EB20-4B6D-B665-90348D2A0AB1}"/>
                  </a:ext>
                </a:extLst>
              </p:cNvPr>
              <p:cNvSpPr/>
              <p:nvPr/>
            </p:nvSpPr>
            <p:spPr bwMode="auto">
              <a:xfrm>
                <a:off x="4018060" y="372334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E2CB1AFD-73AE-447C-80A1-CAAC3FA51BF5}"/>
                  </a:ext>
                </a:extLst>
              </p:cNvPr>
              <p:cNvSpPr/>
              <p:nvPr/>
            </p:nvSpPr>
            <p:spPr bwMode="auto">
              <a:xfrm>
                <a:off x="2425148"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CB92C399-6B40-49BC-9A10-4C2ED8942E72}"/>
                  </a:ext>
                </a:extLst>
              </p:cNvPr>
              <p:cNvSpPr/>
              <p:nvPr/>
            </p:nvSpPr>
            <p:spPr bwMode="auto">
              <a:xfrm>
                <a:off x="3221604"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A60F68B-02C2-4CE4-9711-F5D9893CFE90}"/>
                  </a:ext>
                </a:extLst>
              </p:cNvPr>
              <p:cNvSpPr/>
              <p:nvPr/>
            </p:nvSpPr>
            <p:spPr bwMode="auto">
              <a:xfrm>
                <a:off x="4018060" y="455141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1E9682CF-AA1A-46A9-9882-7EFF456E9DE8}"/>
                  </a:ext>
                </a:extLst>
              </p:cNvPr>
              <p:cNvSpPr/>
              <p:nvPr/>
            </p:nvSpPr>
            <p:spPr bwMode="auto">
              <a:xfrm>
                <a:off x="2425148"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8A5FE60B-05F3-418D-8BCD-B671151C2ED8}"/>
                  </a:ext>
                </a:extLst>
              </p:cNvPr>
              <p:cNvSpPr/>
              <p:nvPr/>
            </p:nvSpPr>
            <p:spPr bwMode="auto">
              <a:xfrm>
                <a:off x="3221604"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DFBAA72F-2318-4232-A65E-40CF30CDEA5B}"/>
                  </a:ext>
                </a:extLst>
              </p:cNvPr>
              <p:cNvSpPr/>
              <p:nvPr/>
            </p:nvSpPr>
            <p:spPr bwMode="auto">
              <a:xfrm>
                <a:off x="4018060" y="5379484"/>
                <a:ext cx="657825" cy="6578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a:extLst>
                <a:ext uri="{FF2B5EF4-FFF2-40B4-BE49-F238E27FC236}">
                  <a16:creationId xmlns:a16="http://schemas.microsoft.com/office/drawing/2014/main" id="{3F51E4F1-54CE-423C-B3BA-A68AA6EA1A6C}"/>
                </a:ext>
              </a:extLst>
            </p:cNvPr>
            <p:cNvPicPr>
              <a:picLocks noChangeAspect="1"/>
            </p:cNvPicPr>
            <p:nvPr/>
          </p:nvPicPr>
          <p:blipFill>
            <a:blip r:embed="rId8"/>
            <a:stretch>
              <a:fillRect/>
            </a:stretch>
          </p:blipFill>
          <p:spPr>
            <a:xfrm>
              <a:off x="9034178" y="494621"/>
              <a:ext cx="915180" cy="317070"/>
            </a:xfrm>
            <a:prstGeom prst="rect">
              <a:avLst/>
            </a:prstGeom>
          </p:spPr>
        </p:pic>
        <p:sp>
          <p:nvSpPr>
            <p:cNvPr id="18" name="Oval 17">
              <a:extLst>
                <a:ext uri="{FF2B5EF4-FFF2-40B4-BE49-F238E27FC236}">
                  <a16:creationId xmlns:a16="http://schemas.microsoft.com/office/drawing/2014/main" id="{BCEAB0A2-C843-41F9-88CC-4763758405C2}"/>
                </a:ext>
              </a:extLst>
            </p:cNvPr>
            <p:cNvSpPr/>
            <p:nvPr/>
          </p:nvSpPr>
          <p:spPr bwMode="auto">
            <a:xfrm>
              <a:off x="10043881" y="488545"/>
              <a:ext cx="294710" cy="29471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D653C7A-0C40-4503-8322-CF512F0F198B}"/>
                </a:ext>
              </a:extLst>
            </p:cNvPr>
            <p:cNvSpPr/>
            <p:nvPr/>
          </p:nvSpPr>
          <p:spPr bwMode="auto">
            <a:xfrm>
              <a:off x="2353582" y="993913"/>
              <a:ext cx="607765" cy="60776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a:gradFill>
                    <a:gsLst>
                      <a:gs pos="0">
                        <a:srgbClr val="FFFFFF"/>
                      </a:gs>
                      <a:gs pos="100000">
                        <a:srgbClr val="FFFFFF"/>
                      </a:gs>
                    </a:gsLst>
                    <a:lin ang="5400000" scaled="0"/>
                  </a:gradFill>
                  <a:ea typeface="Segoe UI" pitchFamily="34" charset="0"/>
                  <a:cs typeface="Segoe UI" pitchFamily="34" charset="0"/>
                </a:rPr>
                <a:t>AB</a:t>
              </a:r>
            </a:p>
          </p:txBody>
        </p:sp>
        <p:sp>
          <p:nvSpPr>
            <p:cNvPr id="20" name="Rectangle 19">
              <a:extLst>
                <a:ext uri="{FF2B5EF4-FFF2-40B4-BE49-F238E27FC236}">
                  <a16:creationId xmlns:a16="http://schemas.microsoft.com/office/drawing/2014/main" id="{F1F29D3C-3CA5-4486-A94F-F0AEA60A3A97}"/>
                </a:ext>
              </a:extLst>
            </p:cNvPr>
            <p:cNvSpPr/>
            <p:nvPr/>
          </p:nvSpPr>
          <p:spPr bwMode="auto">
            <a:xfrm>
              <a:off x="2194560" y="1627624"/>
              <a:ext cx="8258563" cy="24668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tx1"/>
                  </a:solidFill>
                  <a:ea typeface="Segoe UI" pitchFamily="34" charset="0"/>
                  <a:cs typeface="Segoe UI" pitchFamily="34" charset="0"/>
                </a:rPr>
                <a:t>+ New</a:t>
              </a:r>
            </a:p>
          </p:txBody>
        </p:sp>
        <p:cxnSp>
          <p:nvCxnSpPr>
            <p:cNvPr id="21" name="Straight Connector 20">
              <a:extLst>
                <a:ext uri="{FF2B5EF4-FFF2-40B4-BE49-F238E27FC236}">
                  <a16:creationId xmlns:a16="http://schemas.microsoft.com/office/drawing/2014/main" id="{4BBCFE01-2249-46E3-88D0-6EEB23362424}"/>
                </a:ext>
              </a:extLst>
            </p:cNvPr>
            <p:cNvCxnSpPr>
              <a:cxnSpLocks/>
            </p:cNvCxnSpPr>
            <p:nvPr/>
          </p:nvCxnSpPr>
          <p:spPr>
            <a:xfrm flipV="1">
              <a:off x="2194560" y="811691"/>
              <a:ext cx="0" cy="530418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258F3D0-75D8-4557-8918-531604D3736C}"/>
                </a:ext>
              </a:extLst>
            </p:cNvPr>
            <p:cNvGrpSpPr/>
            <p:nvPr/>
          </p:nvGrpSpPr>
          <p:grpSpPr>
            <a:xfrm>
              <a:off x="1165531" y="896832"/>
              <a:ext cx="135256" cy="141393"/>
              <a:chOff x="3124201" y="2843213"/>
              <a:chExt cx="804858" cy="841378"/>
            </a:xfrm>
          </p:grpSpPr>
          <p:sp>
            <p:nvSpPr>
              <p:cNvPr id="27" name="Oval 26">
                <a:extLst>
                  <a:ext uri="{FF2B5EF4-FFF2-40B4-BE49-F238E27FC236}">
                    <a16:creationId xmlns:a16="http://schemas.microsoft.com/office/drawing/2014/main" id="{C4E53526-17A9-400E-9B0F-17DE83F9CB64}"/>
                  </a:ext>
                </a:extLst>
              </p:cNvPr>
              <p:cNvSpPr/>
              <p:nvPr/>
            </p:nvSpPr>
            <p:spPr bwMode="auto">
              <a:xfrm>
                <a:off x="3462338" y="2843213"/>
                <a:ext cx="466721" cy="466721"/>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50A08AE-64B5-48BB-97B9-6B960F347CE4}"/>
                  </a:ext>
                </a:extLst>
              </p:cNvPr>
              <p:cNvCxnSpPr>
                <a:cxnSpLocks/>
                <a:endCxn id="27" idx="3"/>
              </p:cNvCxnSpPr>
              <p:nvPr/>
            </p:nvCxnSpPr>
            <p:spPr>
              <a:xfrm flipV="1">
                <a:off x="3124201" y="3241584"/>
                <a:ext cx="406487" cy="443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9292619C-5772-4484-8F95-2D636D948D76}"/>
                </a:ext>
              </a:extLst>
            </p:cNvPr>
            <p:cNvSpPr txBox="1"/>
            <p:nvPr/>
          </p:nvSpPr>
          <p:spPr>
            <a:xfrm>
              <a:off x="1228439" y="746343"/>
              <a:ext cx="1195379" cy="667597"/>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Search</a:t>
              </a:r>
            </a:p>
          </p:txBody>
        </p:sp>
        <p:cxnSp>
          <p:nvCxnSpPr>
            <p:cNvPr id="24" name="Straight Connector 23">
              <a:extLst>
                <a:ext uri="{FF2B5EF4-FFF2-40B4-BE49-F238E27FC236}">
                  <a16:creationId xmlns:a16="http://schemas.microsoft.com/office/drawing/2014/main" id="{7AAE9677-F573-4D11-8DB0-2D24CD4074DE}"/>
                </a:ext>
              </a:extLst>
            </p:cNvPr>
            <p:cNvCxnSpPr/>
            <p:nvPr/>
          </p:nvCxnSpPr>
          <p:spPr>
            <a:xfrm>
              <a:off x="1113180" y="1071563"/>
              <a:ext cx="1081380" cy="0"/>
            </a:xfrm>
            <a:prstGeom prst="line">
              <a:avLst/>
            </a:prstGeom>
            <a:ln>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79A8107-3E90-4E79-B0A1-F8C9E243F2D8}"/>
                </a:ext>
              </a:extLst>
            </p:cNvPr>
            <p:cNvSpPr txBox="1"/>
            <p:nvPr/>
          </p:nvSpPr>
          <p:spPr>
            <a:xfrm>
              <a:off x="1056180" y="1038225"/>
              <a:ext cx="1195379" cy="2075955"/>
            </a:xfrm>
            <a:prstGeom prst="rect">
              <a:avLst/>
            </a:prstGeom>
            <a:noFill/>
          </p:spPr>
          <p:txBody>
            <a:bodyPr wrap="square" lIns="182880" tIns="146304" rIns="182880" bIns="146304" rtlCol="0">
              <a:spAutoFit/>
            </a:bodyPr>
            <a:lstStyle/>
            <a:p>
              <a:pPr>
                <a:lnSpc>
                  <a:spcPct val="90000"/>
                </a:lnSpc>
                <a:spcAft>
                  <a:spcPts val="600"/>
                </a:spcAft>
              </a:pPr>
              <a:r>
                <a:rPr lang="en-US" sz="300">
                  <a:gradFill>
                    <a:gsLst>
                      <a:gs pos="2917">
                        <a:schemeClr val="tx1"/>
                      </a:gs>
                      <a:gs pos="30000">
                        <a:schemeClr val="tx1"/>
                      </a:gs>
                    </a:gsLst>
                    <a:lin ang="5400000" scaled="0"/>
                  </a:gradFill>
                </a:rPr>
                <a:t>Home</a:t>
              </a:r>
            </a:p>
            <a:p>
              <a:pPr>
                <a:lnSpc>
                  <a:spcPct val="90000"/>
                </a:lnSpc>
                <a:spcAft>
                  <a:spcPts val="600"/>
                </a:spcAft>
              </a:pPr>
              <a:r>
                <a:rPr lang="en-US" sz="300">
                  <a:gradFill>
                    <a:gsLst>
                      <a:gs pos="2917">
                        <a:schemeClr val="tx1"/>
                      </a:gs>
                      <a:gs pos="30000">
                        <a:schemeClr val="tx1"/>
                      </a:gs>
                    </a:gsLst>
                    <a:lin ang="5400000" scaled="0"/>
                  </a:gradFill>
                </a:rPr>
                <a:t>Conversations</a:t>
              </a:r>
            </a:p>
            <a:p>
              <a:pPr>
                <a:lnSpc>
                  <a:spcPct val="90000"/>
                </a:lnSpc>
                <a:spcAft>
                  <a:spcPts val="600"/>
                </a:spcAft>
              </a:pPr>
              <a:r>
                <a:rPr lang="en-US" sz="300">
                  <a:gradFill>
                    <a:gsLst>
                      <a:gs pos="2917">
                        <a:schemeClr val="tx1"/>
                      </a:gs>
                      <a:gs pos="30000">
                        <a:schemeClr val="tx1"/>
                      </a:gs>
                    </a:gsLst>
                    <a:lin ang="5400000" scaled="0"/>
                  </a:gradFill>
                </a:rPr>
                <a:t>Documents</a:t>
              </a:r>
            </a:p>
            <a:p>
              <a:pPr>
                <a:lnSpc>
                  <a:spcPct val="90000"/>
                </a:lnSpc>
                <a:spcAft>
                  <a:spcPts val="600"/>
                </a:spcAft>
              </a:pPr>
              <a:r>
                <a:rPr lang="en-US" sz="300">
                  <a:gradFill>
                    <a:gsLst>
                      <a:gs pos="2917">
                        <a:schemeClr val="tx1"/>
                      </a:gs>
                      <a:gs pos="30000">
                        <a:schemeClr val="tx1"/>
                      </a:gs>
                    </a:gsLst>
                    <a:lin ang="5400000" scaled="0"/>
                  </a:gradFill>
                </a:rPr>
                <a:t>Notebook</a:t>
              </a:r>
            </a:p>
            <a:p>
              <a:pPr>
                <a:lnSpc>
                  <a:spcPct val="90000"/>
                </a:lnSpc>
                <a:spcAft>
                  <a:spcPts val="600"/>
                </a:spcAft>
              </a:pPr>
              <a:r>
                <a:rPr lang="en-US" sz="300">
                  <a:gradFill>
                    <a:gsLst>
                      <a:gs pos="2917">
                        <a:schemeClr val="tx1"/>
                      </a:gs>
                      <a:gs pos="30000">
                        <a:schemeClr val="tx1"/>
                      </a:gs>
                    </a:gsLst>
                    <a:lin ang="5400000" scaled="0"/>
                  </a:gradFill>
                </a:rPr>
                <a:t>Pages</a:t>
              </a:r>
            </a:p>
            <a:p>
              <a:pPr>
                <a:lnSpc>
                  <a:spcPct val="90000"/>
                </a:lnSpc>
                <a:spcAft>
                  <a:spcPts val="600"/>
                </a:spcAft>
              </a:pPr>
              <a:r>
                <a:rPr lang="en-US" sz="300">
                  <a:gradFill>
                    <a:gsLst>
                      <a:gs pos="2917">
                        <a:schemeClr val="tx1"/>
                      </a:gs>
                      <a:gs pos="30000">
                        <a:schemeClr val="tx1"/>
                      </a:gs>
                    </a:gsLst>
                    <a:lin ang="5400000" scaled="0"/>
                  </a:gradFill>
                </a:rPr>
                <a:t>Recycle Bin</a:t>
              </a:r>
            </a:p>
            <a:p>
              <a:pPr>
                <a:lnSpc>
                  <a:spcPct val="90000"/>
                </a:lnSpc>
                <a:spcAft>
                  <a:spcPts val="600"/>
                </a:spcAft>
              </a:pPr>
              <a:r>
                <a:rPr lang="en-US" sz="300">
                  <a:gradFill>
                    <a:gsLst>
                      <a:gs pos="2917">
                        <a:schemeClr val="tx1"/>
                      </a:gs>
                      <a:gs pos="30000">
                        <a:schemeClr val="tx1"/>
                      </a:gs>
                    </a:gsLst>
                    <a:lin ang="5400000" scaled="0"/>
                  </a:gradFill>
                </a:rPr>
                <a:t>    Edit</a:t>
              </a:r>
            </a:p>
          </p:txBody>
        </p:sp>
        <p:pic>
          <p:nvPicPr>
            <p:cNvPr id="26" name="Picture 25">
              <a:extLst>
                <a:ext uri="{FF2B5EF4-FFF2-40B4-BE49-F238E27FC236}">
                  <a16:creationId xmlns:a16="http://schemas.microsoft.com/office/drawing/2014/main" id="{6D0B2B6F-66EF-46E2-808D-6B2AE4AA13DD}"/>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199164" y="2486025"/>
              <a:ext cx="170713" cy="170713"/>
            </a:xfrm>
            <a:prstGeom prst="rect">
              <a:avLst/>
            </a:prstGeom>
          </p:spPr>
        </p:pic>
      </p:grpSp>
      <p:grpSp>
        <p:nvGrpSpPr>
          <p:cNvPr id="38" name="Group 37">
            <a:extLst>
              <a:ext uri="{FF2B5EF4-FFF2-40B4-BE49-F238E27FC236}">
                <a16:creationId xmlns:a16="http://schemas.microsoft.com/office/drawing/2014/main" id="{52A940E1-30D0-4D67-9128-FD237E70B1EF}"/>
              </a:ext>
            </a:extLst>
          </p:cNvPr>
          <p:cNvGrpSpPr/>
          <p:nvPr/>
        </p:nvGrpSpPr>
        <p:grpSpPr>
          <a:xfrm>
            <a:off x="6846051" y="3367329"/>
            <a:ext cx="4786956" cy="2983936"/>
            <a:chOff x="2133597" y="386555"/>
            <a:chExt cx="9533572" cy="5942729"/>
          </a:xfrm>
        </p:grpSpPr>
        <p:sp>
          <p:nvSpPr>
            <p:cNvPr id="39" name="Rectangle 38">
              <a:extLst>
                <a:ext uri="{FF2B5EF4-FFF2-40B4-BE49-F238E27FC236}">
                  <a16:creationId xmlns:a16="http://schemas.microsoft.com/office/drawing/2014/main" id="{7168B81D-0ED2-4EEB-B2AF-2EC1756B7EDE}"/>
                </a:ext>
              </a:extLst>
            </p:cNvPr>
            <p:cNvSpPr/>
            <p:nvPr/>
          </p:nvSpPr>
          <p:spPr bwMode="auto">
            <a:xfrm>
              <a:off x="2142172" y="665240"/>
              <a:ext cx="9524997" cy="56640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3AD889A-7070-4D4D-ACF8-542726A4D988}"/>
                </a:ext>
              </a:extLst>
            </p:cNvPr>
            <p:cNvSpPr/>
            <p:nvPr/>
          </p:nvSpPr>
          <p:spPr bwMode="auto">
            <a:xfrm>
              <a:off x="2133597" y="1000519"/>
              <a:ext cx="636194" cy="5322749"/>
            </a:xfrm>
            <a:prstGeom prst="rect">
              <a:avLst/>
            </a:prstGeom>
            <a:solidFill>
              <a:srgbClr val="2938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BE5E0C28-910E-4600-A14F-886722637604}"/>
                </a:ext>
              </a:extLst>
            </p:cNvPr>
            <p:cNvSpPr/>
            <p:nvPr/>
          </p:nvSpPr>
          <p:spPr bwMode="auto">
            <a:xfrm>
              <a:off x="2141220" y="665239"/>
              <a:ext cx="9517380" cy="33528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a:gradFill>
                    <a:gsLst>
                      <a:gs pos="0">
                        <a:srgbClr val="FFFFFF"/>
                      </a:gs>
                      <a:gs pos="100000">
                        <a:srgbClr val="FFFFFF"/>
                      </a:gs>
                    </a:gsLst>
                    <a:lin ang="5400000" scaled="0"/>
                  </a:gradFill>
                  <a:ea typeface="Segoe UI" pitchFamily="34" charset="0"/>
                  <a:cs typeface="Segoe UI" pitchFamily="34" charset="0"/>
                </a:rPr>
                <a:t>My Team | Microsoft Teams</a:t>
              </a:r>
            </a:p>
          </p:txBody>
        </p:sp>
        <p:sp>
          <p:nvSpPr>
            <p:cNvPr id="42" name="TextBox 41">
              <a:extLst>
                <a:ext uri="{FF2B5EF4-FFF2-40B4-BE49-F238E27FC236}">
                  <a16:creationId xmlns:a16="http://schemas.microsoft.com/office/drawing/2014/main" id="{31B94E36-FB74-4BCE-8424-A4FF13F96BA1}"/>
                </a:ext>
              </a:extLst>
            </p:cNvPr>
            <p:cNvSpPr txBox="1"/>
            <p:nvPr/>
          </p:nvSpPr>
          <p:spPr>
            <a:xfrm>
              <a:off x="2430779" y="386555"/>
              <a:ext cx="1539241" cy="864273"/>
            </a:xfrm>
            <a:prstGeom prst="rect">
              <a:avLst/>
            </a:prstGeom>
            <a:noFill/>
          </p:spPr>
          <p:txBody>
            <a:bodyPr wrap="square" lIns="182880" tIns="146304" rIns="182880" bIns="146304" rtlCol="0" anchor="ctr">
              <a:spAutoFit/>
            </a:bodyPr>
            <a:lstStyle/>
            <a:p>
              <a:pPr>
                <a:lnSpc>
                  <a:spcPct val="90000"/>
                </a:lnSpc>
                <a:spcAft>
                  <a:spcPts val="600"/>
                </a:spcAft>
              </a:pPr>
              <a:r>
                <a:rPr lang="en-US" sz="900">
                  <a:solidFill>
                    <a:schemeClr val="bg1"/>
                  </a:solidFill>
                </a:rPr>
                <a:t>&lt;      &gt;</a:t>
              </a:r>
            </a:p>
          </p:txBody>
        </p:sp>
        <p:pic>
          <p:nvPicPr>
            <p:cNvPr id="43" name="Picture 42">
              <a:extLst>
                <a:ext uri="{FF2B5EF4-FFF2-40B4-BE49-F238E27FC236}">
                  <a16:creationId xmlns:a16="http://schemas.microsoft.com/office/drawing/2014/main" id="{8D8052F9-F269-4D8E-A8BC-C9F7175CCE75}"/>
                </a:ext>
              </a:extLst>
            </p:cNvPr>
            <p:cNvPicPr>
              <a:picLocks noChangeAspect="1"/>
            </p:cNvPicPr>
            <p:nvPr/>
          </p:nvPicPr>
          <p:blipFill rotWithShape="1">
            <a:blip r:embed="rId10"/>
            <a:srcRect b="3112"/>
            <a:stretch/>
          </p:blipFill>
          <p:spPr>
            <a:xfrm>
              <a:off x="2141220" y="1000519"/>
              <a:ext cx="628571" cy="3792461"/>
            </a:xfrm>
            <a:prstGeom prst="rect">
              <a:avLst/>
            </a:prstGeom>
          </p:spPr>
        </p:pic>
        <p:pic>
          <p:nvPicPr>
            <p:cNvPr id="44" name="Picture 43">
              <a:extLst>
                <a:ext uri="{FF2B5EF4-FFF2-40B4-BE49-F238E27FC236}">
                  <a16:creationId xmlns:a16="http://schemas.microsoft.com/office/drawing/2014/main" id="{D6BEBAEE-D9C0-42F5-9B0A-8E6148D23B1A}"/>
                </a:ext>
              </a:extLst>
            </p:cNvPr>
            <p:cNvPicPr>
              <a:picLocks noChangeAspect="1"/>
            </p:cNvPicPr>
            <p:nvPr/>
          </p:nvPicPr>
          <p:blipFill>
            <a:blip r:embed="rId11"/>
            <a:stretch>
              <a:fillRect/>
            </a:stretch>
          </p:blipFill>
          <p:spPr>
            <a:xfrm>
              <a:off x="2133597" y="4792980"/>
              <a:ext cx="638095" cy="1057143"/>
            </a:xfrm>
            <a:prstGeom prst="rect">
              <a:avLst/>
            </a:prstGeom>
          </p:spPr>
        </p:pic>
        <p:sp>
          <p:nvSpPr>
            <p:cNvPr id="45" name="Oval 44">
              <a:extLst>
                <a:ext uri="{FF2B5EF4-FFF2-40B4-BE49-F238E27FC236}">
                  <a16:creationId xmlns:a16="http://schemas.microsoft.com/office/drawing/2014/main" id="{0BBD5B85-46D8-4591-9FFD-37E4ACCFDA03}"/>
                </a:ext>
              </a:extLst>
            </p:cNvPr>
            <p:cNvSpPr/>
            <p:nvPr/>
          </p:nvSpPr>
          <p:spPr bwMode="auto">
            <a:xfrm>
              <a:off x="2193161" y="5735473"/>
              <a:ext cx="517065" cy="517065"/>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E739181-6F30-4CED-A2DB-D771DBAF5441}"/>
                </a:ext>
              </a:extLst>
            </p:cNvPr>
            <p:cNvSpPr/>
            <p:nvPr/>
          </p:nvSpPr>
          <p:spPr bwMode="auto">
            <a:xfrm>
              <a:off x="2895600" y="1077228"/>
              <a:ext cx="495300" cy="4953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AB</a:t>
              </a:r>
            </a:p>
          </p:txBody>
        </p:sp>
        <p:sp>
          <p:nvSpPr>
            <p:cNvPr id="47" name="TextBox 46">
              <a:extLst>
                <a:ext uri="{FF2B5EF4-FFF2-40B4-BE49-F238E27FC236}">
                  <a16:creationId xmlns:a16="http://schemas.microsoft.com/office/drawing/2014/main" id="{995E1FA7-D693-4034-AED4-670220A33571}"/>
                </a:ext>
              </a:extLst>
            </p:cNvPr>
            <p:cNvSpPr txBox="1"/>
            <p:nvPr/>
          </p:nvSpPr>
          <p:spPr>
            <a:xfrm>
              <a:off x="3322323" y="955544"/>
              <a:ext cx="7680960" cy="1084940"/>
            </a:xfrm>
            <a:prstGeom prst="rect">
              <a:avLst/>
            </a:prstGeom>
            <a:noFill/>
          </p:spPr>
          <p:txBody>
            <a:bodyPr wrap="square" lIns="182880" tIns="146304" rIns="182880" bIns="146304" rtlCol="0">
              <a:spAutoFit/>
            </a:bodyPr>
            <a:lstStyle/>
            <a:p>
              <a:pPr>
                <a:lnSpc>
                  <a:spcPct val="90000"/>
                </a:lnSpc>
                <a:spcAft>
                  <a:spcPts val="600"/>
                </a:spcAft>
              </a:pPr>
              <a:r>
                <a:rPr lang="en-US" sz="1050">
                  <a:gradFill>
                    <a:gsLst>
                      <a:gs pos="2917">
                        <a:schemeClr val="tx1"/>
                      </a:gs>
                      <a:gs pos="30000">
                        <a:schemeClr val="tx1"/>
                      </a:gs>
                    </a:gsLst>
                    <a:lin ang="5400000" scaled="0"/>
                  </a:gradFill>
                </a:rPr>
                <a:t>Advisor Knowledge Management &gt; General …</a:t>
              </a:r>
              <a:br>
                <a:rPr lang="en-US" sz="1050">
                  <a:gradFill>
                    <a:gsLst>
                      <a:gs pos="2917">
                        <a:schemeClr val="tx1"/>
                      </a:gs>
                      <a:gs pos="30000">
                        <a:schemeClr val="tx1"/>
                      </a:gs>
                    </a:gsLst>
                    <a:lin ang="5400000" scaled="0"/>
                  </a:gradFill>
                </a:rPr>
              </a:br>
              <a:r>
                <a:rPr lang="en-US" sz="600">
                  <a:gradFill>
                    <a:gsLst>
                      <a:gs pos="2917">
                        <a:schemeClr val="tx1"/>
                      </a:gs>
                      <a:gs pos="30000">
                        <a:schemeClr val="tx1"/>
                      </a:gs>
                    </a:gsLst>
                    <a:lin ang="5400000" scaled="0"/>
                  </a:gradFill>
                </a:rPr>
                <a:t>This team has guests</a:t>
              </a:r>
              <a:endParaRPr lang="en-US" sz="1050">
                <a:gradFill>
                  <a:gsLst>
                    <a:gs pos="2917">
                      <a:schemeClr val="tx1"/>
                    </a:gs>
                    <a:gs pos="30000">
                      <a:schemeClr val="tx1"/>
                    </a:gs>
                  </a:gsLst>
                  <a:lin ang="5400000" scaled="0"/>
                </a:gradFill>
              </a:endParaRPr>
            </a:p>
          </p:txBody>
        </p:sp>
        <p:sp>
          <p:nvSpPr>
            <p:cNvPr id="48" name="TextBox 47">
              <a:extLst>
                <a:ext uri="{FF2B5EF4-FFF2-40B4-BE49-F238E27FC236}">
                  <a16:creationId xmlns:a16="http://schemas.microsoft.com/office/drawing/2014/main" id="{06BC1A74-4C5F-4007-94AB-BF8100834B97}"/>
                </a:ext>
              </a:extLst>
            </p:cNvPr>
            <p:cNvSpPr txBox="1"/>
            <p:nvPr/>
          </p:nvSpPr>
          <p:spPr>
            <a:xfrm>
              <a:off x="2769791" y="1465275"/>
              <a:ext cx="2427574" cy="753940"/>
            </a:xfrm>
            <a:prstGeom prst="rect">
              <a:avLst/>
            </a:prstGeom>
            <a:noFill/>
          </p:spPr>
          <p:txBody>
            <a:bodyPr wrap="none" lIns="182880" tIns="146304" rIns="182880" bIns="146304" rtlCol="0">
              <a:spAutoFit/>
            </a:bodyPr>
            <a:lstStyle/>
            <a:p>
              <a:pPr>
                <a:lnSpc>
                  <a:spcPct val="90000"/>
                </a:lnSpc>
                <a:spcAft>
                  <a:spcPts val="600"/>
                </a:spcAft>
              </a:pPr>
              <a:r>
                <a:rPr lang="en-US" sz="600">
                  <a:gradFill>
                    <a:gsLst>
                      <a:gs pos="2917">
                        <a:schemeClr val="tx1"/>
                      </a:gs>
                      <a:gs pos="30000">
                        <a:schemeClr val="tx1"/>
                      </a:gs>
                    </a:gsLst>
                    <a:lin ang="5400000" scaled="0"/>
                  </a:gradFill>
                </a:rPr>
                <a:t>Conversations      Files   +</a:t>
              </a:r>
            </a:p>
          </p:txBody>
        </p:sp>
        <p:cxnSp>
          <p:nvCxnSpPr>
            <p:cNvPr id="49" name="Straight Connector 48">
              <a:extLst>
                <a:ext uri="{FF2B5EF4-FFF2-40B4-BE49-F238E27FC236}">
                  <a16:creationId xmlns:a16="http://schemas.microsoft.com/office/drawing/2014/main" id="{3B8DF8D4-1257-460B-9325-193BE6D4AA13}"/>
                </a:ext>
              </a:extLst>
            </p:cNvPr>
            <p:cNvCxnSpPr>
              <a:cxnSpLocks/>
            </p:cNvCxnSpPr>
            <p:nvPr/>
          </p:nvCxnSpPr>
          <p:spPr>
            <a:xfrm>
              <a:off x="3121831" y="1964596"/>
              <a:ext cx="93403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DE2517-5B8E-4257-B3E2-3EFF1A3AFA11}"/>
                </a:ext>
              </a:extLst>
            </p:cNvPr>
            <p:cNvSpPr/>
            <p:nvPr/>
          </p:nvSpPr>
          <p:spPr bwMode="auto">
            <a:xfrm>
              <a:off x="3200401" y="2041686"/>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4EA3C2A5-AE72-4A58-9C4D-9D9C38E68A33}"/>
                </a:ext>
              </a:extLst>
            </p:cNvPr>
            <p:cNvSpPr/>
            <p:nvPr/>
          </p:nvSpPr>
          <p:spPr bwMode="auto">
            <a:xfrm>
              <a:off x="3710941" y="2041686"/>
              <a:ext cx="7376160" cy="46896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Natalie Frost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I have a client who plans to retire in the UK and wants some of her portfolio in Pound Sterling</a:t>
              </a:r>
            </a:p>
          </p:txBody>
        </p:sp>
        <p:sp>
          <p:nvSpPr>
            <p:cNvPr id="52" name="Oval 51">
              <a:extLst>
                <a:ext uri="{FF2B5EF4-FFF2-40B4-BE49-F238E27FC236}">
                  <a16:creationId xmlns:a16="http://schemas.microsoft.com/office/drawing/2014/main" id="{B3465226-7755-4521-B0C3-FD59EA4B3C74}"/>
                </a:ext>
              </a:extLst>
            </p:cNvPr>
            <p:cNvSpPr/>
            <p:nvPr/>
          </p:nvSpPr>
          <p:spPr bwMode="auto">
            <a:xfrm>
              <a:off x="3779520" y="2601717"/>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CA35CB37-1469-4F84-B45F-F616C1124D7E}"/>
                </a:ext>
              </a:extLst>
            </p:cNvPr>
            <p:cNvSpPr/>
            <p:nvPr/>
          </p:nvSpPr>
          <p:spPr bwMode="auto">
            <a:xfrm>
              <a:off x="4169096" y="2580379"/>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Gregg Beaman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Seems risky but I think there’s a fund for that</a:t>
              </a:r>
            </a:p>
          </p:txBody>
        </p:sp>
        <p:sp>
          <p:nvSpPr>
            <p:cNvPr id="127" name="Oval 126">
              <a:extLst>
                <a:ext uri="{FF2B5EF4-FFF2-40B4-BE49-F238E27FC236}">
                  <a16:creationId xmlns:a16="http://schemas.microsoft.com/office/drawing/2014/main" id="{1CC45E0A-F649-4F6A-8BA1-BDE2207FE321}"/>
                </a:ext>
              </a:extLst>
            </p:cNvPr>
            <p:cNvSpPr/>
            <p:nvPr/>
          </p:nvSpPr>
          <p:spPr bwMode="auto">
            <a:xfrm>
              <a:off x="3792908" y="3101285"/>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58CA170C-A7D3-4AC1-930F-78FAB12D6630}"/>
                </a:ext>
              </a:extLst>
            </p:cNvPr>
            <p:cNvSpPr/>
            <p:nvPr/>
          </p:nvSpPr>
          <p:spPr bwMode="auto">
            <a:xfrm>
              <a:off x="4182483" y="3079948"/>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Gregg Beaman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InvestoBot</a:t>
              </a:r>
              <a:r>
                <a:rPr lang="en-US" sz="500">
                  <a:solidFill>
                    <a:schemeClr val="accent4"/>
                  </a:solidFill>
                  <a:ea typeface="Segoe UI" pitchFamily="34" charset="0"/>
                  <a:cs typeface="Segoe UI" pitchFamily="34" charset="0"/>
                </a:rPr>
                <a:t> please show all UK stock market funds without a currency hedge</a:t>
              </a:r>
            </a:p>
          </p:txBody>
        </p:sp>
        <p:sp>
          <p:nvSpPr>
            <p:cNvPr id="129" name="Oval 128">
              <a:extLst>
                <a:ext uri="{FF2B5EF4-FFF2-40B4-BE49-F238E27FC236}">
                  <a16:creationId xmlns:a16="http://schemas.microsoft.com/office/drawing/2014/main" id="{0F94C15A-B3F4-4DE4-9D6B-46944040F3E2}"/>
                </a:ext>
              </a:extLst>
            </p:cNvPr>
            <p:cNvSpPr/>
            <p:nvPr/>
          </p:nvSpPr>
          <p:spPr bwMode="auto">
            <a:xfrm>
              <a:off x="3784332" y="3640484"/>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E7B79415-A17A-48C2-B9B0-EF4CCD32C88A}"/>
                </a:ext>
              </a:extLst>
            </p:cNvPr>
            <p:cNvSpPr/>
            <p:nvPr/>
          </p:nvSpPr>
          <p:spPr bwMode="auto">
            <a:xfrm>
              <a:off x="4173908" y="3619146"/>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Investor Bot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Here are the top 10 UK stock funds that don’t hedge currency</a:t>
              </a:r>
            </a:p>
            <a:p>
              <a:pPr defTabSz="932472" fontAlgn="base">
                <a:lnSpc>
                  <a:spcPct val="90000"/>
                </a:lnSpc>
                <a:spcBef>
                  <a:spcPct val="0"/>
                </a:spcBef>
                <a:spcAft>
                  <a:spcPct val="0"/>
                </a:spcAft>
              </a:pPr>
              <a:endParaRPr lang="en-US" sz="500">
                <a:solidFill>
                  <a:schemeClr val="accent4"/>
                </a:solidFill>
                <a:ea typeface="Segoe UI" pitchFamily="34" charset="0"/>
                <a:cs typeface="Segoe UI" pitchFamily="34" charset="0"/>
              </a:endParaRPr>
            </a:p>
          </p:txBody>
        </p:sp>
        <p:sp>
          <p:nvSpPr>
            <p:cNvPr id="133" name="Oval 132">
              <a:extLst>
                <a:ext uri="{FF2B5EF4-FFF2-40B4-BE49-F238E27FC236}">
                  <a16:creationId xmlns:a16="http://schemas.microsoft.com/office/drawing/2014/main" id="{E2387158-6F18-4D2C-94F1-EC605745219A}"/>
                </a:ext>
              </a:extLst>
            </p:cNvPr>
            <p:cNvSpPr/>
            <p:nvPr/>
          </p:nvSpPr>
          <p:spPr bwMode="auto">
            <a:xfrm>
              <a:off x="3801484" y="4595551"/>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CA297BF-02AD-4545-89A2-076906FFC470}"/>
                </a:ext>
              </a:extLst>
            </p:cNvPr>
            <p:cNvSpPr/>
            <p:nvPr/>
          </p:nvSpPr>
          <p:spPr bwMode="auto">
            <a:xfrm>
              <a:off x="4191059" y="4574214"/>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Natalie Frost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a:t>
              </a:r>
              <a:r>
                <a:rPr lang="en-US" sz="500" err="1">
                  <a:solidFill>
                    <a:schemeClr val="accent4"/>
                  </a:solidFill>
                  <a:ea typeface="Segoe UI" pitchFamily="34" charset="0"/>
                  <a:cs typeface="Segoe UI" pitchFamily="34" charset="0"/>
                </a:rPr>
                <a:t>InvestoBot</a:t>
              </a:r>
              <a:r>
                <a:rPr lang="en-US" sz="500">
                  <a:solidFill>
                    <a:schemeClr val="accent4"/>
                  </a:solidFill>
                  <a:ea typeface="Segoe UI" pitchFamily="34" charset="0"/>
                  <a:cs typeface="Segoe UI" pitchFamily="34" charset="0"/>
                </a:rPr>
                <a:t> How is UKX doing?</a:t>
              </a:r>
            </a:p>
          </p:txBody>
        </p:sp>
        <p:sp>
          <p:nvSpPr>
            <p:cNvPr id="135" name="Oval 134">
              <a:extLst>
                <a:ext uri="{FF2B5EF4-FFF2-40B4-BE49-F238E27FC236}">
                  <a16:creationId xmlns:a16="http://schemas.microsoft.com/office/drawing/2014/main" id="{09A41A71-4499-4EA7-821C-303D436B383A}"/>
                </a:ext>
              </a:extLst>
            </p:cNvPr>
            <p:cNvSpPr/>
            <p:nvPr/>
          </p:nvSpPr>
          <p:spPr bwMode="auto">
            <a:xfrm>
              <a:off x="3792908" y="5134750"/>
              <a:ext cx="381000" cy="381000"/>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a:extLst>
                <a:ext uri="{FF2B5EF4-FFF2-40B4-BE49-F238E27FC236}">
                  <a16:creationId xmlns:a16="http://schemas.microsoft.com/office/drawing/2014/main" id="{CBDD4574-1DFD-454B-89A2-30A3DDBCB395}"/>
                </a:ext>
              </a:extLst>
            </p:cNvPr>
            <p:cNvSpPr/>
            <p:nvPr/>
          </p:nvSpPr>
          <p:spPr bwMode="auto">
            <a:xfrm>
              <a:off x="4182483" y="5113412"/>
              <a:ext cx="6918005" cy="468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500">
                  <a:solidFill>
                    <a:schemeClr val="accent4"/>
                  </a:solidFill>
                  <a:ea typeface="Segoe UI" pitchFamily="34" charset="0"/>
                  <a:cs typeface="Segoe UI" pitchFamily="34" charset="0"/>
                </a:rPr>
                <a:t>Investor Bot 2/2/2018</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UKX is tied to the FTSE 100 index and is the worst performing major European market.</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As of January 1, it was up 3% year over year, trailing an average 12% gain for comparable exchanges</a:t>
              </a:r>
              <a:br>
                <a:rPr lang="en-US" sz="500">
                  <a:solidFill>
                    <a:schemeClr val="accent4"/>
                  </a:solidFill>
                  <a:ea typeface="Segoe UI" pitchFamily="34" charset="0"/>
                  <a:cs typeface="Segoe UI" pitchFamily="34" charset="0"/>
                </a:rPr>
              </a:br>
              <a:r>
                <a:rPr lang="en-US" sz="500">
                  <a:solidFill>
                    <a:schemeClr val="accent4"/>
                  </a:solidFill>
                  <a:ea typeface="Segoe UI" pitchFamily="34" charset="0"/>
                  <a:cs typeface="Segoe UI" pitchFamily="34" charset="0"/>
                </a:rPr>
                <a:t>WARNING: UKX derives &gt;50% of its revenues from abroad</a:t>
              </a:r>
            </a:p>
            <a:p>
              <a:pPr defTabSz="932472" fontAlgn="base">
                <a:lnSpc>
                  <a:spcPct val="90000"/>
                </a:lnSpc>
                <a:spcBef>
                  <a:spcPct val="0"/>
                </a:spcBef>
                <a:spcAft>
                  <a:spcPct val="0"/>
                </a:spcAft>
              </a:pPr>
              <a:endParaRPr lang="en-US" sz="500">
                <a:solidFill>
                  <a:schemeClr val="accent4"/>
                </a:solidFill>
                <a:ea typeface="Segoe UI" pitchFamily="34" charset="0"/>
                <a:cs typeface="Segoe UI" pitchFamily="34" charset="0"/>
              </a:endParaRPr>
            </a:p>
          </p:txBody>
        </p:sp>
      </p:grpSp>
      <p:sp>
        <p:nvSpPr>
          <p:cNvPr id="56" name="TextBox 55">
            <a:extLst>
              <a:ext uri="{FF2B5EF4-FFF2-40B4-BE49-F238E27FC236}">
                <a16:creationId xmlns:a16="http://schemas.microsoft.com/office/drawing/2014/main" id="{5729A9C0-4016-41CD-9500-67CF950CEF6A}"/>
              </a:ext>
            </a:extLst>
          </p:cNvPr>
          <p:cNvSpPr txBox="1"/>
          <p:nvPr/>
        </p:nvSpPr>
        <p:spPr>
          <a:xfrm>
            <a:off x="406617" y="4468711"/>
            <a:ext cx="2269339" cy="332399"/>
          </a:xfrm>
          <a:prstGeom prst="rect">
            <a:avLst/>
          </a:prstGeom>
          <a:solidFill>
            <a:schemeClr val="bg1"/>
          </a:solid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Key Technologies</a:t>
            </a:r>
          </a:p>
        </p:txBody>
      </p:sp>
      <p:sp>
        <p:nvSpPr>
          <p:cNvPr id="57" name="TextBox 56">
            <a:extLst>
              <a:ext uri="{FF2B5EF4-FFF2-40B4-BE49-F238E27FC236}">
                <a16:creationId xmlns:a16="http://schemas.microsoft.com/office/drawing/2014/main" id="{A8AEE8B8-336E-480E-BF09-229C82181724}"/>
              </a:ext>
            </a:extLst>
          </p:cNvPr>
          <p:cNvSpPr txBox="1"/>
          <p:nvPr/>
        </p:nvSpPr>
        <p:spPr>
          <a:xfrm>
            <a:off x="464555" y="4756839"/>
            <a:ext cx="3240179" cy="14957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SharePoint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t>
            </a:r>
            <a:r>
              <a:rPr lang="en-US" sz="1400" err="1">
                <a:gradFill>
                  <a:gsLst>
                    <a:gs pos="2917">
                      <a:schemeClr val="tx1"/>
                    </a:gs>
                    <a:gs pos="30000">
                      <a:schemeClr val="tx1"/>
                    </a:gs>
                  </a:gsLst>
                  <a:lin ang="5400000" scaled="0"/>
                </a:gradFill>
              </a:rPr>
              <a:t>AuthN</a:t>
            </a:r>
            <a:r>
              <a:rPr lang="en-US" sz="1400">
                <a:gradFill>
                  <a:gsLst>
                    <a:gs pos="2917">
                      <a:schemeClr val="tx1"/>
                    </a:gs>
                    <a:gs pos="30000">
                      <a:schemeClr val="tx1"/>
                    </a:gs>
                  </a:gsLst>
                  <a:lin ang="5400000" scaled="0"/>
                </a:gradFill>
              </a:rPr>
              <a:t> libs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60" name="TextBox 59">
            <a:extLst>
              <a:ext uri="{FF2B5EF4-FFF2-40B4-BE49-F238E27FC236}">
                <a16:creationId xmlns:a16="http://schemas.microsoft.com/office/drawing/2014/main" id="{464158D0-464A-40A0-A45A-251C7D11CB59}"/>
              </a:ext>
            </a:extLst>
          </p:cNvPr>
          <p:cNvSpPr txBox="1"/>
          <p:nvPr/>
        </p:nvSpPr>
        <p:spPr>
          <a:xfrm>
            <a:off x="3140914" y="4756839"/>
            <a:ext cx="3240179" cy="176663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Teams Applications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Bot Framework</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AD, </a:t>
            </a:r>
            <a:r>
              <a:rPr lang="en-US" sz="1400" err="1">
                <a:gradFill>
                  <a:gsLst>
                    <a:gs pos="2917">
                      <a:schemeClr val="tx1"/>
                    </a:gs>
                    <a:gs pos="30000">
                      <a:schemeClr val="tx1"/>
                    </a:gs>
                  </a:gsLst>
                  <a:lin ang="5400000" scaled="0"/>
                </a:gradFill>
              </a:rPr>
              <a:t>AuthN</a:t>
            </a:r>
            <a:r>
              <a:rPr lang="en-US" sz="1400">
                <a:gradFill>
                  <a:gsLst>
                    <a:gs pos="2917">
                      <a:schemeClr val="tx1"/>
                    </a:gs>
                    <a:gs pos="30000">
                      <a:schemeClr val="tx1"/>
                    </a:gs>
                  </a:gsLst>
                  <a:lin ang="5400000" scaled="0"/>
                </a:gradFill>
              </a:rPr>
              <a:t> libs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Azure Web Apps and Azure Functions</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Power BI</a:t>
            </a:r>
          </a:p>
        </p:txBody>
      </p:sp>
      <p:sp>
        <p:nvSpPr>
          <p:cNvPr id="3" name="Rectangle 2">
            <a:extLst>
              <a:ext uri="{FF2B5EF4-FFF2-40B4-BE49-F238E27FC236}">
                <a16:creationId xmlns:a16="http://schemas.microsoft.com/office/drawing/2014/main" id="{DEBF9F8A-3895-4D40-BB7C-2F4B5992F44E}"/>
              </a:ext>
            </a:extLst>
          </p:cNvPr>
          <p:cNvSpPr/>
          <p:nvPr/>
        </p:nvSpPr>
        <p:spPr bwMode="auto">
          <a:xfrm>
            <a:off x="7573016" y="1498602"/>
            <a:ext cx="1561557" cy="16871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5358AB6A-E796-4307-AA95-78030EC2FC52}"/>
              </a:ext>
            </a:extLst>
          </p:cNvPr>
          <p:cNvSpPr/>
          <p:nvPr/>
        </p:nvSpPr>
        <p:spPr bwMode="auto">
          <a:xfrm>
            <a:off x="8077681" y="1709583"/>
            <a:ext cx="199313" cy="1924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a:extLst>
              <a:ext uri="{FF2B5EF4-FFF2-40B4-BE49-F238E27FC236}">
                <a16:creationId xmlns:a16="http://schemas.microsoft.com/office/drawing/2014/main" id="{5AB80017-858C-4E59-9C30-5AD409E3DBBA}"/>
              </a:ext>
            </a:extLst>
          </p:cNvPr>
          <p:cNvGrpSpPr/>
          <p:nvPr/>
        </p:nvGrpSpPr>
        <p:grpSpPr>
          <a:xfrm>
            <a:off x="8065004" y="1739653"/>
            <a:ext cx="321392" cy="236513"/>
            <a:chOff x="8881698" y="2222179"/>
            <a:chExt cx="1595799" cy="1044363"/>
          </a:xfrm>
        </p:grpSpPr>
        <p:sp>
          <p:nvSpPr>
            <p:cNvPr id="59" name="Rectangle 58">
              <a:extLst>
                <a:ext uri="{FF2B5EF4-FFF2-40B4-BE49-F238E27FC236}">
                  <a16:creationId xmlns:a16="http://schemas.microsoft.com/office/drawing/2014/main" id="{823B3059-6741-44A6-843B-1A26EDA5BBDA}"/>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a:extLst>
                <a:ext uri="{FF2B5EF4-FFF2-40B4-BE49-F238E27FC236}">
                  <a16:creationId xmlns:a16="http://schemas.microsoft.com/office/drawing/2014/main" id="{7E6D056B-D89A-4F30-A75C-CAC6B1359089}"/>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CF2DAF-3B22-4496-BC23-A3A8452BBCFD}"/>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id="{9C2F8311-6BC1-4CD9-A48D-171D4624480D}"/>
              </a:ext>
            </a:extLst>
          </p:cNvPr>
          <p:cNvCxnSpPr>
            <a:cxnSpLocks/>
          </p:cNvCxnSpPr>
          <p:nvPr/>
        </p:nvCxnSpPr>
        <p:spPr>
          <a:xfrm>
            <a:off x="8441573" y="1756879"/>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E2DD162-859A-4F22-B52F-1134705A8F8D}"/>
              </a:ext>
            </a:extLst>
          </p:cNvPr>
          <p:cNvCxnSpPr>
            <a:cxnSpLocks/>
          </p:cNvCxnSpPr>
          <p:nvPr/>
        </p:nvCxnSpPr>
        <p:spPr>
          <a:xfrm>
            <a:off x="8441573" y="1819683"/>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E1F1DA8-A075-4E04-8225-9A37B3A79460}"/>
              </a:ext>
            </a:extLst>
          </p:cNvPr>
          <p:cNvCxnSpPr>
            <a:cxnSpLocks/>
          </p:cNvCxnSpPr>
          <p:nvPr/>
        </p:nvCxnSpPr>
        <p:spPr>
          <a:xfrm>
            <a:off x="8441573" y="1882487"/>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8E2C4B-A1CA-416C-93EF-D8AB388508D2}"/>
              </a:ext>
            </a:extLst>
          </p:cNvPr>
          <p:cNvCxnSpPr>
            <a:cxnSpLocks/>
          </p:cNvCxnSpPr>
          <p:nvPr/>
        </p:nvCxnSpPr>
        <p:spPr>
          <a:xfrm>
            <a:off x="8441573" y="1945291"/>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4AC4A960-5B29-4024-8659-E5B7A27512FC}"/>
              </a:ext>
            </a:extLst>
          </p:cNvPr>
          <p:cNvGrpSpPr/>
          <p:nvPr/>
        </p:nvGrpSpPr>
        <p:grpSpPr>
          <a:xfrm>
            <a:off x="8065004" y="2022570"/>
            <a:ext cx="321392" cy="236513"/>
            <a:chOff x="8881698" y="2222179"/>
            <a:chExt cx="1595799" cy="1044363"/>
          </a:xfrm>
        </p:grpSpPr>
        <p:sp>
          <p:nvSpPr>
            <p:cNvPr id="69" name="Rectangle 68">
              <a:extLst>
                <a:ext uri="{FF2B5EF4-FFF2-40B4-BE49-F238E27FC236}">
                  <a16:creationId xmlns:a16="http://schemas.microsoft.com/office/drawing/2014/main" id="{0A00C803-F0F0-4EAE-AAC1-4616C0E1ADFF}"/>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3545ABBE-DAAD-4D94-A4CC-E6058F6B2501}"/>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FAE5E90-3F3B-482C-A271-DC3BF57FD359}"/>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6945D12F-3C29-4C8D-A0A2-BEE8ADDC648B}"/>
              </a:ext>
            </a:extLst>
          </p:cNvPr>
          <p:cNvCxnSpPr>
            <a:cxnSpLocks/>
          </p:cNvCxnSpPr>
          <p:nvPr/>
        </p:nvCxnSpPr>
        <p:spPr>
          <a:xfrm>
            <a:off x="8441573" y="2039796"/>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2C83CDA-8DC5-42C1-9EB7-6C5014A6C696}"/>
              </a:ext>
            </a:extLst>
          </p:cNvPr>
          <p:cNvCxnSpPr>
            <a:cxnSpLocks/>
          </p:cNvCxnSpPr>
          <p:nvPr/>
        </p:nvCxnSpPr>
        <p:spPr>
          <a:xfrm>
            <a:off x="8441573" y="2102600"/>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660A9E9-4CE1-4009-948C-A1CAC69F49AF}"/>
              </a:ext>
            </a:extLst>
          </p:cNvPr>
          <p:cNvCxnSpPr>
            <a:cxnSpLocks/>
          </p:cNvCxnSpPr>
          <p:nvPr/>
        </p:nvCxnSpPr>
        <p:spPr>
          <a:xfrm>
            <a:off x="8441573" y="2165404"/>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757B214-B8F8-4E88-B1AF-FE91808DDD3A}"/>
              </a:ext>
            </a:extLst>
          </p:cNvPr>
          <p:cNvCxnSpPr>
            <a:cxnSpLocks/>
          </p:cNvCxnSpPr>
          <p:nvPr/>
        </p:nvCxnSpPr>
        <p:spPr>
          <a:xfrm>
            <a:off x="8441573" y="2228208"/>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D5AA9B91-9E38-46B0-9CCC-FC2580C939A9}"/>
              </a:ext>
            </a:extLst>
          </p:cNvPr>
          <p:cNvGrpSpPr/>
          <p:nvPr/>
        </p:nvGrpSpPr>
        <p:grpSpPr>
          <a:xfrm>
            <a:off x="8065004" y="2305487"/>
            <a:ext cx="321392" cy="236513"/>
            <a:chOff x="8881698" y="2222179"/>
            <a:chExt cx="1595799" cy="1044363"/>
          </a:xfrm>
        </p:grpSpPr>
        <p:sp>
          <p:nvSpPr>
            <p:cNvPr id="77" name="Rectangle 76">
              <a:extLst>
                <a:ext uri="{FF2B5EF4-FFF2-40B4-BE49-F238E27FC236}">
                  <a16:creationId xmlns:a16="http://schemas.microsoft.com/office/drawing/2014/main" id="{12398441-53BE-4731-849A-92214EEA4395}"/>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F58DDE39-ED6F-4F76-B5A3-B96EA0542CB1}"/>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5D73587-4648-4F50-B0C1-07E3E6008EEA}"/>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FC569161-8C2A-471B-A701-883782DF25B7}"/>
              </a:ext>
            </a:extLst>
          </p:cNvPr>
          <p:cNvCxnSpPr>
            <a:cxnSpLocks/>
          </p:cNvCxnSpPr>
          <p:nvPr/>
        </p:nvCxnSpPr>
        <p:spPr>
          <a:xfrm>
            <a:off x="8441573" y="2322713"/>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9F8A48-1D18-49E9-A109-7E7F8B6E4E7E}"/>
              </a:ext>
            </a:extLst>
          </p:cNvPr>
          <p:cNvCxnSpPr>
            <a:cxnSpLocks/>
          </p:cNvCxnSpPr>
          <p:nvPr/>
        </p:nvCxnSpPr>
        <p:spPr>
          <a:xfrm>
            <a:off x="8441573" y="2385517"/>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442B4CD-9833-4605-AEDA-B0CBC3B9E227}"/>
              </a:ext>
            </a:extLst>
          </p:cNvPr>
          <p:cNvCxnSpPr>
            <a:cxnSpLocks/>
          </p:cNvCxnSpPr>
          <p:nvPr/>
        </p:nvCxnSpPr>
        <p:spPr>
          <a:xfrm>
            <a:off x="8441573" y="2448321"/>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CDDCB23-8F2C-46AE-A0A1-D823B43DDC3C}"/>
              </a:ext>
            </a:extLst>
          </p:cNvPr>
          <p:cNvCxnSpPr>
            <a:cxnSpLocks/>
          </p:cNvCxnSpPr>
          <p:nvPr/>
        </p:nvCxnSpPr>
        <p:spPr>
          <a:xfrm>
            <a:off x="8441573" y="2511125"/>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796C9554-D7A3-4084-AF81-59B65B247B84}"/>
              </a:ext>
            </a:extLst>
          </p:cNvPr>
          <p:cNvGrpSpPr/>
          <p:nvPr/>
        </p:nvGrpSpPr>
        <p:grpSpPr>
          <a:xfrm>
            <a:off x="8066146" y="2579900"/>
            <a:ext cx="321392" cy="236513"/>
            <a:chOff x="8881698" y="2222179"/>
            <a:chExt cx="1595799" cy="1044363"/>
          </a:xfrm>
        </p:grpSpPr>
        <p:sp>
          <p:nvSpPr>
            <p:cNvPr id="85" name="Rectangle 84">
              <a:extLst>
                <a:ext uri="{FF2B5EF4-FFF2-40B4-BE49-F238E27FC236}">
                  <a16:creationId xmlns:a16="http://schemas.microsoft.com/office/drawing/2014/main" id="{6AC6B6B3-08C7-4D66-B30D-D43CAC6ECF16}"/>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3F991836-D66E-4DA4-8CAB-3628C5A4B275}"/>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EB991F5-8809-4456-A0B8-BB32BB3359EF}"/>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8" name="Straight Connector 87">
            <a:extLst>
              <a:ext uri="{FF2B5EF4-FFF2-40B4-BE49-F238E27FC236}">
                <a16:creationId xmlns:a16="http://schemas.microsoft.com/office/drawing/2014/main" id="{7D28886D-28B8-4D39-9A10-659E0BC1EDD0}"/>
              </a:ext>
            </a:extLst>
          </p:cNvPr>
          <p:cNvCxnSpPr>
            <a:cxnSpLocks/>
          </p:cNvCxnSpPr>
          <p:nvPr/>
        </p:nvCxnSpPr>
        <p:spPr>
          <a:xfrm>
            <a:off x="8442715" y="2597126"/>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D49B9EB-1F8D-409A-AD65-BC641918BEC3}"/>
              </a:ext>
            </a:extLst>
          </p:cNvPr>
          <p:cNvCxnSpPr>
            <a:cxnSpLocks/>
          </p:cNvCxnSpPr>
          <p:nvPr/>
        </p:nvCxnSpPr>
        <p:spPr>
          <a:xfrm>
            <a:off x="8442715" y="2659930"/>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2FB4E5-1A58-4C40-B085-331483727016}"/>
              </a:ext>
            </a:extLst>
          </p:cNvPr>
          <p:cNvCxnSpPr>
            <a:cxnSpLocks/>
          </p:cNvCxnSpPr>
          <p:nvPr/>
        </p:nvCxnSpPr>
        <p:spPr>
          <a:xfrm>
            <a:off x="8442715" y="2722734"/>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481B9B-5A23-4FEE-BC9F-0D256FF40C4D}"/>
              </a:ext>
            </a:extLst>
          </p:cNvPr>
          <p:cNvCxnSpPr>
            <a:cxnSpLocks/>
          </p:cNvCxnSpPr>
          <p:nvPr/>
        </p:nvCxnSpPr>
        <p:spPr>
          <a:xfrm>
            <a:off x="8442715" y="2785538"/>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DE43E3D-E940-4F87-A2DF-95841D0FD692}"/>
              </a:ext>
            </a:extLst>
          </p:cNvPr>
          <p:cNvGrpSpPr/>
          <p:nvPr/>
        </p:nvGrpSpPr>
        <p:grpSpPr>
          <a:xfrm>
            <a:off x="8067288" y="2854313"/>
            <a:ext cx="321392" cy="236513"/>
            <a:chOff x="8881698" y="2222179"/>
            <a:chExt cx="1595799" cy="1044363"/>
          </a:xfrm>
        </p:grpSpPr>
        <p:sp>
          <p:nvSpPr>
            <p:cNvPr id="93" name="Rectangle 92">
              <a:extLst>
                <a:ext uri="{FF2B5EF4-FFF2-40B4-BE49-F238E27FC236}">
                  <a16:creationId xmlns:a16="http://schemas.microsoft.com/office/drawing/2014/main" id="{8F451ECA-DD01-4938-912F-7F07684E002E}"/>
                </a:ext>
              </a:extLst>
            </p:cNvPr>
            <p:cNvSpPr/>
            <p:nvPr/>
          </p:nvSpPr>
          <p:spPr bwMode="auto">
            <a:xfrm>
              <a:off x="8881699" y="2230093"/>
              <a:ext cx="1595798" cy="1023882"/>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DB082032-AD5D-43A7-8925-C1D7BAB89B69}"/>
                </a:ext>
              </a:extLst>
            </p:cNvPr>
            <p:cNvCxnSpPr/>
            <p:nvPr/>
          </p:nvCxnSpPr>
          <p:spPr>
            <a:xfrm>
              <a:off x="8881699" y="2222179"/>
              <a:ext cx="1595797" cy="1043808"/>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18B55E8-1C73-4FA4-82CC-3E1174EDA9BD}"/>
                </a:ext>
              </a:extLst>
            </p:cNvPr>
            <p:cNvCxnSpPr>
              <a:cxnSpLocks/>
            </p:cNvCxnSpPr>
            <p:nvPr/>
          </p:nvCxnSpPr>
          <p:spPr>
            <a:xfrm flipH="1">
              <a:off x="8881698" y="2259901"/>
              <a:ext cx="1595799" cy="1006641"/>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9AB557C9-763A-4706-9DBF-FF320CFAD933}"/>
              </a:ext>
            </a:extLst>
          </p:cNvPr>
          <p:cNvCxnSpPr>
            <a:cxnSpLocks/>
          </p:cNvCxnSpPr>
          <p:nvPr/>
        </p:nvCxnSpPr>
        <p:spPr>
          <a:xfrm>
            <a:off x="8443857" y="2871539"/>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2FA42D1-C90F-4C21-AEEA-ED65CB15A3E9}"/>
              </a:ext>
            </a:extLst>
          </p:cNvPr>
          <p:cNvCxnSpPr>
            <a:cxnSpLocks/>
          </p:cNvCxnSpPr>
          <p:nvPr/>
        </p:nvCxnSpPr>
        <p:spPr>
          <a:xfrm>
            <a:off x="8443857" y="2934343"/>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C4A12A8-DB11-44DA-9B87-9940686B77F7}"/>
              </a:ext>
            </a:extLst>
          </p:cNvPr>
          <p:cNvCxnSpPr>
            <a:cxnSpLocks/>
          </p:cNvCxnSpPr>
          <p:nvPr/>
        </p:nvCxnSpPr>
        <p:spPr>
          <a:xfrm>
            <a:off x="8443857" y="2997147"/>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D732C91-D151-442F-A75E-619B5E5827B4}"/>
              </a:ext>
            </a:extLst>
          </p:cNvPr>
          <p:cNvCxnSpPr>
            <a:cxnSpLocks/>
          </p:cNvCxnSpPr>
          <p:nvPr/>
        </p:nvCxnSpPr>
        <p:spPr>
          <a:xfrm>
            <a:off x="8443857" y="3059951"/>
            <a:ext cx="606944"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37A29-8518-4C57-AEA7-BA3D835BA113}"/>
              </a:ext>
            </a:extLst>
          </p:cNvPr>
          <p:cNvCxnSpPr>
            <a:cxnSpLocks/>
          </p:cNvCxnSpPr>
          <p:nvPr/>
        </p:nvCxnSpPr>
        <p:spPr>
          <a:xfrm>
            <a:off x="7578289" y="1783649"/>
            <a:ext cx="39424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D1E0C73-8D5B-4940-A0BD-0ED379CC29DF}"/>
              </a:ext>
            </a:extLst>
          </p:cNvPr>
          <p:cNvCxnSpPr>
            <a:cxnSpLocks/>
          </p:cNvCxnSpPr>
          <p:nvPr/>
        </p:nvCxnSpPr>
        <p:spPr>
          <a:xfrm>
            <a:off x="7681749" y="1845291"/>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849C0D1-13E3-4B78-B4AD-C0E87835CEFD}"/>
              </a:ext>
            </a:extLst>
          </p:cNvPr>
          <p:cNvCxnSpPr>
            <a:cxnSpLocks/>
          </p:cNvCxnSpPr>
          <p:nvPr/>
        </p:nvCxnSpPr>
        <p:spPr>
          <a:xfrm>
            <a:off x="7681749" y="1902031"/>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09BB6C0-86FC-4E45-A256-7D2EDF36AA81}"/>
              </a:ext>
            </a:extLst>
          </p:cNvPr>
          <p:cNvCxnSpPr>
            <a:cxnSpLocks/>
          </p:cNvCxnSpPr>
          <p:nvPr/>
        </p:nvCxnSpPr>
        <p:spPr>
          <a:xfrm>
            <a:off x="7681749" y="1958771"/>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68F04D-948C-4DAA-B829-9AE79880EFA9}"/>
              </a:ext>
            </a:extLst>
          </p:cNvPr>
          <p:cNvCxnSpPr>
            <a:cxnSpLocks/>
          </p:cNvCxnSpPr>
          <p:nvPr/>
        </p:nvCxnSpPr>
        <p:spPr>
          <a:xfrm>
            <a:off x="7578289" y="2081115"/>
            <a:ext cx="39424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89D3023-7FD2-40CC-9520-46923D0C91E1}"/>
              </a:ext>
            </a:extLst>
          </p:cNvPr>
          <p:cNvCxnSpPr>
            <a:cxnSpLocks/>
          </p:cNvCxnSpPr>
          <p:nvPr/>
        </p:nvCxnSpPr>
        <p:spPr>
          <a:xfrm>
            <a:off x="7681749" y="214275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983FDE1-70D9-4182-8EF4-026786343014}"/>
              </a:ext>
            </a:extLst>
          </p:cNvPr>
          <p:cNvCxnSpPr>
            <a:cxnSpLocks/>
          </p:cNvCxnSpPr>
          <p:nvPr/>
        </p:nvCxnSpPr>
        <p:spPr>
          <a:xfrm>
            <a:off x="7681749" y="219949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1876533-8625-466F-958F-FE52F432C9DD}"/>
              </a:ext>
            </a:extLst>
          </p:cNvPr>
          <p:cNvCxnSpPr>
            <a:cxnSpLocks/>
          </p:cNvCxnSpPr>
          <p:nvPr/>
        </p:nvCxnSpPr>
        <p:spPr>
          <a:xfrm>
            <a:off x="7681749" y="225623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D2BAB11-023C-4CCE-98F0-139543F77A4A}"/>
              </a:ext>
            </a:extLst>
          </p:cNvPr>
          <p:cNvCxnSpPr>
            <a:cxnSpLocks/>
          </p:cNvCxnSpPr>
          <p:nvPr/>
        </p:nvCxnSpPr>
        <p:spPr>
          <a:xfrm>
            <a:off x="7681749" y="231420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B74504B-8BAB-4B95-B660-6645EFB9E3F7}"/>
              </a:ext>
            </a:extLst>
          </p:cNvPr>
          <p:cNvCxnSpPr>
            <a:cxnSpLocks/>
          </p:cNvCxnSpPr>
          <p:nvPr/>
        </p:nvCxnSpPr>
        <p:spPr>
          <a:xfrm>
            <a:off x="7681749" y="237094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194D092-8503-4356-A29D-4DD7A680AB14}"/>
              </a:ext>
            </a:extLst>
          </p:cNvPr>
          <p:cNvCxnSpPr>
            <a:cxnSpLocks/>
          </p:cNvCxnSpPr>
          <p:nvPr/>
        </p:nvCxnSpPr>
        <p:spPr>
          <a:xfrm>
            <a:off x="7681749" y="2427687"/>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E469CD5-8C3D-40FD-90B3-983D9615E83B}"/>
              </a:ext>
            </a:extLst>
          </p:cNvPr>
          <p:cNvCxnSpPr>
            <a:cxnSpLocks/>
          </p:cNvCxnSpPr>
          <p:nvPr/>
        </p:nvCxnSpPr>
        <p:spPr>
          <a:xfrm>
            <a:off x="7578289" y="2554190"/>
            <a:ext cx="39424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8E19391-52AA-4257-A8FA-B06EF5285229}"/>
              </a:ext>
            </a:extLst>
          </p:cNvPr>
          <p:cNvCxnSpPr>
            <a:cxnSpLocks/>
          </p:cNvCxnSpPr>
          <p:nvPr/>
        </p:nvCxnSpPr>
        <p:spPr>
          <a:xfrm>
            <a:off x="7681749" y="261583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C3A5349-274B-4175-BA5D-D0AB064ECA8B}"/>
              </a:ext>
            </a:extLst>
          </p:cNvPr>
          <p:cNvCxnSpPr>
            <a:cxnSpLocks/>
          </p:cNvCxnSpPr>
          <p:nvPr/>
        </p:nvCxnSpPr>
        <p:spPr>
          <a:xfrm>
            <a:off x="7681749" y="267257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7C6-BD81-4207-93E3-6F8256481976}"/>
              </a:ext>
            </a:extLst>
          </p:cNvPr>
          <p:cNvCxnSpPr>
            <a:cxnSpLocks/>
          </p:cNvCxnSpPr>
          <p:nvPr/>
        </p:nvCxnSpPr>
        <p:spPr>
          <a:xfrm>
            <a:off x="7681749" y="272931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3386132-3401-4549-A227-3499DEFD9327}"/>
              </a:ext>
            </a:extLst>
          </p:cNvPr>
          <p:cNvCxnSpPr>
            <a:cxnSpLocks/>
          </p:cNvCxnSpPr>
          <p:nvPr/>
        </p:nvCxnSpPr>
        <p:spPr>
          <a:xfrm>
            <a:off x="7681749" y="278728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C31FA5A-2B9A-4247-9B4B-2911D3D7DAA3}"/>
              </a:ext>
            </a:extLst>
          </p:cNvPr>
          <p:cNvCxnSpPr>
            <a:cxnSpLocks/>
          </p:cNvCxnSpPr>
          <p:nvPr/>
        </p:nvCxnSpPr>
        <p:spPr>
          <a:xfrm>
            <a:off x="7681749" y="284402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836E130-9561-4E36-B9E5-65B3938B8AAA}"/>
              </a:ext>
            </a:extLst>
          </p:cNvPr>
          <p:cNvCxnSpPr>
            <a:cxnSpLocks/>
          </p:cNvCxnSpPr>
          <p:nvPr/>
        </p:nvCxnSpPr>
        <p:spPr>
          <a:xfrm>
            <a:off x="7681749" y="2900762"/>
            <a:ext cx="290785"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6AE0462-B6FB-4223-9F74-B66DE1314637}"/>
              </a:ext>
            </a:extLst>
          </p:cNvPr>
          <p:cNvSpPr/>
          <p:nvPr/>
        </p:nvSpPr>
        <p:spPr bwMode="auto">
          <a:xfrm>
            <a:off x="9220200" y="1212849"/>
            <a:ext cx="1703532" cy="186379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6" name="TextBox 125">
            <a:extLst>
              <a:ext uri="{FF2B5EF4-FFF2-40B4-BE49-F238E27FC236}">
                <a16:creationId xmlns:a16="http://schemas.microsoft.com/office/drawing/2014/main" id="{9AB79EC1-EE0E-4FCC-989C-59661560A263}"/>
              </a:ext>
            </a:extLst>
          </p:cNvPr>
          <p:cNvSpPr txBox="1"/>
          <p:nvPr/>
        </p:nvSpPr>
        <p:spPr>
          <a:xfrm>
            <a:off x="7573016" y="1212849"/>
            <a:ext cx="1561557" cy="249299"/>
          </a:xfrm>
          <a:prstGeom prst="rect">
            <a:avLst/>
          </a:prstGeom>
          <a:noFill/>
        </p:spPr>
        <p:txBody>
          <a:bodyPr wrap="square" lIns="0" tIns="0" rIns="0" bIns="0" rtlCol="0">
            <a:spAutoFit/>
          </a:bodyPr>
          <a:lstStyle/>
          <a:p>
            <a:pPr>
              <a:lnSpc>
                <a:spcPct val="90000"/>
              </a:lnSpc>
              <a:spcAft>
                <a:spcPts val="600"/>
              </a:spcAft>
            </a:pPr>
            <a:r>
              <a:rPr lang="en-US" sz="600">
                <a:solidFill>
                  <a:schemeClr val="accent4"/>
                </a:solidFill>
              </a:rPr>
              <a:t>Customer:  Zac Mahon</a:t>
            </a:r>
            <a:br>
              <a:rPr lang="en-US" sz="600">
                <a:solidFill>
                  <a:schemeClr val="accent4"/>
                </a:solidFill>
              </a:rPr>
            </a:br>
            <a:r>
              <a:rPr lang="en-US" sz="600">
                <a:solidFill>
                  <a:schemeClr val="accent4"/>
                </a:solidFill>
              </a:rPr>
              <a:t>                  Institutional Investor</a:t>
            </a:r>
            <a:br>
              <a:rPr lang="en-US" sz="600">
                <a:solidFill>
                  <a:schemeClr val="accent4"/>
                </a:solidFill>
              </a:rPr>
            </a:br>
            <a:r>
              <a:rPr lang="en-US" sz="600">
                <a:solidFill>
                  <a:schemeClr val="accent4"/>
                </a:solidFill>
              </a:rPr>
              <a:t>                  Contoso Retirement Fund</a:t>
            </a:r>
          </a:p>
        </p:txBody>
      </p:sp>
      <p:cxnSp>
        <p:nvCxnSpPr>
          <p:cNvPr id="138" name="Straight Connector 137">
            <a:extLst>
              <a:ext uri="{FF2B5EF4-FFF2-40B4-BE49-F238E27FC236}">
                <a16:creationId xmlns:a16="http://schemas.microsoft.com/office/drawing/2014/main" id="{D878D18D-3EAC-4A55-A256-13EA49E4E14A}"/>
              </a:ext>
            </a:extLst>
          </p:cNvPr>
          <p:cNvCxnSpPr/>
          <p:nvPr/>
        </p:nvCxnSpPr>
        <p:spPr>
          <a:xfrm>
            <a:off x="7972534" y="5232549"/>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CDDCC33-E204-4E3C-8113-330DE3C45025}"/>
              </a:ext>
            </a:extLst>
          </p:cNvPr>
          <p:cNvCxnSpPr/>
          <p:nvPr/>
        </p:nvCxnSpPr>
        <p:spPr>
          <a:xfrm>
            <a:off x="7972534" y="5313512"/>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71BB06B-AACA-4E83-A965-9E87D3A5E131}"/>
              </a:ext>
            </a:extLst>
          </p:cNvPr>
          <p:cNvCxnSpPr/>
          <p:nvPr/>
        </p:nvCxnSpPr>
        <p:spPr>
          <a:xfrm>
            <a:off x="7972534" y="5394475"/>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F5EB15-0FAF-4038-9B36-4E283E64B134}"/>
              </a:ext>
            </a:extLst>
          </p:cNvPr>
          <p:cNvCxnSpPr/>
          <p:nvPr/>
        </p:nvCxnSpPr>
        <p:spPr>
          <a:xfrm>
            <a:off x="8635679" y="5232549"/>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40F6E1E-E0BF-47DC-B2E5-FE434262139C}"/>
              </a:ext>
            </a:extLst>
          </p:cNvPr>
          <p:cNvCxnSpPr/>
          <p:nvPr/>
        </p:nvCxnSpPr>
        <p:spPr>
          <a:xfrm>
            <a:off x="8635679" y="5313512"/>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B4812DB-9D48-43DC-9074-F963DAED23FC}"/>
              </a:ext>
            </a:extLst>
          </p:cNvPr>
          <p:cNvCxnSpPr/>
          <p:nvPr/>
        </p:nvCxnSpPr>
        <p:spPr>
          <a:xfrm>
            <a:off x="8635679" y="5394475"/>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C8B10C5-A90D-4CAA-907A-B86040DCF917}"/>
              </a:ext>
            </a:extLst>
          </p:cNvPr>
          <p:cNvCxnSpPr/>
          <p:nvPr/>
        </p:nvCxnSpPr>
        <p:spPr>
          <a:xfrm>
            <a:off x="9298824" y="5232549"/>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7D75843-9822-47B9-930F-D50CD2D8D846}"/>
              </a:ext>
            </a:extLst>
          </p:cNvPr>
          <p:cNvCxnSpPr/>
          <p:nvPr/>
        </p:nvCxnSpPr>
        <p:spPr>
          <a:xfrm>
            <a:off x="9298824" y="5313512"/>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FC30673-3826-463C-9F21-64AC281CAA1F}"/>
              </a:ext>
            </a:extLst>
          </p:cNvPr>
          <p:cNvCxnSpPr/>
          <p:nvPr/>
        </p:nvCxnSpPr>
        <p:spPr>
          <a:xfrm>
            <a:off x="9298824" y="5394475"/>
            <a:ext cx="584521"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7565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466771" y="1237000"/>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ts val="612"/>
              </a:spcBef>
              <a:spcAft>
                <a:spcPct val="0"/>
              </a:spcAft>
              <a:defRPr/>
            </a:pPr>
            <a:r>
              <a:rPr lang="en-US" sz="1428" dirty="0">
                <a:solidFill>
                  <a:srgbClr val="4C68B1"/>
                </a:solidFill>
                <a:latin typeface="Segoe UI Semibold"/>
                <a:ea typeface="Segoe UI" pitchFamily="34" charset="0"/>
                <a:cs typeface="Segoe UI" pitchFamily="34" charset="0"/>
              </a:rPr>
              <a:t>Customer Support</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Enable continuous knowledge sharing between shifts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Provide visibility into customer escalations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Search for solutions across conversations </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Speed up issue resolution with various subject matter experts</a:t>
            </a:r>
          </a:p>
          <a:p>
            <a:pPr defTabSz="932114" fontAlgn="base">
              <a:lnSpc>
                <a:spcPct val="90000"/>
              </a:lnSpc>
              <a:spcBef>
                <a:spcPts val="612"/>
              </a:spcBef>
              <a:spcAft>
                <a:spcPct val="0"/>
              </a:spcAft>
              <a:defRPr/>
            </a:pPr>
            <a:endParaRPr lang="en-US" sz="1428" dirty="0">
              <a:solidFill>
                <a:srgbClr val="D83B01"/>
              </a:solidFill>
              <a:latin typeface="Segoe UI Semibold"/>
              <a:ea typeface="Segoe UI" pitchFamily="34" charset="0"/>
              <a:cs typeface="Segoe UI" pitchFamily="34" charset="0"/>
            </a:endParaRPr>
          </a:p>
        </p:txBody>
      </p:sp>
      <p:sp>
        <p:nvSpPr>
          <p:cNvPr id="17" name="Title 16"/>
          <p:cNvSpPr>
            <a:spLocks noGrp="1"/>
          </p:cNvSpPr>
          <p:nvPr>
            <p:ph type="title"/>
          </p:nvPr>
        </p:nvSpPr>
        <p:spPr>
          <a:xfrm>
            <a:off x="465955" y="633185"/>
            <a:ext cx="11531551" cy="444174"/>
          </a:xfrm>
        </p:spPr>
        <p:txBody>
          <a:bodyPr/>
          <a:lstStyle/>
          <a:p>
            <a:r>
              <a:rPr lang="en-US" sz="4399" dirty="0">
                <a:gradFill>
                  <a:gsLst>
                    <a:gs pos="1250">
                      <a:srgbClr val="2C292A"/>
                    </a:gs>
                    <a:gs pos="100000">
                      <a:srgbClr val="2C292A"/>
                    </a:gs>
                  </a:gsLst>
                  <a:lin ang="5400000" scaled="0"/>
                </a:gradFill>
                <a:latin typeface="Segoe UI Light" panose="020B0502040204020203" pitchFamily="34" charset="0"/>
                <a:cs typeface="Segoe UI Light" panose="020B0502040204020203" pitchFamily="34" charset="0"/>
              </a:rPr>
              <a:t>Microsoft Teams use cases for each department</a:t>
            </a:r>
          </a:p>
        </p:txBody>
      </p:sp>
      <p:sp>
        <p:nvSpPr>
          <p:cNvPr id="33" name="Rectangle 32"/>
          <p:cNvSpPr/>
          <p:nvPr/>
        </p:nvSpPr>
        <p:spPr>
          <a:xfrm>
            <a:off x="466770" y="6535599"/>
            <a:ext cx="8881250" cy="345114"/>
          </a:xfrm>
          <a:prstGeom prst="rect">
            <a:avLst/>
          </a:prstGeom>
        </p:spPr>
        <p:txBody>
          <a:bodyPr wrap="square">
            <a:spAutoFit/>
          </a:bodyPr>
          <a:lstStyle/>
          <a:p>
            <a:pPr defTabSz="932384">
              <a:defRPr/>
            </a:pPr>
            <a:r>
              <a:rPr lang="en-US" sz="1598" dirty="0">
                <a:solidFill>
                  <a:srgbClr val="2F2F2F"/>
                </a:solidFill>
                <a:latin typeface="Segoe UI Semibold"/>
              </a:rPr>
              <a:t>Get guidance on these and other scenarios in the </a:t>
            </a:r>
            <a:r>
              <a:rPr lang="en-US" sz="1598" dirty="0">
                <a:solidFill>
                  <a:srgbClr val="2F2F2F"/>
                </a:solidFill>
                <a:latin typeface="Segoe UI Semibold"/>
                <a:hlinkClick r:id="rId3"/>
              </a:rPr>
              <a:t>FastTrack Productivity Library</a:t>
            </a:r>
            <a:endParaRPr lang="en-US" sz="1598" dirty="0">
              <a:solidFill>
                <a:srgbClr val="2F2F2F"/>
              </a:solidFill>
              <a:latin typeface="Segoe UI Semibold"/>
            </a:endParaRPr>
          </a:p>
        </p:txBody>
      </p:sp>
      <p:sp>
        <p:nvSpPr>
          <p:cNvPr id="31" name="Rectangle 30">
            <a:extLst>
              <a:ext uri="{FF2B5EF4-FFF2-40B4-BE49-F238E27FC236}">
                <a16:creationId xmlns:a16="http://schemas.microsoft.com/office/drawing/2014/main" id="{354EFCB7-A808-49BE-B159-38F4DFD78E52}"/>
              </a:ext>
            </a:extLst>
          </p:cNvPr>
          <p:cNvSpPr/>
          <p:nvPr/>
        </p:nvSpPr>
        <p:spPr bwMode="auto">
          <a:xfrm>
            <a:off x="4144851" y="1237000"/>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ts val="612"/>
              </a:spcBef>
              <a:spcAft>
                <a:spcPct val="0"/>
              </a:spcAft>
              <a:defRPr/>
            </a:pPr>
            <a:r>
              <a:rPr lang="en-US" sz="1428" dirty="0">
                <a:solidFill>
                  <a:srgbClr val="4C68B1"/>
                </a:solidFill>
                <a:latin typeface="Segoe UI Semibold"/>
                <a:cs typeface="Segoe UI" pitchFamily="34" charset="0"/>
              </a:rPr>
              <a:t>Engineering</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Enable continuous discussion across a distributed team</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Discuss ideas and requirements, gather inputs in the open </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Store standard documentation and files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Integrate with developer tools like Jira</a:t>
            </a:r>
          </a:p>
          <a:p>
            <a:pPr marL="174828" indent="-174828" defTabSz="913751" fontAlgn="base">
              <a:spcBef>
                <a:spcPts val="612"/>
              </a:spcBef>
              <a:spcAft>
                <a:spcPct val="0"/>
              </a:spcAft>
              <a:buFont typeface="Arial" panose="020B0604020202020204" pitchFamily="34" charset="0"/>
              <a:buChar char="•"/>
              <a:defRPr/>
            </a:pPr>
            <a:endParaRPr lang="en-US" sz="1224" kern="0" dirty="0">
              <a:solidFill>
                <a:srgbClr val="2F2F2F"/>
              </a:solidFill>
              <a:latin typeface="Segoe UI"/>
            </a:endParaRPr>
          </a:p>
          <a:p>
            <a:pPr defTabSz="932114" fontAlgn="base">
              <a:lnSpc>
                <a:spcPct val="90000"/>
              </a:lnSpc>
              <a:spcBef>
                <a:spcPts val="612"/>
              </a:spcBef>
              <a:spcAft>
                <a:spcPct val="0"/>
              </a:spcAft>
              <a:defRPr/>
            </a:pPr>
            <a:endParaRPr lang="en-US" sz="1428" dirty="0">
              <a:solidFill>
                <a:srgbClr val="D83B01"/>
              </a:solidFill>
              <a:latin typeface="Segoe UI Semibold"/>
              <a:cs typeface="Segoe UI" pitchFamily="34" charset="0"/>
            </a:endParaRPr>
          </a:p>
        </p:txBody>
      </p:sp>
      <p:sp>
        <p:nvSpPr>
          <p:cNvPr id="32" name="Rectangle 31">
            <a:extLst>
              <a:ext uri="{FF2B5EF4-FFF2-40B4-BE49-F238E27FC236}">
                <a16:creationId xmlns:a16="http://schemas.microsoft.com/office/drawing/2014/main" id="{18029744-245F-46AD-81C6-B488566D9272}"/>
              </a:ext>
            </a:extLst>
          </p:cNvPr>
          <p:cNvSpPr/>
          <p:nvPr/>
        </p:nvSpPr>
        <p:spPr bwMode="auto">
          <a:xfrm>
            <a:off x="7822932" y="1237000"/>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1428" dirty="0">
                <a:solidFill>
                  <a:srgbClr val="4C68B1"/>
                </a:solidFill>
                <a:latin typeface="Segoe UI Semibold"/>
                <a:cs typeface="Segoe UI" pitchFamily="34" charset="0"/>
              </a:rPr>
              <a:t>Finance</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Prepare earnings release with cross-functional stakeholders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Streamline data consolidation and analysis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Store budgeting documentation and files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economic trends and news</a:t>
            </a:r>
          </a:p>
          <a:p>
            <a:pPr marL="174828" indent="-174828" defTabSz="913751" fontAlgn="base">
              <a:spcBef>
                <a:spcPts val="612"/>
              </a:spcBef>
              <a:spcAft>
                <a:spcPct val="0"/>
              </a:spcAft>
              <a:buFont typeface="Arial" panose="020B0604020202020204" pitchFamily="34" charset="0"/>
              <a:buChar char="•"/>
              <a:defRPr/>
            </a:pPr>
            <a:endParaRPr lang="en-US" sz="1224" kern="0" dirty="0">
              <a:solidFill>
                <a:srgbClr val="2F2F2F"/>
              </a:solidFill>
              <a:latin typeface="Segoe UI"/>
            </a:endParaRP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sp>
        <p:nvSpPr>
          <p:cNvPr id="34" name="Rectangle 33">
            <a:extLst>
              <a:ext uri="{FF2B5EF4-FFF2-40B4-BE49-F238E27FC236}">
                <a16:creationId xmlns:a16="http://schemas.microsoft.com/office/drawing/2014/main" id="{BE3EFDE3-A6FC-4AEF-8E29-34169666D780}"/>
              </a:ext>
            </a:extLst>
          </p:cNvPr>
          <p:cNvSpPr/>
          <p:nvPr/>
        </p:nvSpPr>
        <p:spPr bwMode="auto">
          <a:xfrm>
            <a:off x="466771" y="3231452"/>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1428" dirty="0">
                <a:solidFill>
                  <a:srgbClr val="4C68B1"/>
                </a:solidFill>
                <a:latin typeface="Segoe UI Semibold"/>
                <a:cs typeface="Segoe UI" pitchFamily="34" charset="0"/>
              </a:rPr>
              <a:t>Human Resources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Drive alignment on job descriptions and streamline interview processes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Plan and prepare new employee onboarding</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Engage distributed employees in training</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department resources and documentation</a:t>
            </a:r>
          </a:p>
          <a:p>
            <a:pPr marL="174828" indent="-174828" defTabSz="913751" fontAlgn="base">
              <a:spcBef>
                <a:spcPts val="612"/>
              </a:spcBef>
              <a:spcAft>
                <a:spcPct val="0"/>
              </a:spcAft>
              <a:buFont typeface="Arial" panose="020B0604020202020204" pitchFamily="34" charset="0"/>
              <a:buChar char="•"/>
              <a:defRPr/>
            </a:pPr>
            <a:endParaRPr lang="en-US" sz="1224" kern="0" dirty="0">
              <a:solidFill>
                <a:srgbClr val="2F2F2F"/>
              </a:solidFill>
              <a:latin typeface="Segoe UI"/>
            </a:endParaRP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sp>
        <p:nvSpPr>
          <p:cNvPr id="35" name="Rectangle 34">
            <a:extLst>
              <a:ext uri="{FF2B5EF4-FFF2-40B4-BE49-F238E27FC236}">
                <a16:creationId xmlns:a16="http://schemas.microsoft.com/office/drawing/2014/main" id="{1AE50298-1DF1-497F-955A-8BA1BE97FFB1}"/>
              </a:ext>
            </a:extLst>
          </p:cNvPr>
          <p:cNvSpPr/>
          <p:nvPr/>
        </p:nvSpPr>
        <p:spPr bwMode="auto">
          <a:xfrm>
            <a:off x="4144851" y="3231452"/>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1428" dirty="0">
                <a:solidFill>
                  <a:srgbClr val="4C68B1"/>
                </a:solidFill>
                <a:latin typeface="Segoe UI Semibold"/>
                <a:cs typeface="Segoe UI" pitchFamily="34" charset="0"/>
              </a:rPr>
              <a:t>Marketing</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Coordinate campaigns and event tasks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the latest content drafts for feedback</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Get automated reports from analytics tools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Prepare marketing launch across multiple stakeholders</a:t>
            </a: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sp>
        <p:nvSpPr>
          <p:cNvPr id="36" name="Rectangle 35">
            <a:extLst>
              <a:ext uri="{FF2B5EF4-FFF2-40B4-BE49-F238E27FC236}">
                <a16:creationId xmlns:a16="http://schemas.microsoft.com/office/drawing/2014/main" id="{822B8308-F876-4215-A5E4-561A682B560F}"/>
              </a:ext>
            </a:extLst>
          </p:cNvPr>
          <p:cNvSpPr/>
          <p:nvPr/>
        </p:nvSpPr>
        <p:spPr bwMode="auto">
          <a:xfrm>
            <a:off x="7822932" y="3231452"/>
            <a:ext cx="3601603" cy="1871733"/>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1428" dirty="0">
                <a:solidFill>
                  <a:srgbClr val="4C68B1"/>
                </a:solidFill>
                <a:latin typeface="Segoe UI Semibold"/>
                <a:cs typeface="Segoe UI" pitchFamily="34" charset="0"/>
              </a:rPr>
              <a:t>Sales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Get quick answers from PMs and Sales Ops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key customer wins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Get lead notifications and deal mentions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latest company, product and competitor news</a:t>
            </a: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sp>
        <p:nvSpPr>
          <p:cNvPr id="37" name="Rectangle 36">
            <a:extLst>
              <a:ext uri="{FF2B5EF4-FFF2-40B4-BE49-F238E27FC236}">
                <a16:creationId xmlns:a16="http://schemas.microsoft.com/office/drawing/2014/main" id="{4DB036BB-E686-4FA1-86DE-D89DE6DD1C99}"/>
              </a:ext>
            </a:extLst>
          </p:cNvPr>
          <p:cNvSpPr/>
          <p:nvPr/>
        </p:nvSpPr>
        <p:spPr bwMode="auto">
          <a:xfrm>
            <a:off x="466771" y="5225903"/>
            <a:ext cx="10957764" cy="1081724"/>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1428" dirty="0">
                <a:solidFill>
                  <a:srgbClr val="4C68B1"/>
                </a:solidFill>
                <a:latin typeface="Segoe UI Semibold"/>
                <a:cs typeface="Segoe UI" pitchFamily="34" charset="0"/>
              </a:rPr>
              <a:t>Operations &amp; Project Management</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Streamline project communication and tools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Provide status updates, get feedback, coordinate tasks</a:t>
            </a: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pic>
        <p:nvPicPr>
          <p:cNvPr id="38" name="Picture 37">
            <a:extLst>
              <a:ext uri="{FF2B5EF4-FFF2-40B4-BE49-F238E27FC236}">
                <a16:creationId xmlns:a16="http://schemas.microsoft.com/office/drawing/2014/main" id="{ED356CB3-7EE2-4B10-B532-118A42D78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4213" y="5757526"/>
            <a:ext cx="466235" cy="466235"/>
          </a:xfrm>
          <a:prstGeom prst="rect">
            <a:avLst/>
          </a:prstGeom>
        </p:spPr>
      </p:pic>
      <p:pic>
        <p:nvPicPr>
          <p:cNvPr id="42" name="Picture 41">
            <a:extLst>
              <a:ext uri="{FF2B5EF4-FFF2-40B4-BE49-F238E27FC236}">
                <a16:creationId xmlns:a16="http://schemas.microsoft.com/office/drawing/2014/main" id="{9CAE90CF-F3F8-40B3-BC6C-05A31E244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490" y="2585355"/>
            <a:ext cx="466235" cy="466235"/>
          </a:xfrm>
          <a:prstGeom prst="rect">
            <a:avLst/>
          </a:prstGeom>
        </p:spPr>
      </p:pic>
      <p:pic>
        <p:nvPicPr>
          <p:cNvPr id="44" name="Picture 43">
            <a:extLst>
              <a:ext uri="{FF2B5EF4-FFF2-40B4-BE49-F238E27FC236}">
                <a16:creationId xmlns:a16="http://schemas.microsoft.com/office/drawing/2014/main" id="{60C72648-B3F8-43C1-B560-EE3340AE7684}"/>
              </a:ext>
            </a:extLst>
          </p:cNvPr>
          <p:cNvPicPr>
            <a:picLocks noChangeAspect="1"/>
          </p:cNvPicPr>
          <p:nvPr/>
        </p:nvPicPr>
        <p:blipFill rotWithShape="1">
          <a:blip r:embed="rId6">
            <a:extLst>
              <a:ext uri="{28A0092B-C50C-407E-A947-70E740481C1C}">
                <a14:useLocalDpi xmlns:a14="http://schemas.microsoft.com/office/drawing/2010/main" val="0"/>
              </a:ext>
            </a:extLst>
          </a:blip>
          <a:srcRect l="8765" t="12196" r="8798" b="12195"/>
          <a:stretch/>
        </p:blipFill>
        <p:spPr>
          <a:xfrm>
            <a:off x="10882031" y="2585355"/>
            <a:ext cx="466235" cy="427618"/>
          </a:xfrm>
          <a:prstGeom prst="rect">
            <a:avLst/>
          </a:prstGeom>
        </p:spPr>
      </p:pic>
      <p:sp>
        <p:nvSpPr>
          <p:cNvPr id="45" name="Rectangle 44">
            <a:extLst>
              <a:ext uri="{FF2B5EF4-FFF2-40B4-BE49-F238E27FC236}">
                <a16:creationId xmlns:a16="http://schemas.microsoft.com/office/drawing/2014/main" id="{7721D513-9098-4679-A7C3-EBAF70B94389}"/>
              </a:ext>
            </a:extLst>
          </p:cNvPr>
          <p:cNvSpPr/>
          <p:nvPr/>
        </p:nvSpPr>
        <p:spPr bwMode="auto">
          <a:xfrm>
            <a:off x="4907395" y="5222012"/>
            <a:ext cx="3794741" cy="1081724"/>
          </a:xfrm>
          <a:prstGeom prst="rect">
            <a:avLst/>
          </a:prstGeom>
          <a:solidFill>
            <a:srgbClr val="F5F5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51" fontAlgn="base">
              <a:spcBef>
                <a:spcPts val="612"/>
              </a:spcBef>
              <a:spcAft>
                <a:spcPct val="0"/>
              </a:spcAft>
              <a:defRPr/>
            </a:pPr>
            <a:endParaRPr lang="en-US" sz="1326" kern="0" dirty="0">
              <a:solidFill>
                <a:srgbClr val="2F2F2F"/>
              </a:solidFill>
              <a:latin typeface="Segoe UI"/>
            </a:endParaRP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Share files and collaborate on deliverables</a:t>
            </a:r>
          </a:p>
          <a:p>
            <a:pPr marL="174828" indent="-174828" defTabSz="913751" fontAlgn="base">
              <a:spcBef>
                <a:spcPts val="612"/>
              </a:spcBef>
              <a:spcAft>
                <a:spcPct val="0"/>
              </a:spcAft>
              <a:buFont typeface="Arial" panose="020B0604020202020204" pitchFamily="34" charset="0"/>
              <a:buChar char="•"/>
              <a:defRPr/>
            </a:pPr>
            <a:r>
              <a:rPr lang="en-US" sz="1224" kern="0" dirty="0">
                <a:solidFill>
                  <a:srgbClr val="2F2F2F"/>
                </a:solidFill>
                <a:latin typeface="Segoe UI"/>
              </a:rPr>
              <a:t>Get new project members up to speed quickly </a:t>
            </a:r>
          </a:p>
          <a:p>
            <a:pPr defTabSz="932114" fontAlgn="base">
              <a:lnSpc>
                <a:spcPct val="90000"/>
              </a:lnSpc>
              <a:spcBef>
                <a:spcPct val="0"/>
              </a:spcBef>
              <a:spcAft>
                <a:spcPct val="0"/>
              </a:spcAft>
              <a:defRPr/>
            </a:pPr>
            <a:endParaRPr lang="en-US" sz="1428" dirty="0">
              <a:solidFill>
                <a:srgbClr val="D83B01"/>
              </a:solidFill>
              <a:latin typeface="Segoe UI Semibold"/>
              <a:cs typeface="Segoe UI" pitchFamily="34" charset="0"/>
            </a:endParaRPr>
          </a:p>
        </p:txBody>
      </p:sp>
      <p:sp>
        <p:nvSpPr>
          <p:cNvPr id="2" name="Rectangle 1"/>
          <p:cNvSpPr/>
          <p:nvPr/>
        </p:nvSpPr>
        <p:spPr bwMode="auto">
          <a:xfrm>
            <a:off x="11072547" y="2585355"/>
            <a:ext cx="71005" cy="343720"/>
          </a:xfrm>
          <a:prstGeom prst="rect">
            <a:avLst/>
          </a:prstGeom>
          <a:solidFill>
            <a:srgbClr val="4C68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 name="Group 4"/>
          <p:cNvGrpSpPr>
            <a:grpSpLocks noChangeAspect="1"/>
          </p:cNvGrpSpPr>
          <p:nvPr/>
        </p:nvGrpSpPr>
        <p:grpSpPr bwMode="auto">
          <a:xfrm>
            <a:off x="7243618" y="4690895"/>
            <a:ext cx="420627" cy="371423"/>
            <a:chOff x="4563" y="2955"/>
            <a:chExt cx="265" cy="234"/>
          </a:xfrm>
        </p:grpSpPr>
        <p:sp>
          <p:nvSpPr>
            <p:cNvPr id="6" name="Freeform 6"/>
            <p:cNvSpPr>
              <a:spLocks/>
            </p:cNvSpPr>
            <p:nvPr/>
          </p:nvSpPr>
          <p:spPr bwMode="auto">
            <a:xfrm>
              <a:off x="4563" y="2955"/>
              <a:ext cx="76" cy="221"/>
            </a:xfrm>
            <a:custGeom>
              <a:avLst/>
              <a:gdLst>
                <a:gd name="T0" fmla="*/ 107 w 107"/>
                <a:gd name="T1" fmla="*/ 233 h 281"/>
                <a:gd name="T2" fmla="*/ 107 w 107"/>
                <a:gd name="T3" fmla="*/ 233 h 281"/>
                <a:gd name="T4" fmla="*/ 0 w 107"/>
                <a:gd name="T5" fmla="*/ 281 h 281"/>
                <a:gd name="T6" fmla="*/ 0 w 107"/>
                <a:gd name="T7" fmla="*/ 58 h 281"/>
                <a:gd name="T8" fmla="*/ 107 w 107"/>
                <a:gd name="T9" fmla="*/ 0 h 281"/>
                <a:gd name="T10" fmla="*/ 107 w 107"/>
                <a:gd name="T11" fmla="*/ 233 h 281"/>
              </a:gdLst>
              <a:ahLst/>
              <a:cxnLst>
                <a:cxn ang="0">
                  <a:pos x="T0" y="T1"/>
                </a:cxn>
                <a:cxn ang="0">
                  <a:pos x="T2" y="T3"/>
                </a:cxn>
                <a:cxn ang="0">
                  <a:pos x="T4" y="T5"/>
                </a:cxn>
                <a:cxn ang="0">
                  <a:pos x="T6" y="T7"/>
                </a:cxn>
                <a:cxn ang="0">
                  <a:pos x="T8" y="T9"/>
                </a:cxn>
                <a:cxn ang="0">
                  <a:pos x="T10" y="T11"/>
                </a:cxn>
              </a:cxnLst>
              <a:rect l="0" t="0" r="r" b="b"/>
              <a:pathLst>
                <a:path w="107" h="281">
                  <a:moveTo>
                    <a:pt x="107" y="233"/>
                  </a:moveTo>
                  <a:lnTo>
                    <a:pt x="107" y="233"/>
                  </a:lnTo>
                  <a:lnTo>
                    <a:pt x="0" y="281"/>
                  </a:lnTo>
                  <a:lnTo>
                    <a:pt x="0" y="58"/>
                  </a:lnTo>
                  <a:lnTo>
                    <a:pt x="107" y="0"/>
                  </a:lnTo>
                  <a:lnTo>
                    <a:pt x="107" y="233"/>
                  </a:lnTo>
                  <a:close/>
                </a:path>
              </a:pathLst>
            </a:custGeom>
            <a:solidFill>
              <a:srgbClr val="D3D2D0"/>
            </a:solidFill>
            <a:ln w="0">
              <a:solidFill>
                <a:srgbClr val="D3D2D0"/>
              </a:solid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7" name="Freeform 7"/>
            <p:cNvSpPr>
              <a:spLocks/>
            </p:cNvSpPr>
            <p:nvPr/>
          </p:nvSpPr>
          <p:spPr bwMode="auto">
            <a:xfrm>
              <a:off x="4658" y="2957"/>
              <a:ext cx="76" cy="232"/>
            </a:xfrm>
            <a:custGeom>
              <a:avLst/>
              <a:gdLst>
                <a:gd name="T0" fmla="*/ 107 w 107"/>
                <a:gd name="T1" fmla="*/ 295 h 295"/>
                <a:gd name="T2" fmla="*/ 107 w 107"/>
                <a:gd name="T3" fmla="*/ 295 h 295"/>
                <a:gd name="T4" fmla="*/ 1 w 107"/>
                <a:gd name="T5" fmla="*/ 231 h 295"/>
                <a:gd name="T6" fmla="*/ 0 w 107"/>
                <a:gd name="T7" fmla="*/ 231 h 295"/>
                <a:gd name="T8" fmla="*/ 0 w 107"/>
                <a:gd name="T9" fmla="*/ 0 h 295"/>
                <a:gd name="T10" fmla="*/ 107 w 107"/>
                <a:gd name="T11" fmla="*/ 63 h 295"/>
                <a:gd name="T12" fmla="*/ 107 w 107"/>
                <a:gd name="T13" fmla="*/ 64 h 295"/>
                <a:gd name="T14" fmla="*/ 107 w 107"/>
                <a:gd name="T15" fmla="*/ 295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295">
                  <a:moveTo>
                    <a:pt x="107" y="295"/>
                  </a:moveTo>
                  <a:lnTo>
                    <a:pt x="107" y="295"/>
                  </a:lnTo>
                  <a:lnTo>
                    <a:pt x="1" y="231"/>
                  </a:lnTo>
                  <a:lnTo>
                    <a:pt x="0" y="231"/>
                  </a:lnTo>
                  <a:lnTo>
                    <a:pt x="0" y="0"/>
                  </a:lnTo>
                  <a:lnTo>
                    <a:pt x="107" y="63"/>
                  </a:lnTo>
                  <a:lnTo>
                    <a:pt x="107" y="64"/>
                  </a:lnTo>
                  <a:lnTo>
                    <a:pt x="107" y="295"/>
                  </a:lnTo>
                  <a:close/>
                </a:path>
              </a:pathLst>
            </a:custGeom>
            <a:solidFill>
              <a:srgbClr val="2A2B2C"/>
            </a:solidFill>
            <a:ln w="0">
              <a:solidFill>
                <a:srgbClr val="2A2B2C"/>
              </a:solid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9" name="Freeform 9"/>
            <p:cNvSpPr>
              <a:spLocks/>
            </p:cNvSpPr>
            <p:nvPr/>
          </p:nvSpPr>
          <p:spPr bwMode="auto">
            <a:xfrm>
              <a:off x="4753" y="2969"/>
              <a:ext cx="75" cy="220"/>
            </a:xfrm>
            <a:custGeom>
              <a:avLst/>
              <a:gdLst>
                <a:gd name="T0" fmla="*/ 106 w 106"/>
                <a:gd name="T1" fmla="*/ 223 h 281"/>
                <a:gd name="T2" fmla="*/ 106 w 106"/>
                <a:gd name="T3" fmla="*/ 223 h 281"/>
                <a:gd name="T4" fmla="*/ 0 w 106"/>
                <a:gd name="T5" fmla="*/ 281 h 281"/>
                <a:gd name="T6" fmla="*/ 0 w 106"/>
                <a:gd name="T7" fmla="*/ 49 h 281"/>
                <a:gd name="T8" fmla="*/ 106 w 106"/>
                <a:gd name="T9" fmla="*/ 0 h 281"/>
                <a:gd name="T10" fmla="*/ 106 w 106"/>
                <a:gd name="T11" fmla="*/ 223 h 281"/>
              </a:gdLst>
              <a:ahLst/>
              <a:cxnLst>
                <a:cxn ang="0">
                  <a:pos x="T0" y="T1"/>
                </a:cxn>
                <a:cxn ang="0">
                  <a:pos x="T2" y="T3"/>
                </a:cxn>
                <a:cxn ang="0">
                  <a:pos x="T4" y="T5"/>
                </a:cxn>
                <a:cxn ang="0">
                  <a:pos x="T6" y="T7"/>
                </a:cxn>
                <a:cxn ang="0">
                  <a:pos x="T8" y="T9"/>
                </a:cxn>
                <a:cxn ang="0">
                  <a:pos x="T10" y="T11"/>
                </a:cxn>
              </a:cxnLst>
              <a:rect l="0" t="0" r="r" b="b"/>
              <a:pathLst>
                <a:path w="106" h="281">
                  <a:moveTo>
                    <a:pt x="106" y="223"/>
                  </a:moveTo>
                  <a:lnTo>
                    <a:pt x="106" y="223"/>
                  </a:lnTo>
                  <a:lnTo>
                    <a:pt x="0" y="281"/>
                  </a:lnTo>
                  <a:lnTo>
                    <a:pt x="0" y="49"/>
                  </a:lnTo>
                  <a:lnTo>
                    <a:pt x="106" y="0"/>
                  </a:lnTo>
                  <a:lnTo>
                    <a:pt x="106" y="223"/>
                  </a:lnTo>
                  <a:close/>
                </a:path>
              </a:pathLst>
            </a:custGeom>
            <a:solidFill>
              <a:srgbClr val="4C68B1"/>
            </a:solidFill>
            <a:ln w="0">
              <a:solidFill>
                <a:srgbClr val="4C68B1"/>
              </a:solid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grpSp>
      <p:grpSp>
        <p:nvGrpSpPr>
          <p:cNvPr id="26" name="Group 28"/>
          <p:cNvGrpSpPr>
            <a:grpSpLocks noChangeAspect="1"/>
          </p:cNvGrpSpPr>
          <p:nvPr/>
        </p:nvGrpSpPr>
        <p:grpSpPr bwMode="auto">
          <a:xfrm>
            <a:off x="7227745" y="2584580"/>
            <a:ext cx="466659" cy="466659"/>
            <a:chOff x="4553" y="1628"/>
            <a:chExt cx="294" cy="294"/>
          </a:xfrm>
        </p:grpSpPr>
        <p:sp>
          <p:nvSpPr>
            <p:cNvPr id="27" name="AutoShape 27"/>
            <p:cNvSpPr>
              <a:spLocks noChangeAspect="1" noChangeArrowheads="1" noTextEdit="1"/>
            </p:cNvSpPr>
            <p:nvPr/>
          </p:nvSpPr>
          <p:spPr bwMode="auto">
            <a:xfrm>
              <a:off x="4553" y="1628"/>
              <a:ext cx="29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28" name="Freeform 29"/>
            <p:cNvSpPr>
              <a:spLocks/>
            </p:cNvSpPr>
            <p:nvPr/>
          </p:nvSpPr>
          <p:spPr bwMode="auto">
            <a:xfrm>
              <a:off x="4762" y="1662"/>
              <a:ext cx="75" cy="248"/>
            </a:xfrm>
            <a:custGeom>
              <a:avLst/>
              <a:gdLst>
                <a:gd name="T0" fmla="*/ 0 w 106"/>
                <a:gd name="T1" fmla="*/ 27 h 347"/>
                <a:gd name="T2" fmla="*/ 0 w 106"/>
                <a:gd name="T3" fmla="*/ 27 h 347"/>
                <a:gd name="T4" fmla="*/ 53 w 106"/>
                <a:gd name="T5" fmla="*/ 27 h 347"/>
                <a:gd name="T6" fmla="*/ 53 w 106"/>
                <a:gd name="T7" fmla="*/ 54 h 347"/>
                <a:gd name="T8" fmla="*/ 0 w 106"/>
                <a:gd name="T9" fmla="*/ 54 h 347"/>
                <a:gd name="T10" fmla="*/ 0 w 106"/>
                <a:gd name="T11" fmla="*/ 80 h 347"/>
                <a:gd name="T12" fmla="*/ 53 w 106"/>
                <a:gd name="T13" fmla="*/ 80 h 347"/>
                <a:gd name="T14" fmla="*/ 53 w 106"/>
                <a:gd name="T15" fmla="*/ 107 h 347"/>
                <a:gd name="T16" fmla="*/ 0 w 106"/>
                <a:gd name="T17" fmla="*/ 107 h 347"/>
                <a:gd name="T18" fmla="*/ 0 w 106"/>
                <a:gd name="T19" fmla="*/ 134 h 347"/>
                <a:gd name="T20" fmla="*/ 80 w 106"/>
                <a:gd name="T21" fmla="*/ 134 h 347"/>
                <a:gd name="T22" fmla="*/ 80 w 106"/>
                <a:gd name="T23" fmla="*/ 134 h 347"/>
                <a:gd name="T24" fmla="*/ 80 w 106"/>
                <a:gd name="T25" fmla="*/ 160 h 347"/>
                <a:gd name="T26" fmla="*/ 80 w 106"/>
                <a:gd name="T27" fmla="*/ 160 h 347"/>
                <a:gd name="T28" fmla="*/ 0 w 106"/>
                <a:gd name="T29" fmla="*/ 160 h 347"/>
                <a:gd name="T30" fmla="*/ 0 w 106"/>
                <a:gd name="T31" fmla="*/ 187 h 347"/>
                <a:gd name="T32" fmla="*/ 53 w 106"/>
                <a:gd name="T33" fmla="*/ 187 h 347"/>
                <a:gd name="T34" fmla="*/ 53 w 106"/>
                <a:gd name="T35" fmla="*/ 214 h 347"/>
                <a:gd name="T36" fmla="*/ 0 w 106"/>
                <a:gd name="T37" fmla="*/ 214 h 347"/>
                <a:gd name="T38" fmla="*/ 0 w 106"/>
                <a:gd name="T39" fmla="*/ 240 h 347"/>
                <a:gd name="T40" fmla="*/ 53 w 106"/>
                <a:gd name="T41" fmla="*/ 240 h 347"/>
                <a:gd name="T42" fmla="*/ 53 w 106"/>
                <a:gd name="T43" fmla="*/ 267 h 347"/>
                <a:gd name="T44" fmla="*/ 19 w 106"/>
                <a:gd name="T45" fmla="*/ 267 h 347"/>
                <a:gd name="T46" fmla="*/ 45 w 106"/>
                <a:gd name="T47" fmla="*/ 294 h 347"/>
                <a:gd name="T48" fmla="*/ 46 w 106"/>
                <a:gd name="T49" fmla="*/ 294 h 347"/>
                <a:gd name="T50" fmla="*/ 45 w 106"/>
                <a:gd name="T51" fmla="*/ 293 h 347"/>
                <a:gd name="T52" fmla="*/ 80 w 106"/>
                <a:gd name="T53" fmla="*/ 293 h 347"/>
                <a:gd name="T54" fmla="*/ 80 w 106"/>
                <a:gd name="T55" fmla="*/ 320 h 347"/>
                <a:gd name="T56" fmla="*/ 80 w 106"/>
                <a:gd name="T57" fmla="*/ 320 h 347"/>
                <a:gd name="T58" fmla="*/ 80 w 106"/>
                <a:gd name="T59" fmla="*/ 320 h 347"/>
                <a:gd name="T60" fmla="*/ 72 w 106"/>
                <a:gd name="T61" fmla="*/ 320 h 347"/>
                <a:gd name="T62" fmla="*/ 99 w 106"/>
                <a:gd name="T63" fmla="*/ 347 h 347"/>
                <a:gd name="T64" fmla="*/ 106 w 106"/>
                <a:gd name="T65" fmla="*/ 347 h 347"/>
                <a:gd name="T66" fmla="*/ 106 w 106"/>
                <a:gd name="T67" fmla="*/ 0 h 347"/>
                <a:gd name="T68" fmla="*/ 0 w 106"/>
                <a:gd name="T69" fmla="*/ 0 h 347"/>
                <a:gd name="T70" fmla="*/ 0 w 106"/>
                <a:gd name="T71" fmla="*/ 2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347">
                  <a:moveTo>
                    <a:pt x="0" y="27"/>
                  </a:moveTo>
                  <a:lnTo>
                    <a:pt x="0" y="27"/>
                  </a:lnTo>
                  <a:lnTo>
                    <a:pt x="53" y="27"/>
                  </a:lnTo>
                  <a:lnTo>
                    <a:pt x="53" y="54"/>
                  </a:lnTo>
                  <a:lnTo>
                    <a:pt x="0" y="54"/>
                  </a:lnTo>
                  <a:lnTo>
                    <a:pt x="0" y="80"/>
                  </a:lnTo>
                  <a:lnTo>
                    <a:pt x="53" y="80"/>
                  </a:lnTo>
                  <a:lnTo>
                    <a:pt x="53" y="107"/>
                  </a:lnTo>
                  <a:lnTo>
                    <a:pt x="0" y="107"/>
                  </a:lnTo>
                  <a:lnTo>
                    <a:pt x="0" y="134"/>
                  </a:lnTo>
                  <a:lnTo>
                    <a:pt x="80" y="134"/>
                  </a:lnTo>
                  <a:lnTo>
                    <a:pt x="80" y="134"/>
                  </a:lnTo>
                  <a:lnTo>
                    <a:pt x="80" y="160"/>
                  </a:lnTo>
                  <a:lnTo>
                    <a:pt x="80" y="160"/>
                  </a:lnTo>
                  <a:lnTo>
                    <a:pt x="0" y="160"/>
                  </a:lnTo>
                  <a:lnTo>
                    <a:pt x="0" y="187"/>
                  </a:lnTo>
                  <a:lnTo>
                    <a:pt x="53" y="187"/>
                  </a:lnTo>
                  <a:lnTo>
                    <a:pt x="53" y="214"/>
                  </a:lnTo>
                  <a:lnTo>
                    <a:pt x="0" y="214"/>
                  </a:lnTo>
                  <a:lnTo>
                    <a:pt x="0" y="240"/>
                  </a:lnTo>
                  <a:lnTo>
                    <a:pt x="53" y="240"/>
                  </a:lnTo>
                  <a:lnTo>
                    <a:pt x="53" y="267"/>
                  </a:lnTo>
                  <a:lnTo>
                    <a:pt x="19" y="267"/>
                  </a:lnTo>
                  <a:lnTo>
                    <a:pt x="45" y="294"/>
                  </a:lnTo>
                  <a:lnTo>
                    <a:pt x="46" y="294"/>
                  </a:lnTo>
                  <a:lnTo>
                    <a:pt x="45" y="293"/>
                  </a:lnTo>
                  <a:lnTo>
                    <a:pt x="80" y="293"/>
                  </a:lnTo>
                  <a:lnTo>
                    <a:pt x="80" y="320"/>
                  </a:lnTo>
                  <a:lnTo>
                    <a:pt x="80" y="320"/>
                  </a:lnTo>
                  <a:lnTo>
                    <a:pt x="80" y="320"/>
                  </a:lnTo>
                  <a:lnTo>
                    <a:pt x="72" y="320"/>
                  </a:lnTo>
                  <a:lnTo>
                    <a:pt x="99" y="347"/>
                  </a:lnTo>
                  <a:lnTo>
                    <a:pt x="106" y="347"/>
                  </a:lnTo>
                  <a:lnTo>
                    <a:pt x="106" y="0"/>
                  </a:lnTo>
                  <a:lnTo>
                    <a:pt x="0" y="0"/>
                  </a:lnTo>
                  <a:lnTo>
                    <a:pt x="0" y="27"/>
                  </a:lnTo>
                  <a:close/>
                </a:path>
              </a:pathLst>
            </a:custGeom>
            <a:solidFill>
              <a:srgbClr val="D2D2D2"/>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dirty="0">
                <a:solidFill>
                  <a:srgbClr val="353535"/>
                </a:solidFill>
                <a:latin typeface="Segoe UI Semilight"/>
              </a:endParaRPr>
            </a:p>
          </p:txBody>
        </p:sp>
        <p:sp>
          <p:nvSpPr>
            <p:cNvPr id="29" name="Freeform 30"/>
            <p:cNvSpPr>
              <a:spLocks noEditPoints="1"/>
            </p:cNvSpPr>
            <p:nvPr/>
          </p:nvSpPr>
          <p:spPr bwMode="auto">
            <a:xfrm>
              <a:off x="4572" y="1676"/>
              <a:ext cx="233" cy="234"/>
            </a:xfrm>
            <a:custGeom>
              <a:avLst/>
              <a:gdLst>
                <a:gd name="T0" fmla="*/ 54 w 328"/>
                <a:gd name="T1" fmla="*/ 149 h 328"/>
                <a:gd name="T2" fmla="*/ 54 w 328"/>
                <a:gd name="T3" fmla="*/ 149 h 328"/>
                <a:gd name="T4" fmla="*/ 179 w 328"/>
                <a:gd name="T5" fmla="*/ 275 h 328"/>
                <a:gd name="T6" fmla="*/ 54 w 328"/>
                <a:gd name="T7" fmla="*/ 275 h 328"/>
                <a:gd name="T8" fmla="*/ 54 w 328"/>
                <a:gd name="T9" fmla="*/ 149 h 328"/>
                <a:gd name="T10" fmla="*/ 0 w 328"/>
                <a:gd name="T11" fmla="*/ 328 h 328"/>
                <a:gd name="T12" fmla="*/ 0 w 328"/>
                <a:gd name="T13" fmla="*/ 328 h 328"/>
                <a:gd name="T14" fmla="*/ 328 w 328"/>
                <a:gd name="T15" fmla="*/ 328 h 328"/>
                <a:gd name="T16" fmla="*/ 0 w 328"/>
                <a:gd name="T17" fmla="*/ 0 h 328"/>
                <a:gd name="T18" fmla="*/ 0 w 328"/>
                <a:gd name="T19"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28">
                  <a:moveTo>
                    <a:pt x="54" y="149"/>
                  </a:moveTo>
                  <a:lnTo>
                    <a:pt x="54" y="149"/>
                  </a:lnTo>
                  <a:lnTo>
                    <a:pt x="179" y="275"/>
                  </a:lnTo>
                  <a:lnTo>
                    <a:pt x="54" y="275"/>
                  </a:lnTo>
                  <a:lnTo>
                    <a:pt x="54" y="149"/>
                  </a:lnTo>
                  <a:close/>
                  <a:moveTo>
                    <a:pt x="0" y="328"/>
                  </a:moveTo>
                  <a:lnTo>
                    <a:pt x="0" y="328"/>
                  </a:lnTo>
                  <a:lnTo>
                    <a:pt x="328" y="328"/>
                  </a:lnTo>
                  <a:lnTo>
                    <a:pt x="0" y="0"/>
                  </a:lnTo>
                  <a:lnTo>
                    <a:pt x="0" y="328"/>
                  </a:lnTo>
                  <a:close/>
                </a:path>
              </a:pathLst>
            </a:custGeom>
            <a:solidFill>
              <a:srgbClr val="D2D2D2"/>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30" name="Freeform 31"/>
            <p:cNvSpPr>
              <a:spLocks/>
            </p:cNvSpPr>
            <p:nvPr/>
          </p:nvSpPr>
          <p:spPr bwMode="auto">
            <a:xfrm>
              <a:off x="4762" y="1758"/>
              <a:ext cx="57" cy="18"/>
            </a:xfrm>
            <a:custGeom>
              <a:avLst/>
              <a:gdLst>
                <a:gd name="T0" fmla="*/ 80 w 80"/>
                <a:gd name="T1" fmla="*/ 0 h 26"/>
                <a:gd name="T2" fmla="*/ 80 w 80"/>
                <a:gd name="T3" fmla="*/ 0 h 26"/>
                <a:gd name="T4" fmla="*/ 0 w 80"/>
                <a:gd name="T5" fmla="*/ 0 h 26"/>
                <a:gd name="T6" fmla="*/ 0 w 80"/>
                <a:gd name="T7" fmla="*/ 26 h 26"/>
                <a:gd name="T8" fmla="*/ 80 w 80"/>
                <a:gd name="T9" fmla="*/ 26 h 26"/>
                <a:gd name="T10" fmla="*/ 80 w 80"/>
                <a:gd name="T11" fmla="*/ 0 h 26"/>
              </a:gdLst>
              <a:ahLst/>
              <a:cxnLst>
                <a:cxn ang="0">
                  <a:pos x="T0" y="T1"/>
                </a:cxn>
                <a:cxn ang="0">
                  <a:pos x="T2" y="T3"/>
                </a:cxn>
                <a:cxn ang="0">
                  <a:pos x="T4" y="T5"/>
                </a:cxn>
                <a:cxn ang="0">
                  <a:pos x="T6" y="T7"/>
                </a:cxn>
                <a:cxn ang="0">
                  <a:pos x="T8" y="T9"/>
                </a:cxn>
                <a:cxn ang="0">
                  <a:pos x="T10" y="T11"/>
                </a:cxn>
              </a:cxnLst>
              <a:rect l="0" t="0" r="r" b="b"/>
              <a:pathLst>
                <a:path w="80" h="26">
                  <a:moveTo>
                    <a:pt x="80" y="0"/>
                  </a:moveTo>
                  <a:lnTo>
                    <a:pt x="80" y="0"/>
                  </a:lnTo>
                  <a:lnTo>
                    <a:pt x="0" y="0"/>
                  </a:lnTo>
                  <a:lnTo>
                    <a:pt x="0" y="26"/>
                  </a:lnTo>
                  <a:lnTo>
                    <a:pt x="80" y="26"/>
                  </a:lnTo>
                  <a:lnTo>
                    <a:pt x="80" y="0"/>
                  </a:lnTo>
                  <a:close/>
                </a:path>
              </a:pathLst>
            </a:custGeom>
            <a:solidFill>
              <a:srgbClr val="4C68B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48" name="Freeform 33"/>
            <p:cNvSpPr>
              <a:spLocks/>
            </p:cNvSpPr>
            <p:nvPr/>
          </p:nvSpPr>
          <p:spPr bwMode="auto">
            <a:xfrm>
              <a:off x="4795" y="1872"/>
              <a:ext cx="24" cy="18"/>
            </a:xfrm>
            <a:custGeom>
              <a:avLst/>
              <a:gdLst>
                <a:gd name="T0" fmla="*/ 0 w 34"/>
                <a:gd name="T1" fmla="*/ 0 h 26"/>
                <a:gd name="T2" fmla="*/ 0 w 34"/>
                <a:gd name="T3" fmla="*/ 0 h 26"/>
                <a:gd name="T4" fmla="*/ 25 w 34"/>
                <a:gd name="T5" fmla="*/ 26 h 26"/>
                <a:gd name="T6" fmla="*/ 34 w 34"/>
                <a:gd name="T7" fmla="*/ 26 h 26"/>
                <a:gd name="T8" fmla="*/ 34 w 34"/>
                <a:gd name="T9" fmla="*/ 0 h 26"/>
                <a:gd name="T10" fmla="*/ 0 w 34"/>
                <a:gd name="T11" fmla="*/ 0 h 26"/>
              </a:gdLst>
              <a:ahLst/>
              <a:cxnLst>
                <a:cxn ang="0">
                  <a:pos x="T0" y="T1"/>
                </a:cxn>
                <a:cxn ang="0">
                  <a:pos x="T2" y="T3"/>
                </a:cxn>
                <a:cxn ang="0">
                  <a:pos x="T4" y="T5"/>
                </a:cxn>
                <a:cxn ang="0">
                  <a:pos x="T6" y="T7"/>
                </a:cxn>
                <a:cxn ang="0">
                  <a:pos x="T8" y="T9"/>
                </a:cxn>
                <a:cxn ang="0">
                  <a:pos x="T10" y="T11"/>
                </a:cxn>
              </a:cxnLst>
              <a:rect l="0" t="0" r="r" b="b"/>
              <a:pathLst>
                <a:path w="34" h="26">
                  <a:moveTo>
                    <a:pt x="0" y="0"/>
                  </a:moveTo>
                  <a:lnTo>
                    <a:pt x="0" y="0"/>
                  </a:lnTo>
                  <a:lnTo>
                    <a:pt x="25" y="26"/>
                  </a:lnTo>
                  <a:lnTo>
                    <a:pt x="34" y="26"/>
                  </a:lnTo>
                  <a:lnTo>
                    <a:pt x="34" y="0"/>
                  </a:lnTo>
                  <a:lnTo>
                    <a:pt x="0" y="0"/>
                  </a:lnTo>
                  <a:close/>
                </a:path>
              </a:pathLst>
            </a:custGeom>
            <a:solidFill>
              <a:srgbClr val="4C68B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grpSp>
      <p:grpSp>
        <p:nvGrpSpPr>
          <p:cNvPr id="51" name="Group 37"/>
          <p:cNvGrpSpPr>
            <a:grpSpLocks noChangeAspect="1"/>
          </p:cNvGrpSpPr>
          <p:nvPr/>
        </p:nvGrpSpPr>
        <p:grpSpPr bwMode="auto">
          <a:xfrm>
            <a:off x="3454765" y="4627738"/>
            <a:ext cx="505906" cy="413689"/>
            <a:chOff x="-120" y="2931"/>
            <a:chExt cx="395" cy="323"/>
          </a:xfrm>
        </p:grpSpPr>
        <p:sp>
          <p:nvSpPr>
            <p:cNvPr id="52" name="AutoShape 36"/>
            <p:cNvSpPr>
              <a:spLocks noChangeAspect="1" noChangeArrowheads="1" noTextEdit="1"/>
            </p:cNvSpPr>
            <p:nvPr/>
          </p:nvSpPr>
          <p:spPr bwMode="auto">
            <a:xfrm>
              <a:off x="-120" y="2931"/>
              <a:ext cx="39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3" name="Freeform 38"/>
            <p:cNvSpPr>
              <a:spLocks noEditPoints="1"/>
            </p:cNvSpPr>
            <p:nvPr/>
          </p:nvSpPr>
          <p:spPr bwMode="auto">
            <a:xfrm>
              <a:off x="-121" y="2930"/>
              <a:ext cx="396" cy="325"/>
            </a:xfrm>
            <a:custGeom>
              <a:avLst/>
              <a:gdLst>
                <a:gd name="T0" fmla="*/ 557 w 1120"/>
                <a:gd name="T1" fmla="*/ 914 h 916"/>
                <a:gd name="T2" fmla="*/ 1074 w 1120"/>
                <a:gd name="T3" fmla="*/ 915 h 916"/>
                <a:gd name="T4" fmla="*/ 1106 w 1120"/>
                <a:gd name="T5" fmla="*/ 881 h 916"/>
                <a:gd name="T6" fmla="*/ 826 w 1120"/>
                <a:gd name="T7" fmla="*/ 543 h 916"/>
                <a:gd name="T8" fmla="*/ 216 w 1120"/>
                <a:gd name="T9" fmla="*/ 579 h 916"/>
                <a:gd name="T10" fmla="*/ 6 w 1120"/>
                <a:gd name="T11" fmla="*/ 873 h 916"/>
                <a:gd name="T12" fmla="*/ 43 w 1120"/>
                <a:gd name="T13" fmla="*/ 915 h 916"/>
                <a:gd name="T14" fmla="*/ 557 w 1120"/>
                <a:gd name="T15" fmla="*/ 914 h 916"/>
                <a:gd name="T16" fmla="*/ 1119 w 1120"/>
                <a:gd name="T17" fmla="*/ 690 h 916"/>
                <a:gd name="T18" fmla="*/ 1120 w 1120"/>
                <a:gd name="T19" fmla="*/ 427 h 916"/>
                <a:gd name="T20" fmla="*/ 1089 w 1120"/>
                <a:gd name="T21" fmla="*/ 367 h 916"/>
                <a:gd name="T22" fmla="*/ 885 w 1120"/>
                <a:gd name="T23" fmla="*/ 340 h 916"/>
                <a:gd name="T24" fmla="*/ 802 w 1120"/>
                <a:gd name="T25" fmla="*/ 388 h 916"/>
                <a:gd name="T26" fmla="*/ 818 w 1120"/>
                <a:gd name="T27" fmla="*/ 455 h 916"/>
                <a:gd name="T28" fmla="*/ 1119 w 1120"/>
                <a:gd name="T29" fmla="*/ 690 h 916"/>
                <a:gd name="T30" fmla="*/ 11 w 1120"/>
                <a:gd name="T31" fmla="*/ 693 h 916"/>
                <a:gd name="T32" fmla="*/ 308 w 1120"/>
                <a:gd name="T33" fmla="*/ 454 h 916"/>
                <a:gd name="T34" fmla="*/ 322 w 1120"/>
                <a:gd name="T35" fmla="*/ 381 h 916"/>
                <a:gd name="T36" fmla="*/ 47 w 1120"/>
                <a:gd name="T37" fmla="*/ 361 h 916"/>
                <a:gd name="T38" fmla="*/ 11 w 1120"/>
                <a:gd name="T39" fmla="*/ 424 h 916"/>
                <a:gd name="T40" fmla="*/ 11 w 1120"/>
                <a:gd name="T41" fmla="*/ 693 h 916"/>
                <a:gd name="T42" fmla="*/ 727 w 1120"/>
                <a:gd name="T43" fmla="*/ 380 h 916"/>
                <a:gd name="T44" fmla="*/ 658 w 1120"/>
                <a:gd name="T45" fmla="*/ 278 h 916"/>
                <a:gd name="T46" fmla="*/ 471 w 1120"/>
                <a:gd name="T47" fmla="*/ 276 h 916"/>
                <a:gd name="T48" fmla="*/ 408 w 1120"/>
                <a:gd name="T49" fmla="*/ 314 h 916"/>
                <a:gd name="T50" fmla="*/ 395 w 1120"/>
                <a:gd name="T51" fmla="*/ 406 h 916"/>
                <a:gd name="T52" fmla="*/ 455 w 1120"/>
                <a:gd name="T53" fmla="*/ 409 h 916"/>
                <a:gd name="T54" fmla="*/ 685 w 1120"/>
                <a:gd name="T55" fmla="*/ 414 h 916"/>
                <a:gd name="T56" fmla="*/ 727 w 1120"/>
                <a:gd name="T57" fmla="*/ 380 h 916"/>
                <a:gd name="T58" fmla="*/ 657 w 1120"/>
                <a:gd name="T59" fmla="*/ 115 h 916"/>
                <a:gd name="T60" fmla="*/ 561 w 1120"/>
                <a:gd name="T61" fmla="*/ 3 h 916"/>
                <a:gd name="T62" fmla="*/ 464 w 1120"/>
                <a:gd name="T63" fmla="*/ 113 h 916"/>
                <a:gd name="T64" fmla="*/ 559 w 1120"/>
                <a:gd name="T65" fmla="*/ 224 h 916"/>
                <a:gd name="T66" fmla="*/ 657 w 1120"/>
                <a:gd name="T67" fmla="*/ 115 h 916"/>
                <a:gd name="T68" fmla="*/ 860 w 1120"/>
                <a:gd name="T69" fmla="*/ 182 h 916"/>
                <a:gd name="T70" fmla="*/ 958 w 1120"/>
                <a:gd name="T71" fmla="*/ 289 h 916"/>
                <a:gd name="T72" fmla="*/ 1054 w 1120"/>
                <a:gd name="T73" fmla="*/ 189 h 916"/>
                <a:gd name="T74" fmla="*/ 957 w 1120"/>
                <a:gd name="T75" fmla="*/ 73 h 916"/>
                <a:gd name="T76" fmla="*/ 860 w 1120"/>
                <a:gd name="T77" fmla="*/ 182 h 916"/>
                <a:gd name="T78" fmla="*/ 176 w 1120"/>
                <a:gd name="T79" fmla="*/ 74 h 916"/>
                <a:gd name="T80" fmla="*/ 75 w 1120"/>
                <a:gd name="T81" fmla="*/ 186 h 916"/>
                <a:gd name="T82" fmla="*/ 175 w 1120"/>
                <a:gd name="T83" fmla="*/ 289 h 916"/>
                <a:gd name="T84" fmla="*/ 270 w 1120"/>
                <a:gd name="T85" fmla="*/ 184 h 916"/>
                <a:gd name="T86" fmla="*/ 176 w 1120"/>
                <a:gd name="T87" fmla="*/ 74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0" h="916">
                  <a:moveTo>
                    <a:pt x="557" y="914"/>
                  </a:moveTo>
                  <a:cubicBezTo>
                    <a:pt x="729" y="914"/>
                    <a:pt x="902" y="914"/>
                    <a:pt x="1074" y="915"/>
                  </a:cubicBezTo>
                  <a:cubicBezTo>
                    <a:pt x="1102" y="915"/>
                    <a:pt x="1109" y="910"/>
                    <a:pt x="1106" y="881"/>
                  </a:cubicBezTo>
                  <a:cubicBezTo>
                    <a:pt x="1083" y="709"/>
                    <a:pt x="975" y="601"/>
                    <a:pt x="826" y="543"/>
                  </a:cubicBezTo>
                  <a:cubicBezTo>
                    <a:pt x="621" y="462"/>
                    <a:pt x="413" y="464"/>
                    <a:pt x="216" y="579"/>
                  </a:cubicBezTo>
                  <a:cubicBezTo>
                    <a:pt x="102" y="645"/>
                    <a:pt x="29" y="741"/>
                    <a:pt x="6" y="873"/>
                  </a:cubicBezTo>
                  <a:cubicBezTo>
                    <a:pt x="0" y="906"/>
                    <a:pt x="8" y="916"/>
                    <a:pt x="43" y="915"/>
                  </a:cubicBezTo>
                  <a:cubicBezTo>
                    <a:pt x="214" y="913"/>
                    <a:pt x="386" y="914"/>
                    <a:pt x="557" y="914"/>
                  </a:cubicBezTo>
                  <a:close/>
                  <a:moveTo>
                    <a:pt x="1119" y="690"/>
                  </a:moveTo>
                  <a:cubicBezTo>
                    <a:pt x="1119" y="597"/>
                    <a:pt x="1119" y="512"/>
                    <a:pt x="1120" y="427"/>
                  </a:cubicBezTo>
                  <a:cubicBezTo>
                    <a:pt x="1120" y="402"/>
                    <a:pt x="1111" y="383"/>
                    <a:pt x="1089" y="367"/>
                  </a:cubicBezTo>
                  <a:cubicBezTo>
                    <a:pt x="1026" y="320"/>
                    <a:pt x="955" y="331"/>
                    <a:pt x="885" y="340"/>
                  </a:cubicBezTo>
                  <a:cubicBezTo>
                    <a:pt x="851" y="344"/>
                    <a:pt x="824" y="363"/>
                    <a:pt x="802" y="388"/>
                  </a:cubicBezTo>
                  <a:cubicBezTo>
                    <a:pt x="776" y="416"/>
                    <a:pt x="783" y="444"/>
                    <a:pt x="818" y="455"/>
                  </a:cubicBezTo>
                  <a:cubicBezTo>
                    <a:pt x="944" y="496"/>
                    <a:pt x="1040" y="574"/>
                    <a:pt x="1119" y="690"/>
                  </a:cubicBezTo>
                  <a:close/>
                  <a:moveTo>
                    <a:pt x="11" y="693"/>
                  </a:moveTo>
                  <a:cubicBezTo>
                    <a:pt x="88" y="572"/>
                    <a:pt x="187" y="499"/>
                    <a:pt x="308" y="454"/>
                  </a:cubicBezTo>
                  <a:cubicBezTo>
                    <a:pt x="349" y="439"/>
                    <a:pt x="355" y="412"/>
                    <a:pt x="322" y="381"/>
                  </a:cubicBezTo>
                  <a:cubicBezTo>
                    <a:pt x="265" y="326"/>
                    <a:pt x="112" y="315"/>
                    <a:pt x="47" y="361"/>
                  </a:cubicBezTo>
                  <a:cubicBezTo>
                    <a:pt x="25" y="377"/>
                    <a:pt x="11" y="395"/>
                    <a:pt x="11" y="424"/>
                  </a:cubicBezTo>
                  <a:cubicBezTo>
                    <a:pt x="11" y="510"/>
                    <a:pt x="11" y="596"/>
                    <a:pt x="11" y="693"/>
                  </a:cubicBezTo>
                  <a:close/>
                  <a:moveTo>
                    <a:pt x="727" y="380"/>
                  </a:moveTo>
                  <a:cubicBezTo>
                    <a:pt x="727" y="321"/>
                    <a:pt x="710" y="296"/>
                    <a:pt x="658" y="278"/>
                  </a:cubicBezTo>
                  <a:cubicBezTo>
                    <a:pt x="596" y="257"/>
                    <a:pt x="534" y="256"/>
                    <a:pt x="471" y="276"/>
                  </a:cubicBezTo>
                  <a:cubicBezTo>
                    <a:pt x="446" y="283"/>
                    <a:pt x="425" y="295"/>
                    <a:pt x="408" y="314"/>
                  </a:cubicBezTo>
                  <a:cubicBezTo>
                    <a:pt x="383" y="341"/>
                    <a:pt x="385" y="378"/>
                    <a:pt x="395" y="406"/>
                  </a:cubicBezTo>
                  <a:cubicBezTo>
                    <a:pt x="403" y="429"/>
                    <a:pt x="434" y="411"/>
                    <a:pt x="455" y="409"/>
                  </a:cubicBezTo>
                  <a:cubicBezTo>
                    <a:pt x="532" y="402"/>
                    <a:pt x="609" y="399"/>
                    <a:pt x="685" y="414"/>
                  </a:cubicBezTo>
                  <a:cubicBezTo>
                    <a:pt x="720" y="420"/>
                    <a:pt x="736" y="414"/>
                    <a:pt x="727" y="380"/>
                  </a:cubicBezTo>
                  <a:close/>
                  <a:moveTo>
                    <a:pt x="657" y="115"/>
                  </a:moveTo>
                  <a:cubicBezTo>
                    <a:pt x="657" y="51"/>
                    <a:pt x="616" y="5"/>
                    <a:pt x="561" y="3"/>
                  </a:cubicBezTo>
                  <a:cubicBezTo>
                    <a:pt x="506" y="0"/>
                    <a:pt x="464" y="55"/>
                    <a:pt x="464" y="113"/>
                  </a:cubicBezTo>
                  <a:cubicBezTo>
                    <a:pt x="463" y="176"/>
                    <a:pt x="505" y="224"/>
                    <a:pt x="559" y="224"/>
                  </a:cubicBezTo>
                  <a:cubicBezTo>
                    <a:pt x="616" y="225"/>
                    <a:pt x="657" y="178"/>
                    <a:pt x="657" y="115"/>
                  </a:cubicBezTo>
                  <a:close/>
                  <a:moveTo>
                    <a:pt x="860" y="182"/>
                  </a:moveTo>
                  <a:cubicBezTo>
                    <a:pt x="860" y="246"/>
                    <a:pt x="899" y="289"/>
                    <a:pt x="958" y="289"/>
                  </a:cubicBezTo>
                  <a:cubicBezTo>
                    <a:pt x="1022" y="290"/>
                    <a:pt x="1055" y="235"/>
                    <a:pt x="1054" y="189"/>
                  </a:cubicBezTo>
                  <a:cubicBezTo>
                    <a:pt x="1053" y="130"/>
                    <a:pt x="1016" y="69"/>
                    <a:pt x="957" y="73"/>
                  </a:cubicBezTo>
                  <a:cubicBezTo>
                    <a:pt x="897" y="78"/>
                    <a:pt x="860" y="114"/>
                    <a:pt x="860" y="182"/>
                  </a:cubicBezTo>
                  <a:close/>
                  <a:moveTo>
                    <a:pt x="176" y="74"/>
                  </a:moveTo>
                  <a:cubicBezTo>
                    <a:pt x="123" y="74"/>
                    <a:pt x="75" y="127"/>
                    <a:pt x="75" y="186"/>
                  </a:cubicBezTo>
                  <a:cubicBezTo>
                    <a:pt x="75" y="242"/>
                    <a:pt x="120" y="289"/>
                    <a:pt x="175" y="289"/>
                  </a:cubicBezTo>
                  <a:cubicBezTo>
                    <a:pt x="230" y="290"/>
                    <a:pt x="270" y="246"/>
                    <a:pt x="270" y="184"/>
                  </a:cubicBezTo>
                  <a:cubicBezTo>
                    <a:pt x="271" y="117"/>
                    <a:pt x="234" y="74"/>
                    <a:pt x="176" y="74"/>
                  </a:cubicBezTo>
                  <a:close/>
                </a:path>
              </a:pathLst>
            </a:custGeom>
            <a:solidFill>
              <a:srgbClr val="FD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4" name="Freeform 39"/>
            <p:cNvSpPr>
              <a:spLocks/>
            </p:cNvSpPr>
            <p:nvPr/>
          </p:nvSpPr>
          <p:spPr bwMode="auto">
            <a:xfrm>
              <a:off x="-121" y="3094"/>
              <a:ext cx="393" cy="161"/>
            </a:xfrm>
            <a:custGeom>
              <a:avLst/>
              <a:gdLst>
                <a:gd name="T0" fmla="*/ 557 w 1109"/>
                <a:gd name="T1" fmla="*/ 452 h 454"/>
                <a:gd name="T2" fmla="*/ 43 w 1109"/>
                <a:gd name="T3" fmla="*/ 453 h 454"/>
                <a:gd name="T4" fmla="*/ 6 w 1109"/>
                <a:gd name="T5" fmla="*/ 411 h 454"/>
                <a:gd name="T6" fmla="*/ 216 w 1109"/>
                <a:gd name="T7" fmla="*/ 117 h 454"/>
                <a:gd name="T8" fmla="*/ 826 w 1109"/>
                <a:gd name="T9" fmla="*/ 81 h 454"/>
                <a:gd name="T10" fmla="*/ 1106 w 1109"/>
                <a:gd name="T11" fmla="*/ 419 h 454"/>
                <a:gd name="T12" fmla="*/ 1074 w 1109"/>
                <a:gd name="T13" fmla="*/ 453 h 454"/>
                <a:gd name="T14" fmla="*/ 557 w 1109"/>
                <a:gd name="T15" fmla="*/ 452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9" h="454">
                  <a:moveTo>
                    <a:pt x="557" y="452"/>
                  </a:moveTo>
                  <a:cubicBezTo>
                    <a:pt x="386" y="452"/>
                    <a:pt x="214" y="451"/>
                    <a:pt x="43" y="453"/>
                  </a:cubicBezTo>
                  <a:cubicBezTo>
                    <a:pt x="8" y="454"/>
                    <a:pt x="0" y="444"/>
                    <a:pt x="6" y="411"/>
                  </a:cubicBezTo>
                  <a:cubicBezTo>
                    <a:pt x="29" y="279"/>
                    <a:pt x="102" y="183"/>
                    <a:pt x="216" y="117"/>
                  </a:cubicBezTo>
                  <a:cubicBezTo>
                    <a:pt x="413" y="2"/>
                    <a:pt x="621" y="0"/>
                    <a:pt x="826" y="81"/>
                  </a:cubicBezTo>
                  <a:cubicBezTo>
                    <a:pt x="975" y="139"/>
                    <a:pt x="1083" y="247"/>
                    <a:pt x="1106" y="419"/>
                  </a:cubicBezTo>
                  <a:cubicBezTo>
                    <a:pt x="1109" y="448"/>
                    <a:pt x="1102" y="453"/>
                    <a:pt x="1074" y="453"/>
                  </a:cubicBezTo>
                  <a:cubicBezTo>
                    <a:pt x="902" y="452"/>
                    <a:pt x="729" y="452"/>
                    <a:pt x="557" y="452"/>
                  </a:cubicBezTo>
                  <a:close/>
                </a:path>
              </a:pathLst>
            </a:custGeom>
            <a:solidFill>
              <a:srgbClr val="0505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5" name="Freeform 40"/>
            <p:cNvSpPr>
              <a:spLocks/>
            </p:cNvSpPr>
            <p:nvPr/>
          </p:nvSpPr>
          <p:spPr bwMode="auto">
            <a:xfrm>
              <a:off x="154" y="3044"/>
              <a:ext cx="121" cy="131"/>
            </a:xfrm>
            <a:custGeom>
              <a:avLst/>
              <a:gdLst>
                <a:gd name="T0" fmla="*/ 343 w 344"/>
                <a:gd name="T1" fmla="*/ 370 h 370"/>
                <a:gd name="T2" fmla="*/ 42 w 344"/>
                <a:gd name="T3" fmla="*/ 135 h 370"/>
                <a:gd name="T4" fmla="*/ 26 w 344"/>
                <a:gd name="T5" fmla="*/ 68 h 370"/>
                <a:gd name="T6" fmla="*/ 109 w 344"/>
                <a:gd name="T7" fmla="*/ 20 h 370"/>
                <a:gd name="T8" fmla="*/ 313 w 344"/>
                <a:gd name="T9" fmla="*/ 47 h 370"/>
                <a:gd name="T10" fmla="*/ 344 w 344"/>
                <a:gd name="T11" fmla="*/ 107 h 370"/>
                <a:gd name="T12" fmla="*/ 343 w 344"/>
                <a:gd name="T13" fmla="*/ 370 h 370"/>
              </a:gdLst>
              <a:ahLst/>
              <a:cxnLst>
                <a:cxn ang="0">
                  <a:pos x="T0" y="T1"/>
                </a:cxn>
                <a:cxn ang="0">
                  <a:pos x="T2" y="T3"/>
                </a:cxn>
                <a:cxn ang="0">
                  <a:pos x="T4" y="T5"/>
                </a:cxn>
                <a:cxn ang="0">
                  <a:pos x="T6" y="T7"/>
                </a:cxn>
                <a:cxn ang="0">
                  <a:pos x="T8" y="T9"/>
                </a:cxn>
                <a:cxn ang="0">
                  <a:pos x="T10" y="T11"/>
                </a:cxn>
                <a:cxn ang="0">
                  <a:pos x="T12" y="T13"/>
                </a:cxn>
              </a:cxnLst>
              <a:rect l="0" t="0" r="r" b="b"/>
              <a:pathLst>
                <a:path w="344" h="370">
                  <a:moveTo>
                    <a:pt x="343" y="370"/>
                  </a:moveTo>
                  <a:cubicBezTo>
                    <a:pt x="264" y="254"/>
                    <a:pt x="168" y="176"/>
                    <a:pt x="42" y="135"/>
                  </a:cubicBezTo>
                  <a:cubicBezTo>
                    <a:pt x="7" y="124"/>
                    <a:pt x="0" y="96"/>
                    <a:pt x="26" y="68"/>
                  </a:cubicBezTo>
                  <a:cubicBezTo>
                    <a:pt x="48" y="43"/>
                    <a:pt x="75" y="24"/>
                    <a:pt x="109" y="20"/>
                  </a:cubicBezTo>
                  <a:cubicBezTo>
                    <a:pt x="179" y="11"/>
                    <a:pt x="250" y="0"/>
                    <a:pt x="313" y="47"/>
                  </a:cubicBezTo>
                  <a:cubicBezTo>
                    <a:pt x="335" y="63"/>
                    <a:pt x="344" y="82"/>
                    <a:pt x="344" y="107"/>
                  </a:cubicBezTo>
                  <a:cubicBezTo>
                    <a:pt x="343" y="192"/>
                    <a:pt x="343" y="277"/>
                    <a:pt x="343" y="370"/>
                  </a:cubicBezTo>
                  <a:close/>
                </a:path>
              </a:pathLst>
            </a:custGeom>
            <a:solidFill>
              <a:srgbClr val="D4D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6" name="Freeform 41"/>
            <p:cNvSpPr>
              <a:spLocks/>
            </p:cNvSpPr>
            <p:nvPr/>
          </p:nvSpPr>
          <p:spPr bwMode="auto">
            <a:xfrm>
              <a:off x="-117" y="3042"/>
              <a:ext cx="122" cy="134"/>
            </a:xfrm>
            <a:custGeom>
              <a:avLst/>
              <a:gdLst>
                <a:gd name="T0" fmla="*/ 0 w 344"/>
                <a:gd name="T1" fmla="*/ 378 h 378"/>
                <a:gd name="T2" fmla="*/ 0 w 344"/>
                <a:gd name="T3" fmla="*/ 109 h 378"/>
                <a:gd name="T4" fmla="*/ 36 w 344"/>
                <a:gd name="T5" fmla="*/ 46 h 378"/>
                <a:gd name="T6" fmla="*/ 311 w 344"/>
                <a:gd name="T7" fmla="*/ 66 h 378"/>
                <a:gd name="T8" fmla="*/ 297 w 344"/>
                <a:gd name="T9" fmla="*/ 139 h 378"/>
                <a:gd name="T10" fmla="*/ 0 w 344"/>
                <a:gd name="T11" fmla="*/ 378 h 378"/>
              </a:gdLst>
              <a:ahLst/>
              <a:cxnLst>
                <a:cxn ang="0">
                  <a:pos x="T0" y="T1"/>
                </a:cxn>
                <a:cxn ang="0">
                  <a:pos x="T2" y="T3"/>
                </a:cxn>
                <a:cxn ang="0">
                  <a:pos x="T4" y="T5"/>
                </a:cxn>
                <a:cxn ang="0">
                  <a:pos x="T6" y="T7"/>
                </a:cxn>
                <a:cxn ang="0">
                  <a:pos x="T8" y="T9"/>
                </a:cxn>
                <a:cxn ang="0">
                  <a:pos x="T10" y="T11"/>
                </a:cxn>
              </a:cxnLst>
              <a:rect l="0" t="0" r="r" b="b"/>
              <a:pathLst>
                <a:path w="344" h="378">
                  <a:moveTo>
                    <a:pt x="0" y="378"/>
                  </a:moveTo>
                  <a:cubicBezTo>
                    <a:pt x="0" y="281"/>
                    <a:pt x="0" y="195"/>
                    <a:pt x="0" y="109"/>
                  </a:cubicBezTo>
                  <a:cubicBezTo>
                    <a:pt x="0" y="80"/>
                    <a:pt x="14" y="62"/>
                    <a:pt x="36" y="46"/>
                  </a:cubicBezTo>
                  <a:cubicBezTo>
                    <a:pt x="101" y="0"/>
                    <a:pt x="254" y="11"/>
                    <a:pt x="311" y="66"/>
                  </a:cubicBezTo>
                  <a:cubicBezTo>
                    <a:pt x="344" y="97"/>
                    <a:pt x="338" y="124"/>
                    <a:pt x="297" y="139"/>
                  </a:cubicBezTo>
                  <a:cubicBezTo>
                    <a:pt x="176" y="184"/>
                    <a:pt x="77" y="257"/>
                    <a:pt x="0" y="378"/>
                  </a:cubicBezTo>
                  <a:close/>
                </a:path>
              </a:pathLst>
            </a:custGeom>
            <a:solidFill>
              <a:srgbClr val="D4D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7" name="Freeform 42"/>
            <p:cNvSpPr>
              <a:spLocks/>
            </p:cNvSpPr>
            <p:nvPr/>
          </p:nvSpPr>
          <p:spPr bwMode="auto">
            <a:xfrm>
              <a:off x="15" y="3021"/>
              <a:ext cx="124" cy="61"/>
            </a:xfrm>
            <a:custGeom>
              <a:avLst/>
              <a:gdLst>
                <a:gd name="T0" fmla="*/ 344 w 353"/>
                <a:gd name="T1" fmla="*/ 124 h 173"/>
                <a:gd name="T2" fmla="*/ 302 w 353"/>
                <a:gd name="T3" fmla="*/ 158 h 173"/>
                <a:gd name="T4" fmla="*/ 72 w 353"/>
                <a:gd name="T5" fmla="*/ 153 h 173"/>
                <a:gd name="T6" fmla="*/ 12 w 353"/>
                <a:gd name="T7" fmla="*/ 150 h 173"/>
                <a:gd name="T8" fmla="*/ 25 w 353"/>
                <a:gd name="T9" fmla="*/ 58 h 173"/>
                <a:gd name="T10" fmla="*/ 88 w 353"/>
                <a:gd name="T11" fmla="*/ 20 h 173"/>
                <a:gd name="T12" fmla="*/ 275 w 353"/>
                <a:gd name="T13" fmla="*/ 22 h 173"/>
                <a:gd name="T14" fmla="*/ 344 w 353"/>
                <a:gd name="T15" fmla="*/ 124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173">
                  <a:moveTo>
                    <a:pt x="344" y="124"/>
                  </a:moveTo>
                  <a:cubicBezTo>
                    <a:pt x="353" y="158"/>
                    <a:pt x="337" y="164"/>
                    <a:pt x="302" y="158"/>
                  </a:cubicBezTo>
                  <a:cubicBezTo>
                    <a:pt x="226" y="143"/>
                    <a:pt x="149" y="146"/>
                    <a:pt x="72" y="153"/>
                  </a:cubicBezTo>
                  <a:cubicBezTo>
                    <a:pt x="51" y="155"/>
                    <a:pt x="20" y="173"/>
                    <a:pt x="12" y="150"/>
                  </a:cubicBezTo>
                  <a:cubicBezTo>
                    <a:pt x="2" y="122"/>
                    <a:pt x="0" y="85"/>
                    <a:pt x="25" y="58"/>
                  </a:cubicBezTo>
                  <a:cubicBezTo>
                    <a:pt x="42" y="39"/>
                    <a:pt x="63" y="27"/>
                    <a:pt x="88" y="20"/>
                  </a:cubicBezTo>
                  <a:cubicBezTo>
                    <a:pt x="151" y="0"/>
                    <a:pt x="213" y="1"/>
                    <a:pt x="275" y="22"/>
                  </a:cubicBezTo>
                  <a:cubicBezTo>
                    <a:pt x="327" y="40"/>
                    <a:pt x="344" y="65"/>
                    <a:pt x="344" y="124"/>
                  </a:cubicBezTo>
                  <a:close/>
                </a:path>
              </a:pathLst>
            </a:custGeom>
            <a:solidFill>
              <a:srgbClr val="4C68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8" name="Freeform 43"/>
            <p:cNvSpPr>
              <a:spLocks/>
            </p:cNvSpPr>
            <p:nvPr/>
          </p:nvSpPr>
          <p:spPr bwMode="auto">
            <a:xfrm>
              <a:off x="43" y="2930"/>
              <a:ext cx="69" cy="80"/>
            </a:xfrm>
            <a:custGeom>
              <a:avLst/>
              <a:gdLst>
                <a:gd name="T0" fmla="*/ 194 w 194"/>
                <a:gd name="T1" fmla="*/ 115 h 225"/>
                <a:gd name="T2" fmla="*/ 96 w 194"/>
                <a:gd name="T3" fmla="*/ 224 h 225"/>
                <a:gd name="T4" fmla="*/ 1 w 194"/>
                <a:gd name="T5" fmla="*/ 113 h 225"/>
                <a:gd name="T6" fmla="*/ 98 w 194"/>
                <a:gd name="T7" fmla="*/ 3 h 225"/>
                <a:gd name="T8" fmla="*/ 194 w 194"/>
                <a:gd name="T9" fmla="*/ 115 h 225"/>
              </a:gdLst>
              <a:ahLst/>
              <a:cxnLst>
                <a:cxn ang="0">
                  <a:pos x="T0" y="T1"/>
                </a:cxn>
                <a:cxn ang="0">
                  <a:pos x="T2" y="T3"/>
                </a:cxn>
                <a:cxn ang="0">
                  <a:pos x="T4" y="T5"/>
                </a:cxn>
                <a:cxn ang="0">
                  <a:pos x="T6" y="T7"/>
                </a:cxn>
                <a:cxn ang="0">
                  <a:pos x="T8" y="T9"/>
                </a:cxn>
              </a:cxnLst>
              <a:rect l="0" t="0" r="r" b="b"/>
              <a:pathLst>
                <a:path w="194" h="225">
                  <a:moveTo>
                    <a:pt x="194" y="115"/>
                  </a:moveTo>
                  <a:cubicBezTo>
                    <a:pt x="194" y="178"/>
                    <a:pt x="153" y="225"/>
                    <a:pt x="96" y="224"/>
                  </a:cubicBezTo>
                  <a:cubicBezTo>
                    <a:pt x="42" y="224"/>
                    <a:pt x="0" y="176"/>
                    <a:pt x="1" y="113"/>
                  </a:cubicBezTo>
                  <a:cubicBezTo>
                    <a:pt x="1" y="55"/>
                    <a:pt x="43" y="0"/>
                    <a:pt x="98" y="3"/>
                  </a:cubicBezTo>
                  <a:cubicBezTo>
                    <a:pt x="153" y="5"/>
                    <a:pt x="194" y="51"/>
                    <a:pt x="194" y="115"/>
                  </a:cubicBezTo>
                  <a:close/>
                </a:path>
              </a:pathLst>
            </a:custGeom>
            <a:solidFill>
              <a:srgbClr val="4C68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59" name="Freeform 44"/>
            <p:cNvSpPr>
              <a:spLocks/>
            </p:cNvSpPr>
            <p:nvPr/>
          </p:nvSpPr>
          <p:spPr bwMode="auto">
            <a:xfrm>
              <a:off x="183" y="2955"/>
              <a:ext cx="69" cy="78"/>
            </a:xfrm>
            <a:custGeom>
              <a:avLst/>
              <a:gdLst>
                <a:gd name="T0" fmla="*/ 0 w 195"/>
                <a:gd name="T1" fmla="*/ 113 h 221"/>
                <a:gd name="T2" fmla="*/ 97 w 195"/>
                <a:gd name="T3" fmla="*/ 4 h 221"/>
                <a:gd name="T4" fmla="*/ 194 w 195"/>
                <a:gd name="T5" fmla="*/ 120 h 221"/>
                <a:gd name="T6" fmla="*/ 98 w 195"/>
                <a:gd name="T7" fmla="*/ 220 h 221"/>
                <a:gd name="T8" fmla="*/ 0 w 195"/>
                <a:gd name="T9" fmla="*/ 113 h 221"/>
              </a:gdLst>
              <a:ahLst/>
              <a:cxnLst>
                <a:cxn ang="0">
                  <a:pos x="T0" y="T1"/>
                </a:cxn>
                <a:cxn ang="0">
                  <a:pos x="T2" y="T3"/>
                </a:cxn>
                <a:cxn ang="0">
                  <a:pos x="T4" y="T5"/>
                </a:cxn>
                <a:cxn ang="0">
                  <a:pos x="T6" y="T7"/>
                </a:cxn>
                <a:cxn ang="0">
                  <a:pos x="T8" y="T9"/>
                </a:cxn>
              </a:cxnLst>
              <a:rect l="0" t="0" r="r" b="b"/>
              <a:pathLst>
                <a:path w="195" h="221">
                  <a:moveTo>
                    <a:pt x="0" y="113"/>
                  </a:moveTo>
                  <a:cubicBezTo>
                    <a:pt x="0" y="45"/>
                    <a:pt x="37" y="9"/>
                    <a:pt x="97" y="4"/>
                  </a:cubicBezTo>
                  <a:cubicBezTo>
                    <a:pt x="156" y="0"/>
                    <a:pt x="193" y="61"/>
                    <a:pt x="194" y="120"/>
                  </a:cubicBezTo>
                  <a:cubicBezTo>
                    <a:pt x="195" y="166"/>
                    <a:pt x="162" y="221"/>
                    <a:pt x="98" y="220"/>
                  </a:cubicBezTo>
                  <a:cubicBezTo>
                    <a:pt x="39" y="220"/>
                    <a:pt x="0" y="177"/>
                    <a:pt x="0" y="113"/>
                  </a:cubicBezTo>
                  <a:close/>
                </a:path>
              </a:pathLst>
            </a:custGeom>
            <a:solidFill>
              <a:srgbClr val="D4D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0" name="Freeform 45"/>
            <p:cNvSpPr>
              <a:spLocks/>
            </p:cNvSpPr>
            <p:nvPr/>
          </p:nvSpPr>
          <p:spPr bwMode="auto">
            <a:xfrm>
              <a:off x="-94" y="2957"/>
              <a:ext cx="69" cy="76"/>
            </a:xfrm>
            <a:custGeom>
              <a:avLst/>
              <a:gdLst>
                <a:gd name="T0" fmla="*/ 101 w 196"/>
                <a:gd name="T1" fmla="*/ 0 h 216"/>
                <a:gd name="T2" fmla="*/ 195 w 196"/>
                <a:gd name="T3" fmla="*/ 110 h 216"/>
                <a:gd name="T4" fmla="*/ 100 w 196"/>
                <a:gd name="T5" fmla="*/ 215 h 216"/>
                <a:gd name="T6" fmla="*/ 0 w 196"/>
                <a:gd name="T7" fmla="*/ 112 h 216"/>
                <a:gd name="T8" fmla="*/ 101 w 196"/>
                <a:gd name="T9" fmla="*/ 0 h 216"/>
              </a:gdLst>
              <a:ahLst/>
              <a:cxnLst>
                <a:cxn ang="0">
                  <a:pos x="T0" y="T1"/>
                </a:cxn>
                <a:cxn ang="0">
                  <a:pos x="T2" y="T3"/>
                </a:cxn>
                <a:cxn ang="0">
                  <a:pos x="T4" y="T5"/>
                </a:cxn>
                <a:cxn ang="0">
                  <a:pos x="T6" y="T7"/>
                </a:cxn>
                <a:cxn ang="0">
                  <a:pos x="T8" y="T9"/>
                </a:cxn>
              </a:cxnLst>
              <a:rect l="0" t="0" r="r" b="b"/>
              <a:pathLst>
                <a:path w="196" h="216">
                  <a:moveTo>
                    <a:pt x="101" y="0"/>
                  </a:moveTo>
                  <a:cubicBezTo>
                    <a:pt x="159" y="0"/>
                    <a:pt x="196" y="43"/>
                    <a:pt x="195" y="110"/>
                  </a:cubicBezTo>
                  <a:cubicBezTo>
                    <a:pt x="195" y="172"/>
                    <a:pt x="155" y="216"/>
                    <a:pt x="100" y="215"/>
                  </a:cubicBezTo>
                  <a:cubicBezTo>
                    <a:pt x="45" y="215"/>
                    <a:pt x="0" y="168"/>
                    <a:pt x="0" y="112"/>
                  </a:cubicBezTo>
                  <a:cubicBezTo>
                    <a:pt x="0" y="53"/>
                    <a:pt x="48" y="0"/>
                    <a:pt x="101" y="0"/>
                  </a:cubicBezTo>
                  <a:close/>
                </a:path>
              </a:pathLst>
            </a:custGeom>
            <a:solidFill>
              <a:srgbClr val="D4D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grpSp>
      <p:grpSp>
        <p:nvGrpSpPr>
          <p:cNvPr id="61" name="Group 48"/>
          <p:cNvGrpSpPr>
            <a:grpSpLocks noChangeAspect="1"/>
          </p:cNvGrpSpPr>
          <p:nvPr/>
        </p:nvGrpSpPr>
        <p:grpSpPr bwMode="auto">
          <a:xfrm>
            <a:off x="10894351" y="4617880"/>
            <a:ext cx="465071" cy="465071"/>
            <a:chOff x="6863" y="2909"/>
            <a:chExt cx="293" cy="293"/>
          </a:xfrm>
        </p:grpSpPr>
        <p:sp>
          <p:nvSpPr>
            <p:cNvPr id="62" name="AutoShape 47"/>
            <p:cNvSpPr>
              <a:spLocks noChangeAspect="1" noChangeArrowheads="1" noTextEdit="1"/>
            </p:cNvSpPr>
            <p:nvPr/>
          </p:nvSpPr>
          <p:spPr bwMode="auto">
            <a:xfrm>
              <a:off x="6863" y="2909"/>
              <a:ext cx="29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3" name="Freeform 49"/>
            <p:cNvSpPr>
              <a:spLocks/>
            </p:cNvSpPr>
            <p:nvPr/>
          </p:nvSpPr>
          <p:spPr bwMode="auto">
            <a:xfrm>
              <a:off x="6863" y="2924"/>
              <a:ext cx="303" cy="227"/>
            </a:xfrm>
            <a:custGeom>
              <a:avLst/>
              <a:gdLst>
                <a:gd name="T0" fmla="*/ 426 w 426"/>
                <a:gd name="T1" fmla="*/ 53 h 320"/>
                <a:gd name="T2" fmla="*/ 426 w 426"/>
                <a:gd name="T3" fmla="*/ 53 h 320"/>
                <a:gd name="T4" fmla="*/ 426 w 426"/>
                <a:gd name="T5" fmla="*/ 53 h 320"/>
                <a:gd name="T6" fmla="*/ 364 w 426"/>
                <a:gd name="T7" fmla="*/ 240 h 320"/>
                <a:gd name="T8" fmla="*/ 138 w 426"/>
                <a:gd name="T9" fmla="*/ 240 h 320"/>
                <a:gd name="T10" fmla="*/ 76 w 426"/>
                <a:gd name="T11" fmla="*/ 53 h 320"/>
                <a:gd name="T12" fmla="*/ 76 w 426"/>
                <a:gd name="T13" fmla="*/ 53 h 320"/>
                <a:gd name="T14" fmla="*/ 76 w 426"/>
                <a:gd name="T15" fmla="*/ 53 h 320"/>
                <a:gd name="T16" fmla="*/ 76 w 426"/>
                <a:gd name="T17" fmla="*/ 53 h 320"/>
                <a:gd name="T18" fmla="*/ 58 w 426"/>
                <a:gd name="T19" fmla="*/ 0 h 320"/>
                <a:gd name="T20" fmla="*/ 0 w 426"/>
                <a:gd name="T21" fmla="*/ 0 h 320"/>
                <a:gd name="T22" fmla="*/ 0 w 426"/>
                <a:gd name="T23" fmla="*/ 27 h 320"/>
                <a:gd name="T24" fmla="*/ 39 w 426"/>
                <a:gd name="T25" fmla="*/ 27 h 320"/>
                <a:gd name="T26" fmla="*/ 129 w 426"/>
                <a:gd name="T27" fmla="*/ 297 h 320"/>
                <a:gd name="T28" fmla="*/ 129 w 426"/>
                <a:gd name="T29" fmla="*/ 297 h 320"/>
                <a:gd name="T30" fmla="*/ 146 w 426"/>
                <a:gd name="T31" fmla="*/ 293 h 320"/>
                <a:gd name="T32" fmla="*/ 184 w 426"/>
                <a:gd name="T33" fmla="*/ 320 h 320"/>
                <a:gd name="T34" fmla="*/ 184 w 426"/>
                <a:gd name="T35" fmla="*/ 320 h 320"/>
                <a:gd name="T36" fmla="*/ 295 w 426"/>
                <a:gd name="T37" fmla="*/ 320 h 320"/>
                <a:gd name="T38" fmla="*/ 295 w 426"/>
                <a:gd name="T39" fmla="*/ 320 h 320"/>
                <a:gd name="T40" fmla="*/ 332 w 426"/>
                <a:gd name="T41" fmla="*/ 293 h 320"/>
                <a:gd name="T42" fmla="*/ 156 w 426"/>
                <a:gd name="T43" fmla="*/ 293 h 320"/>
                <a:gd name="T44" fmla="*/ 138 w 426"/>
                <a:gd name="T45" fmla="*/ 240 h 320"/>
                <a:gd name="T46" fmla="*/ 364 w 426"/>
                <a:gd name="T47" fmla="*/ 240 h 320"/>
                <a:gd name="T48" fmla="*/ 426 w 426"/>
                <a:gd name="T49" fmla="*/ 5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6" h="320">
                  <a:moveTo>
                    <a:pt x="426" y="53"/>
                  </a:moveTo>
                  <a:lnTo>
                    <a:pt x="426" y="53"/>
                  </a:lnTo>
                  <a:lnTo>
                    <a:pt x="426" y="53"/>
                  </a:lnTo>
                  <a:lnTo>
                    <a:pt x="364" y="240"/>
                  </a:lnTo>
                  <a:lnTo>
                    <a:pt x="138" y="240"/>
                  </a:lnTo>
                  <a:lnTo>
                    <a:pt x="76" y="53"/>
                  </a:lnTo>
                  <a:lnTo>
                    <a:pt x="76" y="53"/>
                  </a:lnTo>
                  <a:lnTo>
                    <a:pt x="76" y="53"/>
                  </a:lnTo>
                  <a:lnTo>
                    <a:pt x="76" y="53"/>
                  </a:lnTo>
                  <a:lnTo>
                    <a:pt x="58" y="0"/>
                  </a:lnTo>
                  <a:lnTo>
                    <a:pt x="0" y="0"/>
                  </a:lnTo>
                  <a:lnTo>
                    <a:pt x="0" y="27"/>
                  </a:lnTo>
                  <a:lnTo>
                    <a:pt x="39" y="27"/>
                  </a:lnTo>
                  <a:lnTo>
                    <a:pt x="129" y="297"/>
                  </a:lnTo>
                  <a:lnTo>
                    <a:pt x="129" y="297"/>
                  </a:lnTo>
                  <a:cubicBezTo>
                    <a:pt x="134" y="295"/>
                    <a:pt x="140" y="293"/>
                    <a:pt x="146" y="293"/>
                  </a:cubicBezTo>
                  <a:cubicBezTo>
                    <a:pt x="164" y="293"/>
                    <a:pt x="178" y="304"/>
                    <a:pt x="184" y="320"/>
                  </a:cubicBezTo>
                  <a:lnTo>
                    <a:pt x="184" y="320"/>
                  </a:lnTo>
                  <a:lnTo>
                    <a:pt x="295" y="320"/>
                  </a:lnTo>
                  <a:lnTo>
                    <a:pt x="295" y="320"/>
                  </a:lnTo>
                  <a:cubicBezTo>
                    <a:pt x="301" y="305"/>
                    <a:pt x="315" y="294"/>
                    <a:pt x="332" y="293"/>
                  </a:cubicBezTo>
                  <a:lnTo>
                    <a:pt x="156" y="293"/>
                  </a:lnTo>
                  <a:lnTo>
                    <a:pt x="138" y="240"/>
                  </a:lnTo>
                  <a:lnTo>
                    <a:pt x="364" y="240"/>
                  </a:lnTo>
                  <a:lnTo>
                    <a:pt x="426" y="53"/>
                  </a:lnTo>
                  <a:close/>
                </a:path>
              </a:pathLst>
            </a:custGeom>
            <a:solidFill>
              <a:srgbClr val="D2D2D2"/>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4" name="Freeform 50"/>
            <p:cNvSpPr>
              <a:spLocks noEditPoints="1"/>
            </p:cNvSpPr>
            <p:nvPr/>
          </p:nvSpPr>
          <p:spPr bwMode="auto">
            <a:xfrm>
              <a:off x="7071" y="3132"/>
              <a:ext cx="57" cy="57"/>
            </a:xfrm>
            <a:custGeom>
              <a:avLst/>
              <a:gdLst>
                <a:gd name="T0" fmla="*/ 40 w 80"/>
                <a:gd name="T1" fmla="*/ 27 h 80"/>
                <a:gd name="T2" fmla="*/ 40 w 80"/>
                <a:gd name="T3" fmla="*/ 27 h 80"/>
                <a:gd name="T4" fmla="*/ 53 w 80"/>
                <a:gd name="T5" fmla="*/ 40 h 80"/>
                <a:gd name="T6" fmla="*/ 40 w 80"/>
                <a:gd name="T7" fmla="*/ 54 h 80"/>
                <a:gd name="T8" fmla="*/ 26 w 80"/>
                <a:gd name="T9" fmla="*/ 40 h 80"/>
                <a:gd name="T10" fmla="*/ 40 w 80"/>
                <a:gd name="T11" fmla="*/ 27 h 80"/>
                <a:gd name="T12" fmla="*/ 2 w 80"/>
                <a:gd name="T13" fmla="*/ 27 h 80"/>
                <a:gd name="T14" fmla="*/ 2 w 80"/>
                <a:gd name="T15" fmla="*/ 27 h 80"/>
                <a:gd name="T16" fmla="*/ 0 w 80"/>
                <a:gd name="T17" fmla="*/ 40 h 80"/>
                <a:gd name="T18" fmla="*/ 40 w 80"/>
                <a:gd name="T19" fmla="*/ 80 h 80"/>
                <a:gd name="T20" fmla="*/ 80 w 80"/>
                <a:gd name="T21" fmla="*/ 40 h 80"/>
                <a:gd name="T22" fmla="*/ 40 w 80"/>
                <a:gd name="T23" fmla="*/ 0 h 80"/>
                <a:gd name="T24" fmla="*/ 39 w 80"/>
                <a:gd name="T25" fmla="*/ 0 h 80"/>
                <a:gd name="T26" fmla="*/ 2 w 80"/>
                <a:gd name="T27"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0">
                  <a:moveTo>
                    <a:pt x="40" y="27"/>
                  </a:moveTo>
                  <a:lnTo>
                    <a:pt x="40" y="27"/>
                  </a:lnTo>
                  <a:cubicBezTo>
                    <a:pt x="47" y="27"/>
                    <a:pt x="53" y="33"/>
                    <a:pt x="53" y="40"/>
                  </a:cubicBezTo>
                  <a:cubicBezTo>
                    <a:pt x="53" y="48"/>
                    <a:pt x="47" y="54"/>
                    <a:pt x="40" y="54"/>
                  </a:cubicBezTo>
                  <a:cubicBezTo>
                    <a:pt x="32" y="54"/>
                    <a:pt x="26" y="48"/>
                    <a:pt x="26" y="40"/>
                  </a:cubicBezTo>
                  <a:cubicBezTo>
                    <a:pt x="26" y="33"/>
                    <a:pt x="32" y="27"/>
                    <a:pt x="40" y="27"/>
                  </a:cubicBezTo>
                  <a:close/>
                  <a:moveTo>
                    <a:pt x="2" y="27"/>
                  </a:moveTo>
                  <a:lnTo>
                    <a:pt x="2" y="27"/>
                  </a:lnTo>
                  <a:cubicBezTo>
                    <a:pt x="1" y="31"/>
                    <a:pt x="0" y="36"/>
                    <a:pt x="0" y="40"/>
                  </a:cubicBezTo>
                  <a:cubicBezTo>
                    <a:pt x="0" y="62"/>
                    <a:pt x="18" y="80"/>
                    <a:pt x="40" y="80"/>
                  </a:cubicBezTo>
                  <a:cubicBezTo>
                    <a:pt x="62" y="80"/>
                    <a:pt x="80" y="62"/>
                    <a:pt x="80" y="40"/>
                  </a:cubicBezTo>
                  <a:cubicBezTo>
                    <a:pt x="80" y="18"/>
                    <a:pt x="62" y="0"/>
                    <a:pt x="40" y="0"/>
                  </a:cubicBezTo>
                  <a:cubicBezTo>
                    <a:pt x="40" y="0"/>
                    <a:pt x="39" y="0"/>
                    <a:pt x="39" y="0"/>
                  </a:cubicBezTo>
                  <a:cubicBezTo>
                    <a:pt x="22" y="1"/>
                    <a:pt x="8" y="12"/>
                    <a:pt x="2" y="27"/>
                  </a:cubicBezTo>
                  <a:close/>
                </a:path>
              </a:pathLst>
            </a:custGeom>
            <a:solidFill>
              <a:srgbClr val="2F2F2F"/>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5" name="Freeform 51"/>
            <p:cNvSpPr>
              <a:spLocks noEditPoints="1"/>
            </p:cNvSpPr>
            <p:nvPr/>
          </p:nvSpPr>
          <p:spPr bwMode="auto">
            <a:xfrm>
              <a:off x="6938" y="3132"/>
              <a:ext cx="57" cy="57"/>
            </a:xfrm>
            <a:custGeom>
              <a:avLst/>
              <a:gdLst>
                <a:gd name="T0" fmla="*/ 40 w 80"/>
                <a:gd name="T1" fmla="*/ 54 h 80"/>
                <a:gd name="T2" fmla="*/ 40 w 80"/>
                <a:gd name="T3" fmla="*/ 54 h 80"/>
                <a:gd name="T4" fmla="*/ 27 w 80"/>
                <a:gd name="T5" fmla="*/ 40 h 80"/>
                <a:gd name="T6" fmla="*/ 40 w 80"/>
                <a:gd name="T7" fmla="*/ 27 h 80"/>
                <a:gd name="T8" fmla="*/ 53 w 80"/>
                <a:gd name="T9" fmla="*/ 40 h 80"/>
                <a:gd name="T10" fmla="*/ 40 w 80"/>
                <a:gd name="T11" fmla="*/ 54 h 80"/>
                <a:gd name="T12" fmla="*/ 40 w 80"/>
                <a:gd name="T13" fmla="*/ 0 h 80"/>
                <a:gd name="T14" fmla="*/ 40 w 80"/>
                <a:gd name="T15" fmla="*/ 0 h 80"/>
                <a:gd name="T16" fmla="*/ 23 w 80"/>
                <a:gd name="T17" fmla="*/ 4 h 80"/>
                <a:gd name="T18" fmla="*/ 0 w 80"/>
                <a:gd name="T19" fmla="*/ 40 h 80"/>
                <a:gd name="T20" fmla="*/ 40 w 80"/>
                <a:gd name="T21" fmla="*/ 80 h 80"/>
                <a:gd name="T22" fmla="*/ 80 w 80"/>
                <a:gd name="T23" fmla="*/ 40 h 80"/>
                <a:gd name="T24" fmla="*/ 78 w 80"/>
                <a:gd name="T25" fmla="*/ 27 h 80"/>
                <a:gd name="T26" fmla="*/ 40 w 80"/>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0">
                  <a:moveTo>
                    <a:pt x="40" y="54"/>
                  </a:moveTo>
                  <a:lnTo>
                    <a:pt x="40" y="54"/>
                  </a:lnTo>
                  <a:cubicBezTo>
                    <a:pt x="33" y="54"/>
                    <a:pt x="27" y="48"/>
                    <a:pt x="27" y="40"/>
                  </a:cubicBezTo>
                  <a:cubicBezTo>
                    <a:pt x="27" y="33"/>
                    <a:pt x="33" y="27"/>
                    <a:pt x="40" y="27"/>
                  </a:cubicBezTo>
                  <a:cubicBezTo>
                    <a:pt x="48" y="27"/>
                    <a:pt x="53" y="33"/>
                    <a:pt x="53" y="40"/>
                  </a:cubicBezTo>
                  <a:cubicBezTo>
                    <a:pt x="53" y="48"/>
                    <a:pt x="48" y="54"/>
                    <a:pt x="40" y="54"/>
                  </a:cubicBezTo>
                  <a:close/>
                  <a:moveTo>
                    <a:pt x="40" y="0"/>
                  </a:moveTo>
                  <a:lnTo>
                    <a:pt x="40" y="0"/>
                  </a:lnTo>
                  <a:cubicBezTo>
                    <a:pt x="34" y="0"/>
                    <a:pt x="28" y="2"/>
                    <a:pt x="23" y="4"/>
                  </a:cubicBezTo>
                  <a:cubicBezTo>
                    <a:pt x="9" y="11"/>
                    <a:pt x="0" y="24"/>
                    <a:pt x="0" y="40"/>
                  </a:cubicBezTo>
                  <a:cubicBezTo>
                    <a:pt x="0" y="62"/>
                    <a:pt x="18" y="80"/>
                    <a:pt x="40" y="80"/>
                  </a:cubicBezTo>
                  <a:cubicBezTo>
                    <a:pt x="62" y="80"/>
                    <a:pt x="80" y="62"/>
                    <a:pt x="80" y="40"/>
                  </a:cubicBezTo>
                  <a:cubicBezTo>
                    <a:pt x="80" y="36"/>
                    <a:pt x="79" y="31"/>
                    <a:pt x="78" y="27"/>
                  </a:cubicBezTo>
                  <a:cubicBezTo>
                    <a:pt x="72" y="11"/>
                    <a:pt x="58" y="0"/>
                    <a:pt x="40" y="0"/>
                  </a:cubicBezTo>
                  <a:close/>
                </a:path>
              </a:pathLst>
            </a:custGeom>
            <a:solidFill>
              <a:srgbClr val="2F2F2F"/>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6" name="Freeform 52"/>
            <p:cNvSpPr>
              <a:spLocks/>
            </p:cNvSpPr>
            <p:nvPr/>
          </p:nvSpPr>
          <p:spPr bwMode="auto">
            <a:xfrm>
              <a:off x="6917" y="2962"/>
              <a:ext cx="249" cy="0"/>
            </a:xfrm>
            <a:custGeom>
              <a:avLst/>
              <a:gdLst>
                <a:gd name="T0" fmla="*/ 0 w 350"/>
                <a:gd name="T1" fmla="*/ 0 w 350"/>
                <a:gd name="T2" fmla="*/ 350 w 350"/>
                <a:gd name="T3" fmla="*/ 0 w 350"/>
                <a:gd name="T4" fmla="*/ 0 w 350"/>
              </a:gdLst>
              <a:ahLst/>
              <a:cxnLst>
                <a:cxn ang="0">
                  <a:pos x="T0" y="0"/>
                </a:cxn>
                <a:cxn ang="0">
                  <a:pos x="T1" y="0"/>
                </a:cxn>
                <a:cxn ang="0">
                  <a:pos x="T2" y="0"/>
                </a:cxn>
                <a:cxn ang="0">
                  <a:pos x="T3" y="0"/>
                </a:cxn>
                <a:cxn ang="0">
                  <a:pos x="T4" y="0"/>
                </a:cxn>
              </a:cxnLst>
              <a:rect l="0" t="0" r="r" b="b"/>
              <a:pathLst>
                <a:path w="350">
                  <a:moveTo>
                    <a:pt x="0" y="0"/>
                  </a:moveTo>
                  <a:lnTo>
                    <a:pt x="0" y="0"/>
                  </a:lnTo>
                  <a:lnTo>
                    <a:pt x="350" y="0"/>
                  </a:lnTo>
                  <a:lnTo>
                    <a:pt x="0" y="0"/>
                  </a:lnTo>
                  <a:lnTo>
                    <a:pt x="0" y="0"/>
                  </a:lnTo>
                  <a:close/>
                </a:path>
              </a:pathLst>
            </a:custGeom>
            <a:solidFill>
              <a:srgbClr val="D83B01"/>
            </a:solidFill>
            <a:ln w="0">
              <a:solidFill>
                <a:srgbClr val="000000"/>
              </a:solid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sp>
          <p:nvSpPr>
            <p:cNvPr id="67" name="Freeform 53"/>
            <p:cNvSpPr>
              <a:spLocks/>
            </p:cNvSpPr>
            <p:nvPr/>
          </p:nvSpPr>
          <p:spPr bwMode="auto">
            <a:xfrm>
              <a:off x="6917" y="2962"/>
              <a:ext cx="249" cy="132"/>
            </a:xfrm>
            <a:custGeom>
              <a:avLst/>
              <a:gdLst>
                <a:gd name="T0" fmla="*/ 0 w 350"/>
                <a:gd name="T1" fmla="*/ 0 h 187"/>
                <a:gd name="T2" fmla="*/ 0 w 350"/>
                <a:gd name="T3" fmla="*/ 0 h 187"/>
                <a:gd name="T4" fmla="*/ 62 w 350"/>
                <a:gd name="T5" fmla="*/ 187 h 187"/>
                <a:gd name="T6" fmla="*/ 288 w 350"/>
                <a:gd name="T7" fmla="*/ 187 h 187"/>
                <a:gd name="T8" fmla="*/ 350 w 350"/>
                <a:gd name="T9" fmla="*/ 0 h 187"/>
                <a:gd name="T10" fmla="*/ 0 w 350"/>
                <a:gd name="T11" fmla="*/ 0 h 187"/>
                <a:gd name="T12" fmla="*/ 0 w 35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350" h="187">
                  <a:moveTo>
                    <a:pt x="0" y="0"/>
                  </a:moveTo>
                  <a:lnTo>
                    <a:pt x="0" y="0"/>
                  </a:lnTo>
                  <a:lnTo>
                    <a:pt x="62" y="187"/>
                  </a:lnTo>
                  <a:lnTo>
                    <a:pt x="288" y="187"/>
                  </a:lnTo>
                  <a:lnTo>
                    <a:pt x="350" y="0"/>
                  </a:lnTo>
                  <a:lnTo>
                    <a:pt x="0" y="0"/>
                  </a:lnTo>
                  <a:lnTo>
                    <a:pt x="0" y="0"/>
                  </a:lnTo>
                  <a:close/>
                </a:path>
              </a:pathLst>
            </a:custGeom>
            <a:solidFill>
              <a:srgbClr val="4C68B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353535"/>
                </a:solidFill>
                <a:latin typeface="Segoe UI Semilight"/>
              </a:endParaRPr>
            </a:p>
          </p:txBody>
        </p:sp>
      </p:grpSp>
    </p:spTree>
    <p:extLst>
      <p:ext uri="{BB962C8B-B14F-4D97-AF65-F5344CB8AC3E}">
        <p14:creationId xmlns:p14="http://schemas.microsoft.com/office/powerpoint/2010/main" val="12959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7849-7FC5-4FF4-A2EB-CBBC60235C8A}"/>
              </a:ext>
            </a:extLst>
          </p:cNvPr>
          <p:cNvSpPr>
            <a:spLocks noGrp="1"/>
          </p:cNvSpPr>
          <p:nvPr>
            <p:ph type="title"/>
          </p:nvPr>
        </p:nvSpPr>
        <p:spPr/>
        <p:txBody>
          <a:bodyPr/>
          <a:lstStyle/>
          <a:p>
            <a:r>
              <a:rPr lang="en-US" dirty="0"/>
              <a:t>SharePoint Partner Opportunities</a:t>
            </a:r>
          </a:p>
        </p:txBody>
      </p:sp>
      <p:sp>
        <p:nvSpPr>
          <p:cNvPr id="3" name="Text Placeholder 2">
            <a:extLst>
              <a:ext uri="{FF2B5EF4-FFF2-40B4-BE49-F238E27FC236}">
                <a16:creationId xmlns:a16="http://schemas.microsoft.com/office/drawing/2014/main" id="{A51BFC8A-6C93-45F2-9AC2-FA4F7517AF72}"/>
              </a:ext>
            </a:extLst>
          </p:cNvPr>
          <p:cNvSpPr>
            <a:spLocks noGrp="1"/>
          </p:cNvSpPr>
          <p:nvPr>
            <p:ph type="body" sz="quarter" idx="10"/>
          </p:nvPr>
        </p:nvSpPr>
        <p:spPr>
          <a:xfrm>
            <a:off x="600855" y="1178088"/>
            <a:ext cx="6129893" cy="6281400"/>
          </a:xfrm>
        </p:spPr>
        <p:txBody>
          <a:bodyPr/>
          <a:lstStyle/>
          <a:p>
            <a:r>
              <a:rPr lang="en-US" dirty="0"/>
              <a:t>Migration Services</a:t>
            </a:r>
          </a:p>
          <a:p>
            <a:r>
              <a:rPr lang="en-US" dirty="0"/>
              <a:t>Information Architecture</a:t>
            </a:r>
          </a:p>
          <a:p>
            <a:r>
              <a:rPr lang="en-US" dirty="0"/>
              <a:t>Customizations</a:t>
            </a:r>
          </a:p>
          <a:p>
            <a:pPr lvl="1"/>
            <a:r>
              <a:rPr lang="en-US" dirty="0"/>
              <a:t>Site Designs</a:t>
            </a:r>
          </a:p>
          <a:p>
            <a:pPr lvl="1"/>
            <a:r>
              <a:rPr lang="en-US" dirty="0"/>
              <a:t>Site Templates</a:t>
            </a:r>
          </a:p>
          <a:p>
            <a:pPr lvl="1"/>
            <a:r>
              <a:rPr lang="en-US" dirty="0"/>
              <a:t>Branding</a:t>
            </a:r>
          </a:p>
          <a:p>
            <a:pPr lvl="1"/>
            <a:r>
              <a:rPr lang="en-US" dirty="0"/>
              <a:t>Custom Lists, Libraries, Web Parts</a:t>
            </a:r>
          </a:p>
          <a:p>
            <a:r>
              <a:rPr lang="en-US" dirty="0"/>
              <a:t>Governance &amp; Compliance</a:t>
            </a:r>
          </a:p>
          <a:p>
            <a:pPr lvl="1"/>
            <a:r>
              <a:rPr lang="en-US" dirty="0"/>
              <a:t>Policy / Information Protection / Security /        eDiscovery</a:t>
            </a:r>
          </a:p>
          <a:p>
            <a:r>
              <a:rPr lang="en-US" dirty="0"/>
              <a:t>Deployment Planning / Onboarding</a:t>
            </a:r>
          </a:p>
          <a:p>
            <a:r>
              <a:rPr lang="en-US" dirty="0"/>
              <a:t>Adoption and Change Management</a:t>
            </a:r>
          </a:p>
          <a:p>
            <a:endParaRPr lang="en-US" dirty="0"/>
          </a:p>
        </p:txBody>
      </p:sp>
      <p:sp>
        <p:nvSpPr>
          <p:cNvPr id="4" name="Text Placeholder 3">
            <a:extLst>
              <a:ext uri="{FF2B5EF4-FFF2-40B4-BE49-F238E27FC236}">
                <a16:creationId xmlns:a16="http://schemas.microsoft.com/office/drawing/2014/main" id="{E13BC5C6-5986-46BD-B2D8-9A13DA0759B2}"/>
              </a:ext>
            </a:extLst>
          </p:cNvPr>
          <p:cNvSpPr>
            <a:spLocks noGrp="1"/>
          </p:cNvSpPr>
          <p:nvPr>
            <p:ph type="body" sz="quarter" idx="11"/>
          </p:nvPr>
        </p:nvSpPr>
        <p:spPr>
          <a:xfrm>
            <a:off x="7312555" y="1178087"/>
            <a:ext cx="4138982" cy="2542619"/>
          </a:xfrm>
        </p:spPr>
        <p:txBody>
          <a:bodyPr/>
          <a:lstStyle/>
          <a:p>
            <a:r>
              <a:rPr lang="en-US" dirty="0"/>
              <a:t>Intranets / Extranets</a:t>
            </a:r>
          </a:p>
          <a:p>
            <a:r>
              <a:rPr lang="en-US" dirty="0"/>
              <a:t>Custom Solutions / IP</a:t>
            </a:r>
          </a:p>
          <a:p>
            <a:pPr lvl="1"/>
            <a:r>
              <a:rPr lang="en-US" dirty="0"/>
              <a:t>LOB Integration</a:t>
            </a:r>
          </a:p>
          <a:p>
            <a:pPr lvl="1"/>
            <a:r>
              <a:rPr lang="en-US" dirty="0"/>
              <a:t>Facilitated Workstream</a:t>
            </a:r>
          </a:p>
          <a:p>
            <a:pPr lvl="1"/>
            <a:r>
              <a:rPr lang="en-US" dirty="0"/>
              <a:t>Tailored Compliance</a:t>
            </a:r>
          </a:p>
          <a:p>
            <a:pPr lvl="1"/>
            <a:r>
              <a:rPr lang="en-US" dirty="0"/>
              <a:t>360</a:t>
            </a:r>
            <a:r>
              <a:rPr lang="en-US" baseline="40000" dirty="0"/>
              <a:t>o </a:t>
            </a:r>
            <a:r>
              <a:rPr lang="en-US" dirty="0"/>
              <a:t>Collaboration</a:t>
            </a:r>
          </a:p>
        </p:txBody>
      </p:sp>
    </p:spTree>
    <p:extLst>
      <p:ext uri="{BB962C8B-B14F-4D97-AF65-F5344CB8AC3E}">
        <p14:creationId xmlns:p14="http://schemas.microsoft.com/office/powerpoint/2010/main" val="1957578198"/>
      </p:ext>
    </p:extLst>
  </p:cSld>
  <p:clrMapOvr>
    <a:masterClrMapping/>
  </p:clrMapOvr>
  <p:transition>
    <p:fade/>
  </p:transition>
</p:sld>
</file>

<file path=ppt/theme/theme1.xml><?xml version="1.0" encoding="utf-8"?>
<a:theme xmlns:a="http://schemas.openxmlformats.org/drawingml/2006/main" name="WHITE TEMPLATE">
  <a:themeElements>
    <a:clrScheme name="BT - Yellow on white - Dk Blue accent">
      <a:dk1>
        <a:srgbClr val="353535"/>
      </a:dk1>
      <a:lt1>
        <a:srgbClr val="FFFFFF"/>
      </a:lt1>
      <a:dk2>
        <a:srgbClr val="505050"/>
      </a:dk2>
      <a:lt2>
        <a:srgbClr val="E6E6E6"/>
      </a:lt2>
      <a:accent1>
        <a:srgbClr val="FFB900"/>
      </a:accent1>
      <a:accent2>
        <a:srgbClr val="002050"/>
      </a:accent2>
      <a:accent3>
        <a:srgbClr val="E6E6E6"/>
      </a:accent3>
      <a:accent4>
        <a:srgbClr val="737373"/>
      </a:accent4>
      <a:accent5>
        <a:srgbClr val="FFF100"/>
      </a:accent5>
      <a:accent6>
        <a:srgbClr val="FF8C0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EA708C4-1F9F-44D2-AB7C-C50180EC70B8}" vid="{C76C03C2-7DB1-4F13-8EBB-DE0B85FC3F70}"/>
    </a:ext>
  </a:extLst>
</a:theme>
</file>

<file path=ppt/theme/theme2.xml><?xml version="1.0" encoding="utf-8"?>
<a:theme xmlns:a="http://schemas.openxmlformats.org/drawingml/2006/main" name="LIGHT GRAY TEMPLATE">
  <a:themeElements>
    <a:clrScheme name="BT - Yellow on Lt Gray - Dk Blue accent">
      <a:dk1>
        <a:srgbClr val="353535"/>
      </a:dk1>
      <a:lt1>
        <a:srgbClr val="FFFFFF"/>
      </a:lt1>
      <a:dk2>
        <a:srgbClr val="505050"/>
      </a:dk2>
      <a:lt2>
        <a:srgbClr val="E6E6E6"/>
      </a:lt2>
      <a:accent1>
        <a:srgbClr val="FFB900"/>
      </a:accent1>
      <a:accent2>
        <a:srgbClr val="002050"/>
      </a:accent2>
      <a:accent3>
        <a:srgbClr val="D2D2D2"/>
      </a:accent3>
      <a:accent4>
        <a:srgbClr val="737373"/>
      </a:accent4>
      <a:accent5>
        <a:srgbClr val="FFF100"/>
      </a:accent5>
      <a:accent6>
        <a:srgbClr val="FF8C0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EA708C4-1F9F-44D2-AB7C-C50180EC70B8}" vid="{2D9C22A0-870B-40E6-8E5B-B0ABFD982793}"/>
    </a:ext>
  </a:extLst>
</a:theme>
</file>

<file path=ppt/theme/theme3.xml><?xml version="1.0" encoding="utf-8"?>
<a:theme xmlns:a="http://schemas.openxmlformats.org/drawingml/2006/main" name="DARK GRAY TEMPLATE">
  <a:themeElements>
    <a:clrScheme name="BT - Yellow on Dk Gray - Blue accents">
      <a:dk1>
        <a:srgbClr val="353535"/>
      </a:dk1>
      <a:lt1>
        <a:srgbClr val="FFFFFF"/>
      </a:lt1>
      <a:dk2>
        <a:srgbClr val="505050"/>
      </a:dk2>
      <a:lt2>
        <a:srgbClr val="E6E6E6"/>
      </a:lt2>
      <a:accent1>
        <a:srgbClr val="FFB900"/>
      </a:accent1>
      <a:accent2>
        <a:srgbClr val="0078D7"/>
      </a:accent2>
      <a:accent3>
        <a:srgbClr val="D2D2D2"/>
      </a:accent3>
      <a:accent4>
        <a:srgbClr val="737373"/>
      </a:accent4>
      <a:accent5>
        <a:srgbClr val="FFF100"/>
      </a:accent5>
      <a:accent6>
        <a:srgbClr val="FF8C00"/>
      </a:accent6>
      <a:hlink>
        <a:srgbClr val="00B0F0"/>
      </a:hlink>
      <a:folHlink>
        <a:srgbClr val="00B0F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EA708C4-1F9F-44D2-AB7C-C50180EC70B8}" vid="{3C9395C6-7E94-4303-87C8-7CCF2CF1C6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5326185E56748AB7294769A2BEA8A" ma:contentTypeVersion="4" ma:contentTypeDescription="Create a new document." ma:contentTypeScope="" ma:versionID="a251691c29301c598203e44011c278c8">
  <xsd:schema xmlns:xsd="http://www.w3.org/2001/XMLSchema" xmlns:xs="http://www.w3.org/2001/XMLSchema" xmlns:p="http://schemas.microsoft.com/office/2006/metadata/properties" xmlns:ns2="882a6306-b2a8-47a9-831f-c64dedac3251" targetNamespace="http://schemas.microsoft.com/office/2006/metadata/properties" ma:root="true" ma:fieldsID="a77b5ed4f507f1eae490bb6343e84313" ns2:_="">
    <xsd:import namespace="882a6306-b2a8-47a9-831f-c64dedac32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2a6306-b2a8-47a9-831f-c64dedac32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ED13AE-7736-41E0-9FDD-5FCF29DFE1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2a6306-b2a8-47a9-831f-c64dedac32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882a6306-b2a8-47a9-831f-c64dedac325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BobG MS2017-Y</Template>
  <TotalTime>41</TotalTime>
  <Words>1395</Words>
  <Application>Microsoft Office PowerPoint</Application>
  <PresentationFormat>Custom</PresentationFormat>
  <Paragraphs>348</Paragraphs>
  <Slides>12</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Consolas</vt:lpstr>
      <vt:lpstr>Segoe UI</vt:lpstr>
      <vt:lpstr>Segoe UI Light</vt:lpstr>
      <vt:lpstr>Segoe UI Semibold</vt:lpstr>
      <vt:lpstr>Segoe UI Semilight</vt:lpstr>
      <vt:lpstr>Wingdings</vt:lpstr>
      <vt:lpstr>WHITE TEMPLATE</vt:lpstr>
      <vt:lpstr>LIGHT GRAY TEMPLATE</vt:lpstr>
      <vt:lpstr>DARK GRAY TEMPLATE</vt:lpstr>
      <vt:lpstr>Why build on Teams? And what can we build?</vt:lpstr>
      <vt:lpstr>Office 365 Solution Patterns </vt:lpstr>
      <vt:lpstr>What can we build? 1. LOB Integration</vt:lpstr>
      <vt:lpstr>What can we build? 2. Facilitated Workstream</vt:lpstr>
      <vt:lpstr>What can we build? 3. Tailored Compliance</vt:lpstr>
      <vt:lpstr>What can we build? 4. 360o Collaboration</vt:lpstr>
      <vt:lpstr>What can we build? 5. Knowledge Assistance</vt:lpstr>
      <vt:lpstr>Microsoft Teams use cases for each department</vt:lpstr>
      <vt:lpstr>SharePoint Partner Opportunities</vt:lpstr>
      <vt:lpstr>Teams Partner Opportunities</vt:lpstr>
      <vt:lpstr>OCP Catalog</vt:lpstr>
      <vt:lpstr>Discussion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&lt;Speech title here&gt;</dc:subject>
  <dc:creator>Bob German</dc:creator>
  <cp:keywords/>
  <dc:description>Template: _x000d_
Formatting: _x000d_
Audience Type:</dc:description>
  <cp:lastModifiedBy>Bob German</cp:lastModifiedBy>
  <cp:revision>1</cp:revision>
  <dcterms:created xsi:type="dcterms:W3CDTF">2018-02-08T22:33:55Z</dcterms:created>
  <dcterms:modified xsi:type="dcterms:W3CDTF">2018-11-28T21:29:02Z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0x01010057F5326185E56748AB7294769A2BEA8A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rogerman@microsoft.com</vt:lpwstr>
  </property>
  <property fmtid="{D5CDD505-2E9C-101B-9397-08002B2CF9AE}" pid="14" name="MSIP_Label_f42aa342-8706-4288-bd11-ebb85995028c_SetDate">
    <vt:lpwstr>2018-01-15T19:23:39.9744800Z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