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5" r:id="rId3"/>
    <p:sldId id="269" r:id="rId4"/>
    <p:sldId id="282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BE93-72C1-4982-801B-13743A67C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E6629-AACD-47EA-94BB-56AF653A3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CFF32-1099-4BFA-9EAB-C7DDDD72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5A933-03E7-4869-8CD1-39F72900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6F177-02B6-4D1A-A39F-47476A8D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2CD6-6C0D-4D73-AA9A-5786C42E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14E96-3209-4243-B97A-D27E34DEC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2085-3E0E-4149-88FB-8E2D1EF0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7271D-552F-4260-A538-1DE7AF23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D471-461F-47A0-A8C5-193B604E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1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96151-51D1-4656-BC22-2F963DE1F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CEAE5-C525-4FAE-B10C-CBB761518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FA9C-EAAC-41A4-B03E-961A7CB1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6A5C-28FB-4D77-8F59-D98A2E44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1B02-7E36-4DC7-A623-2EAAFAE9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04E2-F97D-4816-81D4-12AAD7C5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5005-96DC-494D-AD70-7D933B38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8A09A-5BC2-47F6-BE53-5FFC8E35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B9E67-7779-474E-B012-3BE2C956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51C9-1F15-4DE9-9F77-62873EC0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DAE2-2D3E-4B94-A108-A243D221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E744F-BE12-46A2-B27F-309EB9D4B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B0D3-7003-4CD4-8D78-BDCB88E5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C2314-7BD5-4F59-BDED-107BD7C3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11CAC-A899-460D-8FB1-682F2E97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0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ABB9-C3DB-471B-A81D-3AB07BE4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E3DB-7A80-45AC-A947-604CBC107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C7E60-F6A4-4F36-933F-EE59C99D4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4BD20-6A86-436C-9ED1-79B7DBF4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8BEBB-2026-450A-B2FA-2425F827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C7D62-19D0-42F6-AEF1-C8F949A2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6C81-F67D-4C74-93FD-A7583974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99AE2-1BFA-42F9-803E-34E2DE09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5BF5F-6E33-4A1F-84DA-6C1B0D741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633B3-AC26-4343-BF94-3FC6755F8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EFE71-651B-4F84-899E-2FE527712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98590-63B8-4934-B2F2-494B1B51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18657-CB7E-405B-B51F-744ECF52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7F87E-2C85-47D1-BD08-C93EA8DD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E5B2-EAC9-42F3-81A8-681B5F40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E953F-DCF6-494E-BD39-E0416C5B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BF92D-26C0-40C2-A43D-BD5A6183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00387-DA30-49D3-AAAD-8C865457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AFE3C-FA4E-43BB-8C49-E937086C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3CBA9-43AE-491C-852D-3B289DE6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6EDB2-95C3-4766-8492-31C663B4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4E6E-F333-40F9-ACF3-F96DE18B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6F8-EF38-45A1-8474-DA07ABB4C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3D326-83A1-4D21-A870-C0D0DB80F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6E22F-69C1-4BC5-8098-6A96F4D0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F0F4D-C082-4211-AC5B-771EC84B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98123-EDF4-4E2E-9792-AAA668A8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0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DD16-E0A0-4FE2-8A3C-DA43DD27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E19EF-865B-4EAE-B686-234748E8D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1BFF2-43E3-46EC-B7B5-6F24CBE57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578EE-858C-4BB8-B74B-77B0EBDD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130FA-61E7-4A97-928C-3C629F69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463F0-83CB-48DB-80FD-334AB78F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A66B9-C7B7-42CA-83B9-2A0EBB33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E028F-3471-4382-BC03-09B9D51F5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913F0-4777-49FC-9C87-BA09C7C9E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DEECC-2DDF-42F4-B5D5-9AAA6681A4E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86FB0-77F7-4C1B-B44E-CDD05533E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F9BAD-DBE3-4235-94BA-E9BBF3271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1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39111A8-4CFC-4242-B46C-DDEE6800BBE8}"/>
              </a:ext>
            </a:extLst>
          </p:cNvPr>
          <p:cNvGrpSpPr/>
          <p:nvPr/>
        </p:nvGrpSpPr>
        <p:grpSpPr>
          <a:xfrm>
            <a:off x="59064" y="838200"/>
            <a:ext cx="12133057" cy="5207000"/>
            <a:chOff x="59064" y="838200"/>
            <a:chExt cx="12133057" cy="5207000"/>
          </a:xfrm>
        </p:grpSpPr>
        <p:pic>
          <p:nvPicPr>
            <p:cNvPr id="3" name="Picture 2" descr="A picture containing text, sky, indoor&#10;&#10;Description automatically generated">
              <a:extLst>
                <a:ext uri="{FF2B5EF4-FFF2-40B4-BE49-F238E27FC236}">
                  <a16:creationId xmlns:a16="http://schemas.microsoft.com/office/drawing/2014/main" id="{B4C56D9C-3CBE-4268-B8F8-B8BAA45B6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64" y="838200"/>
              <a:ext cx="12133057" cy="5207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59B88C-5E46-46DD-8A96-95E4DBD230EA}"/>
                </a:ext>
              </a:extLst>
            </p:cNvPr>
            <p:cNvSpPr txBox="1"/>
            <p:nvPr/>
          </p:nvSpPr>
          <p:spPr>
            <a:xfrm>
              <a:off x="5063671" y="4542472"/>
              <a:ext cx="232114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Op-Amps are OPA4342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Quad </a:t>
              </a:r>
              <a:r>
                <a:rPr lang="en-US" dirty="0" err="1"/>
                <a:t>opamp</a:t>
              </a: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en-US" dirty="0"/>
                <a:t>Single Supply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Rail-Rail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FET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71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25CCF0-C572-4A6C-A484-9E64374F36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74" t="11667" r="24074" b="5741"/>
          <a:stretch/>
        </p:blipFill>
        <p:spPr>
          <a:xfrm>
            <a:off x="5513907" y="96556"/>
            <a:ext cx="5230293" cy="6664887"/>
          </a:xfrm>
          <a:prstGeom prst="rect">
            <a:avLst/>
          </a:prstGeom>
        </p:spPr>
      </p:pic>
      <p:pic>
        <p:nvPicPr>
          <p:cNvPr id="4" name="Welcome">
            <a:hlinkClick r:id="" action="ppaction://media"/>
            <a:extLst>
              <a:ext uri="{FF2B5EF4-FFF2-40B4-BE49-F238E27FC236}">
                <a16:creationId xmlns:a16="http://schemas.microsoft.com/office/drawing/2014/main" id="{BC552389-F410-4D89-87C3-4A87091BDA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92300" y="3124199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FBE8D3-D3D0-40F4-BAA4-6450EEFEF2CD}"/>
              </a:ext>
            </a:extLst>
          </p:cNvPr>
          <p:cNvSpPr txBox="1"/>
          <p:nvPr/>
        </p:nvSpPr>
        <p:spPr>
          <a:xfrm>
            <a:off x="1234624" y="2489200"/>
            <a:ext cx="192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Welcome.wav</a:t>
            </a:r>
          </a:p>
        </p:txBody>
      </p:sp>
    </p:spTree>
    <p:extLst>
      <p:ext uri="{BB962C8B-B14F-4D97-AF65-F5344CB8AC3E}">
        <p14:creationId xmlns:p14="http://schemas.microsoft.com/office/powerpoint/2010/main" val="276065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261D84-AD47-4D43-8124-323CE20CD3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62" t="10670" r="24135" b="5630"/>
          <a:stretch/>
        </p:blipFill>
        <p:spPr>
          <a:xfrm>
            <a:off x="5448300" y="0"/>
            <a:ext cx="5283200" cy="6829137"/>
          </a:xfrm>
          <a:prstGeom prst="rect">
            <a:avLst/>
          </a:prstGeom>
        </p:spPr>
      </p:pic>
      <p:pic>
        <p:nvPicPr>
          <p:cNvPr id="4" name="Welcome_high">
            <a:hlinkClick r:id="" action="ppaction://media"/>
            <a:extLst>
              <a:ext uri="{FF2B5EF4-FFF2-40B4-BE49-F238E27FC236}">
                <a16:creationId xmlns:a16="http://schemas.microsoft.com/office/drawing/2014/main" id="{49CE2D6C-A032-4E69-A4D6-FA661A2801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57400" y="3414568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75B523-C157-4919-BF9B-7FA7DF0C9C0C}"/>
              </a:ext>
            </a:extLst>
          </p:cNvPr>
          <p:cNvSpPr txBox="1"/>
          <p:nvPr/>
        </p:nvSpPr>
        <p:spPr>
          <a:xfrm>
            <a:off x="1053476" y="2527300"/>
            <a:ext cx="261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Welcome_high.wav</a:t>
            </a:r>
          </a:p>
        </p:txBody>
      </p:sp>
    </p:spTree>
    <p:extLst>
      <p:ext uri="{BB962C8B-B14F-4D97-AF65-F5344CB8AC3E}">
        <p14:creationId xmlns:p14="http://schemas.microsoft.com/office/powerpoint/2010/main" val="287344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13A1A77-743D-4381-9BA0-1DC5CB58A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998" y="161469"/>
            <a:ext cx="9697803" cy="6535062"/>
          </a:xfrm>
          <a:prstGeom prst="rect">
            <a:avLst/>
          </a:prstGeom>
        </p:spPr>
      </p:pic>
      <p:pic>
        <p:nvPicPr>
          <p:cNvPr id="4" name="pulse_1000_20">
            <a:hlinkClick r:id="" action="ppaction://media"/>
            <a:extLst>
              <a:ext uri="{FF2B5EF4-FFF2-40B4-BE49-F238E27FC236}">
                <a16:creationId xmlns:a16="http://schemas.microsoft.com/office/drawing/2014/main" id="{85C60322-7BB2-456D-B338-A6E09026C3C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1200" y="3708400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6A0187-D7DB-44E9-8DDF-B9F0DF7BD46F}"/>
              </a:ext>
            </a:extLst>
          </p:cNvPr>
          <p:cNvSpPr txBox="1"/>
          <p:nvPr/>
        </p:nvSpPr>
        <p:spPr>
          <a:xfrm>
            <a:off x="0" y="2687935"/>
            <a:ext cx="203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Pulse_1000_20.wav</a:t>
            </a:r>
          </a:p>
        </p:txBody>
      </p:sp>
    </p:spTree>
    <p:extLst>
      <p:ext uri="{BB962C8B-B14F-4D97-AF65-F5344CB8AC3E}">
        <p14:creationId xmlns:p14="http://schemas.microsoft.com/office/powerpoint/2010/main" val="329282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een, light&#10;&#10;Description automatically generated">
            <a:extLst>
              <a:ext uri="{FF2B5EF4-FFF2-40B4-BE49-F238E27FC236}">
                <a16:creationId xmlns:a16="http://schemas.microsoft.com/office/drawing/2014/main" id="{D91A9A7D-9A5C-4838-B4FF-C6DFE7301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44" y="170995"/>
            <a:ext cx="9716856" cy="6516009"/>
          </a:xfrm>
          <a:prstGeom prst="rect">
            <a:avLst/>
          </a:prstGeom>
        </p:spPr>
      </p:pic>
      <p:pic>
        <p:nvPicPr>
          <p:cNvPr id="4" name="sin_1000_5">
            <a:hlinkClick r:id="" action="ppaction://media"/>
            <a:extLst>
              <a:ext uri="{FF2B5EF4-FFF2-40B4-BE49-F238E27FC236}">
                <a16:creationId xmlns:a16="http://schemas.microsoft.com/office/drawing/2014/main" id="{6E605AA3-B459-4547-BAF1-D21709F261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7100" y="3428999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A67941-6F8B-4C9C-B7D2-F9E96AAE229B}"/>
              </a:ext>
            </a:extLst>
          </p:cNvPr>
          <p:cNvSpPr txBox="1"/>
          <p:nvPr/>
        </p:nvSpPr>
        <p:spPr>
          <a:xfrm>
            <a:off x="212069" y="2637135"/>
            <a:ext cx="168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sin_1000_5.wav</a:t>
            </a:r>
          </a:p>
        </p:txBody>
      </p:sp>
    </p:spTree>
    <p:extLst>
      <p:ext uri="{BB962C8B-B14F-4D97-AF65-F5344CB8AC3E}">
        <p14:creationId xmlns:p14="http://schemas.microsoft.com/office/powerpoint/2010/main" val="249711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0FE1474A-AF6E-4789-B8B7-6898C6995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79" y="130628"/>
            <a:ext cx="9772952" cy="6596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1ADD9E-1609-4008-A5FF-7621C0331651}"/>
              </a:ext>
            </a:extLst>
          </p:cNvPr>
          <p:cNvSpPr txBox="1"/>
          <p:nvPr/>
        </p:nvSpPr>
        <p:spPr>
          <a:xfrm>
            <a:off x="212069" y="2637135"/>
            <a:ext cx="180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sin_1000_10.wav</a:t>
            </a:r>
          </a:p>
        </p:txBody>
      </p:sp>
      <p:pic>
        <p:nvPicPr>
          <p:cNvPr id="5" name="sin_1000_10">
            <a:hlinkClick r:id="" action="ppaction://media"/>
            <a:extLst>
              <a:ext uri="{FF2B5EF4-FFF2-40B4-BE49-F238E27FC236}">
                <a16:creationId xmlns:a16="http://schemas.microsoft.com/office/drawing/2014/main" id="{5EDBA101-B607-4CCE-A1E0-A37B864F5A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0080" y="32419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467BDB6-968B-4482-B099-CF07DD6D5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72" y="166232"/>
            <a:ext cx="9716856" cy="6525536"/>
          </a:xfrm>
          <a:prstGeom prst="rect">
            <a:avLst/>
          </a:prstGeom>
        </p:spPr>
      </p:pic>
      <p:pic>
        <p:nvPicPr>
          <p:cNvPr id="4" name="sin_1000_20">
            <a:hlinkClick r:id="" action="ppaction://media"/>
            <a:extLst>
              <a:ext uri="{FF2B5EF4-FFF2-40B4-BE49-F238E27FC236}">
                <a16:creationId xmlns:a16="http://schemas.microsoft.com/office/drawing/2014/main" id="{CEFB2BAF-BD73-40BC-90FD-0C8BD064BEF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7400" y="3530600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D96BF5-E473-4440-B233-F4D76FEC2297}"/>
              </a:ext>
            </a:extLst>
          </p:cNvPr>
          <p:cNvSpPr txBox="1"/>
          <p:nvPr/>
        </p:nvSpPr>
        <p:spPr>
          <a:xfrm>
            <a:off x="158072" y="2700635"/>
            <a:ext cx="180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sin_1000_20.wav</a:t>
            </a:r>
          </a:p>
        </p:txBody>
      </p:sp>
    </p:spTree>
    <p:extLst>
      <p:ext uri="{BB962C8B-B14F-4D97-AF65-F5344CB8AC3E}">
        <p14:creationId xmlns:p14="http://schemas.microsoft.com/office/powerpoint/2010/main" val="195852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CC5C1C-97BF-4999-AC52-0DC389EADA4B}"/>
              </a:ext>
            </a:extLst>
          </p:cNvPr>
          <p:cNvSpPr/>
          <p:nvPr/>
        </p:nvSpPr>
        <p:spPr>
          <a:xfrm>
            <a:off x="1308100" y="1092200"/>
            <a:ext cx="1816100" cy="143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Filter/Preamp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7B1018-BD9E-4194-A83D-A164ED36534A}"/>
              </a:ext>
            </a:extLst>
          </p:cNvPr>
          <p:cNvSpPr/>
          <p:nvPr/>
        </p:nvSpPr>
        <p:spPr>
          <a:xfrm>
            <a:off x="3733800" y="1085850"/>
            <a:ext cx="1816100" cy="143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Rectifier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9A762-1C83-4A3C-9658-41C226355859}"/>
              </a:ext>
            </a:extLst>
          </p:cNvPr>
          <p:cNvSpPr/>
          <p:nvPr/>
        </p:nvSpPr>
        <p:spPr>
          <a:xfrm>
            <a:off x="6324600" y="1085850"/>
            <a:ext cx="1816100" cy="143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Buffer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8C463-DA71-42AD-A72F-E53B2DB3AFFB}"/>
              </a:ext>
            </a:extLst>
          </p:cNvPr>
          <p:cNvSpPr/>
          <p:nvPr/>
        </p:nvSpPr>
        <p:spPr>
          <a:xfrm>
            <a:off x="8826500" y="1085850"/>
            <a:ext cx="1816100" cy="143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Envelope Filter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A9FE7C-D27E-4E86-ADAA-4BCC004891BC}"/>
              </a:ext>
            </a:extLst>
          </p:cNvPr>
          <p:cNvCxnSpPr>
            <a:cxnSpLocks/>
          </p:cNvCxnSpPr>
          <p:nvPr/>
        </p:nvCxnSpPr>
        <p:spPr>
          <a:xfrm>
            <a:off x="762000" y="1809750"/>
            <a:ext cx="5461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A85EAD-B61B-469D-A834-CF6A758C9F6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24200" y="18034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E2F4CF-2C3E-4CD0-BE74-659241955C8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549900" y="1803400"/>
            <a:ext cx="7747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B16976-C158-4C66-BFBA-A79E92B76C0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140700" y="1803400"/>
            <a:ext cx="685800" cy="635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1C45D7-E898-4FEB-89B2-783AA1E5B61E}"/>
              </a:ext>
            </a:extLst>
          </p:cNvPr>
          <p:cNvCxnSpPr>
            <a:cxnSpLocks/>
          </p:cNvCxnSpPr>
          <p:nvPr/>
        </p:nvCxnSpPr>
        <p:spPr>
          <a:xfrm flipV="1">
            <a:off x="10642600" y="1797050"/>
            <a:ext cx="685800" cy="635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9659A6-7C91-4442-BF7D-8B3DFD4056BF}"/>
              </a:ext>
            </a:extLst>
          </p:cNvPr>
          <p:cNvCxnSpPr>
            <a:cxnSpLocks/>
          </p:cNvCxnSpPr>
          <p:nvPr/>
        </p:nvCxnSpPr>
        <p:spPr>
          <a:xfrm>
            <a:off x="3429000" y="32131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99E039-EDE8-482E-B5B6-71A21D6E942B}"/>
              </a:ext>
            </a:extLst>
          </p:cNvPr>
          <p:cNvCxnSpPr>
            <a:cxnSpLocks/>
          </p:cNvCxnSpPr>
          <p:nvPr/>
        </p:nvCxnSpPr>
        <p:spPr>
          <a:xfrm>
            <a:off x="3429000" y="1797050"/>
            <a:ext cx="0" cy="205105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818425-B03F-4540-B60F-DB7F7169F160}"/>
              </a:ext>
            </a:extLst>
          </p:cNvPr>
          <p:cNvCxnSpPr>
            <a:cxnSpLocks/>
          </p:cNvCxnSpPr>
          <p:nvPr/>
        </p:nvCxnSpPr>
        <p:spPr>
          <a:xfrm>
            <a:off x="3429000" y="38481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887FD6-9A99-4640-A847-FD6B61141BC4}"/>
              </a:ext>
            </a:extLst>
          </p:cNvPr>
          <p:cNvSpPr txBox="1"/>
          <p:nvPr/>
        </p:nvSpPr>
        <p:spPr>
          <a:xfrm>
            <a:off x="152401" y="1473884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</a:t>
            </a:r>
          </a:p>
          <a:p>
            <a:r>
              <a:rPr lang="en-US" dirty="0"/>
              <a:t>Input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F8672-4894-4B21-81E8-95A3D103042A}"/>
              </a:ext>
            </a:extLst>
          </p:cNvPr>
          <p:cNvSpPr txBox="1"/>
          <p:nvPr/>
        </p:nvSpPr>
        <p:spPr>
          <a:xfrm>
            <a:off x="4038600" y="2999859"/>
            <a:ext cx="12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Vpreamp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F3CE79-7117-4712-A157-D37B637F0262}"/>
              </a:ext>
            </a:extLst>
          </p:cNvPr>
          <p:cNvSpPr txBox="1"/>
          <p:nvPr/>
        </p:nvSpPr>
        <p:spPr>
          <a:xfrm>
            <a:off x="4038600" y="3663434"/>
            <a:ext cx="12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Voffset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7C579-02BF-4725-8524-97919DAF6705}"/>
              </a:ext>
            </a:extLst>
          </p:cNvPr>
          <p:cNvSpPr txBox="1"/>
          <p:nvPr/>
        </p:nvSpPr>
        <p:spPr>
          <a:xfrm>
            <a:off x="11328400" y="161238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Venv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FE76FA-0670-4DF5-8484-4CC0C10419D0}"/>
              </a:ext>
            </a:extLst>
          </p:cNvPr>
          <p:cNvSpPr txBox="1"/>
          <p:nvPr/>
        </p:nvSpPr>
        <p:spPr>
          <a:xfrm>
            <a:off x="327642" y="4645452"/>
            <a:ext cx="288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Pre-amp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Audio filter (~3Hz – 3KHz)</a:t>
            </a:r>
          </a:p>
          <a:p>
            <a:pPr marL="285750" indent="-285750">
              <a:buFontTx/>
              <a:buChar char="-"/>
            </a:pPr>
            <a:r>
              <a:rPr lang="en-US" dirty="0"/>
              <a:t>DC offset (50% </a:t>
            </a:r>
            <a:r>
              <a:rPr lang="en-US" dirty="0" err="1"/>
              <a:t>Vsupply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~2x Gain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78B8EA-62A1-438F-A42D-C5C9E9F5AC3C}"/>
              </a:ext>
            </a:extLst>
          </p:cNvPr>
          <p:cNvSpPr txBox="1"/>
          <p:nvPr/>
        </p:nvSpPr>
        <p:spPr>
          <a:xfrm>
            <a:off x="8557242" y="3950730"/>
            <a:ext cx="3184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 Filter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Envelope filter (~0Hz – 40Hz)</a:t>
            </a:r>
          </a:p>
          <a:p>
            <a:pPr marL="285750" indent="-285750">
              <a:buFontTx/>
              <a:buChar char="-"/>
            </a:pPr>
            <a:r>
              <a:rPr lang="en-US" dirty="0"/>
              <a:t>~ 2x Gain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8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C6FA9DC-490A-42D2-9114-C14F026D4F00}"/>
              </a:ext>
            </a:extLst>
          </p:cNvPr>
          <p:cNvGrpSpPr/>
          <p:nvPr/>
        </p:nvGrpSpPr>
        <p:grpSpPr>
          <a:xfrm>
            <a:off x="2820513" y="0"/>
            <a:ext cx="9986211" cy="6858000"/>
            <a:chOff x="775813" y="0"/>
            <a:chExt cx="9986211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E3CCA3-AFAB-48F2-B851-098DD5362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6" t="10926" r="962" b="4630"/>
            <a:stretch/>
          </p:blipFill>
          <p:spPr>
            <a:xfrm>
              <a:off x="775813" y="0"/>
              <a:ext cx="9986211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8B4298-00AE-488E-9D5E-324F689775F8}"/>
                </a:ext>
              </a:extLst>
            </p:cNvPr>
            <p:cNvSpPr txBox="1"/>
            <p:nvPr/>
          </p:nvSpPr>
          <p:spPr>
            <a:xfrm>
              <a:off x="5892800" y="927100"/>
              <a:ext cx="1165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Frequency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5CE85D-4B25-4F0A-960E-8F4785A334B3}"/>
                </a:ext>
              </a:extLst>
            </p:cNvPr>
            <p:cNvSpPr txBox="1"/>
            <p:nvPr/>
          </p:nvSpPr>
          <p:spPr>
            <a:xfrm>
              <a:off x="4305300" y="3657600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27496A2-E7A2-4AE8-8B81-5CEC621C0D7A}"/>
                </a:ext>
              </a:extLst>
            </p:cNvPr>
            <p:cNvCxnSpPr/>
            <p:nvPr/>
          </p:nvCxnSpPr>
          <p:spPr>
            <a:xfrm flipH="1">
              <a:off x="6096000" y="1296432"/>
              <a:ext cx="379748" cy="545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866E022-B764-4EE0-9E3E-1D37F1D430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5754" y="2946400"/>
              <a:ext cx="924946" cy="711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0684DFB-07DF-4ED6-822D-055072A5BA1B}"/>
              </a:ext>
            </a:extLst>
          </p:cNvPr>
          <p:cNvSpPr txBox="1"/>
          <p:nvPr/>
        </p:nvSpPr>
        <p:spPr>
          <a:xfrm>
            <a:off x="1752600" y="2471003"/>
            <a:ext cx="2756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Preamplifier</a:t>
            </a:r>
          </a:p>
          <a:p>
            <a:r>
              <a:rPr lang="en-US" sz="2400" dirty="0"/>
              <a:t>Frequency Response</a:t>
            </a:r>
          </a:p>
        </p:txBody>
      </p:sp>
    </p:spTree>
    <p:extLst>
      <p:ext uri="{BB962C8B-B14F-4D97-AF65-F5344CB8AC3E}">
        <p14:creationId xmlns:p14="http://schemas.microsoft.com/office/powerpoint/2010/main" val="385511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27931A-CE55-49EF-8A8D-A4EEE133E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7" t="11481" r="24223" b="5926"/>
          <a:stretch/>
        </p:blipFill>
        <p:spPr>
          <a:xfrm>
            <a:off x="5054600" y="0"/>
            <a:ext cx="5270500" cy="6793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538002-4885-4DD7-A565-12D2F93EF515}"/>
              </a:ext>
            </a:extLst>
          </p:cNvPr>
          <p:cNvSpPr txBox="1"/>
          <p:nvPr/>
        </p:nvSpPr>
        <p:spPr>
          <a:xfrm>
            <a:off x="990600" y="2445603"/>
            <a:ext cx="2756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Envelope Filter</a:t>
            </a:r>
          </a:p>
          <a:p>
            <a:r>
              <a:rPr lang="en-US" sz="2400" dirty="0"/>
              <a:t>Frequency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00E2D-B424-4B8E-AC4C-412859AEE2F2}"/>
              </a:ext>
            </a:extLst>
          </p:cNvPr>
          <p:cNvSpPr txBox="1"/>
          <p:nvPr/>
        </p:nvSpPr>
        <p:spPr>
          <a:xfrm>
            <a:off x="8215021" y="464066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7014E-0416-4D5D-AC93-2934DFA82BDD}"/>
              </a:ext>
            </a:extLst>
          </p:cNvPr>
          <p:cNvSpPr txBox="1"/>
          <p:nvPr/>
        </p:nvSpPr>
        <p:spPr>
          <a:xfrm>
            <a:off x="6737462" y="321206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144757-2013-4713-BE35-31ECC21FD4E5}"/>
              </a:ext>
            </a:extLst>
          </p:cNvPr>
          <p:cNvCxnSpPr/>
          <p:nvPr/>
        </p:nvCxnSpPr>
        <p:spPr>
          <a:xfrm flipH="1">
            <a:off x="8418221" y="833398"/>
            <a:ext cx="379748" cy="54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8666E4-53CF-45C0-8FD7-4022E615F227}"/>
              </a:ext>
            </a:extLst>
          </p:cNvPr>
          <p:cNvCxnSpPr>
            <a:cxnSpLocks/>
          </p:cNvCxnSpPr>
          <p:nvPr/>
        </p:nvCxnSpPr>
        <p:spPr>
          <a:xfrm flipV="1">
            <a:off x="7107916" y="2565400"/>
            <a:ext cx="924946" cy="71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90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CF5EF-E4BA-4188-9D5B-E8C73C81A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97" t="10741" r="24869" b="5000"/>
          <a:stretch/>
        </p:blipFill>
        <p:spPr>
          <a:xfrm>
            <a:off x="5634474" y="0"/>
            <a:ext cx="5135126" cy="6872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F1835F-F8A2-4642-BBA1-5E4B9891861C}"/>
              </a:ext>
            </a:extLst>
          </p:cNvPr>
          <p:cNvSpPr txBox="1"/>
          <p:nvPr/>
        </p:nvSpPr>
        <p:spPr>
          <a:xfrm>
            <a:off x="1651000" y="2400300"/>
            <a:ext cx="2475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Carrier = 300 Hz</a:t>
            </a:r>
          </a:p>
          <a:p>
            <a:r>
              <a:rPr lang="en-US" sz="2400" dirty="0"/>
              <a:t>Modulation = 2 Hz</a:t>
            </a:r>
          </a:p>
        </p:txBody>
      </p:sp>
    </p:spTree>
    <p:extLst>
      <p:ext uri="{BB962C8B-B14F-4D97-AF65-F5344CB8AC3E}">
        <p14:creationId xmlns:p14="http://schemas.microsoft.com/office/powerpoint/2010/main" val="331677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AEE536-C16D-47FF-AF93-A51EF61A5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78" t="11111" r="24222" b="5185"/>
          <a:stretch/>
        </p:blipFill>
        <p:spPr>
          <a:xfrm>
            <a:off x="5667459" y="9697"/>
            <a:ext cx="5318041" cy="68483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4B48D3-2862-4D0B-9798-EBEC60EAC234}"/>
              </a:ext>
            </a:extLst>
          </p:cNvPr>
          <p:cNvSpPr txBox="1"/>
          <p:nvPr/>
        </p:nvSpPr>
        <p:spPr>
          <a:xfrm>
            <a:off x="2006600" y="2755900"/>
            <a:ext cx="2475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Carrier = 3000 Hz</a:t>
            </a:r>
          </a:p>
          <a:p>
            <a:r>
              <a:rPr lang="en-US" sz="2400" dirty="0"/>
              <a:t>Modulation = 2 Hz</a:t>
            </a:r>
          </a:p>
        </p:txBody>
      </p:sp>
    </p:spTree>
    <p:extLst>
      <p:ext uri="{BB962C8B-B14F-4D97-AF65-F5344CB8AC3E}">
        <p14:creationId xmlns:p14="http://schemas.microsoft.com/office/powerpoint/2010/main" val="97063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ACD2F-E2C3-4A02-AB41-2B7AA9186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6" t="11111" r="24371" b="6111"/>
          <a:stretch/>
        </p:blipFill>
        <p:spPr>
          <a:xfrm>
            <a:off x="5568708" y="0"/>
            <a:ext cx="5302492" cy="6791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9E80B3-E023-4FD2-8714-F09FDEB3FF56}"/>
              </a:ext>
            </a:extLst>
          </p:cNvPr>
          <p:cNvSpPr txBox="1"/>
          <p:nvPr/>
        </p:nvSpPr>
        <p:spPr>
          <a:xfrm>
            <a:off x="1701800" y="2705100"/>
            <a:ext cx="2475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Carrier = 1200 Hz</a:t>
            </a:r>
          </a:p>
          <a:p>
            <a:r>
              <a:rPr lang="en-US" sz="2400" dirty="0"/>
              <a:t>Modulation = 2 Hz</a:t>
            </a:r>
          </a:p>
        </p:txBody>
      </p:sp>
    </p:spTree>
    <p:extLst>
      <p:ext uri="{BB962C8B-B14F-4D97-AF65-F5344CB8AC3E}">
        <p14:creationId xmlns:p14="http://schemas.microsoft.com/office/powerpoint/2010/main" val="208089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74E988-FBE9-46AE-83B3-D9CCC1C97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4" t="11480" r="24223" b="6112"/>
          <a:stretch/>
        </p:blipFill>
        <p:spPr>
          <a:xfrm>
            <a:off x="5506834" y="57605"/>
            <a:ext cx="5288166" cy="6742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04F468-9E68-4FC2-891F-C0826472B20D}"/>
              </a:ext>
            </a:extLst>
          </p:cNvPr>
          <p:cNvSpPr txBox="1"/>
          <p:nvPr/>
        </p:nvSpPr>
        <p:spPr>
          <a:xfrm>
            <a:off x="1879600" y="2717800"/>
            <a:ext cx="2631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Carrier = 1200 Hz</a:t>
            </a:r>
          </a:p>
          <a:p>
            <a:r>
              <a:rPr lang="en-US" sz="2400" dirty="0"/>
              <a:t>Modulation = 10 Hz</a:t>
            </a:r>
          </a:p>
        </p:txBody>
      </p:sp>
    </p:spTree>
    <p:extLst>
      <p:ext uri="{BB962C8B-B14F-4D97-AF65-F5344CB8AC3E}">
        <p14:creationId xmlns:p14="http://schemas.microsoft.com/office/powerpoint/2010/main" val="238224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19A09-FD45-439D-B8C2-5FCF87103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6" t="11481" r="24074" b="5371"/>
          <a:stretch/>
        </p:blipFill>
        <p:spPr>
          <a:xfrm>
            <a:off x="5306083" y="72618"/>
            <a:ext cx="5247617" cy="6712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83917F-0AEF-45C4-8F28-568F55209DD5}"/>
              </a:ext>
            </a:extLst>
          </p:cNvPr>
          <p:cNvSpPr txBox="1"/>
          <p:nvPr/>
        </p:nvSpPr>
        <p:spPr>
          <a:xfrm>
            <a:off x="1562100" y="2598003"/>
            <a:ext cx="2631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Carrier = 1200 Hz</a:t>
            </a:r>
          </a:p>
          <a:p>
            <a:r>
              <a:rPr lang="en-US" sz="2400" dirty="0"/>
              <a:t>Modulation = 20 Hz</a:t>
            </a:r>
          </a:p>
        </p:txBody>
      </p:sp>
    </p:spTree>
    <p:extLst>
      <p:ext uri="{BB962C8B-B14F-4D97-AF65-F5344CB8AC3E}">
        <p14:creationId xmlns:p14="http://schemas.microsoft.com/office/powerpoint/2010/main" val="331129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133</Words>
  <Application>Microsoft Office PowerPoint</Application>
  <PresentationFormat>Widescreen</PresentationFormat>
  <Paragraphs>45</Paragraphs>
  <Slides>15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Glicksman</dc:creator>
  <cp:lastModifiedBy>Robert Glicksman</cp:lastModifiedBy>
  <cp:revision>2</cp:revision>
  <dcterms:created xsi:type="dcterms:W3CDTF">2020-12-30T22:21:15Z</dcterms:created>
  <dcterms:modified xsi:type="dcterms:W3CDTF">2021-03-13T22:30:11Z</dcterms:modified>
</cp:coreProperties>
</file>