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4BE93-72C1-4982-801B-13743A67C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E6629-AACD-47EA-94BB-56AF653A3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CFF32-1099-4BFA-9EAB-C7DDDD72F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EECC-2DDF-42F4-B5D5-9AAA6681A4E6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5A933-03E7-4869-8CD1-39F72900C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6F177-02B6-4D1A-A39F-47476A8D9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E5B7-DBF6-4A26-B98A-70AEDAFF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0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92CD6-6C0D-4D73-AA9A-5786C42E9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14E96-3209-4243-B97A-D27E34DEC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F2085-3E0E-4149-88FB-8E2D1EF04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EECC-2DDF-42F4-B5D5-9AAA6681A4E6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7271D-552F-4260-A538-1DE7AF237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DD471-461F-47A0-A8C5-193B604E1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E5B7-DBF6-4A26-B98A-70AEDAFF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12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896151-51D1-4656-BC22-2F963DE1F0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CEAE5-C525-4FAE-B10C-CBB761518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5FA9C-EAAC-41A4-B03E-961A7CB1E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EECC-2DDF-42F4-B5D5-9AAA6681A4E6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F6A5C-28FB-4D77-8F59-D98A2E44D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11B02-7E36-4DC7-A623-2EAAFAE9C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E5B7-DBF6-4A26-B98A-70AEDAFF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74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804E2-F97D-4816-81D4-12AAD7C5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D5005-96DC-494D-AD70-7D933B38B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8A09A-5BC2-47F6-BE53-5FFC8E35B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EECC-2DDF-42F4-B5D5-9AAA6681A4E6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B9E67-7779-474E-B012-3BE2C956B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251C9-1F15-4DE9-9F77-62873EC01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E5B7-DBF6-4A26-B98A-70AEDAFF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75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7DAE2-2D3E-4B94-A108-A243D221B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E744F-BE12-46A2-B27F-309EB9D4B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0B0D3-7003-4CD4-8D78-BDCB88E5E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EECC-2DDF-42F4-B5D5-9AAA6681A4E6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C2314-7BD5-4F59-BDED-107BD7C35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11CAC-A899-460D-8FB1-682F2E97F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E5B7-DBF6-4A26-B98A-70AEDAFF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03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5ABB9-C3DB-471B-A81D-3AB07BE4F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FE3DB-7A80-45AC-A947-604CBC1073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2C7E60-F6A4-4F36-933F-EE59C99D4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4BD20-6A86-436C-9ED1-79B7DBF4B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EECC-2DDF-42F4-B5D5-9AAA6681A4E6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8BEBB-2026-450A-B2FA-2425F827E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C7D62-19D0-42F6-AEF1-C8F949A2C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E5B7-DBF6-4A26-B98A-70AEDAFF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81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56C81-F67D-4C74-93FD-A7583974A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99AE2-1BFA-42F9-803E-34E2DE095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C5BF5F-6E33-4A1F-84DA-6C1B0D741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6633B3-AC26-4343-BF94-3FC6755F83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EFE71-651B-4F84-899E-2FE527712C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898590-63B8-4934-B2F2-494B1B51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EECC-2DDF-42F4-B5D5-9AAA6681A4E6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618657-CB7E-405B-B51F-744ECF52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F7F87E-2C85-47D1-BD08-C93EA8DD4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E5B7-DBF6-4A26-B98A-70AEDAFF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8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2E5B2-EAC9-42F3-81A8-681B5F40F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CE953F-DCF6-494E-BD39-E0416C5B8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EECC-2DDF-42F4-B5D5-9AAA6681A4E6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BBF92D-26C0-40C2-A43D-BD5A6183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600387-DA30-49D3-AAAD-8C8654573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E5B7-DBF6-4A26-B98A-70AEDAFF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4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6AFE3C-FA4E-43BB-8C49-E937086C0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EECC-2DDF-42F4-B5D5-9AAA6681A4E6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53CBA9-43AE-491C-852D-3B289DE66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A6EDB2-95C3-4766-8492-31C663B4B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E5B7-DBF6-4A26-B98A-70AEDAFF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36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24E6E-F333-40F9-ACF3-F96DE18B4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C16F8-EF38-45A1-8474-DA07ABB4C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73D326-83A1-4D21-A870-C0D0DB80F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6E22F-69C1-4BC5-8098-6A96F4D00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EECC-2DDF-42F4-B5D5-9AAA6681A4E6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F0F4D-C082-4211-AC5B-771EC84B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98123-EDF4-4E2E-9792-AAA668A88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E5B7-DBF6-4A26-B98A-70AEDAFF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04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2DD16-E0A0-4FE2-8A3C-DA43DD27B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0E19EF-865B-4EAE-B686-234748E8D7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41BFF2-43E3-46EC-B7B5-6F24CBE57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578EE-858C-4BB8-B74B-77B0EBDDE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EECC-2DDF-42F4-B5D5-9AAA6681A4E6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130FA-61E7-4A97-928C-3C629F690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463F0-83CB-48DB-80FD-334AB78F7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7E5B7-DBF6-4A26-B98A-70AEDAFF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5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4A66B9-C7B7-42CA-83B9-2A0EBB33B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E028F-3471-4382-BC03-09B9D51F5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913F0-4777-49FC-9C87-BA09C7C9E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DEECC-2DDF-42F4-B5D5-9AAA6681A4E6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86FB0-77F7-4C1B-B44E-CDD05533E6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F9BAD-DBE3-4235-94BA-E9BBF32714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7E5B7-DBF6-4A26-B98A-70AEDAFF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11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875868EB-2712-463A-A5E6-0AAA0156C2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" t="13771" r="80" b="13931"/>
          <a:stretch/>
        </p:blipFill>
        <p:spPr>
          <a:xfrm>
            <a:off x="212271" y="1"/>
            <a:ext cx="11812362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E1A5B0-895D-4118-AAFF-6EE08A8328AA}"/>
              </a:ext>
            </a:extLst>
          </p:cNvPr>
          <p:cNvSpPr txBox="1"/>
          <p:nvPr/>
        </p:nvSpPr>
        <p:spPr>
          <a:xfrm>
            <a:off x="898071" y="604157"/>
            <a:ext cx="23211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Op-Amps are OPA4342</a:t>
            </a:r>
          </a:p>
          <a:p>
            <a:pPr marL="285750" indent="-285750">
              <a:buFontTx/>
              <a:buChar char="-"/>
            </a:pPr>
            <a:r>
              <a:rPr lang="en-US" dirty="0"/>
              <a:t>Quad </a:t>
            </a:r>
            <a:r>
              <a:rPr lang="en-US" dirty="0" err="1"/>
              <a:t>opamp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Single Supply</a:t>
            </a:r>
          </a:p>
          <a:p>
            <a:pPr marL="285750" indent="-285750">
              <a:buFontTx/>
              <a:buChar char="-"/>
            </a:pPr>
            <a:r>
              <a:rPr lang="en-US" dirty="0"/>
              <a:t>Rail-Rail</a:t>
            </a:r>
          </a:p>
          <a:p>
            <a:pPr marL="285750" indent="-285750">
              <a:buFontTx/>
              <a:buChar char="-"/>
            </a:pPr>
            <a:r>
              <a:rPr lang="en-US" dirty="0"/>
              <a:t>FET</a:t>
            </a:r>
          </a:p>
        </p:txBody>
      </p:sp>
    </p:spTree>
    <p:extLst>
      <p:ext uri="{BB962C8B-B14F-4D97-AF65-F5344CB8AC3E}">
        <p14:creationId xmlns:p14="http://schemas.microsoft.com/office/powerpoint/2010/main" val="213870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F0EBEDEE-5A26-4E84-B70C-D6BD51F7AA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499" y="0"/>
            <a:ext cx="857250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257209-FA43-4EF4-887E-0E779264D86C}"/>
              </a:ext>
            </a:extLst>
          </p:cNvPr>
          <p:cNvSpPr txBox="1"/>
          <p:nvPr/>
        </p:nvSpPr>
        <p:spPr>
          <a:xfrm>
            <a:off x="774700" y="1511300"/>
            <a:ext cx="1313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“Voice.wav”</a:t>
            </a:r>
          </a:p>
        </p:txBody>
      </p:sp>
      <p:pic>
        <p:nvPicPr>
          <p:cNvPr id="5" name="Welcome">
            <a:hlinkClick r:id="" action="ppaction://media"/>
            <a:extLst>
              <a:ext uri="{FF2B5EF4-FFF2-40B4-BE49-F238E27FC236}">
                <a16:creationId xmlns:a16="http://schemas.microsoft.com/office/drawing/2014/main" id="{18A456E4-AEBF-462A-AE55-416FE860B4C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82700" y="24384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30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95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C08FE187-7325-4E7F-A30D-C87DED4FB5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499" y="0"/>
            <a:ext cx="857250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A0995E-FF30-43EE-AE55-507FD49EE0A0}"/>
              </a:ext>
            </a:extLst>
          </p:cNvPr>
          <p:cNvSpPr txBox="1"/>
          <p:nvPr/>
        </p:nvSpPr>
        <p:spPr>
          <a:xfrm>
            <a:off x="469900" y="1308100"/>
            <a:ext cx="1834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“Voice_high.wav”</a:t>
            </a:r>
          </a:p>
        </p:txBody>
      </p:sp>
      <p:pic>
        <p:nvPicPr>
          <p:cNvPr id="5" name="Welcome_high">
            <a:hlinkClick r:id="" action="ppaction://media"/>
            <a:extLst>
              <a:ext uri="{FF2B5EF4-FFF2-40B4-BE49-F238E27FC236}">
                <a16:creationId xmlns:a16="http://schemas.microsoft.com/office/drawing/2014/main" id="{9731AF67-11DB-4871-8021-56AE88EC539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82242" y="2108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73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61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CC5C1C-97BF-4999-AC52-0DC389EADA4B}"/>
              </a:ext>
            </a:extLst>
          </p:cNvPr>
          <p:cNvSpPr/>
          <p:nvPr/>
        </p:nvSpPr>
        <p:spPr>
          <a:xfrm>
            <a:off x="1308100" y="1092200"/>
            <a:ext cx="1816100" cy="14351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Filter/Preamp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7B1018-BD9E-4194-A83D-A164ED36534A}"/>
              </a:ext>
            </a:extLst>
          </p:cNvPr>
          <p:cNvSpPr/>
          <p:nvPr/>
        </p:nvSpPr>
        <p:spPr>
          <a:xfrm>
            <a:off x="3733800" y="1085850"/>
            <a:ext cx="1816100" cy="14351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Rectifier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09A762-1C83-4A3C-9658-41C226355859}"/>
              </a:ext>
            </a:extLst>
          </p:cNvPr>
          <p:cNvSpPr/>
          <p:nvPr/>
        </p:nvSpPr>
        <p:spPr>
          <a:xfrm>
            <a:off x="6324600" y="1085850"/>
            <a:ext cx="1816100" cy="14351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Buffer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78C463-DA71-42AD-A72F-E53B2DB3AFFB}"/>
              </a:ext>
            </a:extLst>
          </p:cNvPr>
          <p:cNvSpPr/>
          <p:nvPr/>
        </p:nvSpPr>
        <p:spPr>
          <a:xfrm>
            <a:off x="8826500" y="1085850"/>
            <a:ext cx="1816100" cy="14351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Envelope Filter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1A9FE7C-D27E-4E86-ADAA-4BCC004891BC}"/>
              </a:ext>
            </a:extLst>
          </p:cNvPr>
          <p:cNvCxnSpPr>
            <a:cxnSpLocks/>
          </p:cNvCxnSpPr>
          <p:nvPr/>
        </p:nvCxnSpPr>
        <p:spPr>
          <a:xfrm>
            <a:off x="762000" y="1809750"/>
            <a:ext cx="5461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A85EAD-B61B-469D-A834-CF6A758C9F6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124200" y="1803400"/>
            <a:ext cx="6096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E2F4CF-2C3E-4CD0-BE74-659241955C86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5549900" y="1803400"/>
            <a:ext cx="7747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FB16976-C158-4C66-BFBA-A79E92B76C0C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8140700" y="1803400"/>
            <a:ext cx="685800" cy="635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1C45D7-E898-4FEB-89B2-783AA1E5B61E}"/>
              </a:ext>
            </a:extLst>
          </p:cNvPr>
          <p:cNvCxnSpPr>
            <a:cxnSpLocks/>
          </p:cNvCxnSpPr>
          <p:nvPr/>
        </p:nvCxnSpPr>
        <p:spPr>
          <a:xfrm flipV="1">
            <a:off x="10642600" y="1797050"/>
            <a:ext cx="685800" cy="635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59659A6-7C91-4442-BF7D-8B3DFD4056BF}"/>
              </a:ext>
            </a:extLst>
          </p:cNvPr>
          <p:cNvCxnSpPr>
            <a:cxnSpLocks/>
          </p:cNvCxnSpPr>
          <p:nvPr/>
        </p:nvCxnSpPr>
        <p:spPr>
          <a:xfrm>
            <a:off x="3429000" y="3213100"/>
            <a:ext cx="6096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899E039-EDE8-482E-B5B6-71A21D6E942B}"/>
              </a:ext>
            </a:extLst>
          </p:cNvPr>
          <p:cNvCxnSpPr>
            <a:cxnSpLocks/>
          </p:cNvCxnSpPr>
          <p:nvPr/>
        </p:nvCxnSpPr>
        <p:spPr>
          <a:xfrm>
            <a:off x="3429000" y="1797050"/>
            <a:ext cx="0" cy="205105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818425-B03F-4540-B60F-DB7F7169F160}"/>
              </a:ext>
            </a:extLst>
          </p:cNvPr>
          <p:cNvCxnSpPr>
            <a:cxnSpLocks/>
          </p:cNvCxnSpPr>
          <p:nvPr/>
        </p:nvCxnSpPr>
        <p:spPr>
          <a:xfrm>
            <a:off x="3429000" y="3848100"/>
            <a:ext cx="6096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B887FD6-9A99-4640-A847-FD6B61141BC4}"/>
              </a:ext>
            </a:extLst>
          </p:cNvPr>
          <p:cNvSpPr txBox="1"/>
          <p:nvPr/>
        </p:nvSpPr>
        <p:spPr>
          <a:xfrm>
            <a:off x="152401" y="1473884"/>
            <a:ext cx="736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Audio</a:t>
            </a:r>
          </a:p>
          <a:p>
            <a:r>
              <a:rPr lang="en-US" dirty="0"/>
              <a:t>Input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8F8672-4894-4B21-81E8-95A3D103042A}"/>
              </a:ext>
            </a:extLst>
          </p:cNvPr>
          <p:cNvSpPr txBox="1"/>
          <p:nvPr/>
        </p:nvSpPr>
        <p:spPr>
          <a:xfrm>
            <a:off x="4038600" y="2999859"/>
            <a:ext cx="120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Vpreamp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F3CE79-7117-4712-A157-D37B637F0262}"/>
              </a:ext>
            </a:extLst>
          </p:cNvPr>
          <p:cNvSpPr txBox="1"/>
          <p:nvPr/>
        </p:nvSpPr>
        <p:spPr>
          <a:xfrm>
            <a:off x="4038600" y="3663434"/>
            <a:ext cx="120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Voffset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07C579-02BF-4725-8524-97919DAF6705}"/>
              </a:ext>
            </a:extLst>
          </p:cNvPr>
          <p:cNvSpPr txBox="1"/>
          <p:nvPr/>
        </p:nvSpPr>
        <p:spPr>
          <a:xfrm>
            <a:off x="11328400" y="161238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Venv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FE76FA-0670-4DF5-8484-4CC0C10419D0}"/>
              </a:ext>
            </a:extLst>
          </p:cNvPr>
          <p:cNvSpPr txBox="1"/>
          <p:nvPr/>
        </p:nvSpPr>
        <p:spPr>
          <a:xfrm>
            <a:off x="520450" y="3978789"/>
            <a:ext cx="31140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Pre-amp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/>
              <a:t>Audio filter (~300Hz – 3KHz)</a:t>
            </a:r>
          </a:p>
          <a:p>
            <a:pPr marL="285750" indent="-285750">
              <a:buFontTx/>
              <a:buChar char="-"/>
            </a:pPr>
            <a:r>
              <a:rPr lang="en-US" dirty="0"/>
              <a:t>DC offset (50% </a:t>
            </a:r>
            <a:r>
              <a:rPr lang="en-US" dirty="0" err="1"/>
              <a:t>Vsupply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/>
              <a:t>Unity Gain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778B8EA-62A1-438F-A42D-C5C9E9F5AC3C}"/>
              </a:ext>
            </a:extLst>
          </p:cNvPr>
          <p:cNvSpPr txBox="1"/>
          <p:nvPr/>
        </p:nvSpPr>
        <p:spPr>
          <a:xfrm>
            <a:off x="8557242" y="3950730"/>
            <a:ext cx="31849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Env Filter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/>
              <a:t>Envelope filter (~0Hz – 15Hz)</a:t>
            </a:r>
          </a:p>
          <a:p>
            <a:pPr marL="285750" indent="-285750">
              <a:buFontTx/>
              <a:buChar char="-"/>
            </a:pPr>
            <a:r>
              <a:rPr lang="en-US" dirty="0"/>
              <a:t>~ 2x Gain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84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3161DA7E-7187-4F77-B72D-A1AC7024D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173" y="0"/>
            <a:ext cx="5307654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AABAB4-95DF-4EAD-B4D6-E2691D2294EE}"/>
              </a:ext>
            </a:extLst>
          </p:cNvPr>
          <p:cNvSpPr txBox="1"/>
          <p:nvPr/>
        </p:nvSpPr>
        <p:spPr>
          <a:xfrm>
            <a:off x="4787900" y="635000"/>
            <a:ext cx="116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Frequency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028632-AC43-4E1C-9110-5D16CB3D99BF}"/>
              </a:ext>
            </a:extLst>
          </p:cNvPr>
          <p:cNvSpPr txBox="1"/>
          <p:nvPr/>
        </p:nvSpPr>
        <p:spPr>
          <a:xfrm>
            <a:off x="5778500" y="4800600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Phase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3C77E3-7FD6-4BEE-ACEB-AD41D2DC5F30}"/>
              </a:ext>
            </a:extLst>
          </p:cNvPr>
          <p:cNvCxnSpPr>
            <a:stCxn id="4" idx="2"/>
          </p:cNvCxnSpPr>
          <p:nvPr/>
        </p:nvCxnSpPr>
        <p:spPr>
          <a:xfrm>
            <a:off x="5370849" y="1004332"/>
            <a:ext cx="407651" cy="418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100917-5AB1-4530-80F9-CFDF50D7C309}"/>
              </a:ext>
            </a:extLst>
          </p:cNvPr>
          <p:cNvCxnSpPr>
            <a:stCxn id="5" idx="0"/>
          </p:cNvCxnSpPr>
          <p:nvPr/>
        </p:nvCxnSpPr>
        <p:spPr>
          <a:xfrm flipV="1">
            <a:off x="6148954" y="4292600"/>
            <a:ext cx="480446" cy="50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832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931FEC6B-DFA5-482F-B76A-5F8F1FDD1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697" y="0"/>
            <a:ext cx="5300606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58CE77-26EC-48E6-A180-9AF29B6E858D}"/>
              </a:ext>
            </a:extLst>
          </p:cNvPr>
          <p:cNvSpPr txBox="1"/>
          <p:nvPr/>
        </p:nvSpPr>
        <p:spPr>
          <a:xfrm>
            <a:off x="6756400" y="1016000"/>
            <a:ext cx="116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Frequency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98ABC5-8FDD-4949-A8D8-217F145E438D}"/>
              </a:ext>
            </a:extLst>
          </p:cNvPr>
          <p:cNvSpPr txBox="1"/>
          <p:nvPr/>
        </p:nvSpPr>
        <p:spPr>
          <a:xfrm>
            <a:off x="5725546" y="3695700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Phase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4DA8D56-C469-49C9-95E1-6E637AAA9585}"/>
              </a:ext>
            </a:extLst>
          </p:cNvPr>
          <p:cNvCxnSpPr>
            <a:stCxn id="4" idx="2"/>
          </p:cNvCxnSpPr>
          <p:nvPr/>
        </p:nvCxnSpPr>
        <p:spPr>
          <a:xfrm flipH="1">
            <a:off x="6756400" y="1385332"/>
            <a:ext cx="582949" cy="621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86F22C8-7122-4E66-AAD5-C565D44570DF}"/>
              </a:ext>
            </a:extLst>
          </p:cNvPr>
          <p:cNvCxnSpPr/>
          <p:nvPr/>
        </p:nvCxnSpPr>
        <p:spPr>
          <a:xfrm flipV="1">
            <a:off x="6096000" y="3238500"/>
            <a:ext cx="370454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584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B71AEB8D-48D8-4323-BF99-BF66C7C21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176" y="0"/>
            <a:ext cx="5295647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E209A0-7BD2-41A2-B74E-25E7E40A542C}"/>
              </a:ext>
            </a:extLst>
          </p:cNvPr>
          <p:cNvSpPr txBox="1"/>
          <p:nvPr/>
        </p:nvSpPr>
        <p:spPr>
          <a:xfrm>
            <a:off x="685800" y="1092200"/>
            <a:ext cx="1908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Carrier = 300 Hz</a:t>
            </a:r>
          </a:p>
          <a:p>
            <a:r>
              <a:rPr lang="en-US" dirty="0"/>
              <a:t>Modulation = 2 Hz</a:t>
            </a:r>
          </a:p>
        </p:txBody>
      </p:sp>
    </p:spTree>
    <p:extLst>
      <p:ext uri="{BB962C8B-B14F-4D97-AF65-F5344CB8AC3E}">
        <p14:creationId xmlns:p14="http://schemas.microsoft.com/office/powerpoint/2010/main" val="3974651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0014750D-0028-4F78-9389-DDFB6A16D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750" y="0"/>
            <a:ext cx="52705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D5BF63-7516-48BD-9B42-EDC5DA71F666}"/>
              </a:ext>
            </a:extLst>
          </p:cNvPr>
          <p:cNvSpPr txBox="1"/>
          <p:nvPr/>
        </p:nvSpPr>
        <p:spPr>
          <a:xfrm>
            <a:off x="685800" y="1092200"/>
            <a:ext cx="1908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Carrier = 3000 Hz</a:t>
            </a:r>
          </a:p>
          <a:p>
            <a:r>
              <a:rPr lang="en-US" dirty="0"/>
              <a:t>Modulation = 2 Hz</a:t>
            </a:r>
          </a:p>
        </p:txBody>
      </p:sp>
    </p:spTree>
    <p:extLst>
      <p:ext uri="{BB962C8B-B14F-4D97-AF65-F5344CB8AC3E}">
        <p14:creationId xmlns:p14="http://schemas.microsoft.com/office/powerpoint/2010/main" val="3608917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3BA6C832-65DE-4D2E-BED9-EBDD1599F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760" y="0"/>
            <a:ext cx="528448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373F74-1ECE-470E-BE60-6AB668DD0077}"/>
              </a:ext>
            </a:extLst>
          </p:cNvPr>
          <p:cNvSpPr txBox="1"/>
          <p:nvPr/>
        </p:nvSpPr>
        <p:spPr>
          <a:xfrm>
            <a:off x="685800" y="1092200"/>
            <a:ext cx="1908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Carrier = 1200 Hz</a:t>
            </a:r>
          </a:p>
          <a:p>
            <a:r>
              <a:rPr lang="en-US" dirty="0"/>
              <a:t>Modulation = 2 Hz</a:t>
            </a:r>
          </a:p>
        </p:txBody>
      </p:sp>
    </p:spTree>
    <p:extLst>
      <p:ext uri="{BB962C8B-B14F-4D97-AF65-F5344CB8AC3E}">
        <p14:creationId xmlns:p14="http://schemas.microsoft.com/office/powerpoint/2010/main" val="4096953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083958-0735-4134-81DF-179FD9397A38}"/>
              </a:ext>
            </a:extLst>
          </p:cNvPr>
          <p:cNvSpPr txBox="1"/>
          <p:nvPr/>
        </p:nvSpPr>
        <p:spPr>
          <a:xfrm>
            <a:off x="685800" y="1092200"/>
            <a:ext cx="20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Carrier = 1200 Hz</a:t>
            </a:r>
          </a:p>
          <a:p>
            <a:r>
              <a:rPr lang="en-US" dirty="0"/>
              <a:t>Modulation = 10 Hz</a:t>
            </a:r>
          </a:p>
        </p:txBody>
      </p:sp>
      <p:pic>
        <p:nvPicPr>
          <p:cNvPr id="7" name="Picture 6" descr="A picture containing calendar&#10;&#10;Description automatically generated">
            <a:extLst>
              <a:ext uri="{FF2B5EF4-FFF2-40B4-BE49-F238E27FC236}">
                <a16:creationId xmlns:a16="http://schemas.microsoft.com/office/drawing/2014/main" id="{73C5DC98-E841-46E4-B8AD-AB04D0869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251" y="0"/>
            <a:ext cx="52914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941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CB4A1330-06B9-4210-B616-E806790C7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285" y="0"/>
            <a:ext cx="526142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ABFB92-91A3-4589-81BF-EDD188848E12}"/>
              </a:ext>
            </a:extLst>
          </p:cNvPr>
          <p:cNvSpPr txBox="1"/>
          <p:nvPr/>
        </p:nvSpPr>
        <p:spPr>
          <a:xfrm>
            <a:off x="734786" y="1386114"/>
            <a:ext cx="20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Carrier = 1200 Hz</a:t>
            </a:r>
          </a:p>
          <a:p>
            <a:r>
              <a:rPr lang="en-US" dirty="0"/>
              <a:t>Modulation = 20 Hz</a:t>
            </a:r>
          </a:p>
        </p:txBody>
      </p:sp>
    </p:spTree>
    <p:extLst>
      <p:ext uri="{BB962C8B-B14F-4D97-AF65-F5344CB8AC3E}">
        <p14:creationId xmlns:p14="http://schemas.microsoft.com/office/powerpoint/2010/main" val="974724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109</Words>
  <Application>Microsoft Office PowerPoint</Application>
  <PresentationFormat>Widescreen</PresentationFormat>
  <Paragraphs>37</Paragraphs>
  <Slides>11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Glicksman</dc:creator>
  <cp:lastModifiedBy>Robert Glicksman</cp:lastModifiedBy>
  <cp:revision>14</cp:revision>
  <dcterms:created xsi:type="dcterms:W3CDTF">2020-12-01T18:51:01Z</dcterms:created>
  <dcterms:modified xsi:type="dcterms:W3CDTF">2020-12-03T19:03:43Z</dcterms:modified>
</cp:coreProperties>
</file>