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5D13-9FF4-45AC-BAE4-CA36413B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17C8-7455-47B4-BCC2-B99A87C6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279B-0117-4928-A59A-E59C0E37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7BA4-63A7-4E85-95E7-BAB870E2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5C6E-11D2-4FF8-9735-A9F7BC73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71F9-13FA-44D5-A8C7-8F41B706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CBC5-5F25-415D-81E1-30D67DC5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70CC-3E73-4F20-B3DE-CCF960CE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3921-3723-4E3D-9754-879AA919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5488-1BCD-425E-B8A2-41636827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4D23D-7F58-43E9-AF74-AEE533111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3D85E-6E49-45E7-8B65-CABF5E30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670B-D64B-4A21-8A70-AA9B2D3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AFE8-9D64-4A48-A644-81CF1360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5B3E-8290-4B46-A7DD-29CCD1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9B84-7B0C-4102-B07D-B56CCB9D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C623-A4B4-42C8-908D-67BF5B04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BE30-91FB-4AB7-A26C-5E2E877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B11A-908D-4FA8-AE90-2ECDD33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9CF2-7B5A-42B2-8947-F1AB029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1A60-329C-48B4-8010-01439CC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4125-866B-464F-B2F1-0E8A21D3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A988-180E-418F-BF03-B1E219F7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0CFC-5EA7-4E30-87D7-B4851CE1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30AF-F0B1-43F6-A173-49910EC7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EB8-0305-4260-8FF2-C09A38CA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A724-9CAB-4F0D-B066-8A819A705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E5D1-73AF-4852-A09C-CBC561A63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9F450-3B9A-4120-A244-100A8235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4794-CAB3-4E49-A593-5977F6B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5526-8A22-46D1-9B1E-ACC818B5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18BB-F254-416E-9D41-D254C1DC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CA5B-06F3-45CA-8FD7-CB06458E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8F74-ACED-490E-939C-71D0C9A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BDADF-7AF5-4094-B68B-C1DEC73C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B99EC-2725-43A9-9F53-4BC3C383B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31885-35D2-4CDD-ADFF-7D6FDA8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CA4EC-5F4F-4967-9ADD-B52D7C3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A0939-CB56-4D7D-9CF2-1FF90C5A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876A-D42F-4CD2-A782-F96A898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CF79-1236-4BD8-B2A3-7C74BE3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42E5D-0432-4FB7-B389-E4B032E6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ADB3-66F6-49BA-B835-96A1948E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934E-F3DC-4B0D-AEAD-56A4C72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74D15-6F92-4249-B701-B7DC3498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D6FF-AE9F-4911-9C9E-181B469F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E05A-1544-4DBA-BB05-07AB4B69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B8C9-EEEC-4710-BD3B-4213BFE8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C4A2-A252-4ECB-A496-6A3C6D771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BF41-72AD-4AE1-BF80-66FAB5A3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1D92-1808-4577-BD2B-38BBA75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4AFE-0D7A-4280-A862-85340895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CCD-C199-4480-AEE4-43573F75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E298-014D-4A06-A708-4FFE3BE0C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C4EC-E5BA-4A85-B544-9DD70B55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C1912-2E70-4C49-8F2D-838EF5A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3EAC-354A-4266-9A6E-9B2AFF2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8740-11FA-4BD4-91DB-82E9239F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BF504-E1AB-42AF-8C9F-CCA9BA8C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4685-5A36-4EC8-B372-29215D08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AC45-B2B2-49BB-8495-936149B9F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6DA3-DE99-4A71-B260-D088C4FEA02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CEF2-8D19-41E8-BEC3-FC1267E4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FF3E-F1AA-4E4D-8583-D43AB56EC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BBA9-6576-4FA0-B708-C6CDBE8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en/cloud-weather-climate-rain-cumulus-158297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hyperlink" Target="https://commons.wikimedia.org/wiki/File:Mobile_phone_font_awesome.svg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9881D1-86D5-4652-B923-25A7717A609D}"/>
              </a:ext>
            </a:extLst>
          </p:cNvPr>
          <p:cNvGrpSpPr/>
          <p:nvPr/>
        </p:nvGrpSpPr>
        <p:grpSpPr>
          <a:xfrm>
            <a:off x="452357" y="142416"/>
            <a:ext cx="11653052" cy="6573167"/>
            <a:chOff x="452357" y="142416"/>
            <a:chExt cx="11653052" cy="6573167"/>
          </a:xfrm>
        </p:grpSpPr>
        <p:pic>
          <p:nvPicPr>
            <p:cNvPr id="3" name="Picture 2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20AB242F-E35F-4275-A394-1388BA742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64" y="142416"/>
              <a:ext cx="6068272" cy="65731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D25C02-A1EF-412A-BDDA-6477580206AD}"/>
                </a:ext>
              </a:extLst>
            </p:cNvPr>
            <p:cNvSpPr txBox="1"/>
            <p:nvPr/>
          </p:nvSpPr>
          <p:spPr>
            <a:xfrm>
              <a:off x="465513" y="4738255"/>
              <a:ext cx="179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Battery 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89FAF8-4C64-4DFF-87C5-AEAF1E073DFF}"/>
                </a:ext>
              </a:extLst>
            </p:cNvPr>
            <p:cNvSpPr txBox="1"/>
            <p:nvPr/>
          </p:nvSpPr>
          <p:spPr>
            <a:xfrm>
              <a:off x="9743651" y="4846439"/>
              <a:ext cx="158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Button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BECF3-02F8-4899-A6A3-266A24965F92}"/>
                </a:ext>
              </a:extLst>
            </p:cNvPr>
            <p:cNvSpPr txBox="1"/>
            <p:nvPr/>
          </p:nvSpPr>
          <p:spPr>
            <a:xfrm>
              <a:off x="452357" y="5466895"/>
              <a:ext cx="16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837F0-6861-47FC-826C-63296CB0F4E9}"/>
                </a:ext>
              </a:extLst>
            </p:cNvPr>
            <p:cNvSpPr txBox="1"/>
            <p:nvPr/>
          </p:nvSpPr>
          <p:spPr>
            <a:xfrm>
              <a:off x="9543083" y="5936450"/>
              <a:ext cx="256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Jumper – COM to board ground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BA84B4-14A4-4C14-9C0F-D9EBA6043FFC}"/>
                </a:ext>
              </a:extLst>
            </p:cNvPr>
            <p:cNvSpPr txBox="1"/>
            <p:nvPr/>
          </p:nvSpPr>
          <p:spPr>
            <a:xfrm>
              <a:off x="9403770" y="3567179"/>
              <a:ext cx="270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Ultrasound module “Echo”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C4E00-26E0-4C15-95FE-755EEE1EDCAD}"/>
                </a:ext>
              </a:extLst>
            </p:cNvPr>
            <p:cNvSpPr txBox="1"/>
            <p:nvPr/>
          </p:nvSpPr>
          <p:spPr>
            <a:xfrm>
              <a:off x="9403772" y="2685275"/>
              <a:ext cx="270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Ultrasound module “Trig”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B9C51-CCD7-4B14-9EFF-152B71E946F5}"/>
                </a:ext>
              </a:extLst>
            </p:cNvPr>
            <p:cNvSpPr txBox="1"/>
            <p:nvPr/>
          </p:nvSpPr>
          <p:spPr>
            <a:xfrm>
              <a:off x="9403770" y="1791519"/>
              <a:ext cx="270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Ultrasound module “</a:t>
              </a:r>
              <a:r>
                <a:rPr lang="en-US" dirty="0" err="1"/>
                <a:t>Vcc</a:t>
              </a:r>
              <a:r>
                <a:rPr lang="en-US" dirty="0"/>
                <a:t>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6728D-07F7-4C23-8727-5C122755D445}"/>
                </a:ext>
              </a:extLst>
            </p:cNvPr>
            <p:cNvSpPr txBox="1"/>
            <p:nvPr/>
          </p:nvSpPr>
          <p:spPr>
            <a:xfrm>
              <a:off x="9403770" y="617043"/>
              <a:ext cx="270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Ultrasound module “</a:t>
              </a:r>
              <a:r>
                <a:rPr lang="en-US" dirty="0" err="1"/>
                <a:t>Gnd</a:t>
              </a:r>
              <a:r>
                <a:rPr lang="en-US" dirty="0"/>
                <a:t>”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7F7DFF-E3F3-4AE8-8DBA-2E0CACDB3ED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260876" y="4922921"/>
              <a:ext cx="2841060" cy="6466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FA1D05-DF46-4042-BC21-205AF8E6C60E}"/>
                </a:ext>
              </a:extLst>
            </p:cNvPr>
            <p:cNvCxnSpPr>
              <a:cxnSpLocks/>
            </p:cNvCxnSpPr>
            <p:nvPr/>
          </p:nvCxnSpPr>
          <p:spPr>
            <a:xfrm>
              <a:off x="2106464" y="5697727"/>
              <a:ext cx="3500960" cy="4978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EDB00C-9313-4871-8987-8A5C702977AF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476565" y="5031105"/>
              <a:ext cx="2267086" cy="53842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748C4D-F9A0-4679-BAB4-E1D5A63372B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8027894" y="5836227"/>
              <a:ext cx="1515189" cy="4233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33B163F-C289-4E24-9A86-A67068600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108" y="3803860"/>
              <a:ext cx="793662" cy="43646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37F78B4-EE1B-49B9-A886-E5815971F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8541" y="2801648"/>
              <a:ext cx="938353" cy="77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D88800-D861-4C8C-B4DC-9F9E6E4DA45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498541" y="1976185"/>
              <a:ext cx="905229" cy="4577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5AEB11-51EF-4DD0-8E83-112DC40B982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377518" y="801709"/>
              <a:ext cx="1026252" cy="134802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4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134A7-48E2-4084-B0A0-6F775A01BFE0}"/>
              </a:ext>
            </a:extLst>
          </p:cNvPr>
          <p:cNvGrpSpPr/>
          <p:nvPr/>
        </p:nvGrpSpPr>
        <p:grpSpPr>
          <a:xfrm>
            <a:off x="1430713" y="0"/>
            <a:ext cx="9299051" cy="6858000"/>
            <a:chOff x="1430713" y="0"/>
            <a:chExt cx="9299051" cy="6858000"/>
          </a:xfrm>
        </p:grpSpPr>
        <p:pic>
          <p:nvPicPr>
            <p:cNvPr id="3" name="Picture 2" descr="A circuit board&#10;&#10;Description automatically generated">
              <a:extLst>
                <a:ext uri="{FF2B5EF4-FFF2-40B4-BE49-F238E27FC236}">
                  <a16:creationId xmlns:a16="http://schemas.microsoft.com/office/drawing/2014/main" id="{6BA3EF79-2D9B-4BA9-9BBE-5160ED8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67000" y="857250"/>
              <a:ext cx="68580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641D4F-E467-46AE-9969-6A89ACFB6085}"/>
                </a:ext>
              </a:extLst>
            </p:cNvPr>
            <p:cNvSpPr txBox="1"/>
            <p:nvPr/>
          </p:nvSpPr>
          <p:spPr>
            <a:xfrm>
              <a:off x="1430713" y="1156855"/>
              <a:ext cx="179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Battery 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C1079F-8F0D-4C45-89C4-6AEAE97CB384}"/>
                </a:ext>
              </a:extLst>
            </p:cNvPr>
            <p:cNvSpPr txBox="1"/>
            <p:nvPr/>
          </p:nvSpPr>
          <p:spPr>
            <a:xfrm>
              <a:off x="9075657" y="1948995"/>
              <a:ext cx="16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Ground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D6BEB-246E-48A6-B892-954FE70D9B62}"/>
                </a:ext>
              </a:extLst>
            </p:cNvPr>
            <p:cNvSpPr txBox="1"/>
            <p:nvPr/>
          </p:nvSpPr>
          <p:spPr>
            <a:xfrm>
              <a:off x="9146382" y="3995539"/>
              <a:ext cx="158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Opener Button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F97EF2-ED56-4AE7-AE3A-FC001C5406D0}"/>
                </a:ext>
              </a:extLst>
            </p:cNvPr>
            <p:cNvCxnSpPr/>
            <p:nvPr/>
          </p:nvCxnSpPr>
          <p:spPr>
            <a:xfrm>
              <a:off x="3226076" y="1526187"/>
              <a:ext cx="1765024" cy="59471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84826F-2546-473F-A3B1-A9916F3F8E4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265324" y="4180205"/>
              <a:ext cx="1881058" cy="35946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ECC992-6BC7-49B5-9A9A-FEEA78F7D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766" y="2318327"/>
              <a:ext cx="2355616" cy="125859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54937C1-F58E-4180-B058-D5962E2BCE5D}"/>
              </a:ext>
            </a:extLst>
          </p:cNvPr>
          <p:cNvGrpSpPr/>
          <p:nvPr/>
        </p:nvGrpSpPr>
        <p:grpSpPr>
          <a:xfrm>
            <a:off x="147484" y="62864"/>
            <a:ext cx="11897032" cy="7099579"/>
            <a:chOff x="147484" y="62864"/>
            <a:chExt cx="11897032" cy="70995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1C4353-D2C4-45F8-9F57-6D2A685CF15C}"/>
                </a:ext>
              </a:extLst>
            </p:cNvPr>
            <p:cNvGrpSpPr/>
            <p:nvPr/>
          </p:nvGrpSpPr>
          <p:grpSpPr>
            <a:xfrm>
              <a:off x="9917366" y="1224827"/>
              <a:ext cx="1993900" cy="1093530"/>
              <a:chOff x="2184400" y="627063"/>
              <a:chExt cx="1993900" cy="1093530"/>
            </a:xfrm>
          </p:grpSpPr>
          <p:pic>
            <p:nvPicPr>
              <p:cNvPr id="3" name="Picture 2" descr="A picture containing mirror&#10;&#10;Description automatically generated">
                <a:extLst>
                  <a:ext uri="{FF2B5EF4-FFF2-40B4-BE49-F238E27FC236}">
                    <a16:creationId xmlns:a16="http://schemas.microsoft.com/office/drawing/2014/main" id="{659E5F6A-C807-4635-A506-16ECE43C4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184400" y="627063"/>
                <a:ext cx="1993900" cy="109353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06002-91B5-44CC-8F73-F59B096311E5}"/>
                  </a:ext>
                </a:extLst>
              </p:cNvPr>
              <p:cNvSpPr txBox="1"/>
              <p:nvPr/>
            </p:nvSpPr>
            <p:spPr>
              <a:xfrm>
                <a:off x="2441468" y="989162"/>
                <a:ext cx="1479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Particle Cloud</a:t>
                </a:r>
              </a:p>
            </p:txBody>
          </p:sp>
        </p:grp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72826CD4-68B4-4A41-89EE-57A4C2097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61286" y="4179213"/>
              <a:ext cx="2983230" cy="29832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6C1A6F-C81E-4B22-90F4-7AD23693DB3C}"/>
                </a:ext>
              </a:extLst>
            </p:cNvPr>
            <p:cNvSpPr txBox="1"/>
            <p:nvPr/>
          </p:nvSpPr>
          <p:spPr>
            <a:xfrm flipH="1">
              <a:off x="7965970" y="2268595"/>
              <a:ext cx="314509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5F1F8652-588F-45D0-A0EF-89A4456A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684" y="62864"/>
              <a:ext cx="3600451" cy="3600451"/>
            </a:xfrm>
            <a:prstGeom prst="rect">
              <a:avLst/>
            </a:prstGeom>
          </p:spPr>
        </p:pic>
        <p:pic>
          <p:nvPicPr>
            <p:cNvPr id="10" name="Picture 9" descr="A circuit board&#10;&#10;Description automatically generated">
              <a:extLst>
                <a:ext uri="{FF2B5EF4-FFF2-40B4-BE49-F238E27FC236}">
                  <a16:creationId xmlns:a16="http://schemas.microsoft.com/office/drawing/2014/main" id="{9E5B6B10-CD4A-4945-A916-8D6141D4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321" y="3465057"/>
              <a:ext cx="1332967" cy="133296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83B672B-7AFC-4990-A08A-19B75DA9A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498" y="1191644"/>
              <a:ext cx="1758668" cy="1093530"/>
            </a:xfrm>
            <a:prstGeom prst="rect">
              <a:avLst/>
            </a:prstGeom>
          </p:spPr>
        </p:pic>
        <p:pic>
          <p:nvPicPr>
            <p:cNvPr id="14" name="Picture 13" descr="A picture containing accessory, monitor, indoor, sitting&#10;&#10;Description automatically generated">
              <a:extLst>
                <a:ext uri="{FF2B5EF4-FFF2-40B4-BE49-F238E27FC236}">
                  <a16:creationId xmlns:a16="http://schemas.microsoft.com/office/drawing/2014/main" id="{066A6D69-9D42-4B79-9D58-E6D3ECFD3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316" y="5024497"/>
              <a:ext cx="1797289" cy="115680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70988-7194-4564-9BA9-60139E2F8E76}"/>
                </a:ext>
              </a:extLst>
            </p:cNvPr>
            <p:cNvSpPr/>
            <p:nvPr/>
          </p:nvSpPr>
          <p:spPr>
            <a:xfrm>
              <a:off x="514349" y="332034"/>
              <a:ext cx="3726297" cy="61939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BAAA3C-D036-4E5C-AF1B-22AB186CEBBD}"/>
                </a:ext>
              </a:extLst>
            </p:cNvPr>
            <p:cNvSpPr txBox="1"/>
            <p:nvPr/>
          </p:nvSpPr>
          <p:spPr>
            <a:xfrm>
              <a:off x="1278286" y="6031751"/>
              <a:ext cx="21984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Wireless I/O Board</a:t>
              </a:r>
            </a:p>
          </p:txBody>
        </p:sp>
        <p:pic>
          <p:nvPicPr>
            <p:cNvPr id="18" name="Picture 17" descr="A circuit board&#10;&#10;Description automatically generated">
              <a:extLst>
                <a:ext uri="{FF2B5EF4-FFF2-40B4-BE49-F238E27FC236}">
                  <a16:creationId xmlns:a16="http://schemas.microsoft.com/office/drawing/2014/main" id="{8CEF3B95-E399-4D54-96E1-40B79053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256" y="4813697"/>
              <a:ext cx="1123950" cy="11239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F34A59-A0F2-4D1A-9C5E-53BA568EA79E}"/>
                </a:ext>
              </a:extLst>
            </p:cNvPr>
            <p:cNvSpPr txBox="1"/>
            <p:nvPr/>
          </p:nvSpPr>
          <p:spPr>
            <a:xfrm>
              <a:off x="1020616" y="1187172"/>
              <a:ext cx="885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Particle</a:t>
              </a:r>
            </a:p>
            <a:p>
              <a:r>
                <a:rPr lang="en-US" dirty="0"/>
                <a:t>Photon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4AEFCF-3C90-4FFD-B6B3-BDE012EACEC2}"/>
                </a:ext>
              </a:extLst>
            </p:cNvPr>
            <p:cNvSpPr txBox="1"/>
            <p:nvPr/>
          </p:nvSpPr>
          <p:spPr>
            <a:xfrm>
              <a:off x="1175019" y="3946874"/>
              <a:ext cx="68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71584-D051-4B9D-B137-28DE173D31C4}"/>
                </a:ext>
              </a:extLst>
            </p:cNvPr>
            <p:cNvSpPr txBox="1"/>
            <p:nvPr/>
          </p:nvSpPr>
          <p:spPr>
            <a:xfrm>
              <a:off x="1053814" y="5024497"/>
              <a:ext cx="1089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3V Power</a:t>
              </a:r>
            </a:p>
            <a:p>
              <a:r>
                <a:rPr lang="en-US" dirty="0"/>
                <a:t>Regulator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FB7AF0-65CF-4EF6-93B2-FB11C6C0E5C8}"/>
                </a:ext>
              </a:extLst>
            </p:cNvPr>
            <p:cNvCxnSpPr>
              <a:cxnSpLocks/>
            </p:cNvCxnSpPr>
            <p:nvPr/>
          </p:nvCxnSpPr>
          <p:spPr>
            <a:xfrm>
              <a:off x="3807206" y="4316206"/>
              <a:ext cx="1403110" cy="91959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82B55-41F2-4B37-AB50-6AA627F2517C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645115" y="5211032"/>
              <a:ext cx="1565201" cy="3918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62F1A7-3C17-4430-B25C-B612AEA156AF}"/>
                </a:ext>
              </a:extLst>
            </p:cNvPr>
            <p:cNvSpPr/>
            <p:nvPr/>
          </p:nvSpPr>
          <p:spPr>
            <a:xfrm>
              <a:off x="147484" y="206478"/>
              <a:ext cx="7374193" cy="644504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282AEA-6BAD-467C-96A7-F409EEAAA028}"/>
                </a:ext>
              </a:extLst>
            </p:cNvPr>
            <p:cNvSpPr txBox="1"/>
            <p:nvPr/>
          </p:nvSpPr>
          <p:spPr>
            <a:xfrm>
              <a:off x="4786028" y="387192"/>
              <a:ext cx="2043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Project Hardware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367ABA-3E66-4F09-9370-89E1552F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132" y="1892975"/>
              <a:ext cx="5769694" cy="89152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ACB6AD-D8BE-4E44-9D7F-62565619B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1693" y="2468650"/>
              <a:ext cx="115357" cy="207099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2FAEE80-E3B2-4BB1-A642-E841FE2A9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927" y="1863089"/>
              <a:ext cx="980054" cy="41287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5D1D7F-0A90-480C-BF07-D1972A40EFEF}"/>
                </a:ext>
              </a:extLst>
            </p:cNvPr>
            <p:cNvSpPr txBox="1"/>
            <p:nvPr/>
          </p:nvSpPr>
          <p:spPr>
            <a:xfrm flipH="1">
              <a:off x="10689062" y="3558792"/>
              <a:ext cx="314509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797841-BDE7-47A3-97D7-9B6800170843}"/>
                </a:ext>
              </a:extLst>
            </p:cNvPr>
            <p:cNvSpPr txBox="1"/>
            <p:nvPr/>
          </p:nvSpPr>
          <p:spPr>
            <a:xfrm>
              <a:off x="7952348" y="1424983"/>
              <a:ext cx="1489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Particle.variable</a:t>
              </a:r>
              <a:r>
                <a:rPr lang="en-US" sz="1400" i="1" dirty="0"/>
                <a:t>()</a:t>
              </a:r>
            </a:p>
            <a:p>
              <a:r>
                <a:rPr lang="en-US" sz="1400" i="1" dirty="0" err="1"/>
                <a:t>Particle.function</a:t>
              </a:r>
              <a:r>
                <a:rPr lang="en-US" sz="1400" i="1" dirty="0"/>
                <a:t>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B71A88-7DEF-45F3-AB42-4D095487A0B5}"/>
                </a:ext>
              </a:extLst>
            </p:cNvPr>
            <p:cNvSpPr txBox="1"/>
            <p:nvPr/>
          </p:nvSpPr>
          <p:spPr>
            <a:xfrm>
              <a:off x="9213391" y="3200014"/>
              <a:ext cx="14079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Particle REST API</a:t>
              </a:r>
            </a:p>
            <a:p>
              <a:r>
                <a:rPr lang="en-US" sz="1400" i="1" dirty="0"/>
                <a:t>https: GET</a:t>
              </a:r>
            </a:p>
            <a:p>
              <a:r>
                <a:rPr lang="en-US" sz="1400" i="1" dirty="0"/>
                <a:t>https: POST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249DDC-0981-4F93-9904-9A2F911F8BD8}"/>
                </a:ext>
              </a:extLst>
            </p:cNvPr>
            <p:cNvSpPr txBox="1"/>
            <p:nvPr/>
          </p:nvSpPr>
          <p:spPr>
            <a:xfrm>
              <a:off x="8680153" y="5406965"/>
              <a:ext cx="1223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Android </a:t>
              </a:r>
            </a:p>
            <a:p>
              <a:r>
                <a:rPr lang="en-US" sz="1600" b="1" dirty="0"/>
                <a:t>smartphone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F1E904-5FA7-4722-B1FC-112337FAD281}"/>
                </a:ext>
              </a:extLst>
            </p:cNvPr>
            <p:cNvSpPr txBox="1"/>
            <p:nvPr/>
          </p:nvSpPr>
          <p:spPr>
            <a:xfrm>
              <a:off x="10123150" y="5192411"/>
              <a:ext cx="9963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Garage Door Controller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05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50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8</cp:revision>
  <dcterms:created xsi:type="dcterms:W3CDTF">2020-07-18T23:29:15Z</dcterms:created>
  <dcterms:modified xsi:type="dcterms:W3CDTF">2020-07-19T00:25:14Z</dcterms:modified>
</cp:coreProperties>
</file>