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3EC2-FDAF-4391-A4EC-36E0E0DEA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7BBB2-289E-4EE0-87F9-617C6235E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CDAE-D8E6-4A76-8F57-C0254CCF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E590-C608-43C1-97E8-233729C0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F1E4-8F5F-4045-B3A4-C114CF58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E981-BD36-4693-B172-C1E0802A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A8FD4-5F93-4B65-B68D-94076D66A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DDBE-1C55-477F-A693-40B774D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F7D8-A348-49E3-BA54-4AC254AF5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C7E6-CF10-4DDF-B9BD-4445D8E3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3A1E8-36C0-4629-9EB8-B985D9E58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96509-7F3C-4551-BA73-A8317C880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7947-E3A2-48A1-994D-5660CBE2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02CA-DE59-4C97-A9B4-AD10B1C5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DF00-78E5-48B8-BBE2-150AB463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F49E-F877-46D3-A26C-9C25EC76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FD8E-EA3F-48E8-BD8D-8FA75E94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6D5ED-397C-4F16-8F61-37E5B184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9D52-B744-4740-9313-55997C08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1A36-930F-4192-9AA4-C63ED2A5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EE82-4E6E-4750-A3C1-6980F2EE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74480-370A-4D72-B7A9-F8DBDC48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1C11-ECC4-456D-BCC1-0BE4AFED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40CA1-531F-419B-A0B4-F1DB7000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FB28-9CD7-47FA-87F5-6015360F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6E81-3321-4A1A-9018-DA2979F4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8A7C-B66D-470A-BA56-4A838194F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DF9B1-5313-41A1-B4F1-968F862D9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A043-A9B5-4DDD-837E-6C44A049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0872-EBF5-4AB5-BB61-C56008F8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76203-2F33-4EBD-9153-DFC10081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D544-52E5-4A92-9E48-A9C832F9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46BA-3545-473F-8EAC-2A739AF40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CBE5B-3795-44F3-8D1E-0163A19F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77E31-C348-40A3-9989-8117B1D32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0FB7B-2B56-459E-9E35-2BEBD36DB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4A3C-85B4-4EB0-85FE-5FC3834C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37340-3015-45E4-A026-3F4FAE35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783BC-0EC8-4772-A992-8094A87C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9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B645-5FA0-4E3C-8BA9-57A85FA4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1B9F9-F789-437A-8C88-8EF1DE9B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44399-6119-4343-8DFF-6FE6B6C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FD608-4306-421B-A901-C9E190E3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5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570F2-C6B2-4EB4-95FA-5BF564ED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0EDCF-F7C0-45DB-972B-7050444C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C0746-4CDA-4E4C-B6B6-145892EA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9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1C5D-8410-4317-B317-BE4EBD3F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9203-E79F-4922-94F4-F36C1F94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EAB0-C999-43DA-BF68-12F5D4FD8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CEDE-7C8D-4F9D-B70C-C9111A84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2EA3A-AC15-4385-8B6A-12AF210E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B511-DF92-433D-9C80-466E37B7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4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405C-692D-4FA5-803B-795AAF84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DB9DA0-0B4B-43D0-A609-CF90BF86F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524CA-552F-4FD6-9E22-CB3C94C9C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C08EF-7EEC-4980-AE15-02BD0B36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0FE87-DF40-4A29-A659-44C549F7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2B11C-CBEB-4EC5-8664-BFADF333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5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515C7-8260-4665-AEDA-ABED9BEF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82361-C679-4DDA-B5C4-295B1AE24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80F3-92FB-45BE-ADC3-7FA76651F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7B8C-BE0C-4FE7-AB83-9B2190AFAD40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7187-41F3-4613-904B-74712461D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F51B5-4A16-4234-9AEA-A030DC273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5533-DFE4-42A3-BA5D-20B5EB3E5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DE0A0-2107-4833-83B4-342B17C7DBE4}"/>
              </a:ext>
            </a:extLst>
          </p:cNvPr>
          <p:cNvGrpSpPr/>
          <p:nvPr/>
        </p:nvGrpSpPr>
        <p:grpSpPr>
          <a:xfrm>
            <a:off x="1212351" y="431515"/>
            <a:ext cx="10058400" cy="5629953"/>
            <a:chOff x="1212351" y="431515"/>
            <a:chExt cx="10058400" cy="5629953"/>
          </a:xfrm>
        </p:grpSpPr>
        <p:pic>
          <p:nvPicPr>
            <p:cNvPr id="5" name="Picture 4" descr="A picture containing white, small, sink, sitting&#10;&#10;Description automatically generated">
              <a:extLst>
                <a:ext uri="{FF2B5EF4-FFF2-40B4-BE49-F238E27FC236}">
                  <a16:creationId xmlns:a16="http://schemas.microsoft.com/office/drawing/2014/main" id="{CB6D4DFC-9F82-4A17-ACDF-F3BBABEEB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180101" y="1135259"/>
              <a:ext cx="5629953" cy="42224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A535CE-A260-45C1-8F7F-9460FCEB5E82}"/>
                </a:ext>
              </a:extLst>
            </p:cNvPr>
            <p:cNvSpPr txBox="1"/>
            <p:nvPr/>
          </p:nvSpPr>
          <p:spPr>
            <a:xfrm>
              <a:off x="1212351" y="1715784"/>
              <a:ext cx="910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D4F15F-346A-44AB-9141-8B0284B70293}"/>
                </a:ext>
              </a:extLst>
            </p:cNvPr>
            <p:cNvSpPr txBox="1"/>
            <p:nvPr/>
          </p:nvSpPr>
          <p:spPr>
            <a:xfrm>
              <a:off x="1479479" y="883578"/>
              <a:ext cx="162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PLASTIC SLIDER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B7CDFD-5AE9-406B-B2B6-D248CB26576B}"/>
                </a:ext>
              </a:extLst>
            </p:cNvPr>
            <p:cNvSpPr txBox="1"/>
            <p:nvPr/>
          </p:nvSpPr>
          <p:spPr>
            <a:xfrm>
              <a:off x="9041258" y="1232899"/>
              <a:ext cx="1671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LOCKING ARM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072C2F-31FE-4FA5-B51B-D9F49BC06B85}"/>
                </a:ext>
              </a:extLst>
            </p:cNvPr>
            <p:cNvSpPr txBox="1"/>
            <p:nvPr/>
          </p:nvSpPr>
          <p:spPr>
            <a:xfrm>
              <a:off x="9041258" y="2062318"/>
              <a:ext cx="1938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LOCKING TONGUE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7D4ED6-0F6E-43C0-8DA1-39F2FA60ABC5}"/>
                </a:ext>
              </a:extLst>
            </p:cNvPr>
            <p:cNvSpPr txBox="1"/>
            <p:nvPr/>
          </p:nvSpPr>
          <p:spPr>
            <a:xfrm>
              <a:off x="9041258" y="2891737"/>
              <a:ext cx="22294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RETAINER SPRINGS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2AC024-EBA0-442E-9F64-EE19D8809523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3105245" y="1068244"/>
              <a:ext cx="1929092" cy="16465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9EF3032-A4A4-4F21-B65B-159DA0857EE8}"/>
                </a:ext>
              </a:extLst>
            </p:cNvPr>
            <p:cNvCxnSpPr>
              <a:cxnSpLocks/>
            </p:cNvCxnSpPr>
            <p:nvPr/>
          </p:nvCxnSpPr>
          <p:spPr>
            <a:xfrm>
              <a:off x="2140699" y="1909650"/>
              <a:ext cx="3058025" cy="3373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55B17B1-A803-405C-A99F-C7ECCEC702F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421348" y="1417565"/>
              <a:ext cx="2619910" cy="4920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1E0AF2-1164-498C-AB12-1E896E6C712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6921322" y="2246984"/>
              <a:ext cx="211993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1CF7635-CBCD-4E35-BC21-C74B5416C3B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731304" y="2527443"/>
              <a:ext cx="1309954" cy="5489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507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Glicksman</dc:creator>
  <cp:lastModifiedBy>Robert Glicksman</cp:lastModifiedBy>
  <cp:revision>1</cp:revision>
  <dcterms:created xsi:type="dcterms:W3CDTF">2020-04-02T19:13:27Z</dcterms:created>
  <dcterms:modified xsi:type="dcterms:W3CDTF">2020-04-02T19:19:02Z</dcterms:modified>
</cp:coreProperties>
</file>