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4F1D-93C1-4773-9C71-1F915055A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31371-4B11-41B6-AE76-BA0E20CDA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2B833-A290-4A99-BB4A-185F584D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EC0C-1FA3-4C51-92D3-80EC57E9BB9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4DDB2-B1E0-4A89-80EF-3762D367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C7BDE-DA76-413C-9E54-2FEC81A6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D152-11C0-453D-B038-85274C49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0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CCB2-3705-4960-BB42-7A78EF7F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3A215-E98B-47D9-8370-8A74680E2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1C2C5-A599-4E14-888F-BF05C471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EC0C-1FA3-4C51-92D3-80EC57E9BB9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073A6-5B94-418E-AE2D-9EDF9278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DE64F-95FD-4A78-A0C0-F54B98F7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D152-11C0-453D-B038-85274C49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0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DD3A5-3BD4-4B22-A1E2-495B0F478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A94D2-C4A7-403B-B35D-A339DF1EF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B7DE7-8AA3-48C0-B6AA-5221FF90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EC0C-1FA3-4C51-92D3-80EC57E9BB9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E96EC-F758-471D-B4A7-0D90DA7F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046AB-A2E9-4DDE-9FB0-588856E8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D152-11C0-453D-B038-85274C49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2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0155-7800-48C0-A3BB-06D7AFD7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0513-D1A0-4C93-9AAA-CA30D143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23148-4181-4034-AC82-2DF00FDA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EC0C-1FA3-4C51-92D3-80EC57E9BB9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41E9F-1ADA-4E63-A892-CF0F2219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12583-7AE7-4980-9286-26016ED1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D152-11C0-453D-B038-85274C49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B819-2BDC-42F3-A4E9-84CEF812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C0BDD-30C0-4816-88D4-E59CB4BB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684E0-584B-4D0A-AE75-F524352A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EC0C-1FA3-4C51-92D3-80EC57E9BB9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D075-F8BC-487E-BD68-E52FAF72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F6D69-E121-4932-BBCF-EB99EFA4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D152-11C0-453D-B038-85274C49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C1F5-C59B-4875-954A-038E8B12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DD32-3516-489F-93A7-572AFE18E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C5997-2CFC-4071-AFC2-08F1FD12C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8EBAD-4F96-46D0-9AD8-B65756C5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EC0C-1FA3-4C51-92D3-80EC57E9BB9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0E3A6-4F74-489F-92A8-73719F15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7F82F-583C-4258-8218-617ED4DB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D152-11C0-453D-B038-85274C49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7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A897-A952-4926-A067-E90E95D3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8D045-8F8C-40ED-8810-4EA1B24F4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27771-2638-4C6C-BE40-C8D0C04BD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DFCB6-E594-47B5-86EB-68E235068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9F397-87A4-44B5-A475-52C253F9A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3AD0B-22EF-48D4-A1CC-0C6974F3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EC0C-1FA3-4C51-92D3-80EC57E9BB9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CB7C1-CA0E-41D3-A264-2EB83CB4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7FE62-856A-4AE8-8896-C774EB5D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D152-11C0-453D-B038-85274C49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1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D22E-686A-45A5-A440-79B96483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A9C9E-528D-46E9-B029-E4C3F386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EC0C-1FA3-4C51-92D3-80EC57E9BB9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FC0F-FC1E-4ED7-86A1-3960A43C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5522A-24E8-464E-90B1-94F352C4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D152-11C0-453D-B038-85274C49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8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E795E-8F87-41CB-9A68-E29B9A2C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EC0C-1FA3-4C51-92D3-80EC57E9BB9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F69AC-3DC6-4478-9F04-D9007B07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E0F8B-E03B-4F35-B3AE-784C2493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D152-11C0-453D-B038-85274C49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9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BC8A-1DBE-4CB0-92C5-217F52AD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59CF3-1019-44E0-875D-F9BA62B2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62DF0-D769-44A4-8D0C-7821ECA91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C9EB1-625C-4A94-9249-3ACCC089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EC0C-1FA3-4C51-92D3-80EC57E9BB9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68657-4989-4ADC-9102-DD510F4C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48965-4D42-4A4A-A83E-69BDB79E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D152-11C0-453D-B038-85274C49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9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E585-72A5-4A7E-902A-1F3E2A05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38C82-D745-4828-B4B8-FBCCB909C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C2CD9-638A-482F-A38B-777E8AD6B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5709F-2EEE-4FBD-AE2B-1C154E9F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EC0C-1FA3-4C51-92D3-80EC57E9BB9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C7E62-A67C-493E-BEA5-1225E9F9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0A36B-67AF-4DF0-ACC7-46CD8DF1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D152-11C0-453D-B038-85274C49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5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382FBA-18D4-4909-9D29-80993184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30220-BBA1-40F7-BC12-774C4F753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0AF29-9512-448E-ADCD-0A65A4012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EC0C-1FA3-4C51-92D3-80EC57E9BB9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457FB-8BA9-4ED7-8E26-0DF26026D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BA4A7-B5D5-41DE-8292-551999CC0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5D152-11C0-453D-B038-85274C49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7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8DF6A8B6-F3FB-466E-975D-C5BB476F5318}"/>
              </a:ext>
            </a:extLst>
          </p:cNvPr>
          <p:cNvGrpSpPr/>
          <p:nvPr/>
        </p:nvGrpSpPr>
        <p:grpSpPr>
          <a:xfrm>
            <a:off x="373742" y="139639"/>
            <a:ext cx="10324331" cy="6718361"/>
            <a:chOff x="373742" y="139639"/>
            <a:chExt cx="10324331" cy="6718361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6D9918-AD5A-4DA5-AB18-750A65D15A87}"/>
                </a:ext>
              </a:extLst>
            </p:cNvPr>
            <p:cNvGrpSpPr/>
            <p:nvPr/>
          </p:nvGrpSpPr>
          <p:grpSpPr>
            <a:xfrm>
              <a:off x="373742" y="774677"/>
              <a:ext cx="10324331" cy="6083323"/>
              <a:chOff x="424542" y="381402"/>
              <a:chExt cx="10324331" cy="6083323"/>
            </a:xfrm>
          </p:grpSpPr>
          <p:pic>
            <p:nvPicPr>
              <p:cNvPr id="4" name="Picture 3" descr="A picture containing ware, indoor, sitting, pair&#10;&#10;Description automatically generated">
                <a:extLst>
                  <a:ext uri="{FF2B5EF4-FFF2-40B4-BE49-F238E27FC236}">
                    <a16:creationId xmlns:a16="http://schemas.microsoft.com/office/drawing/2014/main" id="{3DD73D60-1EC6-465B-AECC-CE3E62A3CC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795126">
                <a:off x="5241106" y="4150397"/>
                <a:ext cx="2114845" cy="1238423"/>
              </a:xfrm>
              <a:prstGeom prst="rect">
                <a:avLst/>
              </a:prstGeom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7895AD3-E64F-4198-9964-7CBC6B9C07E3}"/>
                  </a:ext>
                </a:extLst>
              </p:cNvPr>
              <p:cNvGrpSpPr/>
              <p:nvPr/>
            </p:nvGrpSpPr>
            <p:grpSpPr>
              <a:xfrm>
                <a:off x="1095956" y="4493693"/>
                <a:ext cx="1908407" cy="1890038"/>
                <a:chOff x="7855650" y="4363804"/>
                <a:chExt cx="1908407" cy="1890038"/>
              </a:xfrm>
            </p:grpSpPr>
            <p:pic>
              <p:nvPicPr>
                <p:cNvPr id="6" name="Picture 5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A2D4435C-62E2-497B-A42B-DB9F677164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5650" y="4502621"/>
                  <a:ext cx="1852014" cy="1751221"/>
                </a:xfrm>
                <a:prstGeom prst="rect">
                  <a:avLst/>
                </a:prstGeom>
              </p:spPr>
            </p:pic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DB7F805-66B0-4526-80BC-A377B30610D4}"/>
                    </a:ext>
                  </a:extLst>
                </p:cNvPr>
                <p:cNvSpPr/>
                <p:nvPr/>
              </p:nvSpPr>
              <p:spPr>
                <a:xfrm>
                  <a:off x="8914330" y="4998710"/>
                  <a:ext cx="242694" cy="207012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73821747-2466-4E38-9C8E-9725AFB99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35676" y="4760424"/>
                  <a:ext cx="460526" cy="341792"/>
                </a:xfrm>
                <a:prstGeom prst="line">
                  <a:avLst/>
                </a:prstGeom>
                <a:ln w="177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66CC235-270A-4E8A-86EC-BBA096E7CE7D}"/>
                    </a:ext>
                  </a:extLst>
                </p:cNvPr>
                <p:cNvGrpSpPr/>
                <p:nvPr/>
              </p:nvGrpSpPr>
              <p:grpSpPr>
                <a:xfrm rot="863764">
                  <a:off x="9376304" y="4363804"/>
                  <a:ext cx="387753" cy="445855"/>
                  <a:chOff x="7151855" y="1593421"/>
                  <a:chExt cx="652205" cy="844029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D626003B-DEB5-408B-8C23-0B76458CD60C}"/>
                      </a:ext>
                    </a:extLst>
                  </p:cNvPr>
                  <p:cNvGrpSpPr/>
                  <p:nvPr/>
                </p:nvGrpSpPr>
                <p:grpSpPr>
                  <a:xfrm>
                    <a:off x="7151855" y="1593421"/>
                    <a:ext cx="647720" cy="844029"/>
                    <a:chOff x="7361664" y="1479213"/>
                    <a:chExt cx="647720" cy="844029"/>
                  </a:xfrm>
                </p:grpSpPr>
                <p:sp>
                  <p:nvSpPr>
                    <p:cNvPr id="12" name="Arc 11">
                      <a:extLst>
                        <a:ext uri="{FF2B5EF4-FFF2-40B4-BE49-F238E27FC236}">
                          <a16:creationId xmlns:a16="http://schemas.microsoft.com/office/drawing/2014/main" id="{448FAADB-C710-41AB-AC50-26C3F291E981}"/>
                        </a:ext>
                      </a:extLst>
                    </p:cNvPr>
                    <p:cNvSpPr/>
                    <p:nvPr/>
                  </p:nvSpPr>
                  <p:spPr>
                    <a:xfrm rot="7314342">
                      <a:off x="7297875" y="1612420"/>
                      <a:ext cx="774611" cy="647033"/>
                    </a:xfrm>
                    <a:prstGeom prst="arc">
                      <a:avLst/>
                    </a:prstGeom>
                    <a:ln w="165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Arc 12">
                      <a:extLst>
                        <a:ext uri="{FF2B5EF4-FFF2-40B4-BE49-F238E27FC236}">
                          <a16:creationId xmlns:a16="http://schemas.microsoft.com/office/drawing/2014/main" id="{5A164804-3A25-4EE4-9E63-D7F1E2D6D8CF}"/>
                        </a:ext>
                      </a:extLst>
                    </p:cNvPr>
                    <p:cNvSpPr/>
                    <p:nvPr/>
                  </p:nvSpPr>
                  <p:spPr>
                    <a:xfrm rot="4084332">
                      <a:off x="7298562" y="1543002"/>
                      <a:ext cx="774611" cy="647033"/>
                    </a:xfrm>
                    <a:prstGeom prst="arc">
                      <a:avLst/>
                    </a:prstGeom>
                    <a:ln w="165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A684DA55-656B-4CE7-8020-33005321363B}"/>
                      </a:ext>
                    </a:extLst>
                  </p:cNvPr>
                  <p:cNvSpPr/>
                  <p:nvPr/>
                </p:nvSpPr>
                <p:spPr>
                  <a:xfrm rot="382976">
                    <a:off x="7199904" y="1649043"/>
                    <a:ext cx="604156" cy="663367"/>
                  </a:xfrm>
                  <a:prstGeom prst="arc">
                    <a:avLst/>
                  </a:prstGeom>
                  <a:ln w="165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4ECC601-F14A-4AEF-A849-7C25FF402CEA}"/>
                  </a:ext>
                </a:extLst>
              </p:cNvPr>
              <p:cNvGrpSpPr/>
              <p:nvPr/>
            </p:nvGrpSpPr>
            <p:grpSpPr>
              <a:xfrm>
                <a:off x="424542" y="478247"/>
                <a:ext cx="4392386" cy="2783909"/>
                <a:chOff x="2188028" y="768716"/>
                <a:chExt cx="4392386" cy="2783909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D8A1553B-62B8-40E6-B982-36D12BD38479}"/>
                    </a:ext>
                  </a:extLst>
                </p:cNvPr>
                <p:cNvSpPr/>
                <p:nvPr/>
              </p:nvSpPr>
              <p:spPr>
                <a:xfrm>
                  <a:off x="2188028" y="768716"/>
                  <a:ext cx="2775857" cy="278390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7BA7721-BFEB-4F7B-B1B8-FAE9B24891C0}"/>
                    </a:ext>
                  </a:extLst>
                </p:cNvPr>
                <p:cNvSpPr/>
                <p:nvPr/>
              </p:nvSpPr>
              <p:spPr>
                <a:xfrm>
                  <a:off x="3167743" y="1322614"/>
                  <a:ext cx="816428" cy="1763486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7F88539-17B2-4AEC-85C3-FDD9034D7563}"/>
                    </a:ext>
                  </a:extLst>
                </p:cNvPr>
                <p:cNvCxnSpPr/>
                <p:nvPr/>
              </p:nvCxnSpPr>
              <p:spPr>
                <a:xfrm>
                  <a:off x="3984171" y="1812471"/>
                  <a:ext cx="1387929" cy="0"/>
                </a:xfrm>
                <a:prstGeom prst="line">
                  <a:avLst/>
                </a:prstGeom>
                <a:ln w="165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Arc 19">
                  <a:extLst>
                    <a:ext uri="{FF2B5EF4-FFF2-40B4-BE49-F238E27FC236}">
                      <a16:creationId xmlns:a16="http://schemas.microsoft.com/office/drawing/2014/main" id="{74115D4A-5EC0-413E-8324-DEE615EED95A}"/>
                    </a:ext>
                  </a:extLst>
                </p:cNvPr>
                <p:cNvSpPr/>
                <p:nvPr/>
              </p:nvSpPr>
              <p:spPr>
                <a:xfrm rot="16200000">
                  <a:off x="4924339" y="1647355"/>
                  <a:ext cx="1238422" cy="473527"/>
                </a:xfrm>
                <a:prstGeom prst="arc">
                  <a:avLst>
                    <a:gd name="adj1" fmla="val 16200000"/>
                    <a:gd name="adj2" fmla="val 6261410"/>
                  </a:avLst>
                </a:prstGeom>
                <a:ln w="165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1A8E062B-AB4A-4A1B-A077-ED1112AFCFAA}"/>
                    </a:ext>
                  </a:extLst>
                </p:cNvPr>
                <p:cNvCxnSpPr/>
                <p:nvPr/>
              </p:nvCxnSpPr>
              <p:spPr>
                <a:xfrm>
                  <a:off x="5543550" y="1698171"/>
                  <a:ext cx="1036864" cy="0"/>
                </a:xfrm>
                <a:prstGeom prst="line">
                  <a:avLst/>
                </a:prstGeom>
                <a:ln w="165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6C4E14-56F8-488F-82F3-E0EC2E5DB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81657" y="521933"/>
                <a:ext cx="0" cy="2783909"/>
              </a:xfrm>
              <a:prstGeom prst="straightConnector1">
                <a:avLst/>
              </a:prstGeom>
              <a:ln w="1016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F05C91-8E61-40A8-8DD0-67D866A0E8F2}"/>
                  </a:ext>
                </a:extLst>
              </p:cNvPr>
              <p:cNvSpPr/>
              <p:nvPr/>
            </p:nvSpPr>
            <p:spPr>
              <a:xfrm>
                <a:off x="9791143" y="1032146"/>
                <a:ext cx="740777" cy="176004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B2EF0CE-DF97-4209-A745-2B41013EBB0F}"/>
                  </a:ext>
                </a:extLst>
              </p:cNvPr>
              <p:cNvSpPr/>
              <p:nvPr/>
            </p:nvSpPr>
            <p:spPr>
              <a:xfrm>
                <a:off x="6694714" y="1622720"/>
                <a:ext cx="2086927" cy="59943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0569EA7-8E01-4050-83D0-5A80CE230C92}"/>
                  </a:ext>
                </a:extLst>
              </p:cNvPr>
              <p:cNvSpPr/>
              <p:nvPr/>
            </p:nvSpPr>
            <p:spPr>
              <a:xfrm>
                <a:off x="8781641" y="1095276"/>
                <a:ext cx="1009500" cy="4571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21615B9-9DCE-41AC-8B86-4928A715F7B6}"/>
                  </a:ext>
                </a:extLst>
              </p:cNvPr>
              <p:cNvSpPr/>
              <p:nvPr/>
            </p:nvSpPr>
            <p:spPr>
              <a:xfrm>
                <a:off x="8830851" y="2636982"/>
                <a:ext cx="960290" cy="4571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81B877E-BAB7-47E0-9281-284650E49926}"/>
                  </a:ext>
                </a:extLst>
              </p:cNvPr>
              <p:cNvSpPr/>
              <p:nvPr/>
            </p:nvSpPr>
            <p:spPr>
              <a:xfrm>
                <a:off x="9598086" y="1407702"/>
                <a:ext cx="193055" cy="2150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D89A724-1F3F-41B4-94A2-67F019E38416}"/>
                  </a:ext>
                </a:extLst>
              </p:cNvPr>
              <p:cNvGrpSpPr/>
              <p:nvPr/>
            </p:nvGrpSpPr>
            <p:grpSpPr>
              <a:xfrm>
                <a:off x="8840466" y="4574687"/>
                <a:ext cx="1908407" cy="1890038"/>
                <a:chOff x="7855650" y="4363804"/>
                <a:chExt cx="1908407" cy="1890038"/>
              </a:xfrm>
            </p:grpSpPr>
            <p:pic>
              <p:nvPicPr>
                <p:cNvPr id="35" name="Picture 34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CACAA889-5245-44EE-AEC9-A2AD8973AE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5650" y="4502621"/>
                  <a:ext cx="1852014" cy="1751221"/>
                </a:xfrm>
                <a:prstGeom prst="rect">
                  <a:avLst/>
                </a:prstGeom>
              </p:spPr>
            </p:pic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8BC2184-875D-4254-9896-BE89BC9E7C5B}"/>
                    </a:ext>
                  </a:extLst>
                </p:cNvPr>
                <p:cNvSpPr/>
                <p:nvPr/>
              </p:nvSpPr>
              <p:spPr>
                <a:xfrm>
                  <a:off x="8914330" y="4998710"/>
                  <a:ext cx="242694" cy="207012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FBBA8CAA-28D7-42A5-B1E7-6C80B984B8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35676" y="4760424"/>
                  <a:ext cx="460526" cy="341792"/>
                </a:xfrm>
                <a:prstGeom prst="line">
                  <a:avLst/>
                </a:prstGeom>
                <a:ln w="177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8DEE3ED0-E898-47B7-849B-E3B776105AC4}"/>
                    </a:ext>
                  </a:extLst>
                </p:cNvPr>
                <p:cNvGrpSpPr/>
                <p:nvPr/>
              </p:nvGrpSpPr>
              <p:grpSpPr>
                <a:xfrm rot="863764">
                  <a:off x="9376304" y="4363804"/>
                  <a:ext cx="387753" cy="445855"/>
                  <a:chOff x="7151855" y="1593421"/>
                  <a:chExt cx="652205" cy="844029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48755C79-53D2-4327-B7E8-E56F285FB47D}"/>
                      </a:ext>
                    </a:extLst>
                  </p:cNvPr>
                  <p:cNvGrpSpPr/>
                  <p:nvPr/>
                </p:nvGrpSpPr>
                <p:grpSpPr>
                  <a:xfrm>
                    <a:off x="7151855" y="1593421"/>
                    <a:ext cx="647720" cy="844029"/>
                    <a:chOff x="7361664" y="1479213"/>
                    <a:chExt cx="647720" cy="844029"/>
                  </a:xfrm>
                </p:grpSpPr>
                <p:sp>
                  <p:nvSpPr>
                    <p:cNvPr id="41" name="Arc 40">
                      <a:extLst>
                        <a:ext uri="{FF2B5EF4-FFF2-40B4-BE49-F238E27FC236}">
                          <a16:creationId xmlns:a16="http://schemas.microsoft.com/office/drawing/2014/main" id="{2E0424EE-9D19-4A27-BBC7-9E3976FFEDBF}"/>
                        </a:ext>
                      </a:extLst>
                    </p:cNvPr>
                    <p:cNvSpPr/>
                    <p:nvPr/>
                  </p:nvSpPr>
                  <p:spPr>
                    <a:xfrm rot="7314342">
                      <a:off x="7297875" y="1612420"/>
                      <a:ext cx="774611" cy="647033"/>
                    </a:xfrm>
                    <a:prstGeom prst="arc">
                      <a:avLst/>
                    </a:prstGeom>
                    <a:ln w="165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Arc 41">
                      <a:extLst>
                        <a:ext uri="{FF2B5EF4-FFF2-40B4-BE49-F238E27FC236}">
                          <a16:creationId xmlns:a16="http://schemas.microsoft.com/office/drawing/2014/main" id="{873F95CA-3992-4881-8395-169CC42C4D5E}"/>
                        </a:ext>
                      </a:extLst>
                    </p:cNvPr>
                    <p:cNvSpPr/>
                    <p:nvPr/>
                  </p:nvSpPr>
                  <p:spPr>
                    <a:xfrm rot="4084332">
                      <a:off x="7298562" y="1543002"/>
                      <a:ext cx="774611" cy="647033"/>
                    </a:xfrm>
                    <a:prstGeom prst="arc">
                      <a:avLst/>
                    </a:prstGeom>
                    <a:ln w="165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0" name="Arc 39">
                    <a:extLst>
                      <a:ext uri="{FF2B5EF4-FFF2-40B4-BE49-F238E27FC236}">
                        <a16:creationId xmlns:a16="http://schemas.microsoft.com/office/drawing/2014/main" id="{E03E3C62-CD20-4F93-BBA8-1E861471EBAA}"/>
                      </a:ext>
                    </a:extLst>
                  </p:cNvPr>
                  <p:cNvSpPr/>
                  <p:nvPr/>
                </p:nvSpPr>
                <p:spPr>
                  <a:xfrm rot="382976">
                    <a:off x="7199904" y="1649043"/>
                    <a:ext cx="604156" cy="663367"/>
                  </a:xfrm>
                  <a:prstGeom prst="arc">
                    <a:avLst/>
                  </a:prstGeom>
                  <a:ln w="165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F8769EE-14E3-43AD-8704-8364DBD73B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2470" y="2636982"/>
                <a:ext cx="0" cy="242422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298A3EE-0866-43ED-B388-816A610BD8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94613" y="2636982"/>
                <a:ext cx="447227" cy="246994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0744B94-AD3F-4162-829E-225097DA97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47523" y="2041071"/>
                <a:ext cx="638537" cy="234104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A18434B-F77E-4FF8-AA5B-C3F5BCC9B6DC}"/>
                  </a:ext>
                </a:extLst>
              </p:cNvPr>
              <p:cNvSpPr txBox="1"/>
              <p:nvPr/>
            </p:nvSpPr>
            <p:spPr>
              <a:xfrm>
                <a:off x="4209884" y="995294"/>
                <a:ext cx="1478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Eyelet in door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E60E64-9369-4C4C-86ED-A9B0E8A02C91}"/>
                  </a:ext>
                </a:extLst>
              </p:cNvPr>
              <p:cNvSpPr txBox="1"/>
              <p:nvPr/>
            </p:nvSpPr>
            <p:spPr>
              <a:xfrm>
                <a:off x="5856254" y="3105834"/>
                <a:ext cx="1504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Lock through cabinet wall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A989D56-4655-4CCE-857F-560BB3F594D3}"/>
                  </a:ext>
                </a:extLst>
              </p:cNvPr>
              <p:cNvSpPr txBox="1"/>
              <p:nvPr/>
            </p:nvSpPr>
            <p:spPr>
              <a:xfrm>
                <a:off x="3343570" y="2668345"/>
                <a:ext cx="1673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Metal </a:t>
                </a:r>
                <a:r>
                  <a:rPr lang="en-US" dirty="0" err="1"/>
                  <a:t>grabhook</a:t>
                </a:r>
                <a:endParaRPr lang="en-US" dirty="0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02901C1-0F9C-4CA1-ABA2-4138023835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4107" y="1695918"/>
                <a:ext cx="307727" cy="96392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82777FD-1995-45C9-9DE8-73FDC4A495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9462" y="3211592"/>
                <a:ext cx="838731" cy="125895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DFD319-9CA2-49D0-8934-0874691F0638}"/>
                  </a:ext>
                </a:extLst>
              </p:cNvPr>
              <p:cNvSpPr txBox="1"/>
              <p:nvPr/>
            </p:nvSpPr>
            <p:spPr>
              <a:xfrm>
                <a:off x="5129863" y="381402"/>
                <a:ext cx="2220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Metal mounting plate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63F878E5-CA11-4D0A-ADBD-1B34351FC8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4439" y="566069"/>
                <a:ext cx="2325425" cy="13869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85665EFF-3FCD-48F9-869C-A5F84DEF4041}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>
                <a:off x="7350792" y="566068"/>
                <a:ext cx="1381672" cy="24731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5B8D606-3D8B-44C2-B196-67D2D87A3A6C}"/>
                  </a:ext>
                </a:extLst>
              </p:cNvPr>
              <p:cNvSpPr txBox="1"/>
              <p:nvPr/>
            </p:nvSpPr>
            <p:spPr>
              <a:xfrm>
                <a:off x="8781641" y="1747620"/>
                <a:ext cx="1066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Standoffs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4524A993-72F6-4941-97FA-5D0AAB48FE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8489" y="1227590"/>
                <a:ext cx="2507" cy="54911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B1DD35CE-35E8-444D-8F3E-D65AD0999B72}"/>
                  </a:ext>
                </a:extLst>
              </p:cNvPr>
              <p:cNvCxnSpPr>
                <a:cxnSpLocks/>
                <a:stCxn id="65" idx="2"/>
              </p:cNvCxnSpPr>
              <p:nvPr/>
            </p:nvCxnSpPr>
            <p:spPr>
              <a:xfrm>
                <a:off x="9314768" y="2116952"/>
                <a:ext cx="0" cy="41736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BDA6E49-D860-4137-BF3B-035D387DD354}"/>
                  </a:ext>
                </a:extLst>
              </p:cNvPr>
              <p:cNvCxnSpPr/>
              <p:nvPr/>
            </p:nvCxnSpPr>
            <p:spPr>
              <a:xfrm>
                <a:off x="8041628" y="995294"/>
                <a:ext cx="0" cy="2042383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F812CA9-4A71-496B-84B6-9FFC2DA80586}"/>
                </a:ext>
              </a:extLst>
            </p:cNvPr>
            <p:cNvSpPr txBox="1"/>
            <p:nvPr/>
          </p:nvSpPr>
          <p:spPr>
            <a:xfrm>
              <a:off x="1229922" y="139639"/>
              <a:ext cx="10634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REAR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6B087C7-FEFB-4A90-994E-9EB4E2F5614C}"/>
                </a:ext>
              </a:extLst>
            </p:cNvPr>
            <p:cNvSpPr txBox="1"/>
            <p:nvPr/>
          </p:nvSpPr>
          <p:spPr>
            <a:xfrm>
              <a:off x="8149916" y="164997"/>
              <a:ext cx="9316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441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Glicksman</dc:creator>
  <cp:lastModifiedBy>Robert Glicksman</cp:lastModifiedBy>
  <cp:revision>7</cp:revision>
  <dcterms:created xsi:type="dcterms:W3CDTF">2020-03-08T05:36:01Z</dcterms:created>
  <dcterms:modified xsi:type="dcterms:W3CDTF">2020-03-08T06:29:34Z</dcterms:modified>
</cp:coreProperties>
</file>