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8" r:id="rId3"/>
    <p:sldMasterId id="214748371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Catamaran"/>
      <p:regular r:id="rId38"/>
      <p:bold r:id="rId39"/>
    </p:embeddedFont>
    <p:embeddedFont>
      <p:font typeface="Libre Franklin"/>
      <p:regular r:id="rId40"/>
      <p:bold r:id="rId41"/>
      <p:italic r:id="rId42"/>
      <p:boldItalic r:id="rId43"/>
    </p:embeddedFont>
    <p:embeddedFont>
      <p:font typeface="Roboto"/>
      <p:regular r:id="rId44"/>
      <p:bold r:id="rId45"/>
      <p:italic r:id="rId46"/>
      <p:boldItalic r:id="rId47"/>
    </p:embeddedFont>
    <p:embeddedFont>
      <p:font typeface="Libre Franklin Black"/>
      <p:bold r:id="rId48"/>
      <p:boldItalic r:id="rId49"/>
    </p:embeddedFont>
    <p:embeddedFont>
      <p:font typeface="Libre Franklin Medium"/>
      <p:regular r:id="rId50"/>
      <p:bold r:id="rId51"/>
      <p:italic r:id="rId52"/>
      <p:boldItalic r:id="rId53"/>
    </p:embeddedFont>
    <p:embeddedFont>
      <p:font typeface="Roboto Mono"/>
      <p:regular r:id="rId54"/>
      <p:bold r:id="rId55"/>
      <p:italic r:id="rId56"/>
      <p:boldItalic r:id="rId57"/>
    </p:embeddedFont>
    <p:embeddedFont>
      <p:font typeface="Fira Sans Extra Condensed SemiBold"/>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ibreFranklin-regular.fntdata"/><Relationship Id="rId42" Type="http://schemas.openxmlformats.org/officeDocument/2006/relationships/font" Target="fonts/LibreFranklin-italic.fntdata"/><Relationship Id="rId41" Type="http://schemas.openxmlformats.org/officeDocument/2006/relationships/font" Target="fonts/LibreFranklin-bold.fntdata"/><Relationship Id="rId44" Type="http://schemas.openxmlformats.org/officeDocument/2006/relationships/font" Target="fonts/Roboto-regular.fntdata"/><Relationship Id="rId43" Type="http://schemas.openxmlformats.org/officeDocument/2006/relationships/font" Target="fonts/LibreFranklin-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LibreFranklinBlack-bold.fntdata"/><Relationship Id="rId47" Type="http://schemas.openxmlformats.org/officeDocument/2006/relationships/font" Target="fonts/Roboto-boldItalic.fntdata"/><Relationship Id="rId49" Type="http://schemas.openxmlformats.org/officeDocument/2006/relationships/font" Target="fonts/LibreFranklin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Catamaran-bold.fntdata"/><Relationship Id="rId38" Type="http://schemas.openxmlformats.org/officeDocument/2006/relationships/font" Target="fonts/Catamaran-regular.fntdata"/><Relationship Id="rId61" Type="http://schemas.openxmlformats.org/officeDocument/2006/relationships/font" Target="fonts/FiraSansExtraCondensedSemi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FiraSansExtraCondensedSemi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breFranklinMedium-bold.fntdata"/><Relationship Id="rId50" Type="http://schemas.openxmlformats.org/officeDocument/2006/relationships/font" Target="fonts/LibreFranklinMedium-regular.fntdata"/><Relationship Id="rId53" Type="http://schemas.openxmlformats.org/officeDocument/2006/relationships/font" Target="fonts/LibreFranklinMedium-boldItalic.fntdata"/><Relationship Id="rId52" Type="http://schemas.openxmlformats.org/officeDocument/2006/relationships/font" Target="fonts/LibreFranklinMedium-italic.fntdata"/><Relationship Id="rId11" Type="http://schemas.openxmlformats.org/officeDocument/2006/relationships/slide" Target="slides/slide6.xml"/><Relationship Id="rId55" Type="http://schemas.openxmlformats.org/officeDocument/2006/relationships/font" Target="fonts/RobotoMono-bold.fntdata"/><Relationship Id="rId10" Type="http://schemas.openxmlformats.org/officeDocument/2006/relationships/slide" Target="slides/slide5.xml"/><Relationship Id="rId54" Type="http://schemas.openxmlformats.org/officeDocument/2006/relationships/font" Target="fonts/RobotoMono-regular.fntdata"/><Relationship Id="rId13" Type="http://schemas.openxmlformats.org/officeDocument/2006/relationships/slide" Target="slides/slide8.xml"/><Relationship Id="rId57" Type="http://schemas.openxmlformats.org/officeDocument/2006/relationships/font" Target="fonts/RobotoMono-boldItalic.fntdata"/><Relationship Id="rId12" Type="http://schemas.openxmlformats.org/officeDocument/2006/relationships/slide" Target="slides/slide7.xml"/><Relationship Id="rId56" Type="http://schemas.openxmlformats.org/officeDocument/2006/relationships/font" Target="fonts/RobotoMono-italic.fntdata"/><Relationship Id="rId15" Type="http://schemas.openxmlformats.org/officeDocument/2006/relationships/slide" Target="slides/slide10.xml"/><Relationship Id="rId59" Type="http://schemas.openxmlformats.org/officeDocument/2006/relationships/font" Target="fonts/FiraSansExtraCondensedSemiBold-bold.fntdata"/><Relationship Id="rId14" Type="http://schemas.openxmlformats.org/officeDocument/2006/relationships/slide" Target="slides/slide9.xml"/><Relationship Id="rId58" Type="http://schemas.openxmlformats.org/officeDocument/2006/relationships/font" Target="fonts/FiraSansExtraCondensedSemiBo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238d9da7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238d9da7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time series data exhibits high and positive autocorrelation with a slow decay in the ACF plot and spikes in the PACF plot, indicating significant partial autocorrelation at certain lags. The ADF test result of 0.69 suggests that the time series may be non-stationary, which can make analysis and prediction difficult. Transformations of the data is needed to make the time series stationary before further analysis can be done.</a:t>
            </a:r>
            <a:endParaRPr sz="105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238d9da7a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238d9da7a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time series data exhibits high and positive autocorrelation with a slow decay in the ACF plot and spikes in the PACF plot, indicating significant partial autocorrelation at certain lags. The ADF test result of 0.69 suggests that the time series may be non-stationary, which can make analysis and prediction difficult. Transformations of the data is needed to make the time series stationary before further analysis can be done.</a:t>
            </a:r>
            <a:endParaRPr sz="10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238d9da7d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238d9da7d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time series data exhibits high and positive autocorrelation with a slow decay in the ACF plot and spikes in the PACF plot, indicating significant partial autocorrelation at certain lags. The ADF test result of 0.69 suggests that the time series may be non-stationary, which can make analysis and prediction difficult. Transformations of the data is needed to make the time series stationary before further analysis can be done.</a:t>
            </a:r>
            <a:endParaRPr sz="105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238d9da7d1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238d9da7d1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time series data exhibits high and positive autocorrelation with a slow decay in the ACF plot and spikes in the PACF plot, indicating significant partial autocorrelation at certain lags. The ADF test result of 0.69 suggests that the time series may be non-stationary, which can make analysis and prediction difficult. Transformations of the data is needed to make the time series stationary before further analysis can be done.</a:t>
            </a:r>
            <a:endParaRPr sz="105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2389d68ffd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2389d68ffd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g2389d68ffd6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1" name="Google Shape;2141;g2389d68ffd6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50">
                <a:solidFill>
                  <a:srgbClr val="188038"/>
                </a:solidFill>
                <a:highlight>
                  <a:srgbClr val="FFFFFF"/>
                </a:highlight>
                <a:latin typeface="Roboto Mono"/>
                <a:ea typeface="Roboto Mono"/>
                <a:cs typeface="Roboto Mono"/>
                <a:sym typeface="Roboto Mono"/>
              </a:rPr>
              <a:t>The model that we first choose to forecast the Nasdaq100 timeseries is </a:t>
            </a:r>
            <a:endParaRPr sz="1050">
              <a:solidFill>
                <a:srgbClr val="188038"/>
              </a:solidFill>
              <a:highlight>
                <a:srgbClr val="FFFFFF"/>
              </a:highlight>
              <a:latin typeface="Roboto Mono"/>
              <a:ea typeface="Roboto Mono"/>
              <a:cs typeface="Roboto Mono"/>
              <a:sym typeface="Roboto Mono"/>
            </a:endParaRPr>
          </a:p>
          <a:p>
            <a:pPr indent="0" lvl="0" marL="0" rtl="0" algn="l">
              <a:lnSpc>
                <a:spcPct val="115000"/>
              </a:lnSpc>
              <a:spcBef>
                <a:spcPts val="1100"/>
              </a:spcBef>
              <a:spcAft>
                <a:spcPts val="0"/>
              </a:spcAft>
              <a:buClr>
                <a:schemeClr val="dk1"/>
              </a:buClr>
              <a:buSzPts val="1100"/>
              <a:buFont typeface="Arial"/>
              <a:buNone/>
            </a:pPr>
            <a:r>
              <a:rPr lang="en-GB" sz="1050">
                <a:solidFill>
                  <a:srgbClr val="188038"/>
                </a:solidFill>
                <a:highlight>
                  <a:srgbClr val="FFFFFF"/>
                </a:highlight>
                <a:latin typeface="Roboto Mono"/>
                <a:ea typeface="Roboto Mono"/>
                <a:cs typeface="Roboto Mono"/>
                <a:sym typeface="Roboto Mono"/>
              </a:rPr>
              <a:t>ARIMA</a:t>
            </a:r>
            <a:r>
              <a:rPr lang="en-GB" sz="1050">
                <a:solidFill>
                  <a:schemeClr val="dk1"/>
                </a:solidFill>
                <a:highlight>
                  <a:srgbClr val="FFFFFF"/>
                </a:highlight>
              </a:rPr>
              <a:t> (Autoregressive Integrated Moving Average) is a popular statistical model used for time series forecasting. It is a combination of three components: Autoregression (</a:t>
            </a:r>
            <a:r>
              <a:rPr lang="en-GB" sz="1050">
                <a:solidFill>
                  <a:srgbClr val="188038"/>
                </a:solidFill>
                <a:highlight>
                  <a:srgbClr val="FFFFFF"/>
                </a:highlight>
                <a:latin typeface="Roboto Mono"/>
                <a:ea typeface="Roboto Mono"/>
                <a:cs typeface="Roboto Mono"/>
                <a:sym typeface="Roboto Mono"/>
              </a:rPr>
              <a:t>AR</a:t>
            </a:r>
            <a:r>
              <a:rPr lang="en-GB" sz="1050">
                <a:solidFill>
                  <a:schemeClr val="dk1"/>
                </a:solidFill>
                <a:highlight>
                  <a:srgbClr val="FFFFFF"/>
                </a:highlight>
              </a:rPr>
              <a:t>), Integration (</a:t>
            </a:r>
            <a:r>
              <a:rPr lang="en-GB" sz="1050">
                <a:solidFill>
                  <a:srgbClr val="188038"/>
                </a:solidFill>
                <a:highlight>
                  <a:srgbClr val="FFFFFF"/>
                </a:highlight>
                <a:latin typeface="Roboto Mono"/>
                <a:ea typeface="Roboto Mono"/>
                <a:cs typeface="Roboto Mono"/>
                <a:sym typeface="Roboto Mono"/>
              </a:rPr>
              <a:t>I</a:t>
            </a:r>
            <a:r>
              <a:rPr lang="en-GB" sz="1050">
                <a:solidFill>
                  <a:schemeClr val="dk1"/>
                </a:solidFill>
                <a:highlight>
                  <a:srgbClr val="FFFFFF"/>
                </a:highlight>
              </a:rPr>
              <a:t>), and Moving Average (</a:t>
            </a:r>
            <a:r>
              <a:rPr lang="en-GB" sz="1050">
                <a:solidFill>
                  <a:srgbClr val="188038"/>
                </a:solidFill>
                <a:highlight>
                  <a:srgbClr val="FFFFFF"/>
                </a:highlight>
                <a:latin typeface="Roboto Mono"/>
                <a:ea typeface="Roboto Mono"/>
                <a:cs typeface="Roboto Mono"/>
                <a:sym typeface="Roboto Mono"/>
              </a:rPr>
              <a:t>MA</a:t>
            </a:r>
            <a:r>
              <a:rPr lang="en-GB"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GB" sz="1050">
                <a:solidFill>
                  <a:schemeClr val="dk1"/>
                </a:solidFill>
                <a:highlight>
                  <a:srgbClr val="FFFFFF"/>
                </a:highlight>
              </a:rPr>
              <a:t>The AR component models the relationship between the current observation and a lagged observation(s) in the time series. The </a:t>
            </a:r>
            <a:r>
              <a:rPr lang="en-GB" sz="1050">
                <a:solidFill>
                  <a:srgbClr val="188038"/>
                </a:solidFill>
                <a:highlight>
                  <a:srgbClr val="FFFFFF"/>
                </a:highlight>
                <a:latin typeface="Roboto Mono"/>
                <a:ea typeface="Roboto Mono"/>
                <a:cs typeface="Roboto Mono"/>
                <a:sym typeface="Roboto Mono"/>
              </a:rPr>
              <a:t>I</a:t>
            </a:r>
            <a:r>
              <a:rPr lang="en-GB" sz="1050">
                <a:solidFill>
                  <a:schemeClr val="dk1"/>
                </a:solidFill>
                <a:highlight>
                  <a:srgbClr val="FFFFFF"/>
                </a:highlight>
              </a:rPr>
              <a:t> component deals with the non-stationarity of the time series and aims to transform the time series into a stationary one through differencing. The </a:t>
            </a:r>
            <a:r>
              <a:rPr lang="en-GB" sz="1050">
                <a:solidFill>
                  <a:srgbClr val="188038"/>
                </a:solidFill>
                <a:highlight>
                  <a:srgbClr val="FFFFFF"/>
                </a:highlight>
                <a:latin typeface="Roboto Mono"/>
                <a:ea typeface="Roboto Mono"/>
                <a:cs typeface="Roboto Mono"/>
                <a:sym typeface="Roboto Mono"/>
              </a:rPr>
              <a:t>MA</a:t>
            </a:r>
            <a:r>
              <a:rPr lang="en-GB" sz="1050">
                <a:solidFill>
                  <a:schemeClr val="dk1"/>
                </a:solidFill>
                <a:highlight>
                  <a:srgbClr val="FFFFFF"/>
                </a:highlight>
              </a:rPr>
              <a:t> component models the relationship between the current observation and the residual errors of the past observations. </a:t>
            </a:r>
            <a:r>
              <a:rPr lang="en-GB" sz="1050">
                <a:solidFill>
                  <a:srgbClr val="188038"/>
                </a:solidFill>
                <a:highlight>
                  <a:srgbClr val="FFFFFF"/>
                </a:highlight>
                <a:latin typeface="Roboto Mono"/>
                <a:ea typeface="Roboto Mono"/>
                <a:cs typeface="Roboto Mono"/>
                <a:sym typeface="Roboto Mono"/>
              </a:rPr>
              <a:t>ARIMA</a:t>
            </a:r>
            <a:r>
              <a:rPr lang="en-GB" sz="1050">
                <a:solidFill>
                  <a:schemeClr val="dk1"/>
                </a:solidFill>
                <a:highlight>
                  <a:srgbClr val="FFFFFF"/>
                </a:highlight>
              </a:rPr>
              <a:t> models can handle a wide range of time series data, including non-stationary data. They are widely used in finance, economics, and other fields to forecast stock prices, sales, and other time series data.</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2389d68ffd6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2389d68ffd6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GB" sz="1200">
                <a:solidFill>
                  <a:srgbClr val="374151"/>
                </a:solidFill>
                <a:highlight>
                  <a:srgbClr val="F7F7F8"/>
                </a:highlight>
                <a:latin typeface="Roboto"/>
                <a:ea typeface="Roboto"/>
                <a:cs typeface="Roboto"/>
                <a:sym typeface="Roboto"/>
              </a:rPr>
              <a:t>We chose to use ARIMA for forecasting our time series data due to its several benefits. Firstly, ARIMA models can significantly improve forecasting accuracy, especially when dealing with non-stationary time series data that can be made stationary through differencing. This helps to better capture the patterns and trends in the data, resulting in more accurate predictions.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374151"/>
                </a:solidFill>
                <a:highlight>
                  <a:srgbClr val="F7F7F8"/>
                </a:highlight>
                <a:latin typeface="Roboto"/>
                <a:ea typeface="Roboto"/>
                <a:cs typeface="Roboto"/>
                <a:sym typeface="Roboto"/>
              </a:rPr>
              <a:t>Secondly, ARIMA models are highly flexible and can be applied to a wide range of time series data, including non-stationary data. This makes ARIMA a popular choice for many applications in various fields.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Finally, the ARIMA parameters can provide insights into the underlying processes that drive the time series behavior. By analyzing these parameters, we can gain a better understanding of the factors contributing to changes in the Nasdaq100 index</a:t>
            </a:r>
            <a:endParaRPr sz="17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0" name="Shape 2170"/>
        <p:cNvGrpSpPr/>
        <p:nvPr/>
      </p:nvGrpSpPr>
      <p:grpSpPr>
        <a:xfrm>
          <a:off x="0" y="0"/>
          <a:ext cx="0" cy="0"/>
          <a:chOff x="0" y="0"/>
          <a:chExt cx="0" cy="0"/>
        </a:xfrm>
      </p:grpSpPr>
      <p:sp>
        <p:nvSpPr>
          <p:cNvPr id="2171" name="Google Shape;2171;g2389d68ffd6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2" name="Google Shape;2172;g2389d68ffd6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To build the</a:t>
            </a:r>
            <a:r>
              <a:rPr lang="en-GB" sz="1200">
                <a:solidFill>
                  <a:srgbClr val="374151"/>
                </a:solidFill>
                <a:highlight>
                  <a:srgbClr val="F7F7F8"/>
                </a:highlight>
                <a:latin typeface="Roboto"/>
                <a:ea typeface="Roboto"/>
                <a:cs typeface="Roboto"/>
                <a:sym typeface="Roboto"/>
              </a:rPr>
              <a:t> ARIMA model, we analyzed the ACF and PACF plots of our first order differenced data to determine the appropriate parameters. The ACF plot showed a significant spike at the first lag, indicating that an autoregressive (AR) model may be appropriate. The PACF plot also showed significant spikes at the first lag, suggesting that a moving average (MA) component may be needed. We also confirmed that the data became stationary after applying first-order differencing (d=1), indicating that an integrated (I) component is needed in the model. Based on this information, we decided to try a model with p=1, d=1, and q=1.</a:t>
            </a:r>
            <a:endParaRPr>
              <a:solidFill>
                <a:schemeClr val="dk1"/>
              </a:solidFill>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238c542cc9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238c542cc9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After building and fitting our initial ARIMA model, we used it to forecast the test set. We found that the model was able to capture the general range of the values but was unable to capture the complex non-linear trend in the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238c542cc9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238c542cc9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To address this issue, we used Auto ARIMA, a statistical algorithm that automatically selects the optimal combination of (p, d, q) parameters for an ARIMA model based on the time series data. </a:t>
            </a:r>
            <a:r>
              <a:rPr lang="en-GB" sz="1200">
                <a:solidFill>
                  <a:srgbClr val="374151"/>
                </a:solidFill>
                <a:highlight>
                  <a:srgbClr val="F7F7F8"/>
                </a:highlight>
                <a:latin typeface="Roboto"/>
                <a:ea typeface="Roboto"/>
                <a:cs typeface="Roboto"/>
                <a:sym typeface="Roboto"/>
              </a:rPr>
              <a:t>It turns out that the result of the AUTO arima is quite similar to the manual arima that we built before.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389d68ffd6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389d68ffd6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As a Computer Science &amp; Engineering student, the motivation for predicting the NASDAQ 100 trend lies in the vast amount of data available on financial markets and the potential to apply data science and machine learning techniques to uncover insights and make informed investment decisions.</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The NASDAQ 100 is a widely followed index, consisting of 100 of the largest and most actively traded non-financial companies listed on the NASDAQ stock exchange. It represents a diverse range of industries, including technology, healthcare, consumer services, and others.</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By predicting the trend of the NASDAQ 100, a student from Computer Science &amp; Engineering can gain valuable experience in data wrangling, data visualization, statistical analysis, and machine learning. The project can also help develop a deeper understanding of financial markets and the factors that influence stock prices.</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Furthermore, the ability to predict the trend of the NASDAQ 100 can have practical applications for individual investors and financial institutions. It can provide valuable insights into potential investment opportunities, help optimize portfolio management strategies, and support informed decision-making.</a:t>
            </a:r>
            <a:endParaRPr>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g2389d68ffd6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5" name="Google Shape;2195;g2389d68ffd6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We compared the results of both our manual and auto ARIMA models to the original test set by plotting them together on a graph along with the original data,  we found that while both models were able to capture the general range of the actual values, they were unable to accurately capture the complex non-linear trend. This indicates that we may need to explore other modeling techniques, such as recurrent neural networks like LSTM, to better capture the underlying trends present in the data. LSTM models are specifically designed to model patterns in time series data and may be better suited to capturing the complex, non-linear trends present in our dataset.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g238d9da7d14_1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5" name="Google Shape;2205;g238d9da7d14_1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238d9da7d14_1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238d9da7d14_1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238d9da7d14_1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238d9da7d14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g238d9da7d14_1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9" name="Google Shape;2229;g238d9da7d14_1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238d9da7d14_1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238d9da7d14_1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6" name="Shape 2246"/>
        <p:cNvGrpSpPr/>
        <p:nvPr/>
      </p:nvGrpSpPr>
      <p:grpSpPr>
        <a:xfrm>
          <a:off x="0" y="0"/>
          <a:ext cx="0" cy="0"/>
          <a:chOff x="0" y="0"/>
          <a:chExt cx="0" cy="0"/>
        </a:xfrm>
      </p:grpSpPr>
      <p:sp>
        <p:nvSpPr>
          <p:cNvPr id="2247" name="Google Shape;2247;g238d9da7d14_1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8" name="Google Shape;2248;g238d9da7d14_1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238d9da7d14_1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238d9da7d14_1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7" name="Shape 2377"/>
        <p:cNvGrpSpPr/>
        <p:nvPr/>
      </p:nvGrpSpPr>
      <p:grpSpPr>
        <a:xfrm>
          <a:off x="0" y="0"/>
          <a:ext cx="0" cy="0"/>
          <a:chOff x="0" y="0"/>
          <a:chExt cx="0" cy="0"/>
        </a:xfrm>
      </p:grpSpPr>
      <p:sp>
        <p:nvSpPr>
          <p:cNvPr id="2378" name="Google Shape;2378;g238d9da7d14_1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9" name="Google Shape;2379;g238d9da7d14_1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3" name="Shape 2383"/>
        <p:cNvGrpSpPr/>
        <p:nvPr/>
      </p:nvGrpSpPr>
      <p:grpSpPr>
        <a:xfrm>
          <a:off x="0" y="0"/>
          <a:ext cx="0" cy="0"/>
          <a:chOff x="0" y="0"/>
          <a:chExt cx="0" cy="0"/>
        </a:xfrm>
      </p:grpSpPr>
      <p:sp>
        <p:nvSpPr>
          <p:cNvPr id="2384" name="Google Shape;2384;g238d9da7d14_1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5" name="Google Shape;2385;g238d9da7d14_1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2389d68ffd6_0_2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2389d68ffd6_0_2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g238d9da7d14_1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1" name="Google Shape;2391;g238d9da7d14_1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238d9da7d14_1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238d9da7d14_1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g238d9da7d14_1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3" name="Google Shape;2403;g238d9da7d14_1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8d83cf88e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8d83cf88e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2389d68ff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2389d68ff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g238ca2817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0" name="Google Shape;1840;g238ca2817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2389d68ffd6_0_3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2389d68ffd6_0_3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g2389d68ffd6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g2389d68ffd6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time series data exhibits high and positive autocorrelation with a slow decay in the ACF plot and spikes in the PACF plot, indicating significant partial autocorrelation at certain lags. The ADF test result of 0.69 suggests that the time series may be non-stationary, which can make analysis and prediction difficult. Transformations of the data is needed to make the time series stationary before further analysis can be done.</a:t>
            </a:r>
            <a:endParaRPr sz="105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2389d68ffd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2389d68ffd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4"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 name="Google Shape;64;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6" name="Google Shape;66;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7" name="Google Shape;67;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8" name="Google Shape;68;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70" name="Shape 70"/>
        <p:cNvGrpSpPr/>
        <p:nvPr/>
      </p:nvGrpSpPr>
      <p:grpSpPr>
        <a:xfrm>
          <a:off x="0" y="0"/>
          <a:ext cx="0" cy="0"/>
          <a:chOff x="0" y="0"/>
          <a:chExt cx="0" cy="0"/>
        </a:xfrm>
      </p:grpSpPr>
      <p:sp>
        <p:nvSpPr>
          <p:cNvPr id="71" name="Google Shape;71;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73"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77" name="Shape 77"/>
        <p:cNvGrpSpPr/>
        <p:nvPr/>
      </p:nvGrpSpPr>
      <p:grpSpPr>
        <a:xfrm>
          <a:off x="0" y="0"/>
          <a:ext cx="0" cy="0"/>
          <a:chOff x="0" y="0"/>
          <a:chExt cx="0" cy="0"/>
        </a:xfrm>
      </p:grpSpPr>
      <p:sp>
        <p:nvSpPr>
          <p:cNvPr id="78" name="Google Shape;78;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8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84"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88" name="Shape 88"/>
        <p:cNvGrpSpPr/>
        <p:nvPr/>
      </p:nvGrpSpPr>
      <p:grpSpPr>
        <a:xfrm>
          <a:off x="0" y="0"/>
          <a:ext cx="0" cy="0"/>
          <a:chOff x="0" y="0"/>
          <a:chExt cx="0" cy="0"/>
        </a:xfrm>
      </p:grpSpPr>
      <p:sp>
        <p:nvSpPr>
          <p:cNvPr id="89" name="Google Shape;89;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92" name="Shape 92"/>
        <p:cNvGrpSpPr/>
        <p:nvPr/>
      </p:nvGrpSpPr>
      <p:grpSpPr>
        <a:xfrm>
          <a:off x="0" y="0"/>
          <a:ext cx="0" cy="0"/>
          <a:chOff x="0" y="0"/>
          <a:chExt cx="0" cy="0"/>
        </a:xfrm>
      </p:grpSpPr>
      <p:sp>
        <p:nvSpPr>
          <p:cNvPr id="93" name="Google Shape;93;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97"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7" name="Google Shape;17;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 name="Google Shape;18;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02" name="Shape 102"/>
        <p:cNvGrpSpPr/>
        <p:nvPr/>
      </p:nvGrpSpPr>
      <p:grpSpPr>
        <a:xfrm>
          <a:off x="0" y="0"/>
          <a:ext cx="0" cy="0"/>
          <a:chOff x="0" y="0"/>
          <a:chExt cx="0" cy="0"/>
        </a:xfrm>
      </p:grpSpPr>
      <p:sp>
        <p:nvSpPr>
          <p:cNvPr id="103" name="Google Shape;103;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6" name="Google Shape;106;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07" name="Google Shape;107;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08" name="Shape 108"/>
        <p:cNvGrpSpPr/>
        <p:nvPr/>
      </p:nvGrpSpPr>
      <p:grpSpPr>
        <a:xfrm>
          <a:off x="0" y="0"/>
          <a:ext cx="0" cy="0"/>
          <a:chOff x="0" y="0"/>
          <a:chExt cx="0" cy="0"/>
        </a:xfrm>
      </p:grpSpPr>
      <p:sp>
        <p:nvSpPr>
          <p:cNvPr id="109" name="Google Shape;10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1" name="Google Shape;11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12" name="Google Shape;11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3" name="Google Shape;11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4" name="Google Shape;11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5" name="Google Shape;11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6" name="Google Shape;11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7" name="Google Shape;11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8" name="Google Shape;11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25" name="Google Shape;12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6" name="Google Shape;12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7" name="Google Shape;12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8" name="Google Shape;12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29" name="Shape 129"/>
        <p:cNvGrpSpPr/>
        <p:nvPr/>
      </p:nvGrpSpPr>
      <p:grpSpPr>
        <a:xfrm>
          <a:off x="0" y="0"/>
          <a:ext cx="0" cy="0"/>
          <a:chOff x="0" y="0"/>
          <a:chExt cx="0" cy="0"/>
        </a:xfrm>
      </p:grpSpPr>
      <p:sp>
        <p:nvSpPr>
          <p:cNvPr id="130" name="Google Shape;130;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32" name="Google Shape;132;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5" name="Google Shape;135;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40"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1" name="Google Shape;151;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3" name="Google Shape;153;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5" name="Google Shape;155;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56" name="Shape 156"/>
        <p:cNvGrpSpPr/>
        <p:nvPr/>
      </p:nvGrpSpPr>
      <p:grpSpPr>
        <a:xfrm>
          <a:off x="0" y="0"/>
          <a:ext cx="0" cy="0"/>
          <a:chOff x="0" y="0"/>
          <a:chExt cx="0" cy="0"/>
        </a:xfrm>
      </p:grpSpPr>
      <p:sp>
        <p:nvSpPr>
          <p:cNvPr id="157" name="Google Shape;157;p25"/>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8" name="Google Shape;158;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59" name="Shape 159"/>
        <p:cNvGrpSpPr/>
        <p:nvPr/>
      </p:nvGrpSpPr>
      <p:grpSpPr>
        <a:xfrm>
          <a:off x="0" y="0"/>
          <a:ext cx="0" cy="0"/>
          <a:chOff x="0" y="0"/>
          <a:chExt cx="0" cy="0"/>
        </a:xfrm>
      </p:grpSpPr>
      <p:sp>
        <p:nvSpPr>
          <p:cNvPr id="160" name="Google Shape;160;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3" name="Google Shape;163;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64" name="Google Shape;164;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70"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74"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4" name="Google Shape;184;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85"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94" name="Google Shape;194;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195"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02" name="Google Shape;202;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3" name="Google Shape;23;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03"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07" name="Google Shape;207;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08"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12" name="Google Shape;21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7" name="Google Shape;217;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8" name="Google Shape;218;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19" name="Shape 219"/>
        <p:cNvGrpSpPr/>
        <p:nvPr/>
      </p:nvGrpSpPr>
      <p:grpSpPr>
        <a:xfrm>
          <a:off x="0" y="0"/>
          <a:ext cx="0" cy="0"/>
          <a:chOff x="0" y="0"/>
          <a:chExt cx="0" cy="0"/>
        </a:xfrm>
      </p:grpSpPr>
      <p:sp>
        <p:nvSpPr>
          <p:cNvPr id="220" name="Google Shape;220;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2" name="Google Shape;222;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3" name="Google Shape;223;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25"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8" name="Google Shape;228;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0" name="Google Shape;230;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32" name="Shape 232"/>
        <p:cNvGrpSpPr/>
        <p:nvPr/>
      </p:nvGrpSpPr>
      <p:grpSpPr>
        <a:xfrm>
          <a:off x="0" y="0"/>
          <a:ext cx="0" cy="0"/>
          <a:chOff x="0" y="0"/>
          <a:chExt cx="0" cy="0"/>
        </a:xfrm>
      </p:grpSpPr>
      <p:sp>
        <p:nvSpPr>
          <p:cNvPr id="233" name="Google Shape;233;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6" name="Google Shape;236;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0" name="Shape 240"/>
        <p:cNvGrpSpPr/>
        <p:nvPr/>
      </p:nvGrpSpPr>
      <p:grpSpPr>
        <a:xfrm>
          <a:off x="0" y="0"/>
          <a:ext cx="0" cy="0"/>
          <a:chOff x="0" y="0"/>
          <a:chExt cx="0" cy="0"/>
        </a:xfrm>
      </p:grpSpPr>
      <p:sp>
        <p:nvSpPr>
          <p:cNvPr id="241" name="Google Shape;241;p38"/>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8"/>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4" name="Google Shape;244;p38"/>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5" name="Shape 245"/>
        <p:cNvGrpSpPr/>
        <p:nvPr/>
      </p:nvGrpSpPr>
      <p:grpSpPr>
        <a:xfrm>
          <a:off x="0" y="0"/>
          <a:ext cx="0" cy="0"/>
          <a:chOff x="0" y="0"/>
          <a:chExt cx="0" cy="0"/>
        </a:xfrm>
      </p:grpSpPr>
      <p:sp>
        <p:nvSpPr>
          <p:cNvPr id="246" name="Google Shape;246;p39"/>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9"/>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9"/>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49" name="Google Shape;249;p39"/>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250" name="Google Shape;250;p39"/>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1" name="Shape 251"/>
        <p:cNvGrpSpPr/>
        <p:nvPr/>
      </p:nvGrpSpPr>
      <p:grpSpPr>
        <a:xfrm>
          <a:off x="0" y="0"/>
          <a:ext cx="0" cy="0"/>
          <a:chOff x="0" y="0"/>
          <a:chExt cx="0" cy="0"/>
        </a:xfrm>
      </p:grpSpPr>
      <p:sp>
        <p:nvSpPr>
          <p:cNvPr id="252" name="Google Shape;252;p40"/>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0"/>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55" name="Google Shape;255;p40"/>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6" name="Shape 256"/>
        <p:cNvGrpSpPr/>
        <p:nvPr/>
      </p:nvGrpSpPr>
      <p:grpSpPr>
        <a:xfrm>
          <a:off x="0" y="0"/>
          <a:ext cx="0" cy="0"/>
          <a:chOff x="0" y="0"/>
          <a:chExt cx="0" cy="0"/>
        </a:xfrm>
      </p:grpSpPr>
      <p:sp>
        <p:nvSpPr>
          <p:cNvPr id="257" name="Google Shape;257;p41"/>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1"/>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1"/>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4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61" name="Google Shape;261;p41"/>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62" name="Google Shape;262;p41"/>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41"/>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 name="Google Shape;28;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0" name="Google Shape;30;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sp>
        <p:nvSpPr>
          <p:cNvPr id="265" name="Google Shape;265;p42"/>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67" name="Google Shape;267;p42"/>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2"/>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9" name="Shape 269"/>
        <p:cNvGrpSpPr/>
        <p:nvPr/>
      </p:nvGrpSpPr>
      <p:grpSpPr>
        <a:xfrm>
          <a:off x="0" y="0"/>
          <a:ext cx="0" cy="0"/>
          <a:chOff x="0" y="0"/>
          <a:chExt cx="0" cy="0"/>
        </a:xfrm>
      </p:grpSpPr>
      <p:sp>
        <p:nvSpPr>
          <p:cNvPr id="270" name="Google Shape;270;p43"/>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3"/>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3"/>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600"/>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3" name="Google Shape;273;p4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4" name="Shape 274"/>
        <p:cNvGrpSpPr/>
        <p:nvPr/>
      </p:nvGrpSpPr>
      <p:grpSpPr>
        <a:xfrm>
          <a:off x="0" y="0"/>
          <a:ext cx="0" cy="0"/>
          <a:chOff x="0" y="0"/>
          <a:chExt cx="0" cy="0"/>
        </a:xfrm>
      </p:grpSpPr>
      <p:sp>
        <p:nvSpPr>
          <p:cNvPr id="275" name="Google Shape;275;p44"/>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6" name="Shape 276"/>
        <p:cNvGrpSpPr/>
        <p:nvPr/>
      </p:nvGrpSpPr>
      <p:grpSpPr>
        <a:xfrm>
          <a:off x="0" y="0"/>
          <a:ext cx="0" cy="0"/>
          <a:chOff x="0" y="0"/>
          <a:chExt cx="0" cy="0"/>
        </a:xfrm>
      </p:grpSpPr>
      <p:sp>
        <p:nvSpPr>
          <p:cNvPr id="277" name="Google Shape;277;p45"/>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5"/>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5"/>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80" name="Google Shape;280;p45"/>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281" name="Google Shape;281;p45"/>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2" name="Shape 282"/>
        <p:cNvGrpSpPr/>
        <p:nvPr/>
      </p:nvGrpSpPr>
      <p:grpSpPr>
        <a:xfrm>
          <a:off x="0" y="0"/>
          <a:ext cx="0" cy="0"/>
          <a:chOff x="0" y="0"/>
          <a:chExt cx="0" cy="0"/>
        </a:xfrm>
      </p:grpSpPr>
      <p:sp>
        <p:nvSpPr>
          <p:cNvPr id="283" name="Google Shape;283;p46"/>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6"/>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286" name="Shape 286"/>
        <p:cNvGrpSpPr/>
        <p:nvPr/>
      </p:nvGrpSpPr>
      <p:grpSpPr>
        <a:xfrm>
          <a:off x="0" y="0"/>
          <a:ext cx="0" cy="0"/>
          <a:chOff x="0" y="0"/>
          <a:chExt cx="0" cy="0"/>
        </a:xfrm>
      </p:grpSpPr>
      <p:sp>
        <p:nvSpPr>
          <p:cNvPr id="287" name="Google Shape;287;p47"/>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7"/>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7"/>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7"/>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7"/>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7"/>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7"/>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5" name="Google Shape;295;p47"/>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47"/>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47"/>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8" name="Google Shape;298;p47"/>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99" name="Google Shape;299;p47"/>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300" name="Google Shape;300;p47"/>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01" name="Shape 301"/>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302" name="Shape 302"/>
        <p:cNvGrpSpPr/>
        <p:nvPr/>
      </p:nvGrpSpPr>
      <p:grpSpPr>
        <a:xfrm>
          <a:off x="0" y="0"/>
          <a:ext cx="0" cy="0"/>
          <a:chOff x="0" y="0"/>
          <a:chExt cx="0" cy="0"/>
        </a:xfrm>
      </p:grpSpPr>
      <p:sp>
        <p:nvSpPr>
          <p:cNvPr id="303" name="Google Shape;303;p4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04" name="Google Shape;304;p49"/>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305" name="Shape 305"/>
        <p:cNvGrpSpPr/>
        <p:nvPr/>
      </p:nvGrpSpPr>
      <p:grpSpPr>
        <a:xfrm>
          <a:off x="0" y="0"/>
          <a:ext cx="0" cy="0"/>
          <a:chOff x="0" y="0"/>
          <a:chExt cx="0" cy="0"/>
        </a:xfrm>
      </p:grpSpPr>
      <p:sp>
        <p:nvSpPr>
          <p:cNvPr id="306" name="Google Shape;306;p50"/>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0"/>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309" name="Shape 309"/>
        <p:cNvGrpSpPr/>
        <p:nvPr/>
      </p:nvGrpSpPr>
      <p:grpSpPr>
        <a:xfrm>
          <a:off x="0" y="0"/>
          <a:ext cx="0" cy="0"/>
          <a:chOff x="0" y="0"/>
          <a:chExt cx="0" cy="0"/>
        </a:xfrm>
      </p:grpSpPr>
      <p:sp>
        <p:nvSpPr>
          <p:cNvPr id="310" name="Google Shape;310;p51"/>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1"/>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5" name="Google Shape;35;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313" name="Shape 313"/>
        <p:cNvGrpSpPr/>
        <p:nvPr/>
      </p:nvGrpSpPr>
      <p:grpSpPr>
        <a:xfrm>
          <a:off x="0" y="0"/>
          <a:ext cx="0" cy="0"/>
          <a:chOff x="0" y="0"/>
          <a:chExt cx="0" cy="0"/>
        </a:xfrm>
      </p:grpSpPr>
      <p:sp>
        <p:nvSpPr>
          <p:cNvPr id="314" name="Google Shape;314;p52"/>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316" name="Shape 316"/>
        <p:cNvGrpSpPr/>
        <p:nvPr/>
      </p:nvGrpSpPr>
      <p:grpSpPr>
        <a:xfrm>
          <a:off x="0" y="0"/>
          <a:ext cx="0" cy="0"/>
          <a:chOff x="0" y="0"/>
          <a:chExt cx="0" cy="0"/>
        </a:xfrm>
      </p:grpSpPr>
      <p:sp>
        <p:nvSpPr>
          <p:cNvPr id="317" name="Google Shape;317;p53"/>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3"/>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320" name="Shape 320"/>
        <p:cNvGrpSpPr/>
        <p:nvPr/>
      </p:nvGrpSpPr>
      <p:grpSpPr>
        <a:xfrm>
          <a:off x="0" y="0"/>
          <a:ext cx="0" cy="0"/>
          <a:chOff x="0" y="0"/>
          <a:chExt cx="0" cy="0"/>
        </a:xfrm>
      </p:grpSpPr>
      <p:sp>
        <p:nvSpPr>
          <p:cNvPr id="321" name="Google Shape;321;p54"/>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4"/>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324" name="Shape 324"/>
        <p:cNvGrpSpPr/>
        <p:nvPr/>
      </p:nvGrpSpPr>
      <p:grpSpPr>
        <a:xfrm>
          <a:off x="0" y="0"/>
          <a:ext cx="0" cy="0"/>
          <a:chOff x="0" y="0"/>
          <a:chExt cx="0" cy="0"/>
        </a:xfrm>
      </p:grpSpPr>
      <p:sp>
        <p:nvSpPr>
          <p:cNvPr id="325" name="Google Shape;325;p55"/>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5"/>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5"/>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329" name="Shape 329"/>
        <p:cNvGrpSpPr/>
        <p:nvPr/>
      </p:nvGrpSpPr>
      <p:grpSpPr>
        <a:xfrm>
          <a:off x="0" y="0"/>
          <a:ext cx="0" cy="0"/>
          <a:chOff x="0" y="0"/>
          <a:chExt cx="0" cy="0"/>
        </a:xfrm>
      </p:grpSpPr>
      <p:sp>
        <p:nvSpPr>
          <p:cNvPr id="330" name="Google Shape;330;p56"/>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6"/>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6"/>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334" name="Shape 334"/>
        <p:cNvGrpSpPr/>
        <p:nvPr/>
      </p:nvGrpSpPr>
      <p:grpSpPr>
        <a:xfrm>
          <a:off x="0" y="0"/>
          <a:ext cx="0" cy="0"/>
          <a:chOff x="0" y="0"/>
          <a:chExt cx="0" cy="0"/>
        </a:xfrm>
      </p:grpSpPr>
      <p:sp>
        <p:nvSpPr>
          <p:cNvPr id="335" name="Google Shape;335;p5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7"/>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38" name="Google Shape;338;p57"/>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9" name="Google Shape;339;p57"/>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340" name="Shape 340"/>
        <p:cNvGrpSpPr/>
        <p:nvPr/>
      </p:nvGrpSpPr>
      <p:grpSpPr>
        <a:xfrm>
          <a:off x="0" y="0"/>
          <a:ext cx="0" cy="0"/>
          <a:chOff x="0" y="0"/>
          <a:chExt cx="0" cy="0"/>
        </a:xfrm>
      </p:grpSpPr>
      <p:sp>
        <p:nvSpPr>
          <p:cNvPr id="341" name="Google Shape;341;p58"/>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8"/>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3" name="Google Shape;343;p58"/>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4" name="Google Shape;344;p58"/>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5" name="Google Shape;345;p58"/>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6" name="Google Shape;346;p58"/>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7" name="Google Shape;347;p58"/>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8" name="Google Shape;348;p58"/>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49" name="Google Shape;349;p58"/>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50" name="Google Shape;350;p58"/>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351" name="Google Shape;351;p58"/>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352" name="Google Shape;352;p58"/>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353" name="Google Shape;353;p58"/>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354" name="Google Shape;354;p58"/>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355" name="Google Shape;355;p58"/>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356" name="Google Shape;356;p58"/>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357" name="Google Shape;357;p58"/>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58" name="Google Shape;358;p58"/>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59" name="Google Shape;359;p58"/>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360" name="Google Shape;360;p58"/>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361" name="Shape 361"/>
        <p:cNvGrpSpPr/>
        <p:nvPr/>
      </p:nvGrpSpPr>
      <p:grpSpPr>
        <a:xfrm>
          <a:off x="0" y="0"/>
          <a:ext cx="0" cy="0"/>
          <a:chOff x="0" y="0"/>
          <a:chExt cx="0" cy="0"/>
        </a:xfrm>
      </p:grpSpPr>
      <p:sp>
        <p:nvSpPr>
          <p:cNvPr id="362" name="Google Shape;362;p59"/>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64" name="Google Shape;364;p59"/>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 name="Google Shape;365;p59"/>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6" name="Google Shape;366;p59"/>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7" name="Google Shape;367;p59"/>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8" name="Google Shape;368;p59"/>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59"/>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59"/>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59"/>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372" name="Shape 372"/>
        <p:cNvGrpSpPr/>
        <p:nvPr/>
      </p:nvGrpSpPr>
      <p:grpSpPr>
        <a:xfrm>
          <a:off x="0" y="0"/>
          <a:ext cx="0" cy="0"/>
          <a:chOff x="0" y="0"/>
          <a:chExt cx="0" cy="0"/>
        </a:xfrm>
      </p:grpSpPr>
      <p:sp>
        <p:nvSpPr>
          <p:cNvPr id="373" name="Google Shape;373;p60"/>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0"/>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0"/>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0"/>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0"/>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0"/>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0"/>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0"/>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0"/>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0"/>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83" name="Google Shape;383;p60"/>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4" name="Google Shape;384;p60"/>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5" name="Google Shape;385;p60"/>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6" name="Google Shape;386;p60"/>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87" name="Google Shape;387;p60"/>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388" name="Shape 388"/>
        <p:cNvGrpSpPr/>
        <p:nvPr/>
      </p:nvGrpSpPr>
      <p:grpSpPr>
        <a:xfrm>
          <a:off x="0" y="0"/>
          <a:ext cx="0" cy="0"/>
          <a:chOff x="0" y="0"/>
          <a:chExt cx="0" cy="0"/>
        </a:xfrm>
      </p:grpSpPr>
      <p:sp>
        <p:nvSpPr>
          <p:cNvPr id="389" name="Google Shape;389;p61"/>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90" name="Google Shape;390;p61"/>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391" name="Shape 391"/>
        <p:cNvGrpSpPr/>
        <p:nvPr/>
      </p:nvGrpSpPr>
      <p:grpSpPr>
        <a:xfrm>
          <a:off x="0" y="0"/>
          <a:ext cx="0" cy="0"/>
          <a:chOff x="0" y="0"/>
          <a:chExt cx="0" cy="0"/>
        </a:xfrm>
      </p:grpSpPr>
      <p:sp>
        <p:nvSpPr>
          <p:cNvPr id="392" name="Google Shape;392;p62"/>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2"/>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2"/>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5" name="Google Shape;395;p6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96" name="Google Shape;396;p62"/>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7" name="Google Shape;397;p62"/>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8" name="Google Shape;398;p62"/>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9" name="Google Shape;399;p62"/>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0" name="Google Shape;400;p62"/>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1" name="Google Shape;401;p62"/>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402" name="Shape 402"/>
        <p:cNvGrpSpPr/>
        <p:nvPr/>
      </p:nvGrpSpPr>
      <p:grpSpPr>
        <a:xfrm>
          <a:off x="0" y="0"/>
          <a:ext cx="0" cy="0"/>
          <a:chOff x="0" y="0"/>
          <a:chExt cx="0" cy="0"/>
        </a:xfrm>
      </p:grpSpPr>
      <p:sp>
        <p:nvSpPr>
          <p:cNvPr id="403" name="Google Shape;403;p63"/>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3"/>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3"/>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406" name="Shape 406"/>
        <p:cNvGrpSpPr/>
        <p:nvPr/>
      </p:nvGrpSpPr>
      <p:grpSpPr>
        <a:xfrm>
          <a:off x="0" y="0"/>
          <a:ext cx="0" cy="0"/>
          <a:chOff x="0" y="0"/>
          <a:chExt cx="0" cy="0"/>
        </a:xfrm>
      </p:grpSpPr>
      <p:sp>
        <p:nvSpPr>
          <p:cNvPr id="407" name="Google Shape;407;p64"/>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4"/>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4"/>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4"/>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4"/>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4"/>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4"/>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4"/>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4"/>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16" name="Google Shape;416;p64"/>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417" name="Shape 417"/>
        <p:cNvGrpSpPr/>
        <p:nvPr/>
      </p:nvGrpSpPr>
      <p:grpSpPr>
        <a:xfrm>
          <a:off x="0" y="0"/>
          <a:ext cx="0" cy="0"/>
          <a:chOff x="0" y="0"/>
          <a:chExt cx="0" cy="0"/>
        </a:xfrm>
      </p:grpSpPr>
      <p:sp>
        <p:nvSpPr>
          <p:cNvPr id="418" name="Google Shape;418;p65"/>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5"/>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5"/>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5"/>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5"/>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5"/>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5"/>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5"/>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26" name="Google Shape;426;p65"/>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427" name="Shape 427"/>
        <p:cNvGrpSpPr/>
        <p:nvPr/>
      </p:nvGrpSpPr>
      <p:grpSpPr>
        <a:xfrm>
          <a:off x="0" y="0"/>
          <a:ext cx="0" cy="0"/>
          <a:chOff x="0" y="0"/>
          <a:chExt cx="0" cy="0"/>
        </a:xfrm>
      </p:grpSpPr>
      <p:sp>
        <p:nvSpPr>
          <p:cNvPr id="428" name="Google Shape;428;p66"/>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6"/>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6"/>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6"/>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6"/>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6"/>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34" name="Google Shape;434;p66"/>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435" name="Shape 435"/>
        <p:cNvGrpSpPr/>
        <p:nvPr/>
      </p:nvGrpSpPr>
      <p:grpSpPr>
        <a:xfrm>
          <a:off x="0" y="0"/>
          <a:ext cx="0" cy="0"/>
          <a:chOff x="0" y="0"/>
          <a:chExt cx="0" cy="0"/>
        </a:xfrm>
      </p:grpSpPr>
      <p:sp>
        <p:nvSpPr>
          <p:cNvPr id="436" name="Google Shape;436;p67"/>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7"/>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7"/>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439" name="Google Shape;439;p67"/>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440" name="Shape 440"/>
        <p:cNvGrpSpPr/>
        <p:nvPr/>
      </p:nvGrpSpPr>
      <p:grpSpPr>
        <a:xfrm>
          <a:off x="0" y="0"/>
          <a:ext cx="0" cy="0"/>
          <a:chOff x="0" y="0"/>
          <a:chExt cx="0" cy="0"/>
        </a:xfrm>
      </p:grpSpPr>
      <p:sp>
        <p:nvSpPr>
          <p:cNvPr id="441" name="Google Shape;441;p68"/>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8"/>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8"/>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444" name="Google Shape;444;p68"/>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445" name="Shape 445"/>
        <p:cNvGrpSpPr/>
        <p:nvPr/>
      </p:nvGrpSpPr>
      <p:grpSpPr>
        <a:xfrm>
          <a:off x="0" y="0"/>
          <a:ext cx="0" cy="0"/>
          <a:chOff x="0" y="0"/>
          <a:chExt cx="0" cy="0"/>
        </a:xfrm>
      </p:grpSpPr>
      <p:sp>
        <p:nvSpPr>
          <p:cNvPr id="446" name="Google Shape;446;p69"/>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9"/>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9"/>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9" name="Google Shape;449;p69"/>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50" name="Google Shape;450;p69"/>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451" name="Shape 451"/>
        <p:cNvGrpSpPr/>
        <p:nvPr/>
      </p:nvGrpSpPr>
      <p:grpSpPr>
        <a:xfrm>
          <a:off x="0" y="0"/>
          <a:ext cx="0" cy="0"/>
          <a:chOff x="0" y="0"/>
          <a:chExt cx="0" cy="0"/>
        </a:xfrm>
      </p:grpSpPr>
      <p:sp>
        <p:nvSpPr>
          <p:cNvPr id="452" name="Google Shape;452;p70"/>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0"/>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54" name="Google Shape;454;p7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55" name="Google Shape;455;p70"/>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56" name="Google Shape;456;p70"/>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457" name="Shape 457"/>
        <p:cNvGrpSpPr/>
        <p:nvPr/>
      </p:nvGrpSpPr>
      <p:grpSpPr>
        <a:xfrm>
          <a:off x="0" y="0"/>
          <a:ext cx="0" cy="0"/>
          <a:chOff x="0" y="0"/>
          <a:chExt cx="0" cy="0"/>
        </a:xfrm>
      </p:grpSpPr>
      <p:sp>
        <p:nvSpPr>
          <p:cNvPr id="458" name="Google Shape;458;p71"/>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60" name="Google Shape;460;p71"/>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61" name="Google Shape;461;p71"/>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2" name="Google Shape;462;p71"/>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3" name="Google Shape;463;p71"/>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464" name="Shape 464"/>
        <p:cNvGrpSpPr/>
        <p:nvPr/>
      </p:nvGrpSpPr>
      <p:grpSpPr>
        <a:xfrm>
          <a:off x="0" y="0"/>
          <a:ext cx="0" cy="0"/>
          <a:chOff x="0" y="0"/>
          <a:chExt cx="0" cy="0"/>
        </a:xfrm>
      </p:grpSpPr>
      <p:sp>
        <p:nvSpPr>
          <p:cNvPr id="465" name="Google Shape;465;p72"/>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2"/>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68" name="Google Shape;468;p72"/>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8" name="Google Shape;48;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9" name="Google Shape;49;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5.xml"/><Relationship Id="rId22" Type="http://schemas.openxmlformats.org/officeDocument/2006/relationships/slideLayout" Target="../slideLayouts/slideLayout57.xml"/><Relationship Id="rId21" Type="http://schemas.openxmlformats.org/officeDocument/2006/relationships/slideLayout" Target="../slideLayouts/slideLayout56.xml"/><Relationship Id="rId24" Type="http://schemas.openxmlformats.org/officeDocument/2006/relationships/slideLayout" Target="../slideLayouts/slideLayout59.xml"/><Relationship Id="rId23" Type="http://schemas.openxmlformats.org/officeDocument/2006/relationships/slideLayout" Target="../slideLayouts/slideLayout58.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26" Type="http://schemas.openxmlformats.org/officeDocument/2006/relationships/slideLayout" Target="../slideLayouts/slideLayout61.xml"/><Relationship Id="rId25" Type="http://schemas.openxmlformats.org/officeDocument/2006/relationships/slideLayout" Target="../slideLayouts/slideLayout60.xml"/><Relationship Id="rId28" Type="http://schemas.openxmlformats.org/officeDocument/2006/relationships/slideLayout" Target="../slideLayouts/slideLayout63.xml"/><Relationship Id="rId27" Type="http://schemas.openxmlformats.org/officeDocument/2006/relationships/slideLayout" Target="../slideLayouts/slideLayout62.xml"/><Relationship Id="rId5" Type="http://schemas.openxmlformats.org/officeDocument/2006/relationships/slideLayout" Target="../slideLayouts/slideLayout40.xml"/><Relationship Id="rId6" Type="http://schemas.openxmlformats.org/officeDocument/2006/relationships/slideLayout" Target="../slideLayouts/slideLayout41.xml"/><Relationship Id="rId29" Type="http://schemas.openxmlformats.org/officeDocument/2006/relationships/slideLayout" Target="../slideLayouts/slideLayout64.xml"/><Relationship Id="rId7" Type="http://schemas.openxmlformats.org/officeDocument/2006/relationships/slideLayout" Target="../slideLayouts/slideLayout42.xml"/><Relationship Id="rId8" Type="http://schemas.openxmlformats.org/officeDocument/2006/relationships/slideLayout" Target="../slideLayouts/slideLayout43.xml"/><Relationship Id="rId31" Type="http://schemas.openxmlformats.org/officeDocument/2006/relationships/slideLayout" Target="../slideLayouts/slideLayout66.xml"/><Relationship Id="rId30" Type="http://schemas.openxmlformats.org/officeDocument/2006/relationships/slideLayout" Target="../slideLayouts/slideLayout65.xml"/><Relationship Id="rId11" Type="http://schemas.openxmlformats.org/officeDocument/2006/relationships/slideLayout" Target="../slideLayouts/slideLayout46.xml"/><Relationship Id="rId33" Type="http://schemas.openxmlformats.org/officeDocument/2006/relationships/slideLayout" Target="../slideLayouts/slideLayout68.xml"/><Relationship Id="rId10" Type="http://schemas.openxmlformats.org/officeDocument/2006/relationships/slideLayout" Target="../slideLayouts/slideLayout45.xml"/><Relationship Id="rId32" Type="http://schemas.openxmlformats.org/officeDocument/2006/relationships/slideLayout" Target="../slideLayouts/slideLayout67.xml"/><Relationship Id="rId13" Type="http://schemas.openxmlformats.org/officeDocument/2006/relationships/slideLayout" Target="../slideLayouts/slideLayout48.xml"/><Relationship Id="rId35" Type="http://schemas.openxmlformats.org/officeDocument/2006/relationships/slideLayout" Target="../slideLayouts/slideLayout70.xml"/><Relationship Id="rId12" Type="http://schemas.openxmlformats.org/officeDocument/2006/relationships/slideLayout" Target="../slideLayouts/slideLayout47.xml"/><Relationship Id="rId34" Type="http://schemas.openxmlformats.org/officeDocument/2006/relationships/slideLayout" Target="../slideLayouts/slideLayout69.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36" Type="http://schemas.openxmlformats.org/officeDocument/2006/relationships/theme" Target="../theme/theme1.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9" Type="http://schemas.openxmlformats.org/officeDocument/2006/relationships/slideLayout" Target="../slideLayouts/slideLayout54.xml"/><Relationship Id="rId1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237" name="Shape 237"/>
        <p:cNvGrpSpPr/>
        <p:nvPr/>
      </p:nvGrpSpPr>
      <p:grpSpPr>
        <a:xfrm>
          <a:off x="0" y="0"/>
          <a:ext cx="0" cy="0"/>
          <a:chOff x="0" y="0"/>
          <a:chExt cx="0" cy="0"/>
        </a:xfrm>
      </p:grpSpPr>
      <p:sp>
        <p:nvSpPr>
          <p:cNvPr id="238" name="Google Shape;238;p37"/>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rtl="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rtl="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rtl="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rtl="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rtl="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rtl="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rtl="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rtl="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239" name="Google Shape;239;p37"/>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100"/>
              <a:buFont typeface="Be Vietnam"/>
              <a:buNone/>
              <a:defRPr sz="4100">
                <a:latin typeface="Be Vietnam"/>
                <a:ea typeface="Be Vietnam"/>
                <a:cs typeface="Be Vietnam"/>
                <a:sym typeface="Be Vietnam"/>
              </a:defRPr>
            </a:lvl1pPr>
            <a:lvl2pPr lvl="1" rtl="0" algn="ctr">
              <a:spcBef>
                <a:spcPts val="0"/>
              </a:spcBef>
              <a:spcAft>
                <a:spcPts val="0"/>
              </a:spcAft>
              <a:buSzPts val="4100"/>
              <a:buFont typeface="Be Vietnam"/>
              <a:buNone/>
              <a:defRPr sz="4100">
                <a:latin typeface="Be Vietnam"/>
                <a:ea typeface="Be Vietnam"/>
                <a:cs typeface="Be Vietnam"/>
                <a:sym typeface="Be Vietnam"/>
              </a:defRPr>
            </a:lvl2pPr>
            <a:lvl3pPr lvl="2" rtl="0" algn="ctr">
              <a:spcBef>
                <a:spcPts val="0"/>
              </a:spcBef>
              <a:spcAft>
                <a:spcPts val="0"/>
              </a:spcAft>
              <a:buSzPts val="4100"/>
              <a:buFont typeface="Be Vietnam"/>
              <a:buNone/>
              <a:defRPr sz="4100">
                <a:latin typeface="Be Vietnam"/>
                <a:ea typeface="Be Vietnam"/>
                <a:cs typeface="Be Vietnam"/>
                <a:sym typeface="Be Vietnam"/>
              </a:defRPr>
            </a:lvl3pPr>
            <a:lvl4pPr lvl="3" rtl="0" algn="ctr">
              <a:spcBef>
                <a:spcPts val="0"/>
              </a:spcBef>
              <a:spcAft>
                <a:spcPts val="0"/>
              </a:spcAft>
              <a:buSzPts val="4100"/>
              <a:buFont typeface="Be Vietnam"/>
              <a:buNone/>
              <a:defRPr sz="4100">
                <a:latin typeface="Be Vietnam"/>
                <a:ea typeface="Be Vietnam"/>
                <a:cs typeface="Be Vietnam"/>
                <a:sym typeface="Be Vietnam"/>
              </a:defRPr>
            </a:lvl4pPr>
            <a:lvl5pPr lvl="4" rtl="0" algn="ctr">
              <a:spcBef>
                <a:spcPts val="0"/>
              </a:spcBef>
              <a:spcAft>
                <a:spcPts val="0"/>
              </a:spcAft>
              <a:buSzPts val="4100"/>
              <a:buFont typeface="Be Vietnam"/>
              <a:buNone/>
              <a:defRPr sz="4100">
                <a:latin typeface="Be Vietnam"/>
                <a:ea typeface="Be Vietnam"/>
                <a:cs typeface="Be Vietnam"/>
                <a:sym typeface="Be Vietnam"/>
              </a:defRPr>
            </a:lvl5pPr>
            <a:lvl6pPr lvl="5" rtl="0" algn="ctr">
              <a:spcBef>
                <a:spcPts val="0"/>
              </a:spcBef>
              <a:spcAft>
                <a:spcPts val="0"/>
              </a:spcAft>
              <a:buSzPts val="4100"/>
              <a:buFont typeface="Be Vietnam"/>
              <a:buNone/>
              <a:defRPr sz="4100">
                <a:latin typeface="Be Vietnam"/>
                <a:ea typeface="Be Vietnam"/>
                <a:cs typeface="Be Vietnam"/>
                <a:sym typeface="Be Vietnam"/>
              </a:defRPr>
            </a:lvl6pPr>
            <a:lvl7pPr lvl="6" rtl="0" algn="ctr">
              <a:spcBef>
                <a:spcPts val="0"/>
              </a:spcBef>
              <a:spcAft>
                <a:spcPts val="0"/>
              </a:spcAft>
              <a:buSzPts val="4100"/>
              <a:buFont typeface="Be Vietnam"/>
              <a:buNone/>
              <a:defRPr sz="4100">
                <a:latin typeface="Be Vietnam"/>
                <a:ea typeface="Be Vietnam"/>
                <a:cs typeface="Be Vietnam"/>
                <a:sym typeface="Be Vietnam"/>
              </a:defRPr>
            </a:lvl7pPr>
            <a:lvl8pPr lvl="7" rtl="0" algn="ctr">
              <a:spcBef>
                <a:spcPts val="0"/>
              </a:spcBef>
              <a:spcAft>
                <a:spcPts val="0"/>
              </a:spcAft>
              <a:buSzPts val="4100"/>
              <a:buFont typeface="Be Vietnam"/>
              <a:buNone/>
              <a:defRPr sz="4100">
                <a:latin typeface="Be Vietnam"/>
                <a:ea typeface="Be Vietnam"/>
                <a:cs typeface="Be Vietnam"/>
                <a:sym typeface="Be Vietnam"/>
              </a:defRPr>
            </a:lvl8pPr>
            <a:lvl9pPr lvl="8" rtl="0" algn="ctr">
              <a:spcBef>
                <a:spcPts val="0"/>
              </a:spcBef>
              <a:spcAft>
                <a:spcPts val="0"/>
              </a:spcAft>
              <a:buSzPts val="4100"/>
              <a:buFont typeface="Be Vietnam"/>
              <a:buNone/>
              <a:defRPr sz="4100">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31.xml"/><Relationship Id="rId3" Type="http://schemas.openxmlformats.org/officeDocument/2006/relationships/hyperlink" Target="https://analyticsindiamag.com/quick-way-to-find-p-d-and-q-values-for-arima/" TargetMode="External"/><Relationship Id="rId4" Type="http://schemas.openxmlformats.org/officeDocument/2006/relationships/hyperlink" Target="https://towardsdatascience.com/machine-learning-part-19-time-series-and-autoregressive-integrated-moving-average-model-arima-c1005347b0d7" TargetMode="External"/><Relationship Id="rId5" Type="http://schemas.openxmlformats.org/officeDocument/2006/relationships/hyperlink" Target="https://zhuanlan.zhihu.com/p/266994943" TargetMode="External"/><Relationship Id="rId6" Type="http://schemas.openxmlformats.org/officeDocument/2006/relationships/hyperlink" Target="https://thinkingneuron.com/predicting-stock-prices-using-deep-learning-lstm-model-in-python/" TargetMode="External"/><Relationship Id="rId7" Type="http://schemas.openxmlformats.org/officeDocument/2006/relationships/hyperlink" Target="https://keras.io/api/layers/recurrent_layers/lstm/#lstm-class" TargetMode="External"/><Relationship Id="rId8" Type="http://schemas.openxmlformats.org/officeDocument/2006/relationships/hyperlink" Target="https://scikit-learn.org/stable/modules/generated/sklearn.preprocessing.MinMaxScaler.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3"/>
          <p:cNvSpPr txBox="1"/>
          <p:nvPr>
            <p:ph type="ctrTitle"/>
          </p:nvPr>
        </p:nvSpPr>
        <p:spPr>
          <a:xfrm>
            <a:off x="590600" y="491400"/>
            <a:ext cx="4009800" cy="3064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GB" sz="4000">
                <a:solidFill>
                  <a:schemeClr val="dk1"/>
                </a:solidFill>
                <a:latin typeface="Fira Sans Extra Condensed SemiBold"/>
                <a:ea typeface="Fira Sans Extra Condensed SemiBold"/>
                <a:cs typeface="Fira Sans Extra Condensed SemiBold"/>
                <a:sym typeface="Fira Sans Extra Condensed SemiBold"/>
              </a:rPr>
              <a:t>C126 Team 6</a:t>
            </a:r>
            <a:endParaRPr sz="4000">
              <a:solidFill>
                <a:schemeClr val="dk1"/>
              </a:solidFill>
              <a:latin typeface="Fira Sans Extra Condensed SemiBold"/>
              <a:ea typeface="Fira Sans Extra Condensed SemiBold"/>
              <a:cs typeface="Fira Sans Extra Condensed SemiBold"/>
              <a:sym typeface="Fira Sans Extra Condensed SemiBold"/>
            </a:endParaRPr>
          </a:p>
          <a:p>
            <a:pPr indent="0" lvl="0" marL="0" rtl="0" algn="l">
              <a:spcBef>
                <a:spcPts val="0"/>
              </a:spcBef>
              <a:spcAft>
                <a:spcPts val="0"/>
              </a:spcAft>
              <a:buNone/>
            </a:pPr>
            <a:r>
              <a:rPr lang="en-GB" sz="4600"/>
              <a:t>Predicting the      Nasdaq 100</a:t>
            </a:r>
            <a:endParaRPr sz="4600"/>
          </a:p>
        </p:txBody>
      </p:sp>
      <p:sp>
        <p:nvSpPr>
          <p:cNvPr id="474" name="Google Shape;474;p73"/>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Tan Liang Meng</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Hui XuJia</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Lim Ricky</a:t>
            </a:r>
            <a:endParaRPr>
              <a:latin typeface="Roboto"/>
              <a:ea typeface="Roboto"/>
              <a:cs typeface="Roboto"/>
              <a:sym typeface="Roboto"/>
            </a:endParaRPr>
          </a:p>
          <a:p>
            <a:pPr indent="0" lvl="0" marL="0" rtl="0" algn="l">
              <a:spcBef>
                <a:spcPts val="0"/>
              </a:spcBef>
              <a:spcAft>
                <a:spcPts val="0"/>
              </a:spcAft>
              <a:buNone/>
            </a:pPr>
            <a:r>
              <a:t/>
            </a:r>
            <a:endParaRPr/>
          </a:p>
        </p:txBody>
      </p:sp>
      <p:grpSp>
        <p:nvGrpSpPr>
          <p:cNvPr id="475" name="Google Shape;475;p73"/>
          <p:cNvGrpSpPr/>
          <p:nvPr/>
        </p:nvGrpSpPr>
        <p:grpSpPr>
          <a:xfrm>
            <a:off x="4538058" y="736315"/>
            <a:ext cx="3881893" cy="3866200"/>
            <a:chOff x="1380325" y="456475"/>
            <a:chExt cx="4827625" cy="4811100"/>
          </a:xfrm>
        </p:grpSpPr>
        <p:sp>
          <p:nvSpPr>
            <p:cNvPr id="476" name="Google Shape;476;p73"/>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3"/>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3"/>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3"/>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3"/>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3"/>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3"/>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3"/>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3"/>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3"/>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3"/>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3"/>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3"/>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3"/>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3"/>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3"/>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3"/>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3"/>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3"/>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3"/>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3"/>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3"/>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3"/>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3"/>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3"/>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3"/>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3"/>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3"/>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3"/>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3"/>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3"/>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3"/>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3"/>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3"/>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3"/>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3"/>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3"/>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3"/>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3"/>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3"/>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3"/>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3"/>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3"/>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3"/>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3"/>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3"/>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3"/>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3"/>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3"/>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3"/>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3"/>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3"/>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3"/>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3"/>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3"/>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3"/>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3"/>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3"/>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3"/>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3"/>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3"/>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3"/>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3"/>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3"/>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3"/>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3"/>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3"/>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3"/>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3"/>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3"/>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3"/>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3"/>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3"/>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3"/>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3"/>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3"/>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3"/>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3"/>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3"/>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3"/>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3"/>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3"/>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3"/>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3"/>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3"/>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3"/>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3"/>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3"/>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3"/>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3"/>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3"/>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3"/>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3"/>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3"/>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3"/>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3"/>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3"/>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3"/>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3"/>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3"/>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3"/>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3"/>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3"/>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3"/>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3"/>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3"/>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3"/>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3"/>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3"/>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3"/>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3"/>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3"/>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3"/>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3"/>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3"/>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3"/>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3"/>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3"/>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3"/>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3"/>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3"/>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3"/>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3"/>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3"/>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3"/>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3"/>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3"/>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3"/>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3"/>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3"/>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3"/>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3"/>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3"/>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3"/>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3"/>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3"/>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3"/>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3"/>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3"/>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3"/>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3"/>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3"/>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3"/>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3"/>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3"/>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3"/>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3"/>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3"/>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3"/>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3"/>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3"/>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3"/>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3"/>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3"/>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3"/>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3"/>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3"/>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3"/>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3"/>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3"/>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3"/>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3"/>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3"/>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3"/>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3"/>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3"/>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3"/>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3"/>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3"/>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3"/>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3"/>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3"/>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3"/>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3"/>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3"/>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3"/>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3"/>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3"/>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3"/>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3"/>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3"/>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3"/>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3"/>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3"/>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3"/>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3"/>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3"/>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3"/>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3"/>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3"/>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3"/>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3"/>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3"/>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3"/>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3"/>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3"/>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3"/>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3"/>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3"/>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3"/>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3"/>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3"/>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3"/>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3"/>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3"/>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3"/>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3"/>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3"/>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3"/>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3"/>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3"/>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3"/>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3"/>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3"/>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3"/>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3"/>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3"/>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3"/>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3"/>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3"/>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3"/>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3"/>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3"/>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3"/>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3"/>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3"/>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3"/>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3"/>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3"/>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3"/>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3"/>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3"/>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3"/>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3"/>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3"/>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3"/>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3"/>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3"/>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3"/>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3"/>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3"/>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3"/>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3"/>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3"/>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3"/>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3"/>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3"/>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3"/>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3"/>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3"/>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3"/>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3"/>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3"/>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3"/>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3"/>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3"/>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3"/>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3"/>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3"/>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3"/>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pic>
        <p:nvPicPr>
          <p:cNvPr id="2026" name="Google Shape;2026;p82"/>
          <p:cNvPicPr preferRelativeResize="0"/>
          <p:nvPr/>
        </p:nvPicPr>
        <p:blipFill>
          <a:blip r:embed="rId3">
            <a:alphaModFix/>
          </a:blip>
          <a:stretch>
            <a:fillRect/>
          </a:stretch>
        </p:blipFill>
        <p:spPr>
          <a:xfrm>
            <a:off x="4956104" y="1146375"/>
            <a:ext cx="4353871" cy="2854674"/>
          </a:xfrm>
          <a:prstGeom prst="rect">
            <a:avLst/>
          </a:prstGeom>
          <a:noFill/>
          <a:ln>
            <a:noFill/>
          </a:ln>
        </p:spPr>
      </p:pic>
      <p:pic>
        <p:nvPicPr>
          <p:cNvPr id="2027" name="Google Shape;2027;p82"/>
          <p:cNvPicPr preferRelativeResize="0"/>
          <p:nvPr/>
        </p:nvPicPr>
        <p:blipFill>
          <a:blip r:embed="rId4">
            <a:alphaModFix/>
          </a:blip>
          <a:stretch>
            <a:fillRect/>
          </a:stretch>
        </p:blipFill>
        <p:spPr>
          <a:xfrm>
            <a:off x="152400" y="1146375"/>
            <a:ext cx="4266249" cy="2854675"/>
          </a:xfrm>
          <a:prstGeom prst="rect">
            <a:avLst/>
          </a:prstGeom>
          <a:noFill/>
          <a:ln>
            <a:noFill/>
          </a:ln>
        </p:spPr>
      </p:pic>
      <p:sp>
        <p:nvSpPr>
          <p:cNvPr id="2028" name="Google Shape;2028;p82"/>
          <p:cNvSpPr txBox="1"/>
          <p:nvPr>
            <p:ph type="title"/>
          </p:nvPr>
        </p:nvSpPr>
        <p:spPr>
          <a:xfrm>
            <a:off x="5400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Sorting by Date</a:t>
            </a:r>
            <a:endParaRPr/>
          </a:p>
          <a:p>
            <a:pPr indent="0" lvl="0" marL="0" rtl="0" algn="l">
              <a:spcBef>
                <a:spcPts val="0"/>
              </a:spcBef>
              <a:spcAft>
                <a:spcPts val="0"/>
              </a:spcAft>
              <a:buNone/>
            </a:pPr>
            <a:r>
              <a:t/>
            </a:r>
            <a:endParaRPr/>
          </a:p>
        </p:txBody>
      </p:sp>
      <p:cxnSp>
        <p:nvCxnSpPr>
          <p:cNvPr id="2029" name="Google Shape;2029;p82"/>
          <p:cNvCxnSpPr>
            <a:stCxn id="2027" idx="3"/>
            <a:endCxn id="2026" idx="1"/>
          </p:cNvCxnSpPr>
          <p:nvPr/>
        </p:nvCxnSpPr>
        <p:spPr>
          <a:xfrm>
            <a:off x="4418649" y="2573712"/>
            <a:ext cx="537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pic>
        <p:nvPicPr>
          <p:cNvPr id="2034" name="Google Shape;2034;p83"/>
          <p:cNvPicPr preferRelativeResize="0"/>
          <p:nvPr/>
        </p:nvPicPr>
        <p:blipFill>
          <a:blip r:embed="rId3">
            <a:alphaModFix/>
          </a:blip>
          <a:stretch>
            <a:fillRect/>
          </a:stretch>
        </p:blipFill>
        <p:spPr>
          <a:xfrm>
            <a:off x="231704" y="1146375"/>
            <a:ext cx="4353871" cy="2854674"/>
          </a:xfrm>
          <a:prstGeom prst="rect">
            <a:avLst/>
          </a:prstGeom>
          <a:noFill/>
          <a:ln>
            <a:noFill/>
          </a:ln>
        </p:spPr>
      </p:pic>
      <p:sp>
        <p:nvSpPr>
          <p:cNvPr id="2035" name="Google Shape;2035;p83"/>
          <p:cNvSpPr txBox="1"/>
          <p:nvPr>
            <p:ph type="title"/>
          </p:nvPr>
        </p:nvSpPr>
        <p:spPr>
          <a:xfrm>
            <a:off x="5400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Dropping Columns</a:t>
            </a:r>
            <a:endParaRPr/>
          </a:p>
          <a:p>
            <a:pPr indent="0" lvl="0" marL="0" rtl="0" algn="l">
              <a:spcBef>
                <a:spcPts val="0"/>
              </a:spcBef>
              <a:spcAft>
                <a:spcPts val="0"/>
              </a:spcAft>
              <a:buNone/>
            </a:pPr>
            <a:r>
              <a:t/>
            </a:r>
            <a:endParaRPr/>
          </a:p>
        </p:txBody>
      </p:sp>
      <p:pic>
        <p:nvPicPr>
          <p:cNvPr id="2036" name="Google Shape;2036;p83"/>
          <p:cNvPicPr preferRelativeResize="0"/>
          <p:nvPr/>
        </p:nvPicPr>
        <p:blipFill>
          <a:blip r:embed="rId4">
            <a:alphaModFix/>
          </a:blip>
          <a:stretch>
            <a:fillRect/>
          </a:stretch>
        </p:blipFill>
        <p:spPr>
          <a:xfrm>
            <a:off x="5808400" y="1138240"/>
            <a:ext cx="1229541" cy="2854675"/>
          </a:xfrm>
          <a:prstGeom prst="rect">
            <a:avLst/>
          </a:prstGeom>
          <a:noFill/>
          <a:ln>
            <a:noFill/>
          </a:ln>
        </p:spPr>
      </p:pic>
      <p:cxnSp>
        <p:nvCxnSpPr>
          <p:cNvPr id="2037" name="Google Shape;2037;p83"/>
          <p:cNvCxnSpPr>
            <a:stCxn id="2034" idx="3"/>
            <a:endCxn id="2036" idx="1"/>
          </p:cNvCxnSpPr>
          <p:nvPr/>
        </p:nvCxnSpPr>
        <p:spPr>
          <a:xfrm flipH="1" rot="10800000">
            <a:off x="4585575" y="2565612"/>
            <a:ext cx="1222800" cy="81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84"/>
          <p:cNvSpPr txBox="1"/>
          <p:nvPr>
            <p:ph type="title"/>
          </p:nvPr>
        </p:nvSpPr>
        <p:spPr>
          <a:xfrm>
            <a:off x="5400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Train and Test Set</a:t>
            </a:r>
            <a:endParaRPr/>
          </a:p>
          <a:p>
            <a:pPr indent="0" lvl="0" marL="0" rtl="0" algn="l">
              <a:spcBef>
                <a:spcPts val="0"/>
              </a:spcBef>
              <a:spcAft>
                <a:spcPts val="0"/>
              </a:spcAft>
              <a:buNone/>
            </a:pPr>
            <a:r>
              <a:t/>
            </a:r>
            <a:endParaRPr/>
          </a:p>
        </p:txBody>
      </p:sp>
      <p:pic>
        <p:nvPicPr>
          <p:cNvPr id="2043" name="Google Shape;2043;p84"/>
          <p:cNvPicPr preferRelativeResize="0"/>
          <p:nvPr/>
        </p:nvPicPr>
        <p:blipFill>
          <a:blip r:embed="rId3">
            <a:alphaModFix/>
          </a:blip>
          <a:stretch>
            <a:fillRect/>
          </a:stretch>
        </p:blipFill>
        <p:spPr>
          <a:xfrm>
            <a:off x="1733550" y="2105025"/>
            <a:ext cx="5676900" cy="93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85"/>
          <p:cNvSpPr txBox="1"/>
          <p:nvPr>
            <p:ph type="title"/>
          </p:nvPr>
        </p:nvSpPr>
        <p:spPr>
          <a:xfrm>
            <a:off x="5400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Transformation</a:t>
            </a:r>
            <a:endParaRPr/>
          </a:p>
        </p:txBody>
      </p:sp>
      <p:pic>
        <p:nvPicPr>
          <p:cNvPr id="2049" name="Google Shape;2049;p85"/>
          <p:cNvPicPr preferRelativeResize="0"/>
          <p:nvPr/>
        </p:nvPicPr>
        <p:blipFill>
          <a:blip r:embed="rId3">
            <a:alphaModFix/>
          </a:blip>
          <a:stretch>
            <a:fillRect/>
          </a:stretch>
        </p:blipFill>
        <p:spPr>
          <a:xfrm>
            <a:off x="2570400" y="1017075"/>
            <a:ext cx="4003201" cy="4003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86"/>
          <p:cNvSpPr txBox="1"/>
          <p:nvPr>
            <p:ph type="title"/>
          </p:nvPr>
        </p:nvSpPr>
        <p:spPr>
          <a:xfrm>
            <a:off x="3675700" y="2829925"/>
            <a:ext cx="5261700" cy="249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sz="7400"/>
              <a:t>Machine Learning</a:t>
            </a:r>
            <a:endParaRPr sz="7400"/>
          </a:p>
        </p:txBody>
      </p:sp>
      <p:grpSp>
        <p:nvGrpSpPr>
          <p:cNvPr id="2055" name="Google Shape;2055;p86"/>
          <p:cNvGrpSpPr/>
          <p:nvPr/>
        </p:nvGrpSpPr>
        <p:grpSpPr>
          <a:xfrm flipH="1">
            <a:off x="2132753" y="344232"/>
            <a:ext cx="1883861" cy="2874088"/>
            <a:chOff x="4572029" y="1613481"/>
            <a:chExt cx="1740448" cy="2655292"/>
          </a:xfrm>
        </p:grpSpPr>
        <p:sp>
          <p:nvSpPr>
            <p:cNvPr id="2056" name="Google Shape;2056;p86"/>
            <p:cNvSpPr/>
            <p:nvPr/>
          </p:nvSpPr>
          <p:spPr>
            <a:xfrm>
              <a:off x="4817268" y="3594947"/>
              <a:ext cx="1167111" cy="673825"/>
            </a:xfrm>
            <a:custGeom>
              <a:rect b="b" l="l" r="r" t="t"/>
              <a:pathLst>
                <a:path extrusionOk="0" h="39596" w="68583">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86"/>
            <p:cNvSpPr/>
            <p:nvPr/>
          </p:nvSpPr>
          <p:spPr>
            <a:xfrm>
              <a:off x="4781497" y="3342493"/>
              <a:ext cx="350254" cy="560148"/>
            </a:xfrm>
            <a:custGeom>
              <a:rect b="b" l="l" r="r" t="t"/>
              <a:pathLst>
                <a:path extrusionOk="0" h="32916" w="20582">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86"/>
            <p:cNvSpPr/>
            <p:nvPr/>
          </p:nvSpPr>
          <p:spPr>
            <a:xfrm>
              <a:off x="4855864" y="3391843"/>
              <a:ext cx="270782" cy="430747"/>
            </a:xfrm>
            <a:custGeom>
              <a:rect b="b" l="l" r="r" t="t"/>
              <a:pathLst>
                <a:path extrusionOk="0" h="25312" w="15912">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86"/>
            <p:cNvSpPr/>
            <p:nvPr/>
          </p:nvSpPr>
          <p:spPr>
            <a:xfrm>
              <a:off x="4791061" y="3582507"/>
              <a:ext cx="322533" cy="353045"/>
            </a:xfrm>
            <a:custGeom>
              <a:rect b="b" l="l" r="r" t="t"/>
              <a:pathLst>
                <a:path extrusionOk="0" h="20746" w="18953">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86"/>
            <p:cNvSpPr/>
            <p:nvPr/>
          </p:nvSpPr>
          <p:spPr>
            <a:xfrm>
              <a:off x="4851881" y="3617291"/>
              <a:ext cx="265116" cy="285349"/>
            </a:xfrm>
            <a:custGeom>
              <a:rect b="b" l="l" r="r" t="t"/>
              <a:pathLst>
                <a:path extrusionOk="0" h="16768" w="15579">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86"/>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86"/>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86"/>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86"/>
            <p:cNvSpPr/>
            <p:nvPr/>
          </p:nvSpPr>
          <p:spPr>
            <a:xfrm>
              <a:off x="4979036" y="1915252"/>
              <a:ext cx="33507" cy="27262"/>
            </a:xfrm>
            <a:custGeom>
              <a:rect b="b" l="l" r="r" t="t"/>
              <a:pathLst>
                <a:path extrusionOk="0" h="1602" w="1969">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86"/>
            <p:cNvSpPr/>
            <p:nvPr/>
          </p:nvSpPr>
          <p:spPr>
            <a:xfrm>
              <a:off x="4998913" y="1857358"/>
              <a:ext cx="35209" cy="10789"/>
            </a:xfrm>
            <a:custGeom>
              <a:rect b="b" l="l" r="r" t="t"/>
              <a:pathLst>
                <a:path extrusionOk="0" h="634" w="2069">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86"/>
            <p:cNvSpPr/>
            <p:nvPr/>
          </p:nvSpPr>
          <p:spPr>
            <a:xfrm>
              <a:off x="5114717" y="1816057"/>
              <a:ext cx="28402" cy="20727"/>
            </a:xfrm>
            <a:custGeom>
              <a:rect b="b" l="l" r="r" t="t"/>
              <a:pathLst>
                <a:path extrusionOk="0" h="1218" w="1669">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86"/>
            <p:cNvSpPr/>
            <p:nvPr/>
          </p:nvSpPr>
          <p:spPr>
            <a:xfrm>
              <a:off x="5073279" y="1787382"/>
              <a:ext cx="47700" cy="34784"/>
            </a:xfrm>
            <a:custGeom>
              <a:rect b="b" l="l" r="r" t="t"/>
              <a:pathLst>
                <a:path extrusionOk="0" h="2044" w="2803">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86"/>
            <p:cNvSpPr/>
            <p:nvPr/>
          </p:nvSpPr>
          <p:spPr>
            <a:xfrm>
              <a:off x="5030140" y="1799601"/>
              <a:ext cx="39174" cy="28249"/>
            </a:xfrm>
            <a:custGeom>
              <a:rect b="b" l="l" r="r" t="t"/>
              <a:pathLst>
                <a:path extrusionOk="0" h="1660" w="2302">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86"/>
            <p:cNvSpPr/>
            <p:nvPr/>
          </p:nvSpPr>
          <p:spPr>
            <a:xfrm>
              <a:off x="4979036" y="1915252"/>
              <a:ext cx="33507" cy="27262"/>
            </a:xfrm>
            <a:custGeom>
              <a:rect b="b" l="l" r="r" t="t"/>
              <a:pathLst>
                <a:path extrusionOk="0" h="1602" w="1969">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86"/>
            <p:cNvSpPr/>
            <p:nvPr/>
          </p:nvSpPr>
          <p:spPr>
            <a:xfrm>
              <a:off x="4998913" y="1857358"/>
              <a:ext cx="35209" cy="10789"/>
            </a:xfrm>
            <a:custGeom>
              <a:rect b="b" l="l" r="r" t="t"/>
              <a:pathLst>
                <a:path extrusionOk="0" h="634" w="2069">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86"/>
            <p:cNvSpPr/>
            <p:nvPr/>
          </p:nvSpPr>
          <p:spPr>
            <a:xfrm>
              <a:off x="5114717" y="1816057"/>
              <a:ext cx="28402" cy="20727"/>
            </a:xfrm>
            <a:custGeom>
              <a:rect b="b" l="l" r="r" t="t"/>
              <a:pathLst>
                <a:path extrusionOk="0" h="1218" w="1669">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86"/>
            <p:cNvSpPr/>
            <p:nvPr/>
          </p:nvSpPr>
          <p:spPr>
            <a:xfrm>
              <a:off x="5073279" y="1787382"/>
              <a:ext cx="47700" cy="34784"/>
            </a:xfrm>
            <a:custGeom>
              <a:rect b="b" l="l" r="r" t="t"/>
              <a:pathLst>
                <a:path extrusionOk="0" h="2044" w="2803">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86"/>
            <p:cNvSpPr/>
            <p:nvPr/>
          </p:nvSpPr>
          <p:spPr>
            <a:xfrm>
              <a:off x="5030140" y="1799601"/>
              <a:ext cx="39174" cy="28249"/>
            </a:xfrm>
            <a:custGeom>
              <a:rect b="b" l="l" r="r" t="t"/>
              <a:pathLst>
                <a:path extrusionOk="0" h="1660" w="2302">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86"/>
            <p:cNvSpPr/>
            <p:nvPr/>
          </p:nvSpPr>
          <p:spPr>
            <a:xfrm>
              <a:off x="4996071" y="1797031"/>
              <a:ext cx="151013" cy="196008"/>
            </a:xfrm>
            <a:custGeom>
              <a:rect b="b" l="l" r="r" t="t"/>
              <a:pathLst>
                <a:path extrusionOk="0" h="11518" w="8874">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86"/>
            <p:cNvSpPr/>
            <p:nvPr/>
          </p:nvSpPr>
          <p:spPr>
            <a:xfrm>
              <a:off x="4996071" y="1797031"/>
              <a:ext cx="151013" cy="196008"/>
            </a:xfrm>
            <a:custGeom>
              <a:rect b="b" l="l" r="r" t="t"/>
              <a:pathLst>
                <a:path extrusionOk="0" h="11518" w="8874">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86"/>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86"/>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86"/>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86"/>
            <p:cNvSpPr/>
            <p:nvPr/>
          </p:nvSpPr>
          <p:spPr>
            <a:xfrm>
              <a:off x="4767305" y="1806255"/>
              <a:ext cx="50542" cy="40893"/>
            </a:xfrm>
            <a:custGeom>
              <a:rect b="b" l="l" r="r" t="t"/>
              <a:pathLst>
                <a:path extrusionOk="0" h="2403" w="297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86"/>
            <p:cNvSpPr/>
            <p:nvPr/>
          </p:nvSpPr>
          <p:spPr>
            <a:xfrm>
              <a:off x="4797391" y="1717713"/>
              <a:ext cx="52244" cy="17035"/>
            </a:xfrm>
            <a:custGeom>
              <a:rect b="b" l="l" r="r" t="t"/>
              <a:pathLst>
                <a:path extrusionOk="0" h="1001" w="307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86"/>
            <p:cNvSpPr/>
            <p:nvPr/>
          </p:nvSpPr>
          <p:spPr>
            <a:xfrm>
              <a:off x="4971089" y="1656926"/>
              <a:ext cx="42595" cy="31108"/>
            </a:xfrm>
            <a:custGeom>
              <a:rect b="b" l="l" r="r" t="t"/>
              <a:pathLst>
                <a:path extrusionOk="0" h="1828" w="2503">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86"/>
            <p:cNvSpPr/>
            <p:nvPr/>
          </p:nvSpPr>
          <p:spPr>
            <a:xfrm>
              <a:off x="4908652" y="1613481"/>
              <a:ext cx="72103" cy="52584"/>
            </a:xfrm>
            <a:custGeom>
              <a:rect b="b" l="l" r="r" t="t"/>
              <a:pathLst>
                <a:path extrusionOk="0" h="3090" w="4237">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86"/>
            <p:cNvSpPr/>
            <p:nvPr/>
          </p:nvSpPr>
          <p:spPr>
            <a:xfrm>
              <a:off x="4843934" y="1632557"/>
              <a:ext cx="59068" cy="41455"/>
            </a:xfrm>
            <a:custGeom>
              <a:rect b="b" l="l" r="r" t="t"/>
              <a:pathLst>
                <a:path extrusionOk="0" h="2436" w="3471">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86"/>
            <p:cNvSpPr/>
            <p:nvPr/>
          </p:nvSpPr>
          <p:spPr>
            <a:xfrm>
              <a:off x="4767305" y="1806255"/>
              <a:ext cx="50542" cy="40893"/>
            </a:xfrm>
            <a:custGeom>
              <a:rect b="b" l="l" r="r" t="t"/>
              <a:pathLst>
                <a:path extrusionOk="0" h="2403" w="297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86"/>
            <p:cNvSpPr/>
            <p:nvPr/>
          </p:nvSpPr>
          <p:spPr>
            <a:xfrm>
              <a:off x="4797391" y="1717713"/>
              <a:ext cx="52244" cy="17035"/>
            </a:xfrm>
            <a:custGeom>
              <a:rect b="b" l="l" r="r" t="t"/>
              <a:pathLst>
                <a:path extrusionOk="0" h="1001" w="307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86"/>
            <p:cNvSpPr/>
            <p:nvPr/>
          </p:nvSpPr>
          <p:spPr>
            <a:xfrm>
              <a:off x="4971089" y="1656926"/>
              <a:ext cx="42595" cy="31108"/>
            </a:xfrm>
            <a:custGeom>
              <a:rect b="b" l="l" r="r" t="t"/>
              <a:pathLst>
                <a:path extrusionOk="0" h="1828" w="2503">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86"/>
            <p:cNvSpPr/>
            <p:nvPr/>
          </p:nvSpPr>
          <p:spPr>
            <a:xfrm>
              <a:off x="4908652" y="1613481"/>
              <a:ext cx="72103" cy="52584"/>
            </a:xfrm>
            <a:custGeom>
              <a:rect b="b" l="l" r="r" t="t"/>
              <a:pathLst>
                <a:path extrusionOk="0" h="3090" w="4237">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86"/>
            <p:cNvSpPr/>
            <p:nvPr/>
          </p:nvSpPr>
          <p:spPr>
            <a:xfrm>
              <a:off x="4843934" y="1632557"/>
              <a:ext cx="59068" cy="41455"/>
            </a:xfrm>
            <a:custGeom>
              <a:rect b="b" l="l" r="r" t="t"/>
              <a:pathLst>
                <a:path extrusionOk="0" h="2436" w="3471">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86"/>
            <p:cNvSpPr/>
            <p:nvPr/>
          </p:nvSpPr>
          <p:spPr>
            <a:xfrm>
              <a:off x="4791725" y="1628235"/>
              <a:ext cx="228766" cy="293960"/>
            </a:xfrm>
            <a:custGeom>
              <a:rect b="b" l="l" r="r" t="t"/>
              <a:pathLst>
                <a:path extrusionOk="0" h="17274" w="13443">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86"/>
            <p:cNvSpPr/>
            <p:nvPr/>
          </p:nvSpPr>
          <p:spPr>
            <a:xfrm>
              <a:off x="4791725" y="1628235"/>
              <a:ext cx="228766" cy="293960"/>
            </a:xfrm>
            <a:custGeom>
              <a:rect b="b" l="l" r="r" t="t"/>
              <a:pathLst>
                <a:path extrusionOk="0" h="17274" w="13443">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86"/>
            <p:cNvSpPr/>
            <p:nvPr/>
          </p:nvSpPr>
          <p:spPr>
            <a:xfrm>
              <a:off x="5395710" y="2729846"/>
              <a:ext cx="214012" cy="677450"/>
            </a:xfrm>
            <a:custGeom>
              <a:rect b="b" l="l" r="r" t="t"/>
              <a:pathLst>
                <a:path extrusionOk="0" h="39809" w="12576">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86"/>
            <p:cNvSpPr/>
            <p:nvPr/>
          </p:nvSpPr>
          <p:spPr>
            <a:xfrm>
              <a:off x="5426920" y="3858906"/>
              <a:ext cx="363324" cy="129231"/>
            </a:xfrm>
            <a:custGeom>
              <a:rect b="b" l="l" r="r" t="t"/>
              <a:pathLst>
                <a:path extrusionOk="0" h="7594" w="2135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86"/>
            <p:cNvSpPr/>
            <p:nvPr/>
          </p:nvSpPr>
          <p:spPr>
            <a:xfrm>
              <a:off x="5428060" y="3780795"/>
              <a:ext cx="369552" cy="187227"/>
            </a:xfrm>
            <a:custGeom>
              <a:rect b="b" l="l" r="r" t="t"/>
              <a:pathLst>
                <a:path extrusionOk="0" h="11002" w="21716">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86"/>
            <p:cNvSpPr/>
            <p:nvPr/>
          </p:nvSpPr>
          <p:spPr>
            <a:xfrm>
              <a:off x="5684633" y="3896378"/>
              <a:ext cx="111277" cy="71354"/>
            </a:xfrm>
            <a:custGeom>
              <a:rect b="b" l="l" r="r" t="t"/>
              <a:pathLst>
                <a:path extrusionOk="0" h="4193" w="6539">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86"/>
            <p:cNvSpPr/>
            <p:nvPr/>
          </p:nvSpPr>
          <p:spPr>
            <a:xfrm>
              <a:off x="5433727" y="3351240"/>
              <a:ext cx="207222" cy="524633"/>
            </a:xfrm>
            <a:custGeom>
              <a:rect b="b" l="l" r="r" t="t"/>
              <a:pathLst>
                <a:path extrusionOk="0" h="30829" w="12177">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86"/>
            <p:cNvSpPr/>
            <p:nvPr/>
          </p:nvSpPr>
          <p:spPr>
            <a:xfrm>
              <a:off x="5503567" y="3296358"/>
              <a:ext cx="120348" cy="139305"/>
            </a:xfrm>
            <a:custGeom>
              <a:rect b="b" l="l" r="r" t="t"/>
              <a:pathLst>
                <a:path extrusionOk="0" h="8186" w="7072">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86"/>
            <p:cNvSpPr/>
            <p:nvPr/>
          </p:nvSpPr>
          <p:spPr>
            <a:xfrm>
              <a:off x="5503567" y="3296358"/>
              <a:ext cx="120348" cy="139305"/>
            </a:xfrm>
            <a:custGeom>
              <a:rect b="b" l="l" r="r" t="t"/>
              <a:pathLst>
                <a:path extrusionOk="0" h="8186" w="7072">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86"/>
            <p:cNvSpPr/>
            <p:nvPr/>
          </p:nvSpPr>
          <p:spPr>
            <a:xfrm>
              <a:off x="5440551" y="3447933"/>
              <a:ext cx="101050" cy="337763"/>
            </a:xfrm>
            <a:custGeom>
              <a:rect b="b" l="l" r="r" t="t"/>
              <a:pathLst>
                <a:path extrusionOk="0" h="19848" w="5938">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86"/>
            <p:cNvSpPr/>
            <p:nvPr/>
          </p:nvSpPr>
          <p:spPr>
            <a:xfrm>
              <a:off x="5178856" y="2599270"/>
              <a:ext cx="423498" cy="350492"/>
            </a:xfrm>
            <a:custGeom>
              <a:rect b="b" l="l" r="r" t="t"/>
              <a:pathLst>
                <a:path extrusionOk="0" h="20596" w="24886">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86"/>
            <p:cNvSpPr/>
            <p:nvPr/>
          </p:nvSpPr>
          <p:spPr>
            <a:xfrm>
              <a:off x="5217451" y="2604954"/>
              <a:ext cx="370131" cy="152715"/>
            </a:xfrm>
            <a:custGeom>
              <a:rect b="b" l="l" r="r" t="t"/>
              <a:pathLst>
                <a:path extrusionOk="0" h="8974" w="2175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86"/>
            <p:cNvSpPr/>
            <p:nvPr/>
          </p:nvSpPr>
          <p:spPr>
            <a:xfrm>
              <a:off x="5445180" y="2114118"/>
              <a:ext cx="640232" cy="422783"/>
            </a:xfrm>
            <a:custGeom>
              <a:rect b="b" l="l" r="r" t="t"/>
              <a:pathLst>
                <a:path extrusionOk="0" h="24844" w="37622">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86"/>
            <p:cNvSpPr/>
            <p:nvPr/>
          </p:nvSpPr>
          <p:spPr>
            <a:xfrm>
              <a:off x="6087675" y="2198797"/>
              <a:ext cx="83284" cy="114970"/>
            </a:xfrm>
            <a:custGeom>
              <a:rect b="b" l="l" r="r" t="t"/>
              <a:pathLst>
                <a:path extrusionOk="0" h="6756" w="4894">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86"/>
            <p:cNvSpPr/>
            <p:nvPr/>
          </p:nvSpPr>
          <p:spPr>
            <a:xfrm>
              <a:off x="6104710" y="2258035"/>
              <a:ext cx="107295" cy="92626"/>
            </a:xfrm>
            <a:custGeom>
              <a:rect b="b" l="l" r="r" t="t"/>
              <a:pathLst>
                <a:path extrusionOk="0" h="5443" w="6305">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86"/>
            <p:cNvSpPr/>
            <p:nvPr/>
          </p:nvSpPr>
          <p:spPr>
            <a:xfrm>
              <a:off x="5995151" y="2290471"/>
              <a:ext cx="157259" cy="157259"/>
            </a:xfrm>
            <a:custGeom>
              <a:rect b="b" l="l" r="r" t="t"/>
              <a:pathLst>
                <a:path extrusionOk="0" h="9241" w="9241">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86"/>
            <p:cNvSpPr/>
            <p:nvPr/>
          </p:nvSpPr>
          <p:spPr>
            <a:xfrm>
              <a:off x="5985502" y="2276482"/>
              <a:ext cx="59051" cy="84390"/>
            </a:xfrm>
            <a:custGeom>
              <a:rect b="b" l="l" r="r" t="t"/>
              <a:pathLst>
                <a:path extrusionOk="0" h="4959" w="347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86"/>
            <p:cNvSpPr/>
            <p:nvPr/>
          </p:nvSpPr>
          <p:spPr>
            <a:xfrm>
              <a:off x="6042834" y="2191055"/>
              <a:ext cx="50576" cy="123853"/>
            </a:xfrm>
            <a:custGeom>
              <a:rect b="b" l="l" r="r" t="t"/>
              <a:pathLst>
                <a:path extrusionOk="0" h="7278" w="2972">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86"/>
            <p:cNvSpPr/>
            <p:nvPr/>
          </p:nvSpPr>
          <p:spPr>
            <a:xfrm>
              <a:off x="5177716" y="2762826"/>
              <a:ext cx="245256" cy="651226"/>
            </a:xfrm>
            <a:custGeom>
              <a:rect b="b" l="l" r="r" t="t"/>
              <a:pathLst>
                <a:path extrusionOk="0" h="38268" w="14412">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86"/>
            <p:cNvSpPr/>
            <p:nvPr/>
          </p:nvSpPr>
          <p:spPr>
            <a:xfrm>
              <a:off x="5091437" y="3966763"/>
              <a:ext cx="279870" cy="187107"/>
            </a:xfrm>
            <a:custGeom>
              <a:rect b="b" l="l" r="r" t="t"/>
              <a:pathLst>
                <a:path extrusionOk="0" h="10995" w="16446">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86"/>
            <p:cNvSpPr/>
            <p:nvPr/>
          </p:nvSpPr>
          <p:spPr>
            <a:xfrm>
              <a:off x="5089735" y="3836494"/>
              <a:ext cx="286115" cy="299270"/>
            </a:xfrm>
            <a:custGeom>
              <a:rect b="b" l="l" r="r" t="t"/>
              <a:pathLst>
                <a:path extrusionOk="0" h="17586" w="16813">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86"/>
            <p:cNvSpPr/>
            <p:nvPr/>
          </p:nvSpPr>
          <p:spPr>
            <a:xfrm>
              <a:off x="5193610" y="4063830"/>
              <a:ext cx="170890" cy="71916"/>
            </a:xfrm>
            <a:custGeom>
              <a:rect b="b" l="l" r="r" t="t"/>
              <a:pathLst>
                <a:path extrusionOk="0" h="4226" w="10042">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86"/>
            <p:cNvSpPr/>
            <p:nvPr/>
          </p:nvSpPr>
          <p:spPr>
            <a:xfrm>
              <a:off x="5087472" y="3364479"/>
              <a:ext cx="221398" cy="623181"/>
            </a:xfrm>
            <a:custGeom>
              <a:rect b="b" l="l" r="r" t="t"/>
              <a:pathLst>
                <a:path extrusionOk="0" h="36620" w="1301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86"/>
            <p:cNvSpPr/>
            <p:nvPr/>
          </p:nvSpPr>
          <p:spPr>
            <a:xfrm>
              <a:off x="5154368" y="3323059"/>
              <a:ext cx="162568" cy="138539"/>
            </a:xfrm>
            <a:custGeom>
              <a:rect b="b" l="l" r="r" t="t"/>
              <a:pathLst>
                <a:path extrusionOk="0" h="8141" w="9553">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86"/>
            <p:cNvSpPr/>
            <p:nvPr/>
          </p:nvSpPr>
          <p:spPr>
            <a:xfrm>
              <a:off x="5154368" y="3323059"/>
              <a:ext cx="162568" cy="138539"/>
            </a:xfrm>
            <a:custGeom>
              <a:rect b="b" l="l" r="r" t="t"/>
              <a:pathLst>
                <a:path extrusionOk="0" h="8141" w="9553">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86"/>
            <p:cNvSpPr/>
            <p:nvPr/>
          </p:nvSpPr>
          <p:spPr>
            <a:xfrm>
              <a:off x="5269678" y="3512634"/>
              <a:ext cx="36911" cy="382621"/>
            </a:xfrm>
            <a:custGeom>
              <a:rect b="b" l="l" r="r" t="t"/>
              <a:pathLst>
                <a:path extrusionOk="0" h="22484" w="2169">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86"/>
            <p:cNvSpPr/>
            <p:nvPr/>
          </p:nvSpPr>
          <p:spPr>
            <a:xfrm>
              <a:off x="5093717" y="3487090"/>
              <a:ext cx="105594" cy="393411"/>
            </a:xfrm>
            <a:custGeom>
              <a:rect b="b" l="l" r="r" t="t"/>
              <a:pathLst>
                <a:path extrusionOk="0" h="23118" w="6205">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86"/>
            <p:cNvSpPr/>
            <p:nvPr/>
          </p:nvSpPr>
          <p:spPr>
            <a:xfrm>
              <a:off x="5407060" y="2385922"/>
              <a:ext cx="197897" cy="173936"/>
            </a:xfrm>
            <a:custGeom>
              <a:rect b="b" l="l" r="r" t="t"/>
              <a:pathLst>
                <a:path extrusionOk="0" h="10221" w="11629">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86"/>
            <p:cNvSpPr/>
            <p:nvPr/>
          </p:nvSpPr>
          <p:spPr>
            <a:xfrm>
              <a:off x="5407060" y="2385922"/>
              <a:ext cx="197897" cy="173936"/>
            </a:xfrm>
            <a:custGeom>
              <a:rect b="b" l="l" r="r" t="t"/>
              <a:pathLst>
                <a:path extrusionOk="0" h="10221" w="11629">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86"/>
            <p:cNvSpPr/>
            <p:nvPr/>
          </p:nvSpPr>
          <p:spPr>
            <a:xfrm>
              <a:off x="5246415" y="2346390"/>
              <a:ext cx="310518" cy="377788"/>
            </a:xfrm>
            <a:custGeom>
              <a:rect b="b" l="l" r="r" t="t"/>
              <a:pathLst>
                <a:path extrusionOk="0" h="22200" w="18247">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86"/>
            <p:cNvSpPr/>
            <p:nvPr/>
          </p:nvSpPr>
          <p:spPr>
            <a:xfrm>
              <a:off x="5120384" y="2089613"/>
              <a:ext cx="500689" cy="494358"/>
            </a:xfrm>
            <a:custGeom>
              <a:rect b="b" l="l" r="r" t="t"/>
              <a:pathLst>
                <a:path extrusionOk="0" h="29050" w="29422">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86"/>
            <p:cNvSpPr/>
            <p:nvPr/>
          </p:nvSpPr>
          <p:spPr>
            <a:xfrm>
              <a:off x="5139681" y="2167894"/>
              <a:ext cx="147610" cy="209094"/>
            </a:xfrm>
            <a:custGeom>
              <a:rect b="b" l="l" r="r" t="t"/>
              <a:pathLst>
                <a:path extrusionOk="0" h="12287" w="8674">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86"/>
            <p:cNvSpPr/>
            <p:nvPr/>
          </p:nvSpPr>
          <p:spPr>
            <a:xfrm>
              <a:off x="5218030" y="2145720"/>
              <a:ext cx="394534" cy="437690"/>
            </a:xfrm>
            <a:custGeom>
              <a:rect b="b" l="l" r="r" t="t"/>
              <a:pathLst>
                <a:path extrusionOk="0" h="25720" w="23184">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86"/>
            <p:cNvSpPr/>
            <p:nvPr/>
          </p:nvSpPr>
          <p:spPr>
            <a:xfrm>
              <a:off x="4766862" y="2167962"/>
              <a:ext cx="478992" cy="487568"/>
            </a:xfrm>
            <a:custGeom>
              <a:rect b="b" l="l" r="r" t="t"/>
              <a:pathLst>
                <a:path extrusionOk="0" h="28651" w="28147">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86"/>
            <p:cNvSpPr/>
            <p:nvPr/>
          </p:nvSpPr>
          <p:spPr>
            <a:xfrm>
              <a:off x="4758796" y="2228408"/>
              <a:ext cx="49963" cy="123955"/>
            </a:xfrm>
            <a:custGeom>
              <a:rect b="b" l="l" r="r" t="t"/>
              <a:pathLst>
                <a:path extrusionOk="0" h="7284" w="2936">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86"/>
            <p:cNvSpPr/>
            <p:nvPr/>
          </p:nvSpPr>
          <p:spPr>
            <a:xfrm>
              <a:off x="4829180" y="2284498"/>
              <a:ext cx="44858" cy="89444"/>
            </a:xfrm>
            <a:custGeom>
              <a:rect b="b" l="l" r="r" t="t"/>
              <a:pathLst>
                <a:path extrusionOk="0" h="5256" w="2636">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86"/>
            <p:cNvSpPr/>
            <p:nvPr/>
          </p:nvSpPr>
          <p:spPr>
            <a:xfrm>
              <a:off x="4707131" y="2331006"/>
              <a:ext cx="179398" cy="157191"/>
            </a:xfrm>
            <a:custGeom>
              <a:rect b="b" l="l" r="r" t="t"/>
              <a:pathLst>
                <a:path extrusionOk="0" h="9237" w="10542">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86"/>
            <p:cNvSpPr/>
            <p:nvPr/>
          </p:nvSpPr>
          <p:spPr>
            <a:xfrm>
              <a:off x="4693517" y="2252113"/>
              <a:ext cx="76085" cy="113303"/>
            </a:xfrm>
            <a:custGeom>
              <a:rect b="b" l="l" r="r" t="t"/>
              <a:pathLst>
                <a:path extrusionOk="0" h="6658" w="4471">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86"/>
            <p:cNvSpPr/>
            <p:nvPr/>
          </p:nvSpPr>
          <p:spPr>
            <a:xfrm>
              <a:off x="4651432" y="2326905"/>
              <a:ext cx="108521" cy="90176"/>
            </a:xfrm>
            <a:custGeom>
              <a:rect b="b" l="l" r="r" t="t"/>
              <a:pathLst>
                <a:path extrusionOk="0" h="5299" w="6377">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86"/>
            <p:cNvSpPr/>
            <p:nvPr/>
          </p:nvSpPr>
          <p:spPr>
            <a:xfrm>
              <a:off x="5249240" y="1864727"/>
              <a:ext cx="261712" cy="304511"/>
            </a:xfrm>
            <a:custGeom>
              <a:rect b="b" l="l" r="r" t="t"/>
              <a:pathLst>
                <a:path extrusionOk="0" h="17894" w="15379">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86"/>
            <p:cNvSpPr/>
            <p:nvPr/>
          </p:nvSpPr>
          <p:spPr>
            <a:xfrm>
              <a:off x="5238468" y="1706668"/>
              <a:ext cx="336062" cy="367204"/>
            </a:xfrm>
            <a:custGeom>
              <a:rect b="b" l="l" r="r" t="t"/>
              <a:pathLst>
                <a:path extrusionOk="0" h="21578" w="19748">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86"/>
            <p:cNvSpPr/>
            <p:nvPr/>
          </p:nvSpPr>
          <p:spPr>
            <a:xfrm>
              <a:off x="5351958" y="1853376"/>
              <a:ext cx="216326" cy="113660"/>
            </a:xfrm>
            <a:custGeom>
              <a:rect b="b" l="l" r="r" t="t"/>
              <a:pathLst>
                <a:path extrusionOk="0" h="6679" w="12712">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86"/>
            <p:cNvSpPr/>
            <p:nvPr/>
          </p:nvSpPr>
          <p:spPr>
            <a:xfrm>
              <a:off x="5275362" y="1706924"/>
              <a:ext cx="286115" cy="367289"/>
            </a:xfrm>
            <a:custGeom>
              <a:rect b="b" l="l" r="r" t="t"/>
              <a:pathLst>
                <a:path extrusionOk="0" h="21583" w="16813">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86"/>
            <p:cNvSpPr/>
            <p:nvPr/>
          </p:nvSpPr>
          <p:spPr>
            <a:xfrm>
              <a:off x="5438985" y="1897009"/>
              <a:ext cx="61569" cy="31891"/>
            </a:xfrm>
            <a:custGeom>
              <a:rect b="b" l="l" r="r" t="t"/>
              <a:pathLst>
                <a:path extrusionOk="0" h="1874" w="3618">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86"/>
            <p:cNvSpPr/>
            <p:nvPr/>
          </p:nvSpPr>
          <p:spPr>
            <a:xfrm>
              <a:off x="5537619" y="1885522"/>
              <a:ext cx="53673" cy="29747"/>
            </a:xfrm>
            <a:custGeom>
              <a:rect b="b" l="l" r="r" t="t"/>
              <a:pathLst>
                <a:path extrusionOk="0" h="1748" w="3154">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86"/>
            <p:cNvSpPr/>
            <p:nvPr/>
          </p:nvSpPr>
          <p:spPr>
            <a:xfrm>
              <a:off x="5756736" y="1729063"/>
              <a:ext cx="555740" cy="991150"/>
            </a:xfrm>
            <a:custGeom>
              <a:rect b="b" l="l" r="r" t="t"/>
              <a:pathLst>
                <a:path extrusionOk="0" h="58243" w="32657">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86"/>
            <p:cNvSpPr/>
            <p:nvPr/>
          </p:nvSpPr>
          <p:spPr>
            <a:xfrm>
              <a:off x="5756736" y="1729063"/>
              <a:ext cx="555740" cy="991150"/>
            </a:xfrm>
            <a:custGeom>
              <a:rect b="b" l="l" r="r" t="t"/>
              <a:pathLst>
                <a:path extrusionOk="0" fill="none" h="58243" w="32657">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86"/>
            <p:cNvSpPr/>
            <p:nvPr/>
          </p:nvSpPr>
          <p:spPr>
            <a:xfrm>
              <a:off x="4572029" y="1936962"/>
              <a:ext cx="1303932" cy="892942"/>
            </a:xfrm>
            <a:custGeom>
              <a:rect b="b" l="l" r="r" t="t"/>
              <a:pathLst>
                <a:path extrusionOk="0" fill="none" h="52472" w="76623">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86"/>
            <p:cNvSpPr/>
            <p:nvPr/>
          </p:nvSpPr>
          <p:spPr>
            <a:xfrm>
              <a:off x="4572029" y="1936962"/>
              <a:ext cx="1303932" cy="872896"/>
            </a:xfrm>
            <a:custGeom>
              <a:rect b="b" l="l" r="r" t="t"/>
              <a:pathLst>
                <a:path extrusionOk="0" h="51294" w="76623">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8" name="Google Shape;2138;p86"/>
          <p:cNvSpPr txBox="1"/>
          <p:nvPr>
            <p:ph type="title"/>
          </p:nvPr>
        </p:nvSpPr>
        <p:spPr>
          <a:xfrm>
            <a:off x="2922625" y="4146925"/>
            <a:ext cx="1653900" cy="9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03</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2" name="Shape 2142"/>
        <p:cNvGrpSpPr/>
        <p:nvPr/>
      </p:nvGrpSpPr>
      <p:grpSpPr>
        <a:xfrm>
          <a:off x="0" y="0"/>
          <a:ext cx="0" cy="0"/>
          <a:chOff x="0" y="0"/>
          <a:chExt cx="0" cy="0"/>
        </a:xfrm>
      </p:grpSpPr>
      <p:sp>
        <p:nvSpPr>
          <p:cNvPr id="2143" name="Google Shape;2143;p87"/>
          <p:cNvSpPr txBox="1"/>
          <p:nvPr>
            <p:ph type="title"/>
          </p:nvPr>
        </p:nvSpPr>
        <p:spPr>
          <a:xfrm>
            <a:off x="522000" y="3345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an ARIMA model?</a:t>
            </a:r>
            <a:endParaRPr/>
          </a:p>
        </p:txBody>
      </p:sp>
      <p:grpSp>
        <p:nvGrpSpPr>
          <p:cNvPr id="2144" name="Google Shape;2144;p87"/>
          <p:cNvGrpSpPr/>
          <p:nvPr/>
        </p:nvGrpSpPr>
        <p:grpSpPr>
          <a:xfrm>
            <a:off x="2150704" y="3099445"/>
            <a:ext cx="2081242" cy="693749"/>
            <a:chOff x="4621325" y="3805350"/>
            <a:chExt cx="1356300" cy="319200"/>
          </a:xfrm>
        </p:grpSpPr>
        <p:sp>
          <p:nvSpPr>
            <p:cNvPr id="2145" name="Google Shape;2145;p87"/>
            <p:cNvSpPr/>
            <p:nvPr/>
          </p:nvSpPr>
          <p:spPr>
            <a:xfrm>
              <a:off x="4795325" y="3805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3D3D3D"/>
                  </a:solidFill>
                  <a:latin typeface="Roboto"/>
                  <a:ea typeface="Roboto"/>
                  <a:cs typeface="Roboto"/>
                  <a:sym typeface="Roboto"/>
                </a:rPr>
                <a:t>ARIMA</a:t>
              </a:r>
              <a:endParaRPr sz="1600">
                <a:solidFill>
                  <a:srgbClr val="3D3D3D"/>
                </a:solidFill>
                <a:latin typeface="Roboto"/>
                <a:ea typeface="Roboto"/>
                <a:cs typeface="Roboto"/>
                <a:sym typeface="Roboto"/>
              </a:endParaRPr>
            </a:p>
          </p:txBody>
        </p:sp>
        <p:sp>
          <p:nvSpPr>
            <p:cNvPr id="2146" name="Google Shape;2146;p87"/>
            <p:cNvSpPr/>
            <p:nvPr/>
          </p:nvSpPr>
          <p:spPr>
            <a:xfrm>
              <a:off x="4621325" y="38779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7" name="Google Shape;2147;p87"/>
          <p:cNvCxnSpPr>
            <a:stCxn id="2145" idx="3"/>
            <a:endCxn id="2148" idx="2"/>
          </p:cNvCxnSpPr>
          <p:nvPr/>
        </p:nvCxnSpPr>
        <p:spPr>
          <a:xfrm>
            <a:off x="4231946" y="3446320"/>
            <a:ext cx="899400" cy="600"/>
          </a:xfrm>
          <a:prstGeom prst="bentConnector3">
            <a:avLst>
              <a:gd fmla="val 49994" name="adj1"/>
            </a:avLst>
          </a:prstGeom>
          <a:noFill/>
          <a:ln cap="flat" cmpd="sng" w="9525">
            <a:solidFill>
              <a:srgbClr val="C2C2C2"/>
            </a:solidFill>
            <a:prstDash val="solid"/>
            <a:round/>
            <a:headEnd len="sm" w="sm" type="none"/>
            <a:tailEnd len="sm" w="sm" type="none"/>
          </a:ln>
        </p:spPr>
      </p:cxnSp>
      <p:cxnSp>
        <p:nvCxnSpPr>
          <p:cNvPr id="2149" name="Google Shape;2149;p87"/>
          <p:cNvCxnSpPr>
            <a:stCxn id="2145" idx="3"/>
            <a:endCxn id="2150" idx="2"/>
          </p:cNvCxnSpPr>
          <p:nvPr/>
        </p:nvCxnSpPr>
        <p:spPr>
          <a:xfrm>
            <a:off x="4231946" y="3446320"/>
            <a:ext cx="899400" cy="993600"/>
          </a:xfrm>
          <a:prstGeom prst="bentConnector3">
            <a:avLst>
              <a:gd fmla="val 49994" name="adj1"/>
            </a:avLst>
          </a:prstGeom>
          <a:noFill/>
          <a:ln cap="flat" cmpd="sng" w="9525">
            <a:solidFill>
              <a:srgbClr val="C2C2C2"/>
            </a:solidFill>
            <a:prstDash val="solid"/>
            <a:round/>
            <a:headEnd len="sm" w="sm" type="none"/>
            <a:tailEnd len="sm" w="sm" type="none"/>
          </a:ln>
        </p:spPr>
      </p:cxnSp>
      <p:grpSp>
        <p:nvGrpSpPr>
          <p:cNvPr id="2151" name="Google Shape;2151;p87"/>
          <p:cNvGrpSpPr/>
          <p:nvPr/>
        </p:nvGrpSpPr>
        <p:grpSpPr>
          <a:xfrm>
            <a:off x="5131355" y="3099445"/>
            <a:ext cx="2081242" cy="693749"/>
            <a:chOff x="6563750" y="3805350"/>
            <a:chExt cx="1356300" cy="319200"/>
          </a:xfrm>
        </p:grpSpPr>
        <p:sp>
          <p:nvSpPr>
            <p:cNvPr id="2152" name="Google Shape;2152;p87"/>
            <p:cNvSpPr/>
            <p:nvPr/>
          </p:nvSpPr>
          <p:spPr>
            <a:xfrm>
              <a:off x="6737750" y="38053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3D3D3D"/>
                  </a:solidFill>
                  <a:latin typeface="Roboto"/>
                  <a:ea typeface="Roboto"/>
                  <a:cs typeface="Roboto"/>
                  <a:sym typeface="Roboto"/>
                </a:rPr>
                <a:t>Integration (I)</a:t>
              </a:r>
              <a:endParaRPr sz="1600">
                <a:solidFill>
                  <a:srgbClr val="3D3D3D"/>
                </a:solidFill>
                <a:latin typeface="Roboto"/>
                <a:ea typeface="Roboto"/>
                <a:cs typeface="Roboto"/>
                <a:sym typeface="Roboto"/>
              </a:endParaRPr>
            </a:p>
          </p:txBody>
        </p:sp>
        <p:sp>
          <p:nvSpPr>
            <p:cNvPr id="2148" name="Google Shape;2148;p87"/>
            <p:cNvSpPr/>
            <p:nvPr/>
          </p:nvSpPr>
          <p:spPr>
            <a:xfrm>
              <a:off x="6563750" y="3877950"/>
              <a:ext cx="174000" cy="174000"/>
            </a:xfrm>
            <a:prstGeom prst="ellipse">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3" name="Google Shape;2153;p87"/>
          <p:cNvGrpSpPr/>
          <p:nvPr/>
        </p:nvGrpSpPr>
        <p:grpSpPr>
          <a:xfrm>
            <a:off x="5131355" y="4093125"/>
            <a:ext cx="2453655" cy="693749"/>
            <a:chOff x="6563750" y="4262551"/>
            <a:chExt cx="1598993" cy="319200"/>
          </a:xfrm>
        </p:grpSpPr>
        <p:sp>
          <p:nvSpPr>
            <p:cNvPr id="2154" name="Google Shape;2154;p87"/>
            <p:cNvSpPr/>
            <p:nvPr/>
          </p:nvSpPr>
          <p:spPr>
            <a:xfrm>
              <a:off x="6737743" y="4262551"/>
              <a:ext cx="14250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3D3D3D"/>
                  </a:solidFill>
                  <a:latin typeface="Roboto"/>
                  <a:ea typeface="Roboto"/>
                  <a:cs typeface="Roboto"/>
                  <a:sym typeface="Roboto"/>
                </a:rPr>
                <a:t>Moving Average(MA)</a:t>
              </a:r>
              <a:endParaRPr sz="1600">
                <a:solidFill>
                  <a:srgbClr val="3D3D3D"/>
                </a:solidFill>
                <a:latin typeface="Roboto"/>
                <a:ea typeface="Roboto"/>
                <a:cs typeface="Roboto"/>
                <a:sym typeface="Roboto"/>
              </a:endParaRPr>
            </a:p>
          </p:txBody>
        </p:sp>
        <p:sp>
          <p:nvSpPr>
            <p:cNvPr id="2150" name="Google Shape;2150;p87"/>
            <p:cNvSpPr/>
            <p:nvPr/>
          </p:nvSpPr>
          <p:spPr>
            <a:xfrm>
              <a:off x="6563750" y="4335150"/>
              <a:ext cx="174000" cy="174000"/>
            </a:xfrm>
            <a:prstGeom prst="ellipse">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5" name="Google Shape;2155;p87"/>
          <p:cNvGrpSpPr/>
          <p:nvPr/>
        </p:nvGrpSpPr>
        <p:grpSpPr>
          <a:xfrm>
            <a:off x="5131355" y="2105775"/>
            <a:ext cx="2617079" cy="693749"/>
            <a:chOff x="6563750" y="3348154"/>
            <a:chExt cx="1705493" cy="319200"/>
          </a:xfrm>
        </p:grpSpPr>
        <p:sp>
          <p:nvSpPr>
            <p:cNvPr id="2156" name="Google Shape;2156;p87"/>
            <p:cNvSpPr/>
            <p:nvPr/>
          </p:nvSpPr>
          <p:spPr>
            <a:xfrm>
              <a:off x="6737743" y="3348154"/>
              <a:ext cx="15315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aseline="30000" sz="2200">
                <a:solidFill>
                  <a:srgbClr val="3D3D3D"/>
                </a:solidFill>
              </a:endParaRPr>
            </a:p>
          </p:txBody>
        </p:sp>
        <p:sp>
          <p:nvSpPr>
            <p:cNvPr id="2157" name="Google Shape;2157;p87"/>
            <p:cNvSpPr/>
            <p:nvPr/>
          </p:nvSpPr>
          <p:spPr>
            <a:xfrm>
              <a:off x="6563750" y="3420750"/>
              <a:ext cx="174000" cy="174000"/>
            </a:xfrm>
            <a:prstGeom prst="ellipse">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58" name="Google Shape;2158;p87"/>
          <p:cNvCxnSpPr>
            <a:stCxn id="2145" idx="3"/>
            <a:endCxn id="2157" idx="2"/>
          </p:cNvCxnSpPr>
          <p:nvPr/>
        </p:nvCxnSpPr>
        <p:spPr>
          <a:xfrm flipH="1" rot="10800000">
            <a:off x="4231946" y="2452720"/>
            <a:ext cx="899400" cy="993600"/>
          </a:xfrm>
          <a:prstGeom prst="bentConnector3">
            <a:avLst>
              <a:gd fmla="val 49994" name="adj1"/>
            </a:avLst>
          </a:prstGeom>
          <a:noFill/>
          <a:ln cap="flat" cmpd="sng" w="9525">
            <a:solidFill>
              <a:srgbClr val="C2C2C2"/>
            </a:solidFill>
            <a:prstDash val="solid"/>
            <a:round/>
            <a:headEnd len="sm" w="sm" type="none"/>
            <a:tailEnd len="sm" w="sm" type="none"/>
          </a:ln>
        </p:spPr>
      </p:cxnSp>
      <p:sp>
        <p:nvSpPr>
          <p:cNvPr id="2159" name="Google Shape;2159;p87"/>
          <p:cNvSpPr txBox="1"/>
          <p:nvPr/>
        </p:nvSpPr>
        <p:spPr>
          <a:xfrm>
            <a:off x="2150700" y="1302525"/>
            <a:ext cx="4289400" cy="40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100"/>
              </a:spcAft>
              <a:buClr>
                <a:schemeClr val="dk1"/>
              </a:buClr>
              <a:buSzPts val="1100"/>
              <a:buFont typeface="Arial"/>
              <a:buNone/>
            </a:pPr>
            <a:r>
              <a:rPr lang="en-GB" sz="1450">
                <a:solidFill>
                  <a:schemeClr val="dk1"/>
                </a:solidFill>
                <a:highlight>
                  <a:schemeClr val="lt1"/>
                </a:highlight>
              </a:rPr>
              <a:t>Autoregressive Integrated Moving Average</a:t>
            </a:r>
            <a:endParaRPr sz="1800">
              <a:latin typeface="Libre Franklin"/>
              <a:ea typeface="Libre Franklin"/>
              <a:cs typeface="Libre Franklin"/>
              <a:sym typeface="Libre Franklin"/>
            </a:endParaRPr>
          </a:p>
        </p:txBody>
      </p:sp>
      <p:sp>
        <p:nvSpPr>
          <p:cNvPr id="2160" name="Google Shape;2160;p87"/>
          <p:cNvSpPr txBox="1"/>
          <p:nvPr/>
        </p:nvSpPr>
        <p:spPr>
          <a:xfrm>
            <a:off x="5440075" y="2189438"/>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3D3D3D"/>
                </a:solidFill>
                <a:latin typeface="Roboto"/>
                <a:ea typeface="Roboto"/>
                <a:cs typeface="Roboto"/>
                <a:sym typeface="Roboto"/>
              </a:rPr>
              <a:t>Auto Regression (AR)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88"/>
          <p:cNvSpPr txBox="1"/>
          <p:nvPr/>
        </p:nvSpPr>
        <p:spPr>
          <a:xfrm>
            <a:off x="1041600" y="354875"/>
            <a:ext cx="7148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4100">
                <a:solidFill>
                  <a:schemeClr val="dk1"/>
                </a:solidFill>
                <a:latin typeface="Be Vietnam"/>
                <a:ea typeface="Be Vietnam"/>
                <a:cs typeface="Be Vietnam"/>
                <a:sym typeface="Be Vietnam"/>
              </a:rPr>
              <a:t>Why do we choose ARIMA?</a:t>
            </a:r>
            <a:endParaRPr sz="4100">
              <a:solidFill>
                <a:schemeClr val="dk1"/>
              </a:solidFill>
              <a:latin typeface="Be Vietnam"/>
              <a:ea typeface="Be Vietnam"/>
              <a:cs typeface="Be Vietnam"/>
              <a:sym typeface="Be Vietnam"/>
            </a:endParaRPr>
          </a:p>
        </p:txBody>
      </p:sp>
      <p:sp>
        <p:nvSpPr>
          <p:cNvPr id="2166" name="Google Shape;2166;p88"/>
          <p:cNvSpPr txBox="1"/>
          <p:nvPr/>
        </p:nvSpPr>
        <p:spPr>
          <a:xfrm>
            <a:off x="381675" y="1563025"/>
            <a:ext cx="7730400" cy="3175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Improved forecasting accuracy</a:t>
            </a:r>
            <a:endParaRPr b="1" sz="1700">
              <a:solidFill>
                <a:schemeClr val="dk1"/>
              </a:solidFill>
            </a:endParaRPr>
          </a:p>
          <a:p>
            <a:pPr indent="0" lvl="0" marL="457200" rtl="0" algn="l">
              <a:lnSpc>
                <a:spcPct val="115000"/>
              </a:lnSpc>
              <a:spcBef>
                <a:spcPts val="1200"/>
              </a:spcBef>
              <a:spcAft>
                <a:spcPts val="0"/>
              </a:spcAft>
              <a:buNone/>
            </a:pPr>
            <a:r>
              <a:t/>
            </a:r>
            <a:endParaRPr b="1" sz="1700">
              <a:solidFill>
                <a:schemeClr val="dk1"/>
              </a:solidFill>
            </a:endParaRPr>
          </a:p>
          <a:p>
            <a:pPr indent="0" lvl="0" marL="0" rtl="0" algn="l">
              <a:lnSpc>
                <a:spcPct val="115000"/>
              </a:lnSpc>
              <a:spcBef>
                <a:spcPts val="1200"/>
              </a:spcBef>
              <a:spcAft>
                <a:spcPts val="0"/>
              </a:spcAft>
              <a:buNone/>
            </a:pPr>
            <a:r>
              <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Flexibility</a:t>
            </a:r>
            <a:endParaRPr b="1" sz="1700">
              <a:solidFill>
                <a:schemeClr val="dk1"/>
              </a:solidFill>
            </a:endParaRPr>
          </a:p>
          <a:p>
            <a:pPr indent="0" lvl="0" marL="0" rtl="0" algn="l">
              <a:lnSpc>
                <a:spcPct val="115000"/>
              </a:lnSpc>
              <a:spcBef>
                <a:spcPts val="1200"/>
              </a:spcBef>
              <a:spcAft>
                <a:spcPts val="0"/>
              </a:spcAft>
              <a:buNone/>
            </a:pPr>
            <a:r>
              <a:t/>
            </a:r>
            <a:endParaRPr b="1" sz="1700">
              <a:solidFill>
                <a:schemeClr val="dk1"/>
              </a:solidFill>
            </a:endParaRPr>
          </a:p>
          <a:p>
            <a:pPr indent="0" lvl="0" marL="0" rtl="0" algn="l">
              <a:lnSpc>
                <a:spcPct val="115000"/>
              </a:lnSpc>
              <a:spcBef>
                <a:spcPts val="1200"/>
              </a:spcBef>
              <a:spcAft>
                <a:spcPts val="0"/>
              </a:spcAft>
              <a:buNone/>
            </a:pPr>
            <a:r>
              <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GB" sz="1700">
                <a:solidFill>
                  <a:schemeClr val="dk1"/>
                </a:solidFill>
              </a:rPr>
              <a:t>Understanding underlying Process</a:t>
            </a:r>
            <a:endParaRPr b="1" sz="1700">
              <a:solidFill>
                <a:schemeClr val="dk1"/>
              </a:solidFill>
            </a:endParaRPr>
          </a:p>
        </p:txBody>
      </p:sp>
      <p:pic>
        <p:nvPicPr>
          <p:cNvPr id="2167" name="Google Shape;2167;p88"/>
          <p:cNvPicPr preferRelativeResize="0"/>
          <p:nvPr/>
        </p:nvPicPr>
        <p:blipFill>
          <a:blip r:embed="rId3">
            <a:alphaModFix/>
          </a:blip>
          <a:stretch>
            <a:fillRect/>
          </a:stretch>
        </p:blipFill>
        <p:spPr>
          <a:xfrm>
            <a:off x="4510600" y="1288200"/>
            <a:ext cx="1265169" cy="1226325"/>
          </a:xfrm>
          <a:prstGeom prst="rect">
            <a:avLst/>
          </a:prstGeom>
          <a:noFill/>
          <a:ln>
            <a:noFill/>
          </a:ln>
        </p:spPr>
      </p:pic>
      <p:pic>
        <p:nvPicPr>
          <p:cNvPr id="2168" name="Google Shape;2168;p88"/>
          <p:cNvPicPr preferRelativeResize="0"/>
          <p:nvPr/>
        </p:nvPicPr>
        <p:blipFill>
          <a:blip r:embed="rId4">
            <a:alphaModFix/>
          </a:blip>
          <a:stretch>
            <a:fillRect/>
          </a:stretch>
        </p:blipFill>
        <p:spPr>
          <a:xfrm>
            <a:off x="2330322" y="2471313"/>
            <a:ext cx="2042100" cy="1358925"/>
          </a:xfrm>
          <a:prstGeom prst="rect">
            <a:avLst/>
          </a:prstGeom>
          <a:noFill/>
          <a:ln>
            <a:noFill/>
          </a:ln>
        </p:spPr>
      </p:pic>
      <p:pic>
        <p:nvPicPr>
          <p:cNvPr id="2169" name="Google Shape;2169;p88"/>
          <p:cNvPicPr preferRelativeResize="0"/>
          <p:nvPr/>
        </p:nvPicPr>
        <p:blipFill>
          <a:blip r:embed="rId5">
            <a:alphaModFix/>
          </a:blip>
          <a:stretch>
            <a:fillRect/>
          </a:stretch>
        </p:blipFill>
        <p:spPr>
          <a:xfrm>
            <a:off x="4880347" y="3538822"/>
            <a:ext cx="1604650" cy="160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3" name="Shape 2173"/>
        <p:cNvGrpSpPr/>
        <p:nvPr/>
      </p:nvGrpSpPr>
      <p:grpSpPr>
        <a:xfrm>
          <a:off x="0" y="0"/>
          <a:ext cx="0" cy="0"/>
          <a:chOff x="0" y="0"/>
          <a:chExt cx="0" cy="0"/>
        </a:xfrm>
      </p:grpSpPr>
      <p:sp>
        <p:nvSpPr>
          <p:cNvPr id="2174" name="Google Shape;2174;p89"/>
          <p:cNvSpPr txBox="1"/>
          <p:nvPr/>
        </p:nvSpPr>
        <p:spPr>
          <a:xfrm>
            <a:off x="1041600" y="117800"/>
            <a:ext cx="7148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100">
                <a:solidFill>
                  <a:schemeClr val="dk1"/>
                </a:solidFill>
                <a:latin typeface="Be Vietnam"/>
                <a:ea typeface="Be Vietnam"/>
                <a:cs typeface="Be Vietnam"/>
                <a:sym typeface="Be Vietnam"/>
              </a:rPr>
              <a:t>Choosing Parameters</a:t>
            </a:r>
            <a:endParaRPr sz="4100">
              <a:solidFill>
                <a:schemeClr val="dk1"/>
              </a:solidFill>
              <a:latin typeface="Be Vietnam"/>
              <a:ea typeface="Be Vietnam"/>
              <a:cs typeface="Be Vietnam"/>
              <a:sym typeface="Be Vietnam"/>
            </a:endParaRPr>
          </a:p>
        </p:txBody>
      </p:sp>
      <p:pic>
        <p:nvPicPr>
          <p:cNvPr id="2175" name="Google Shape;2175;p89"/>
          <p:cNvPicPr preferRelativeResize="0"/>
          <p:nvPr/>
        </p:nvPicPr>
        <p:blipFill rotWithShape="1">
          <a:blip r:embed="rId3">
            <a:alphaModFix/>
          </a:blip>
          <a:srcRect b="35926" l="0" r="0" t="0"/>
          <a:stretch/>
        </p:blipFill>
        <p:spPr>
          <a:xfrm>
            <a:off x="279400" y="1373713"/>
            <a:ext cx="3458875" cy="1713625"/>
          </a:xfrm>
          <a:prstGeom prst="rect">
            <a:avLst/>
          </a:prstGeom>
          <a:noFill/>
          <a:ln>
            <a:noFill/>
          </a:ln>
        </p:spPr>
      </p:pic>
      <p:pic>
        <p:nvPicPr>
          <p:cNvPr id="2176" name="Google Shape;2176;p89"/>
          <p:cNvPicPr preferRelativeResize="0"/>
          <p:nvPr/>
        </p:nvPicPr>
        <p:blipFill rotWithShape="1">
          <a:blip r:embed="rId4">
            <a:alphaModFix/>
          </a:blip>
          <a:srcRect b="34696" l="0" r="0" t="0"/>
          <a:stretch/>
        </p:blipFill>
        <p:spPr>
          <a:xfrm>
            <a:off x="5407050" y="1388625"/>
            <a:ext cx="3458875" cy="1683813"/>
          </a:xfrm>
          <a:prstGeom prst="rect">
            <a:avLst/>
          </a:prstGeom>
          <a:noFill/>
          <a:ln>
            <a:noFill/>
          </a:ln>
        </p:spPr>
      </p:pic>
      <p:pic>
        <p:nvPicPr>
          <p:cNvPr id="2177" name="Google Shape;2177;p89"/>
          <p:cNvPicPr preferRelativeResize="0"/>
          <p:nvPr/>
        </p:nvPicPr>
        <p:blipFill>
          <a:blip r:embed="rId5">
            <a:alphaModFix/>
          </a:blip>
          <a:stretch>
            <a:fillRect/>
          </a:stretch>
        </p:blipFill>
        <p:spPr>
          <a:xfrm>
            <a:off x="2561150" y="3290499"/>
            <a:ext cx="4021701" cy="1953375"/>
          </a:xfrm>
          <a:prstGeom prst="rect">
            <a:avLst/>
          </a:prstGeom>
          <a:noFill/>
          <a:ln>
            <a:noFill/>
          </a:ln>
        </p:spPr>
      </p:pic>
      <p:sp>
        <p:nvSpPr>
          <p:cNvPr id="2178" name="Google Shape;2178;p89"/>
          <p:cNvSpPr txBox="1"/>
          <p:nvPr/>
        </p:nvSpPr>
        <p:spPr>
          <a:xfrm>
            <a:off x="751250" y="3192725"/>
            <a:ext cx="36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2179" name="Google Shape;2179;p89"/>
          <p:cNvSpPr txBox="1"/>
          <p:nvPr/>
        </p:nvSpPr>
        <p:spPr>
          <a:xfrm>
            <a:off x="1877100" y="1072425"/>
            <a:ext cx="547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ibre Franklin"/>
                <a:ea typeface="Libre Franklin"/>
                <a:cs typeface="Libre Franklin"/>
                <a:sym typeface="Libre Franklin"/>
              </a:rPr>
              <a:t>First-order differenced time series</a:t>
            </a:r>
            <a:endParaRPr>
              <a:latin typeface="Libre Franklin"/>
              <a:ea typeface="Libre Franklin"/>
              <a:cs typeface="Libre Franklin"/>
              <a:sym typeface="Libre Franklin"/>
            </a:endParaRPr>
          </a:p>
        </p:txBody>
      </p:sp>
      <p:sp>
        <p:nvSpPr>
          <p:cNvPr id="2180" name="Google Shape;2180;p89"/>
          <p:cNvSpPr txBox="1"/>
          <p:nvPr/>
        </p:nvSpPr>
        <p:spPr>
          <a:xfrm>
            <a:off x="1353900" y="2274700"/>
            <a:ext cx="64362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5400">
                <a:latin typeface="Libre Franklin"/>
                <a:ea typeface="Libre Franklin"/>
                <a:cs typeface="Libre Franklin"/>
                <a:sym typeface="Libre Franklin"/>
              </a:rPr>
              <a:t>(p,d,q) = (1,1,1)</a:t>
            </a:r>
            <a:endParaRPr sz="5400">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1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177"/>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pic>
        <p:nvPicPr>
          <p:cNvPr id="2185" name="Google Shape;2185;p90"/>
          <p:cNvPicPr preferRelativeResize="0"/>
          <p:nvPr/>
        </p:nvPicPr>
        <p:blipFill rotWithShape="1">
          <a:blip r:embed="rId3">
            <a:alphaModFix/>
          </a:blip>
          <a:srcRect b="11276" l="0" r="0" t="0"/>
          <a:stretch/>
        </p:blipFill>
        <p:spPr>
          <a:xfrm>
            <a:off x="0" y="0"/>
            <a:ext cx="9144000" cy="5143500"/>
          </a:xfrm>
          <a:prstGeom prst="rect">
            <a:avLst/>
          </a:prstGeom>
          <a:noFill/>
          <a:ln>
            <a:noFill/>
          </a:ln>
        </p:spPr>
      </p:pic>
      <p:cxnSp>
        <p:nvCxnSpPr>
          <p:cNvPr id="2186" name="Google Shape;2186;p90"/>
          <p:cNvCxnSpPr/>
          <p:nvPr/>
        </p:nvCxnSpPr>
        <p:spPr>
          <a:xfrm rot="10800000">
            <a:off x="8330350" y="3016825"/>
            <a:ext cx="176700" cy="54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pic>
        <p:nvPicPr>
          <p:cNvPr id="2191" name="Google Shape;2191;p91"/>
          <p:cNvPicPr preferRelativeResize="0"/>
          <p:nvPr/>
        </p:nvPicPr>
        <p:blipFill rotWithShape="1">
          <a:blip r:embed="rId3">
            <a:alphaModFix/>
          </a:blip>
          <a:srcRect b="11754" l="0" r="0" t="0"/>
          <a:stretch/>
        </p:blipFill>
        <p:spPr>
          <a:xfrm>
            <a:off x="0" y="0"/>
            <a:ext cx="9144000" cy="5143500"/>
          </a:xfrm>
          <a:prstGeom prst="rect">
            <a:avLst/>
          </a:prstGeom>
          <a:noFill/>
          <a:ln>
            <a:noFill/>
          </a:ln>
        </p:spPr>
      </p:pic>
      <p:cxnSp>
        <p:nvCxnSpPr>
          <p:cNvPr id="2192" name="Google Shape;2192;p91"/>
          <p:cNvCxnSpPr/>
          <p:nvPr/>
        </p:nvCxnSpPr>
        <p:spPr>
          <a:xfrm rot="10800000">
            <a:off x="8291100" y="3055950"/>
            <a:ext cx="176700" cy="70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4"/>
          <p:cNvSpPr/>
          <p:nvPr/>
        </p:nvSpPr>
        <p:spPr>
          <a:xfrm rot="10800000">
            <a:off x="273892" y="199878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4"/>
          <p:cNvSpPr txBox="1"/>
          <p:nvPr>
            <p:ph idx="2" type="subTitle"/>
          </p:nvPr>
        </p:nvSpPr>
        <p:spPr>
          <a:xfrm>
            <a:off x="171875" y="2425950"/>
            <a:ext cx="2886900" cy="9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rPr>
              <a:t>Data science and Machine Learning techniques to uncover insights.</a:t>
            </a:r>
            <a:endParaRPr/>
          </a:p>
        </p:txBody>
      </p:sp>
      <p:sp>
        <p:nvSpPr>
          <p:cNvPr id="742" name="Google Shape;742;p74"/>
          <p:cNvSpPr txBox="1"/>
          <p:nvPr>
            <p:ph idx="1" type="subTitle"/>
          </p:nvPr>
        </p:nvSpPr>
        <p:spPr>
          <a:xfrm>
            <a:off x="171875" y="1465400"/>
            <a:ext cx="3115500" cy="495000"/>
          </a:xfrm>
          <a:prstGeom prst="rect">
            <a:avLst/>
          </a:prstGeom>
        </p:spPr>
        <p:txBody>
          <a:bodyPr anchorCtr="0" anchor="t" bIns="91425" lIns="91425" spcFirstLastPara="1" rIns="90000" wrap="square" tIns="91425">
            <a:noAutofit/>
          </a:bodyPr>
          <a:lstStyle/>
          <a:p>
            <a:pPr indent="0" lvl="0" marL="0" rtl="0" algn="l">
              <a:spcBef>
                <a:spcPts val="0"/>
              </a:spcBef>
              <a:spcAft>
                <a:spcPts val="1600"/>
              </a:spcAft>
              <a:buNone/>
            </a:pPr>
            <a:r>
              <a:rPr lang="en-GB">
                <a:solidFill>
                  <a:schemeClr val="dk1"/>
                </a:solidFill>
              </a:rPr>
              <a:t>Vast Amount of Data</a:t>
            </a:r>
            <a:endParaRPr/>
          </a:p>
        </p:txBody>
      </p:sp>
      <p:sp>
        <p:nvSpPr>
          <p:cNvPr id="743" name="Google Shape;743;p7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Our Motivation</a:t>
            </a:r>
            <a:endParaRPr/>
          </a:p>
        </p:txBody>
      </p:sp>
      <p:grpSp>
        <p:nvGrpSpPr>
          <p:cNvPr id="744" name="Google Shape;744;p74"/>
          <p:cNvGrpSpPr/>
          <p:nvPr/>
        </p:nvGrpSpPr>
        <p:grpSpPr>
          <a:xfrm>
            <a:off x="5866867" y="1534696"/>
            <a:ext cx="2950816" cy="2950383"/>
            <a:chOff x="1313600" y="354750"/>
            <a:chExt cx="4945225" cy="4944500"/>
          </a:xfrm>
        </p:grpSpPr>
        <p:sp>
          <p:nvSpPr>
            <p:cNvPr id="745" name="Google Shape;745;p74"/>
            <p:cNvSpPr/>
            <p:nvPr/>
          </p:nvSpPr>
          <p:spPr>
            <a:xfrm>
              <a:off x="1313600" y="2357125"/>
              <a:ext cx="4945225" cy="2942125"/>
            </a:xfrm>
            <a:custGeom>
              <a:rect b="b" l="l" r="r" t="t"/>
              <a:pathLst>
                <a:path extrusionOk="0" h="117685" w="197809">
                  <a:moveTo>
                    <a:pt x="98905" y="1"/>
                  </a:moveTo>
                  <a:cubicBezTo>
                    <a:pt x="44299" y="1"/>
                    <a:pt x="1" y="26353"/>
                    <a:pt x="1" y="58843"/>
                  </a:cubicBezTo>
                  <a:cubicBezTo>
                    <a:pt x="1" y="91333"/>
                    <a:pt x="44299" y="117685"/>
                    <a:pt x="98905" y="117685"/>
                  </a:cubicBezTo>
                  <a:cubicBezTo>
                    <a:pt x="153544" y="117685"/>
                    <a:pt x="197809" y="91333"/>
                    <a:pt x="197809" y="58843"/>
                  </a:cubicBezTo>
                  <a:cubicBezTo>
                    <a:pt x="197809" y="26353"/>
                    <a:pt x="153544" y="1"/>
                    <a:pt x="9890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4"/>
            <p:cNvSpPr/>
            <p:nvPr/>
          </p:nvSpPr>
          <p:spPr>
            <a:xfrm>
              <a:off x="2863050" y="3570075"/>
              <a:ext cx="2655250" cy="1529450"/>
            </a:xfrm>
            <a:custGeom>
              <a:rect b="b" l="l" r="r" t="t"/>
              <a:pathLst>
                <a:path extrusionOk="0" h="61178" w="106210">
                  <a:moveTo>
                    <a:pt x="77318" y="1"/>
                  </a:moveTo>
                  <a:cubicBezTo>
                    <a:pt x="76830" y="1"/>
                    <a:pt x="76338" y="117"/>
                    <a:pt x="75888" y="351"/>
                  </a:cubicBezTo>
                  <a:lnTo>
                    <a:pt x="801" y="43649"/>
                  </a:lnTo>
                  <a:cubicBezTo>
                    <a:pt x="0" y="44082"/>
                    <a:pt x="0" y="44816"/>
                    <a:pt x="801" y="45283"/>
                  </a:cubicBezTo>
                  <a:lnTo>
                    <a:pt x="27487" y="60828"/>
                  </a:lnTo>
                  <a:cubicBezTo>
                    <a:pt x="27937" y="61061"/>
                    <a:pt x="28421" y="61178"/>
                    <a:pt x="28904" y="61178"/>
                  </a:cubicBezTo>
                  <a:cubicBezTo>
                    <a:pt x="29388" y="61178"/>
                    <a:pt x="29872" y="61061"/>
                    <a:pt x="30322" y="60828"/>
                  </a:cubicBezTo>
                  <a:lnTo>
                    <a:pt x="105409" y="17530"/>
                  </a:lnTo>
                  <a:cubicBezTo>
                    <a:pt x="106210" y="17096"/>
                    <a:pt x="106210" y="16362"/>
                    <a:pt x="105409" y="15895"/>
                  </a:cubicBezTo>
                  <a:lnTo>
                    <a:pt x="78723" y="351"/>
                  </a:lnTo>
                  <a:cubicBezTo>
                    <a:pt x="78290" y="117"/>
                    <a:pt x="77806" y="1"/>
                    <a:pt x="773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4"/>
            <p:cNvSpPr/>
            <p:nvPr/>
          </p:nvSpPr>
          <p:spPr>
            <a:xfrm>
              <a:off x="1490400" y="2743250"/>
              <a:ext cx="3050550" cy="1744600"/>
            </a:xfrm>
            <a:custGeom>
              <a:rect b="b" l="l" r="r" t="t"/>
              <a:pathLst>
                <a:path extrusionOk="0" h="69784" w="122022">
                  <a:moveTo>
                    <a:pt x="100085" y="0"/>
                  </a:moveTo>
                  <a:cubicBezTo>
                    <a:pt x="98563" y="0"/>
                    <a:pt x="97037" y="334"/>
                    <a:pt x="95869" y="1001"/>
                  </a:cubicBezTo>
                  <a:lnTo>
                    <a:pt x="2302" y="55039"/>
                  </a:lnTo>
                  <a:cubicBezTo>
                    <a:pt x="1" y="56374"/>
                    <a:pt x="1" y="58542"/>
                    <a:pt x="2302" y="59876"/>
                  </a:cubicBezTo>
                  <a:lnTo>
                    <a:pt x="17747" y="68783"/>
                  </a:lnTo>
                  <a:cubicBezTo>
                    <a:pt x="18897" y="69450"/>
                    <a:pt x="20415" y="69783"/>
                    <a:pt x="21933" y="69783"/>
                  </a:cubicBezTo>
                  <a:cubicBezTo>
                    <a:pt x="23451" y="69783"/>
                    <a:pt x="24968" y="69450"/>
                    <a:pt x="26119" y="68783"/>
                  </a:cubicBezTo>
                  <a:lnTo>
                    <a:pt x="119719" y="14777"/>
                  </a:lnTo>
                  <a:cubicBezTo>
                    <a:pt x="122021" y="13443"/>
                    <a:pt x="122021" y="11241"/>
                    <a:pt x="119719" y="9907"/>
                  </a:cubicBezTo>
                  <a:lnTo>
                    <a:pt x="104275" y="1001"/>
                  </a:lnTo>
                  <a:cubicBezTo>
                    <a:pt x="103124" y="334"/>
                    <a:pt x="101606" y="0"/>
                    <a:pt x="1000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4"/>
            <p:cNvSpPr/>
            <p:nvPr/>
          </p:nvSpPr>
          <p:spPr>
            <a:xfrm>
              <a:off x="2086650" y="4476975"/>
              <a:ext cx="481225" cy="256050"/>
            </a:xfrm>
            <a:custGeom>
              <a:rect b="b" l="l" r="r" t="t"/>
              <a:pathLst>
                <a:path extrusionOk="0" h="10242" w="19249">
                  <a:moveTo>
                    <a:pt x="9641" y="1"/>
                  </a:moveTo>
                  <a:cubicBezTo>
                    <a:pt x="7398" y="1"/>
                    <a:pt x="5155" y="501"/>
                    <a:pt x="3437" y="1502"/>
                  </a:cubicBezTo>
                  <a:cubicBezTo>
                    <a:pt x="1" y="3503"/>
                    <a:pt x="1" y="6739"/>
                    <a:pt x="3437" y="8740"/>
                  </a:cubicBezTo>
                  <a:cubicBezTo>
                    <a:pt x="5155" y="9741"/>
                    <a:pt x="7398" y="10241"/>
                    <a:pt x="9641" y="10241"/>
                  </a:cubicBezTo>
                  <a:cubicBezTo>
                    <a:pt x="11884" y="10241"/>
                    <a:pt x="14128" y="9741"/>
                    <a:pt x="15846" y="8740"/>
                  </a:cubicBezTo>
                  <a:cubicBezTo>
                    <a:pt x="19248" y="6739"/>
                    <a:pt x="19248" y="3503"/>
                    <a:pt x="15846" y="1502"/>
                  </a:cubicBezTo>
                  <a:cubicBezTo>
                    <a:pt x="14128" y="501"/>
                    <a:pt x="11884" y="1"/>
                    <a:pt x="96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4"/>
            <p:cNvSpPr/>
            <p:nvPr/>
          </p:nvSpPr>
          <p:spPr>
            <a:xfrm>
              <a:off x="5174700" y="3246800"/>
              <a:ext cx="960700" cy="504325"/>
            </a:xfrm>
            <a:custGeom>
              <a:rect b="b" l="l" r="r" t="t"/>
              <a:pathLst>
                <a:path extrusionOk="0" h="20173" w="38428">
                  <a:moveTo>
                    <a:pt x="19009" y="0"/>
                  </a:moveTo>
                  <a:cubicBezTo>
                    <a:pt x="14644" y="0"/>
                    <a:pt x="10294" y="935"/>
                    <a:pt x="6939" y="2808"/>
                  </a:cubicBezTo>
                  <a:cubicBezTo>
                    <a:pt x="67" y="6677"/>
                    <a:pt x="0" y="13082"/>
                    <a:pt x="6772" y="17085"/>
                  </a:cubicBezTo>
                  <a:cubicBezTo>
                    <a:pt x="10261" y="19137"/>
                    <a:pt x="14863" y="20172"/>
                    <a:pt x="19447" y="20172"/>
                  </a:cubicBezTo>
                  <a:cubicBezTo>
                    <a:pt x="23803" y="20172"/>
                    <a:pt x="28141" y="19237"/>
                    <a:pt x="31490" y="17352"/>
                  </a:cubicBezTo>
                  <a:cubicBezTo>
                    <a:pt x="38361" y="13482"/>
                    <a:pt x="38428" y="7111"/>
                    <a:pt x="31656" y="3075"/>
                  </a:cubicBezTo>
                  <a:cubicBezTo>
                    <a:pt x="28174" y="1026"/>
                    <a:pt x="23583" y="0"/>
                    <a:pt x="1900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4"/>
            <p:cNvSpPr/>
            <p:nvPr/>
          </p:nvSpPr>
          <p:spPr>
            <a:xfrm>
              <a:off x="2940600" y="3515675"/>
              <a:ext cx="2506825" cy="1512350"/>
            </a:xfrm>
            <a:custGeom>
              <a:rect b="b" l="l" r="r" t="t"/>
              <a:pathLst>
                <a:path extrusionOk="0" h="60494" w="100273">
                  <a:moveTo>
                    <a:pt x="74504" y="0"/>
                  </a:moveTo>
                  <a:cubicBezTo>
                    <a:pt x="74020" y="0"/>
                    <a:pt x="73537" y="109"/>
                    <a:pt x="73086" y="325"/>
                  </a:cubicBezTo>
                  <a:lnTo>
                    <a:pt x="568" y="42289"/>
                  </a:lnTo>
                  <a:cubicBezTo>
                    <a:pt x="234" y="42422"/>
                    <a:pt x="34" y="42756"/>
                    <a:pt x="1" y="43123"/>
                  </a:cubicBezTo>
                  <a:lnTo>
                    <a:pt x="1" y="45625"/>
                  </a:lnTo>
                  <a:cubicBezTo>
                    <a:pt x="34" y="45991"/>
                    <a:pt x="234" y="46292"/>
                    <a:pt x="568" y="46458"/>
                  </a:cubicBezTo>
                  <a:lnTo>
                    <a:pt x="24351" y="60168"/>
                  </a:lnTo>
                  <a:cubicBezTo>
                    <a:pt x="24802" y="60385"/>
                    <a:pt x="25285" y="60493"/>
                    <a:pt x="25769" y="60493"/>
                  </a:cubicBezTo>
                  <a:cubicBezTo>
                    <a:pt x="26253" y="60493"/>
                    <a:pt x="26736" y="60385"/>
                    <a:pt x="27187" y="60168"/>
                  </a:cubicBezTo>
                  <a:lnTo>
                    <a:pt x="99705" y="18272"/>
                  </a:lnTo>
                  <a:cubicBezTo>
                    <a:pt x="100039" y="18105"/>
                    <a:pt x="100239" y="17805"/>
                    <a:pt x="100272" y="17438"/>
                  </a:cubicBezTo>
                  <a:lnTo>
                    <a:pt x="100272" y="14869"/>
                  </a:lnTo>
                  <a:cubicBezTo>
                    <a:pt x="100239" y="14502"/>
                    <a:pt x="100005" y="14202"/>
                    <a:pt x="99672" y="14035"/>
                  </a:cubicBezTo>
                  <a:lnTo>
                    <a:pt x="75922" y="325"/>
                  </a:lnTo>
                  <a:cubicBezTo>
                    <a:pt x="75471" y="109"/>
                    <a:pt x="74988" y="0"/>
                    <a:pt x="745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4"/>
            <p:cNvSpPr/>
            <p:nvPr/>
          </p:nvSpPr>
          <p:spPr>
            <a:xfrm>
              <a:off x="2934775" y="3515875"/>
              <a:ext cx="2517650" cy="1447725"/>
            </a:xfrm>
            <a:custGeom>
              <a:rect b="b" l="l" r="r" t="t"/>
              <a:pathLst>
                <a:path extrusionOk="0" h="57909" w="100706">
                  <a:moveTo>
                    <a:pt x="74737" y="1"/>
                  </a:moveTo>
                  <a:cubicBezTo>
                    <a:pt x="74253" y="1"/>
                    <a:pt x="73770" y="117"/>
                    <a:pt x="73319" y="351"/>
                  </a:cubicBezTo>
                  <a:lnTo>
                    <a:pt x="801" y="42281"/>
                  </a:lnTo>
                  <a:cubicBezTo>
                    <a:pt x="0" y="42714"/>
                    <a:pt x="0" y="43448"/>
                    <a:pt x="801" y="43915"/>
                  </a:cubicBezTo>
                  <a:lnTo>
                    <a:pt x="24551" y="57558"/>
                  </a:lnTo>
                  <a:cubicBezTo>
                    <a:pt x="25001" y="57792"/>
                    <a:pt x="25493" y="57909"/>
                    <a:pt x="25981" y="57909"/>
                  </a:cubicBezTo>
                  <a:cubicBezTo>
                    <a:pt x="26469" y="57909"/>
                    <a:pt x="26953" y="57792"/>
                    <a:pt x="27386" y="57558"/>
                  </a:cubicBezTo>
                  <a:lnTo>
                    <a:pt x="99905" y="15695"/>
                  </a:lnTo>
                  <a:cubicBezTo>
                    <a:pt x="100705" y="15228"/>
                    <a:pt x="100705" y="14528"/>
                    <a:pt x="99905" y="14061"/>
                  </a:cubicBezTo>
                  <a:lnTo>
                    <a:pt x="76155" y="351"/>
                  </a:lnTo>
                  <a:cubicBezTo>
                    <a:pt x="75704" y="117"/>
                    <a:pt x="75221" y="1"/>
                    <a:pt x="747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4"/>
            <p:cNvSpPr/>
            <p:nvPr/>
          </p:nvSpPr>
          <p:spPr>
            <a:xfrm>
              <a:off x="2940600" y="4592900"/>
              <a:ext cx="641325" cy="434500"/>
            </a:xfrm>
            <a:custGeom>
              <a:rect b="b" l="l" r="r" t="t"/>
              <a:pathLst>
                <a:path extrusionOk="0" h="17380" w="25653">
                  <a:moveTo>
                    <a:pt x="1" y="0"/>
                  </a:moveTo>
                  <a:lnTo>
                    <a:pt x="1" y="2502"/>
                  </a:lnTo>
                  <a:cubicBezTo>
                    <a:pt x="34" y="2836"/>
                    <a:pt x="234" y="3169"/>
                    <a:pt x="601" y="3336"/>
                  </a:cubicBezTo>
                  <a:lnTo>
                    <a:pt x="24318" y="17046"/>
                  </a:lnTo>
                  <a:cubicBezTo>
                    <a:pt x="24752" y="17246"/>
                    <a:pt x="25185" y="17346"/>
                    <a:pt x="25652" y="17379"/>
                  </a:cubicBezTo>
                  <a:lnTo>
                    <a:pt x="25652" y="14811"/>
                  </a:lnTo>
                  <a:cubicBezTo>
                    <a:pt x="25185" y="14811"/>
                    <a:pt x="24752" y="14711"/>
                    <a:pt x="24318" y="14477"/>
                  </a:cubicBezTo>
                  <a:lnTo>
                    <a:pt x="601" y="834"/>
                  </a:lnTo>
                  <a:cubicBezTo>
                    <a:pt x="234" y="668"/>
                    <a:pt x="34" y="3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4"/>
            <p:cNvSpPr/>
            <p:nvPr/>
          </p:nvSpPr>
          <p:spPr>
            <a:xfrm>
              <a:off x="3046525" y="3584675"/>
              <a:ext cx="2292475" cy="1315975"/>
            </a:xfrm>
            <a:custGeom>
              <a:rect b="b" l="l" r="r" t="t"/>
              <a:pathLst>
                <a:path extrusionOk="0" h="52639" w="91699">
                  <a:moveTo>
                    <a:pt x="70450" y="0"/>
                  </a:moveTo>
                  <a:lnTo>
                    <a:pt x="68449" y="1135"/>
                  </a:lnTo>
                  <a:lnTo>
                    <a:pt x="69483" y="1702"/>
                  </a:lnTo>
                  <a:cubicBezTo>
                    <a:pt x="69483" y="1718"/>
                    <a:pt x="69491" y="1727"/>
                    <a:pt x="69500" y="1727"/>
                  </a:cubicBezTo>
                  <a:cubicBezTo>
                    <a:pt x="69508" y="1727"/>
                    <a:pt x="69516" y="1718"/>
                    <a:pt x="69516" y="1702"/>
                  </a:cubicBezTo>
                  <a:lnTo>
                    <a:pt x="69550" y="1735"/>
                  </a:lnTo>
                  <a:lnTo>
                    <a:pt x="71518" y="568"/>
                  </a:lnTo>
                  <a:lnTo>
                    <a:pt x="70450" y="0"/>
                  </a:lnTo>
                  <a:close/>
                  <a:moveTo>
                    <a:pt x="67181" y="1868"/>
                  </a:moveTo>
                  <a:lnTo>
                    <a:pt x="65180" y="3003"/>
                  </a:lnTo>
                  <a:lnTo>
                    <a:pt x="66214" y="3603"/>
                  </a:lnTo>
                  <a:lnTo>
                    <a:pt x="66281" y="3603"/>
                  </a:lnTo>
                  <a:lnTo>
                    <a:pt x="68282" y="2469"/>
                  </a:lnTo>
                  <a:lnTo>
                    <a:pt x="67181" y="1868"/>
                  </a:lnTo>
                  <a:close/>
                  <a:moveTo>
                    <a:pt x="74520" y="2336"/>
                  </a:moveTo>
                  <a:lnTo>
                    <a:pt x="72518" y="3470"/>
                  </a:lnTo>
                  <a:lnTo>
                    <a:pt x="74887" y="4837"/>
                  </a:lnTo>
                  <a:lnTo>
                    <a:pt x="74954" y="4837"/>
                  </a:lnTo>
                  <a:lnTo>
                    <a:pt x="76955" y="3703"/>
                  </a:lnTo>
                  <a:lnTo>
                    <a:pt x="74520" y="2336"/>
                  </a:lnTo>
                  <a:close/>
                  <a:moveTo>
                    <a:pt x="63912" y="3737"/>
                  </a:moveTo>
                  <a:lnTo>
                    <a:pt x="61944" y="4904"/>
                  </a:lnTo>
                  <a:lnTo>
                    <a:pt x="62945" y="5471"/>
                  </a:lnTo>
                  <a:lnTo>
                    <a:pt x="63045" y="5471"/>
                  </a:lnTo>
                  <a:lnTo>
                    <a:pt x="65013" y="4337"/>
                  </a:lnTo>
                  <a:lnTo>
                    <a:pt x="63912" y="3737"/>
                  </a:lnTo>
                  <a:close/>
                  <a:moveTo>
                    <a:pt x="71251" y="4237"/>
                  </a:moveTo>
                  <a:lnTo>
                    <a:pt x="69283" y="5371"/>
                  </a:lnTo>
                  <a:lnTo>
                    <a:pt x="71618" y="6739"/>
                  </a:lnTo>
                  <a:lnTo>
                    <a:pt x="71718" y="6739"/>
                  </a:lnTo>
                  <a:lnTo>
                    <a:pt x="73686" y="5571"/>
                  </a:lnTo>
                  <a:lnTo>
                    <a:pt x="71251" y="4237"/>
                  </a:lnTo>
                  <a:close/>
                  <a:moveTo>
                    <a:pt x="60677" y="5638"/>
                  </a:moveTo>
                  <a:lnTo>
                    <a:pt x="58675" y="6772"/>
                  </a:lnTo>
                  <a:lnTo>
                    <a:pt x="59709" y="7372"/>
                  </a:lnTo>
                  <a:lnTo>
                    <a:pt x="59776" y="7372"/>
                  </a:lnTo>
                  <a:lnTo>
                    <a:pt x="61777" y="6238"/>
                  </a:lnTo>
                  <a:lnTo>
                    <a:pt x="60677" y="5638"/>
                  </a:lnTo>
                  <a:close/>
                  <a:moveTo>
                    <a:pt x="68015" y="6105"/>
                  </a:moveTo>
                  <a:lnTo>
                    <a:pt x="66014" y="7239"/>
                  </a:lnTo>
                  <a:lnTo>
                    <a:pt x="68382" y="8607"/>
                  </a:lnTo>
                  <a:lnTo>
                    <a:pt x="68449" y="8607"/>
                  </a:lnTo>
                  <a:lnTo>
                    <a:pt x="70450" y="7473"/>
                  </a:lnTo>
                  <a:lnTo>
                    <a:pt x="68015" y="6105"/>
                  </a:lnTo>
                  <a:close/>
                  <a:moveTo>
                    <a:pt x="74954" y="6338"/>
                  </a:moveTo>
                  <a:lnTo>
                    <a:pt x="72952" y="7506"/>
                  </a:lnTo>
                  <a:lnTo>
                    <a:pt x="75320" y="8874"/>
                  </a:lnTo>
                  <a:lnTo>
                    <a:pt x="75354" y="8874"/>
                  </a:lnTo>
                  <a:lnTo>
                    <a:pt x="75387" y="8840"/>
                  </a:lnTo>
                  <a:lnTo>
                    <a:pt x="77389" y="7706"/>
                  </a:lnTo>
                  <a:lnTo>
                    <a:pt x="74954" y="6338"/>
                  </a:lnTo>
                  <a:close/>
                  <a:moveTo>
                    <a:pt x="78189" y="4470"/>
                  </a:moveTo>
                  <a:lnTo>
                    <a:pt x="76221" y="5638"/>
                  </a:lnTo>
                  <a:lnTo>
                    <a:pt x="82259" y="9107"/>
                  </a:lnTo>
                  <a:lnTo>
                    <a:pt x="82325" y="9107"/>
                  </a:lnTo>
                  <a:lnTo>
                    <a:pt x="84327" y="7973"/>
                  </a:lnTo>
                  <a:lnTo>
                    <a:pt x="78189" y="4470"/>
                  </a:lnTo>
                  <a:close/>
                  <a:moveTo>
                    <a:pt x="56340" y="7673"/>
                  </a:moveTo>
                  <a:lnTo>
                    <a:pt x="54339" y="8840"/>
                  </a:lnTo>
                  <a:lnTo>
                    <a:pt x="56707" y="10174"/>
                  </a:lnTo>
                  <a:cubicBezTo>
                    <a:pt x="56707" y="10191"/>
                    <a:pt x="56716" y="10199"/>
                    <a:pt x="56724" y="10199"/>
                  </a:cubicBezTo>
                  <a:cubicBezTo>
                    <a:pt x="56732" y="10199"/>
                    <a:pt x="56741" y="10191"/>
                    <a:pt x="56741" y="10174"/>
                  </a:cubicBezTo>
                  <a:lnTo>
                    <a:pt x="56774" y="10208"/>
                  </a:lnTo>
                  <a:lnTo>
                    <a:pt x="58775" y="9040"/>
                  </a:lnTo>
                  <a:lnTo>
                    <a:pt x="56340" y="7673"/>
                  </a:lnTo>
                  <a:close/>
                  <a:moveTo>
                    <a:pt x="64746" y="7973"/>
                  </a:moveTo>
                  <a:lnTo>
                    <a:pt x="62778" y="9140"/>
                  </a:lnTo>
                  <a:lnTo>
                    <a:pt x="65113" y="10508"/>
                  </a:lnTo>
                  <a:lnTo>
                    <a:pt x="65180" y="10508"/>
                  </a:lnTo>
                  <a:lnTo>
                    <a:pt x="67181" y="9341"/>
                  </a:lnTo>
                  <a:lnTo>
                    <a:pt x="64746" y="7973"/>
                  </a:lnTo>
                  <a:close/>
                  <a:moveTo>
                    <a:pt x="71685" y="8240"/>
                  </a:moveTo>
                  <a:lnTo>
                    <a:pt x="69683" y="9374"/>
                  </a:lnTo>
                  <a:lnTo>
                    <a:pt x="72051" y="10742"/>
                  </a:lnTo>
                  <a:lnTo>
                    <a:pt x="72118" y="10742"/>
                  </a:lnTo>
                  <a:lnTo>
                    <a:pt x="74120" y="9607"/>
                  </a:lnTo>
                  <a:lnTo>
                    <a:pt x="71685" y="8240"/>
                  </a:lnTo>
                  <a:close/>
                  <a:moveTo>
                    <a:pt x="78623" y="8473"/>
                  </a:moveTo>
                  <a:lnTo>
                    <a:pt x="76655" y="9641"/>
                  </a:lnTo>
                  <a:lnTo>
                    <a:pt x="78990" y="11008"/>
                  </a:lnTo>
                  <a:lnTo>
                    <a:pt x="79090" y="11008"/>
                  </a:lnTo>
                  <a:lnTo>
                    <a:pt x="81058" y="9841"/>
                  </a:lnTo>
                  <a:lnTo>
                    <a:pt x="78623" y="8473"/>
                  </a:lnTo>
                  <a:close/>
                  <a:moveTo>
                    <a:pt x="53071" y="9574"/>
                  </a:moveTo>
                  <a:lnTo>
                    <a:pt x="51103" y="10708"/>
                  </a:lnTo>
                  <a:lnTo>
                    <a:pt x="53438" y="12076"/>
                  </a:lnTo>
                  <a:lnTo>
                    <a:pt x="53538" y="12076"/>
                  </a:lnTo>
                  <a:lnTo>
                    <a:pt x="55506" y="10942"/>
                  </a:lnTo>
                  <a:lnTo>
                    <a:pt x="53071" y="9574"/>
                  </a:lnTo>
                  <a:close/>
                  <a:moveTo>
                    <a:pt x="68449" y="10108"/>
                  </a:moveTo>
                  <a:lnTo>
                    <a:pt x="66447" y="11242"/>
                  </a:lnTo>
                  <a:lnTo>
                    <a:pt x="68782" y="12610"/>
                  </a:lnTo>
                  <a:lnTo>
                    <a:pt x="68883" y="12610"/>
                  </a:lnTo>
                  <a:lnTo>
                    <a:pt x="70884" y="11475"/>
                  </a:lnTo>
                  <a:lnTo>
                    <a:pt x="68449" y="10108"/>
                  </a:lnTo>
                  <a:close/>
                  <a:moveTo>
                    <a:pt x="60810" y="10275"/>
                  </a:moveTo>
                  <a:lnTo>
                    <a:pt x="58809" y="11409"/>
                  </a:lnTo>
                  <a:lnTo>
                    <a:pt x="61177" y="12776"/>
                  </a:lnTo>
                  <a:lnTo>
                    <a:pt x="61277" y="12776"/>
                  </a:lnTo>
                  <a:lnTo>
                    <a:pt x="63245" y="11609"/>
                  </a:lnTo>
                  <a:lnTo>
                    <a:pt x="60810" y="10275"/>
                  </a:lnTo>
                  <a:close/>
                  <a:moveTo>
                    <a:pt x="75354" y="10375"/>
                  </a:moveTo>
                  <a:lnTo>
                    <a:pt x="73386" y="11509"/>
                  </a:lnTo>
                  <a:lnTo>
                    <a:pt x="75721" y="12876"/>
                  </a:lnTo>
                  <a:lnTo>
                    <a:pt x="75821" y="12876"/>
                  </a:lnTo>
                  <a:lnTo>
                    <a:pt x="77789" y="11742"/>
                  </a:lnTo>
                  <a:lnTo>
                    <a:pt x="75354" y="10375"/>
                  </a:lnTo>
                  <a:close/>
                  <a:moveTo>
                    <a:pt x="82292" y="10608"/>
                  </a:moveTo>
                  <a:lnTo>
                    <a:pt x="80324" y="11742"/>
                  </a:lnTo>
                  <a:lnTo>
                    <a:pt x="82659" y="13110"/>
                  </a:lnTo>
                  <a:lnTo>
                    <a:pt x="82759" y="13110"/>
                  </a:lnTo>
                  <a:lnTo>
                    <a:pt x="84727" y="11976"/>
                  </a:lnTo>
                  <a:lnTo>
                    <a:pt x="82292" y="10608"/>
                  </a:lnTo>
                  <a:close/>
                  <a:moveTo>
                    <a:pt x="85561" y="8707"/>
                  </a:moveTo>
                  <a:lnTo>
                    <a:pt x="83560" y="9874"/>
                  </a:lnTo>
                  <a:lnTo>
                    <a:pt x="89597" y="13343"/>
                  </a:lnTo>
                  <a:lnTo>
                    <a:pt x="89697" y="13343"/>
                  </a:lnTo>
                  <a:lnTo>
                    <a:pt x="91699" y="12209"/>
                  </a:lnTo>
                  <a:lnTo>
                    <a:pt x="85561" y="8707"/>
                  </a:lnTo>
                  <a:close/>
                  <a:moveTo>
                    <a:pt x="49802" y="11442"/>
                  </a:moveTo>
                  <a:lnTo>
                    <a:pt x="47834" y="12576"/>
                  </a:lnTo>
                  <a:lnTo>
                    <a:pt x="50169" y="13944"/>
                  </a:lnTo>
                  <a:lnTo>
                    <a:pt x="50269" y="13944"/>
                  </a:lnTo>
                  <a:lnTo>
                    <a:pt x="52237" y="12810"/>
                  </a:lnTo>
                  <a:lnTo>
                    <a:pt x="49802" y="11442"/>
                  </a:lnTo>
                  <a:close/>
                  <a:moveTo>
                    <a:pt x="57541" y="12143"/>
                  </a:moveTo>
                  <a:lnTo>
                    <a:pt x="55540" y="13277"/>
                  </a:lnTo>
                  <a:lnTo>
                    <a:pt x="57908" y="14644"/>
                  </a:lnTo>
                  <a:lnTo>
                    <a:pt x="57975" y="14644"/>
                  </a:lnTo>
                  <a:lnTo>
                    <a:pt x="59976" y="13510"/>
                  </a:lnTo>
                  <a:lnTo>
                    <a:pt x="57541" y="12143"/>
                  </a:lnTo>
                  <a:close/>
                  <a:moveTo>
                    <a:pt x="72118" y="12243"/>
                  </a:moveTo>
                  <a:lnTo>
                    <a:pt x="70117" y="13377"/>
                  </a:lnTo>
                  <a:lnTo>
                    <a:pt x="72452" y="14744"/>
                  </a:lnTo>
                  <a:lnTo>
                    <a:pt x="72552" y="14744"/>
                  </a:lnTo>
                  <a:lnTo>
                    <a:pt x="74553" y="13610"/>
                  </a:lnTo>
                  <a:lnTo>
                    <a:pt x="72118" y="12243"/>
                  </a:lnTo>
                  <a:close/>
                  <a:moveTo>
                    <a:pt x="64513" y="12376"/>
                  </a:moveTo>
                  <a:lnTo>
                    <a:pt x="62511" y="13544"/>
                  </a:lnTo>
                  <a:lnTo>
                    <a:pt x="64846" y="14911"/>
                  </a:lnTo>
                  <a:lnTo>
                    <a:pt x="64913" y="14911"/>
                  </a:lnTo>
                  <a:lnTo>
                    <a:pt x="64946" y="14878"/>
                  </a:lnTo>
                  <a:lnTo>
                    <a:pt x="66948" y="13744"/>
                  </a:lnTo>
                  <a:lnTo>
                    <a:pt x="64513" y="12376"/>
                  </a:lnTo>
                  <a:close/>
                  <a:moveTo>
                    <a:pt x="79056" y="12476"/>
                  </a:moveTo>
                  <a:lnTo>
                    <a:pt x="77055" y="13644"/>
                  </a:lnTo>
                  <a:lnTo>
                    <a:pt x="79423" y="15011"/>
                  </a:lnTo>
                  <a:lnTo>
                    <a:pt x="79490" y="15011"/>
                  </a:lnTo>
                  <a:lnTo>
                    <a:pt x="81492" y="13844"/>
                  </a:lnTo>
                  <a:lnTo>
                    <a:pt x="79056" y="12476"/>
                  </a:lnTo>
                  <a:close/>
                  <a:moveTo>
                    <a:pt x="85995" y="12743"/>
                  </a:moveTo>
                  <a:lnTo>
                    <a:pt x="84027" y="13877"/>
                  </a:lnTo>
                  <a:lnTo>
                    <a:pt x="86362" y="15245"/>
                  </a:lnTo>
                  <a:lnTo>
                    <a:pt x="86428" y="15245"/>
                  </a:lnTo>
                  <a:lnTo>
                    <a:pt x="88430" y="14077"/>
                  </a:lnTo>
                  <a:lnTo>
                    <a:pt x="85995" y="12743"/>
                  </a:lnTo>
                  <a:close/>
                  <a:moveTo>
                    <a:pt x="45866" y="13744"/>
                  </a:moveTo>
                  <a:lnTo>
                    <a:pt x="43865" y="14878"/>
                  </a:lnTo>
                  <a:lnTo>
                    <a:pt x="46233" y="16245"/>
                  </a:lnTo>
                  <a:lnTo>
                    <a:pt x="46300" y="16245"/>
                  </a:lnTo>
                  <a:lnTo>
                    <a:pt x="48301" y="15111"/>
                  </a:lnTo>
                  <a:lnTo>
                    <a:pt x="45866" y="13744"/>
                  </a:lnTo>
                  <a:close/>
                  <a:moveTo>
                    <a:pt x="54305" y="14011"/>
                  </a:moveTo>
                  <a:lnTo>
                    <a:pt x="52304" y="15178"/>
                  </a:lnTo>
                  <a:lnTo>
                    <a:pt x="54672" y="16546"/>
                  </a:lnTo>
                  <a:lnTo>
                    <a:pt x="54739" y="16546"/>
                  </a:lnTo>
                  <a:lnTo>
                    <a:pt x="56741" y="15378"/>
                  </a:lnTo>
                  <a:lnTo>
                    <a:pt x="54305" y="14011"/>
                  </a:lnTo>
                  <a:close/>
                  <a:moveTo>
                    <a:pt x="61244" y="14277"/>
                  </a:moveTo>
                  <a:lnTo>
                    <a:pt x="59242" y="15412"/>
                  </a:lnTo>
                  <a:lnTo>
                    <a:pt x="61611" y="16779"/>
                  </a:lnTo>
                  <a:lnTo>
                    <a:pt x="61677" y="16779"/>
                  </a:lnTo>
                  <a:lnTo>
                    <a:pt x="63679" y="15645"/>
                  </a:lnTo>
                  <a:lnTo>
                    <a:pt x="61244" y="14277"/>
                  </a:lnTo>
                  <a:close/>
                  <a:moveTo>
                    <a:pt x="75821" y="14377"/>
                  </a:moveTo>
                  <a:lnTo>
                    <a:pt x="73819" y="15512"/>
                  </a:lnTo>
                  <a:lnTo>
                    <a:pt x="76154" y="16879"/>
                  </a:lnTo>
                  <a:lnTo>
                    <a:pt x="76254" y="16879"/>
                  </a:lnTo>
                  <a:lnTo>
                    <a:pt x="78223" y="15712"/>
                  </a:lnTo>
                  <a:lnTo>
                    <a:pt x="75821" y="14377"/>
                  </a:lnTo>
                  <a:close/>
                  <a:moveTo>
                    <a:pt x="42597" y="15612"/>
                  </a:moveTo>
                  <a:lnTo>
                    <a:pt x="40596" y="16746"/>
                  </a:lnTo>
                  <a:lnTo>
                    <a:pt x="42964" y="18113"/>
                  </a:lnTo>
                  <a:lnTo>
                    <a:pt x="43031" y="18113"/>
                  </a:lnTo>
                  <a:lnTo>
                    <a:pt x="45032" y="16979"/>
                  </a:lnTo>
                  <a:lnTo>
                    <a:pt x="42597" y="15612"/>
                  </a:lnTo>
                  <a:close/>
                  <a:moveTo>
                    <a:pt x="57975" y="16145"/>
                  </a:moveTo>
                  <a:lnTo>
                    <a:pt x="56007" y="17280"/>
                  </a:lnTo>
                  <a:lnTo>
                    <a:pt x="58342" y="18647"/>
                  </a:lnTo>
                  <a:lnTo>
                    <a:pt x="58442" y="18647"/>
                  </a:lnTo>
                  <a:lnTo>
                    <a:pt x="60443" y="17513"/>
                  </a:lnTo>
                  <a:lnTo>
                    <a:pt x="57975" y="16145"/>
                  </a:lnTo>
                  <a:close/>
                  <a:moveTo>
                    <a:pt x="82759" y="14611"/>
                  </a:moveTo>
                  <a:lnTo>
                    <a:pt x="77489" y="17613"/>
                  </a:lnTo>
                  <a:lnTo>
                    <a:pt x="79857" y="18981"/>
                  </a:lnTo>
                  <a:lnTo>
                    <a:pt x="79924" y="18981"/>
                  </a:lnTo>
                  <a:lnTo>
                    <a:pt x="85161" y="15979"/>
                  </a:lnTo>
                  <a:lnTo>
                    <a:pt x="82759" y="14611"/>
                  </a:lnTo>
                  <a:close/>
                  <a:moveTo>
                    <a:pt x="50369" y="16279"/>
                  </a:moveTo>
                  <a:lnTo>
                    <a:pt x="46833" y="18347"/>
                  </a:lnTo>
                  <a:lnTo>
                    <a:pt x="49168" y="19681"/>
                  </a:lnTo>
                  <a:lnTo>
                    <a:pt x="49269" y="19681"/>
                  </a:lnTo>
                  <a:lnTo>
                    <a:pt x="52804" y="17646"/>
                  </a:lnTo>
                  <a:lnTo>
                    <a:pt x="50369" y="16279"/>
                  </a:lnTo>
                  <a:close/>
                  <a:moveTo>
                    <a:pt x="39328" y="17480"/>
                  </a:moveTo>
                  <a:lnTo>
                    <a:pt x="37360" y="18647"/>
                  </a:lnTo>
                  <a:lnTo>
                    <a:pt x="39695" y="20015"/>
                  </a:lnTo>
                  <a:lnTo>
                    <a:pt x="39795" y="20015"/>
                  </a:lnTo>
                  <a:lnTo>
                    <a:pt x="41763" y="18847"/>
                  </a:lnTo>
                  <a:lnTo>
                    <a:pt x="39328" y="17480"/>
                  </a:lnTo>
                  <a:close/>
                  <a:moveTo>
                    <a:pt x="68582" y="18514"/>
                  </a:moveTo>
                  <a:lnTo>
                    <a:pt x="66581" y="19681"/>
                  </a:lnTo>
                  <a:lnTo>
                    <a:pt x="68949" y="21016"/>
                  </a:lnTo>
                  <a:cubicBezTo>
                    <a:pt x="68949" y="21032"/>
                    <a:pt x="68958" y="21041"/>
                    <a:pt x="68966" y="21041"/>
                  </a:cubicBezTo>
                  <a:cubicBezTo>
                    <a:pt x="68974" y="21041"/>
                    <a:pt x="68983" y="21032"/>
                    <a:pt x="68983" y="21016"/>
                  </a:cubicBezTo>
                  <a:lnTo>
                    <a:pt x="69016" y="21049"/>
                  </a:lnTo>
                  <a:lnTo>
                    <a:pt x="71017" y="19881"/>
                  </a:lnTo>
                  <a:lnTo>
                    <a:pt x="68582" y="18514"/>
                  </a:lnTo>
                  <a:close/>
                  <a:moveTo>
                    <a:pt x="75521" y="18781"/>
                  </a:moveTo>
                  <a:lnTo>
                    <a:pt x="73519" y="19915"/>
                  </a:lnTo>
                  <a:lnTo>
                    <a:pt x="75888" y="21282"/>
                  </a:lnTo>
                  <a:lnTo>
                    <a:pt x="75954" y="21282"/>
                  </a:lnTo>
                  <a:lnTo>
                    <a:pt x="77956" y="20148"/>
                  </a:lnTo>
                  <a:lnTo>
                    <a:pt x="75521" y="18781"/>
                  </a:lnTo>
                  <a:close/>
                  <a:moveTo>
                    <a:pt x="45533" y="19081"/>
                  </a:moveTo>
                  <a:lnTo>
                    <a:pt x="43564" y="20215"/>
                  </a:lnTo>
                  <a:lnTo>
                    <a:pt x="45899" y="21583"/>
                  </a:lnTo>
                  <a:lnTo>
                    <a:pt x="45966" y="21583"/>
                  </a:lnTo>
                  <a:lnTo>
                    <a:pt x="47968" y="20448"/>
                  </a:lnTo>
                  <a:lnTo>
                    <a:pt x="45533" y="19081"/>
                  </a:lnTo>
                  <a:close/>
                  <a:moveTo>
                    <a:pt x="36059" y="19381"/>
                  </a:moveTo>
                  <a:lnTo>
                    <a:pt x="34091" y="20515"/>
                  </a:lnTo>
                  <a:lnTo>
                    <a:pt x="36426" y="21883"/>
                  </a:lnTo>
                  <a:lnTo>
                    <a:pt x="36526" y="21883"/>
                  </a:lnTo>
                  <a:lnTo>
                    <a:pt x="38494" y="20749"/>
                  </a:lnTo>
                  <a:lnTo>
                    <a:pt x="36059" y="19381"/>
                  </a:lnTo>
                  <a:close/>
                  <a:moveTo>
                    <a:pt x="50436" y="20515"/>
                  </a:moveTo>
                  <a:lnTo>
                    <a:pt x="48435" y="21649"/>
                  </a:lnTo>
                  <a:lnTo>
                    <a:pt x="50770" y="23017"/>
                  </a:lnTo>
                  <a:lnTo>
                    <a:pt x="50870" y="23017"/>
                  </a:lnTo>
                  <a:lnTo>
                    <a:pt x="52838" y="21883"/>
                  </a:lnTo>
                  <a:lnTo>
                    <a:pt x="50436" y="20515"/>
                  </a:lnTo>
                  <a:close/>
                  <a:moveTo>
                    <a:pt x="72285" y="20649"/>
                  </a:moveTo>
                  <a:lnTo>
                    <a:pt x="70284" y="21783"/>
                  </a:lnTo>
                  <a:lnTo>
                    <a:pt x="72652" y="23150"/>
                  </a:lnTo>
                  <a:lnTo>
                    <a:pt x="72719" y="23150"/>
                  </a:lnTo>
                  <a:lnTo>
                    <a:pt x="74720" y="22016"/>
                  </a:lnTo>
                  <a:lnTo>
                    <a:pt x="72285" y="20649"/>
                  </a:lnTo>
                  <a:close/>
                  <a:moveTo>
                    <a:pt x="42297" y="20949"/>
                  </a:moveTo>
                  <a:lnTo>
                    <a:pt x="40295" y="22083"/>
                  </a:lnTo>
                  <a:lnTo>
                    <a:pt x="42664" y="23451"/>
                  </a:lnTo>
                  <a:lnTo>
                    <a:pt x="42731" y="23451"/>
                  </a:lnTo>
                  <a:lnTo>
                    <a:pt x="44732" y="22316"/>
                  </a:lnTo>
                  <a:lnTo>
                    <a:pt x="42297" y="20949"/>
                  </a:lnTo>
                  <a:close/>
                  <a:moveTo>
                    <a:pt x="31422" y="22083"/>
                  </a:moveTo>
                  <a:lnTo>
                    <a:pt x="29421" y="23217"/>
                  </a:lnTo>
                  <a:lnTo>
                    <a:pt x="31756" y="24585"/>
                  </a:lnTo>
                  <a:lnTo>
                    <a:pt x="31856" y="24585"/>
                  </a:lnTo>
                  <a:lnTo>
                    <a:pt x="33858" y="23451"/>
                  </a:lnTo>
                  <a:lnTo>
                    <a:pt x="31422" y="22083"/>
                  </a:lnTo>
                  <a:close/>
                  <a:moveTo>
                    <a:pt x="54039" y="18414"/>
                  </a:moveTo>
                  <a:lnTo>
                    <a:pt x="51704" y="19748"/>
                  </a:lnTo>
                  <a:lnTo>
                    <a:pt x="54806" y="21549"/>
                  </a:lnTo>
                  <a:cubicBezTo>
                    <a:pt x="54906" y="21616"/>
                    <a:pt x="55006" y="21749"/>
                    <a:pt x="55006" y="21883"/>
                  </a:cubicBezTo>
                  <a:cubicBezTo>
                    <a:pt x="55006" y="22016"/>
                    <a:pt x="54939" y="22150"/>
                    <a:pt x="54806" y="22216"/>
                  </a:cubicBezTo>
                  <a:lnTo>
                    <a:pt x="53005" y="23284"/>
                  </a:lnTo>
                  <a:lnTo>
                    <a:pt x="55340" y="24618"/>
                  </a:lnTo>
                  <a:lnTo>
                    <a:pt x="55406" y="24618"/>
                  </a:lnTo>
                  <a:lnTo>
                    <a:pt x="55440" y="24651"/>
                  </a:lnTo>
                  <a:lnTo>
                    <a:pt x="60143" y="21916"/>
                  </a:lnTo>
                  <a:lnTo>
                    <a:pt x="54039" y="18414"/>
                  </a:lnTo>
                  <a:close/>
                  <a:moveTo>
                    <a:pt x="47167" y="22383"/>
                  </a:moveTo>
                  <a:lnTo>
                    <a:pt x="45199" y="23517"/>
                  </a:lnTo>
                  <a:lnTo>
                    <a:pt x="47534" y="24885"/>
                  </a:lnTo>
                  <a:lnTo>
                    <a:pt x="47634" y="24885"/>
                  </a:lnTo>
                  <a:lnTo>
                    <a:pt x="49602" y="23751"/>
                  </a:lnTo>
                  <a:lnTo>
                    <a:pt x="47167" y="22383"/>
                  </a:lnTo>
                  <a:close/>
                  <a:moveTo>
                    <a:pt x="69016" y="22517"/>
                  </a:moveTo>
                  <a:lnTo>
                    <a:pt x="67048" y="23651"/>
                  </a:lnTo>
                  <a:lnTo>
                    <a:pt x="69383" y="25018"/>
                  </a:lnTo>
                  <a:lnTo>
                    <a:pt x="69483" y="25018"/>
                  </a:lnTo>
                  <a:lnTo>
                    <a:pt x="71451" y="23884"/>
                  </a:lnTo>
                  <a:lnTo>
                    <a:pt x="69016" y="22517"/>
                  </a:lnTo>
                  <a:close/>
                  <a:moveTo>
                    <a:pt x="39061" y="22817"/>
                  </a:moveTo>
                  <a:lnTo>
                    <a:pt x="37060" y="23984"/>
                  </a:lnTo>
                  <a:lnTo>
                    <a:pt x="39395" y="25319"/>
                  </a:lnTo>
                  <a:lnTo>
                    <a:pt x="39495" y="25319"/>
                  </a:lnTo>
                  <a:lnTo>
                    <a:pt x="41463" y="24184"/>
                  </a:lnTo>
                  <a:lnTo>
                    <a:pt x="39061" y="22817"/>
                  </a:lnTo>
                  <a:close/>
                  <a:moveTo>
                    <a:pt x="28153" y="23951"/>
                  </a:moveTo>
                  <a:lnTo>
                    <a:pt x="26152" y="25118"/>
                  </a:lnTo>
                  <a:lnTo>
                    <a:pt x="28520" y="26453"/>
                  </a:lnTo>
                  <a:lnTo>
                    <a:pt x="28587" y="26453"/>
                  </a:lnTo>
                  <a:lnTo>
                    <a:pt x="30589" y="25319"/>
                  </a:lnTo>
                  <a:lnTo>
                    <a:pt x="28153" y="23951"/>
                  </a:lnTo>
                  <a:close/>
                  <a:moveTo>
                    <a:pt x="51737" y="24018"/>
                  </a:moveTo>
                  <a:lnTo>
                    <a:pt x="49736" y="25152"/>
                  </a:lnTo>
                  <a:lnTo>
                    <a:pt x="52071" y="26519"/>
                  </a:lnTo>
                  <a:lnTo>
                    <a:pt x="52171" y="26519"/>
                  </a:lnTo>
                  <a:lnTo>
                    <a:pt x="54139" y="25385"/>
                  </a:lnTo>
                  <a:lnTo>
                    <a:pt x="51737" y="24018"/>
                  </a:lnTo>
                  <a:close/>
                  <a:moveTo>
                    <a:pt x="43931" y="24285"/>
                  </a:moveTo>
                  <a:lnTo>
                    <a:pt x="41930" y="25419"/>
                  </a:lnTo>
                  <a:lnTo>
                    <a:pt x="44298" y="26753"/>
                  </a:lnTo>
                  <a:lnTo>
                    <a:pt x="44332" y="26753"/>
                  </a:lnTo>
                  <a:lnTo>
                    <a:pt x="44365" y="26786"/>
                  </a:lnTo>
                  <a:lnTo>
                    <a:pt x="46366" y="25652"/>
                  </a:lnTo>
                  <a:lnTo>
                    <a:pt x="43931" y="24285"/>
                  </a:lnTo>
                  <a:close/>
                  <a:moveTo>
                    <a:pt x="35792" y="24685"/>
                  </a:moveTo>
                  <a:lnTo>
                    <a:pt x="33791" y="25852"/>
                  </a:lnTo>
                  <a:lnTo>
                    <a:pt x="36159" y="27220"/>
                  </a:lnTo>
                  <a:lnTo>
                    <a:pt x="36259" y="27220"/>
                  </a:lnTo>
                  <a:lnTo>
                    <a:pt x="38227" y="26052"/>
                  </a:lnTo>
                  <a:lnTo>
                    <a:pt x="35792" y="24685"/>
                  </a:lnTo>
                  <a:close/>
                  <a:moveTo>
                    <a:pt x="61377" y="22683"/>
                  </a:moveTo>
                  <a:lnTo>
                    <a:pt x="55139" y="26286"/>
                  </a:lnTo>
                  <a:lnTo>
                    <a:pt x="57474" y="27654"/>
                  </a:lnTo>
                  <a:lnTo>
                    <a:pt x="57541" y="27654"/>
                  </a:lnTo>
                  <a:lnTo>
                    <a:pt x="63812" y="24051"/>
                  </a:lnTo>
                  <a:lnTo>
                    <a:pt x="61377" y="22683"/>
                  </a:lnTo>
                  <a:close/>
                  <a:moveTo>
                    <a:pt x="65080" y="24785"/>
                  </a:moveTo>
                  <a:lnTo>
                    <a:pt x="61878" y="26620"/>
                  </a:lnTo>
                  <a:lnTo>
                    <a:pt x="64246" y="27987"/>
                  </a:lnTo>
                  <a:lnTo>
                    <a:pt x="64346" y="27987"/>
                  </a:lnTo>
                  <a:lnTo>
                    <a:pt x="67515" y="26153"/>
                  </a:lnTo>
                  <a:lnTo>
                    <a:pt x="65080" y="24785"/>
                  </a:lnTo>
                  <a:close/>
                  <a:moveTo>
                    <a:pt x="24884" y="25819"/>
                  </a:moveTo>
                  <a:lnTo>
                    <a:pt x="22916" y="26986"/>
                  </a:lnTo>
                  <a:lnTo>
                    <a:pt x="25251" y="28354"/>
                  </a:lnTo>
                  <a:lnTo>
                    <a:pt x="25351" y="28354"/>
                  </a:lnTo>
                  <a:lnTo>
                    <a:pt x="27320" y="27187"/>
                  </a:lnTo>
                  <a:lnTo>
                    <a:pt x="24884" y="25819"/>
                  </a:lnTo>
                  <a:close/>
                  <a:moveTo>
                    <a:pt x="48468" y="25886"/>
                  </a:moveTo>
                  <a:lnTo>
                    <a:pt x="46500" y="27053"/>
                  </a:lnTo>
                  <a:lnTo>
                    <a:pt x="48835" y="28421"/>
                  </a:lnTo>
                  <a:lnTo>
                    <a:pt x="48935" y="28421"/>
                  </a:lnTo>
                  <a:lnTo>
                    <a:pt x="50903" y="27253"/>
                  </a:lnTo>
                  <a:lnTo>
                    <a:pt x="48468" y="25886"/>
                  </a:lnTo>
                  <a:close/>
                  <a:moveTo>
                    <a:pt x="40696" y="26153"/>
                  </a:moveTo>
                  <a:lnTo>
                    <a:pt x="38694" y="27287"/>
                  </a:lnTo>
                  <a:lnTo>
                    <a:pt x="41063" y="28654"/>
                  </a:lnTo>
                  <a:lnTo>
                    <a:pt x="41129" y="28654"/>
                  </a:lnTo>
                  <a:lnTo>
                    <a:pt x="43097" y="27520"/>
                  </a:lnTo>
                  <a:lnTo>
                    <a:pt x="40696" y="26153"/>
                  </a:lnTo>
                  <a:close/>
                  <a:moveTo>
                    <a:pt x="32557" y="26586"/>
                  </a:moveTo>
                  <a:lnTo>
                    <a:pt x="30555" y="27754"/>
                  </a:lnTo>
                  <a:lnTo>
                    <a:pt x="32890" y="29088"/>
                  </a:lnTo>
                  <a:cubicBezTo>
                    <a:pt x="32907" y="29105"/>
                    <a:pt x="32915" y="29113"/>
                    <a:pt x="32924" y="29113"/>
                  </a:cubicBezTo>
                  <a:cubicBezTo>
                    <a:pt x="32932" y="29113"/>
                    <a:pt x="32940" y="29105"/>
                    <a:pt x="32957" y="29088"/>
                  </a:cubicBezTo>
                  <a:lnTo>
                    <a:pt x="32990" y="29121"/>
                  </a:lnTo>
                  <a:lnTo>
                    <a:pt x="34958" y="27954"/>
                  </a:lnTo>
                  <a:lnTo>
                    <a:pt x="32557" y="26586"/>
                  </a:lnTo>
                  <a:close/>
                  <a:moveTo>
                    <a:pt x="53872" y="27020"/>
                  </a:moveTo>
                  <a:lnTo>
                    <a:pt x="51870" y="28187"/>
                  </a:lnTo>
                  <a:lnTo>
                    <a:pt x="54239" y="29555"/>
                  </a:lnTo>
                  <a:lnTo>
                    <a:pt x="54305" y="29555"/>
                  </a:lnTo>
                  <a:lnTo>
                    <a:pt x="56307" y="28387"/>
                  </a:lnTo>
                  <a:lnTo>
                    <a:pt x="53872" y="27020"/>
                  </a:lnTo>
                  <a:close/>
                  <a:moveTo>
                    <a:pt x="60643" y="27387"/>
                  </a:moveTo>
                  <a:lnTo>
                    <a:pt x="58142" y="28821"/>
                  </a:lnTo>
                  <a:lnTo>
                    <a:pt x="60477" y="30189"/>
                  </a:lnTo>
                  <a:lnTo>
                    <a:pt x="60577" y="30189"/>
                  </a:lnTo>
                  <a:lnTo>
                    <a:pt x="63078" y="28754"/>
                  </a:lnTo>
                  <a:lnTo>
                    <a:pt x="60643" y="27387"/>
                  </a:lnTo>
                  <a:close/>
                  <a:moveTo>
                    <a:pt x="21649" y="27720"/>
                  </a:moveTo>
                  <a:lnTo>
                    <a:pt x="19647" y="28888"/>
                  </a:lnTo>
                  <a:lnTo>
                    <a:pt x="22016" y="30222"/>
                  </a:lnTo>
                  <a:lnTo>
                    <a:pt x="22082" y="30222"/>
                  </a:lnTo>
                  <a:lnTo>
                    <a:pt x="24084" y="29088"/>
                  </a:lnTo>
                  <a:lnTo>
                    <a:pt x="21649" y="27720"/>
                  </a:lnTo>
                  <a:close/>
                  <a:moveTo>
                    <a:pt x="45232" y="27787"/>
                  </a:moveTo>
                  <a:lnTo>
                    <a:pt x="43231" y="28921"/>
                  </a:lnTo>
                  <a:lnTo>
                    <a:pt x="45566" y="30289"/>
                  </a:lnTo>
                  <a:lnTo>
                    <a:pt x="45666" y="30289"/>
                  </a:lnTo>
                  <a:lnTo>
                    <a:pt x="47634" y="29155"/>
                  </a:lnTo>
                  <a:lnTo>
                    <a:pt x="45232" y="27787"/>
                  </a:lnTo>
                  <a:close/>
                  <a:moveTo>
                    <a:pt x="37393" y="28021"/>
                  </a:moveTo>
                  <a:lnTo>
                    <a:pt x="35425" y="29188"/>
                  </a:lnTo>
                  <a:lnTo>
                    <a:pt x="37794" y="30522"/>
                  </a:lnTo>
                  <a:lnTo>
                    <a:pt x="37827" y="30522"/>
                  </a:lnTo>
                  <a:lnTo>
                    <a:pt x="39828" y="29388"/>
                  </a:lnTo>
                  <a:lnTo>
                    <a:pt x="37393" y="28021"/>
                  </a:lnTo>
                  <a:close/>
                  <a:moveTo>
                    <a:pt x="29288" y="28488"/>
                  </a:moveTo>
                  <a:lnTo>
                    <a:pt x="27286" y="29622"/>
                  </a:lnTo>
                  <a:lnTo>
                    <a:pt x="29655" y="30989"/>
                  </a:lnTo>
                  <a:lnTo>
                    <a:pt x="29721" y="30989"/>
                  </a:lnTo>
                  <a:lnTo>
                    <a:pt x="31723" y="29855"/>
                  </a:lnTo>
                  <a:lnTo>
                    <a:pt x="29288" y="28488"/>
                  </a:lnTo>
                  <a:close/>
                  <a:moveTo>
                    <a:pt x="50603" y="28921"/>
                  </a:moveTo>
                  <a:lnTo>
                    <a:pt x="48635" y="30055"/>
                  </a:lnTo>
                  <a:lnTo>
                    <a:pt x="50970" y="31423"/>
                  </a:lnTo>
                  <a:lnTo>
                    <a:pt x="51070" y="31423"/>
                  </a:lnTo>
                  <a:lnTo>
                    <a:pt x="53038" y="30289"/>
                  </a:lnTo>
                  <a:lnTo>
                    <a:pt x="50603" y="28921"/>
                  </a:lnTo>
                  <a:close/>
                  <a:moveTo>
                    <a:pt x="41963" y="29655"/>
                  </a:moveTo>
                  <a:lnTo>
                    <a:pt x="39962" y="30823"/>
                  </a:lnTo>
                  <a:lnTo>
                    <a:pt x="42330" y="32157"/>
                  </a:lnTo>
                  <a:lnTo>
                    <a:pt x="42364" y="32157"/>
                  </a:lnTo>
                  <a:lnTo>
                    <a:pt x="42397" y="32190"/>
                  </a:lnTo>
                  <a:lnTo>
                    <a:pt x="44398" y="31023"/>
                  </a:lnTo>
                  <a:lnTo>
                    <a:pt x="41963" y="29655"/>
                  </a:lnTo>
                  <a:close/>
                  <a:moveTo>
                    <a:pt x="56874" y="29555"/>
                  </a:moveTo>
                  <a:lnTo>
                    <a:pt x="54372" y="30989"/>
                  </a:lnTo>
                  <a:lnTo>
                    <a:pt x="56707" y="32357"/>
                  </a:lnTo>
                  <a:lnTo>
                    <a:pt x="56774" y="32357"/>
                  </a:lnTo>
                  <a:lnTo>
                    <a:pt x="59276" y="30923"/>
                  </a:lnTo>
                  <a:lnTo>
                    <a:pt x="56874" y="29555"/>
                  </a:lnTo>
                  <a:close/>
                  <a:moveTo>
                    <a:pt x="34158" y="29922"/>
                  </a:moveTo>
                  <a:lnTo>
                    <a:pt x="32156" y="31056"/>
                  </a:lnTo>
                  <a:lnTo>
                    <a:pt x="34525" y="32424"/>
                  </a:lnTo>
                  <a:lnTo>
                    <a:pt x="34591" y="32424"/>
                  </a:lnTo>
                  <a:lnTo>
                    <a:pt x="36593" y="31290"/>
                  </a:lnTo>
                  <a:lnTo>
                    <a:pt x="34158" y="29922"/>
                  </a:lnTo>
                  <a:close/>
                  <a:moveTo>
                    <a:pt x="26019" y="30356"/>
                  </a:moveTo>
                  <a:lnTo>
                    <a:pt x="24017" y="31490"/>
                  </a:lnTo>
                  <a:lnTo>
                    <a:pt x="26386" y="32857"/>
                  </a:lnTo>
                  <a:lnTo>
                    <a:pt x="26452" y="32857"/>
                  </a:lnTo>
                  <a:lnTo>
                    <a:pt x="28454" y="31723"/>
                  </a:lnTo>
                  <a:lnTo>
                    <a:pt x="26019" y="30356"/>
                  </a:lnTo>
                  <a:close/>
                  <a:moveTo>
                    <a:pt x="16979" y="30422"/>
                  </a:moveTo>
                  <a:lnTo>
                    <a:pt x="14977" y="31556"/>
                  </a:lnTo>
                  <a:lnTo>
                    <a:pt x="17312" y="32924"/>
                  </a:lnTo>
                  <a:lnTo>
                    <a:pt x="17412" y="32924"/>
                  </a:lnTo>
                  <a:lnTo>
                    <a:pt x="19414" y="31790"/>
                  </a:lnTo>
                  <a:lnTo>
                    <a:pt x="16979" y="30422"/>
                  </a:lnTo>
                  <a:close/>
                  <a:moveTo>
                    <a:pt x="47334" y="30789"/>
                  </a:moveTo>
                  <a:lnTo>
                    <a:pt x="45332" y="31923"/>
                  </a:lnTo>
                  <a:lnTo>
                    <a:pt x="47701" y="33291"/>
                  </a:lnTo>
                  <a:lnTo>
                    <a:pt x="47767" y="33291"/>
                  </a:lnTo>
                  <a:lnTo>
                    <a:pt x="49769" y="32157"/>
                  </a:lnTo>
                  <a:lnTo>
                    <a:pt x="47334" y="30789"/>
                  </a:lnTo>
                  <a:close/>
                  <a:moveTo>
                    <a:pt x="38694" y="31523"/>
                  </a:moveTo>
                  <a:lnTo>
                    <a:pt x="36693" y="32691"/>
                  </a:lnTo>
                  <a:lnTo>
                    <a:pt x="39028" y="34025"/>
                  </a:lnTo>
                  <a:lnTo>
                    <a:pt x="39128" y="34025"/>
                  </a:lnTo>
                  <a:lnTo>
                    <a:pt x="41096" y="32891"/>
                  </a:lnTo>
                  <a:lnTo>
                    <a:pt x="38694" y="31523"/>
                  </a:lnTo>
                  <a:close/>
                  <a:moveTo>
                    <a:pt x="30889" y="31790"/>
                  </a:moveTo>
                  <a:lnTo>
                    <a:pt x="28921" y="32924"/>
                  </a:lnTo>
                  <a:lnTo>
                    <a:pt x="31256" y="34292"/>
                  </a:lnTo>
                  <a:lnTo>
                    <a:pt x="31322" y="34292"/>
                  </a:lnTo>
                  <a:lnTo>
                    <a:pt x="33324" y="33158"/>
                  </a:lnTo>
                  <a:lnTo>
                    <a:pt x="30889" y="31790"/>
                  </a:lnTo>
                  <a:close/>
                  <a:moveTo>
                    <a:pt x="53071" y="31723"/>
                  </a:moveTo>
                  <a:lnTo>
                    <a:pt x="50569" y="33158"/>
                  </a:lnTo>
                  <a:lnTo>
                    <a:pt x="52938" y="34525"/>
                  </a:lnTo>
                  <a:lnTo>
                    <a:pt x="53005" y="34525"/>
                  </a:lnTo>
                  <a:lnTo>
                    <a:pt x="55506" y="33091"/>
                  </a:lnTo>
                  <a:lnTo>
                    <a:pt x="53071" y="31723"/>
                  </a:lnTo>
                  <a:close/>
                  <a:moveTo>
                    <a:pt x="22750" y="32224"/>
                  </a:moveTo>
                  <a:lnTo>
                    <a:pt x="20782" y="33358"/>
                  </a:lnTo>
                  <a:lnTo>
                    <a:pt x="23117" y="34725"/>
                  </a:lnTo>
                  <a:lnTo>
                    <a:pt x="23217" y="34725"/>
                  </a:lnTo>
                  <a:lnTo>
                    <a:pt x="25185" y="33591"/>
                  </a:lnTo>
                  <a:lnTo>
                    <a:pt x="22750" y="32224"/>
                  </a:lnTo>
                  <a:close/>
                  <a:moveTo>
                    <a:pt x="13710" y="32290"/>
                  </a:moveTo>
                  <a:lnTo>
                    <a:pt x="11708" y="33424"/>
                  </a:lnTo>
                  <a:lnTo>
                    <a:pt x="14077" y="34792"/>
                  </a:lnTo>
                  <a:lnTo>
                    <a:pt x="14143" y="34792"/>
                  </a:lnTo>
                  <a:lnTo>
                    <a:pt x="16145" y="33658"/>
                  </a:lnTo>
                  <a:lnTo>
                    <a:pt x="13710" y="32290"/>
                  </a:lnTo>
                  <a:close/>
                  <a:moveTo>
                    <a:pt x="44065" y="32657"/>
                  </a:moveTo>
                  <a:lnTo>
                    <a:pt x="42097" y="33825"/>
                  </a:lnTo>
                  <a:lnTo>
                    <a:pt x="44465" y="35159"/>
                  </a:lnTo>
                  <a:lnTo>
                    <a:pt x="44498" y="35159"/>
                  </a:lnTo>
                  <a:lnTo>
                    <a:pt x="44498" y="35192"/>
                  </a:lnTo>
                  <a:lnTo>
                    <a:pt x="46500" y="34025"/>
                  </a:lnTo>
                  <a:lnTo>
                    <a:pt x="44065" y="32657"/>
                  </a:lnTo>
                  <a:close/>
                  <a:moveTo>
                    <a:pt x="35425" y="33424"/>
                  </a:moveTo>
                  <a:lnTo>
                    <a:pt x="33457" y="34559"/>
                  </a:lnTo>
                  <a:lnTo>
                    <a:pt x="35792" y="35926"/>
                  </a:lnTo>
                  <a:lnTo>
                    <a:pt x="35892" y="35926"/>
                  </a:lnTo>
                  <a:lnTo>
                    <a:pt x="37860" y="34759"/>
                  </a:lnTo>
                  <a:lnTo>
                    <a:pt x="35425" y="33424"/>
                  </a:lnTo>
                  <a:close/>
                  <a:moveTo>
                    <a:pt x="27653" y="33658"/>
                  </a:moveTo>
                  <a:lnTo>
                    <a:pt x="25652" y="34825"/>
                  </a:lnTo>
                  <a:lnTo>
                    <a:pt x="27987" y="36160"/>
                  </a:lnTo>
                  <a:lnTo>
                    <a:pt x="28087" y="36160"/>
                  </a:lnTo>
                  <a:lnTo>
                    <a:pt x="30055" y="35026"/>
                  </a:lnTo>
                  <a:lnTo>
                    <a:pt x="27653" y="33658"/>
                  </a:lnTo>
                  <a:close/>
                  <a:moveTo>
                    <a:pt x="19514" y="34092"/>
                  </a:moveTo>
                  <a:lnTo>
                    <a:pt x="17513" y="35259"/>
                  </a:lnTo>
                  <a:lnTo>
                    <a:pt x="19848" y="36627"/>
                  </a:lnTo>
                  <a:lnTo>
                    <a:pt x="19948" y="36627"/>
                  </a:lnTo>
                  <a:lnTo>
                    <a:pt x="21949" y="35459"/>
                  </a:lnTo>
                  <a:lnTo>
                    <a:pt x="19514" y="34092"/>
                  </a:lnTo>
                  <a:close/>
                  <a:moveTo>
                    <a:pt x="10441" y="34158"/>
                  </a:moveTo>
                  <a:lnTo>
                    <a:pt x="8473" y="35326"/>
                  </a:lnTo>
                  <a:lnTo>
                    <a:pt x="10808" y="36693"/>
                  </a:lnTo>
                  <a:lnTo>
                    <a:pt x="10908" y="36693"/>
                  </a:lnTo>
                  <a:lnTo>
                    <a:pt x="12876" y="35526"/>
                  </a:lnTo>
                  <a:lnTo>
                    <a:pt x="10441" y="34158"/>
                  </a:lnTo>
                  <a:close/>
                  <a:moveTo>
                    <a:pt x="40829" y="34559"/>
                  </a:moveTo>
                  <a:lnTo>
                    <a:pt x="38828" y="35693"/>
                  </a:lnTo>
                  <a:lnTo>
                    <a:pt x="41196" y="37060"/>
                  </a:lnTo>
                  <a:lnTo>
                    <a:pt x="41263" y="37060"/>
                  </a:lnTo>
                  <a:lnTo>
                    <a:pt x="43264" y="35926"/>
                  </a:lnTo>
                  <a:lnTo>
                    <a:pt x="40829" y="34559"/>
                  </a:lnTo>
                  <a:close/>
                  <a:moveTo>
                    <a:pt x="32190" y="35292"/>
                  </a:moveTo>
                  <a:lnTo>
                    <a:pt x="30188" y="36460"/>
                  </a:lnTo>
                  <a:lnTo>
                    <a:pt x="32523" y="37794"/>
                  </a:lnTo>
                  <a:cubicBezTo>
                    <a:pt x="32540" y="37811"/>
                    <a:pt x="32548" y="37819"/>
                    <a:pt x="32557" y="37819"/>
                  </a:cubicBezTo>
                  <a:cubicBezTo>
                    <a:pt x="32565" y="37819"/>
                    <a:pt x="32573" y="37811"/>
                    <a:pt x="32590" y="37794"/>
                  </a:cubicBezTo>
                  <a:lnTo>
                    <a:pt x="32623" y="37828"/>
                  </a:lnTo>
                  <a:lnTo>
                    <a:pt x="34625" y="36660"/>
                  </a:lnTo>
                  <a:lnTo>
                    <a:pt x="32190" y="35292"/>
                  </a:lnTo>
                  <a:close/>
                  <a:moveTo>
                    <a:pt x="24384" y="35526"/>
                  </a:moveTo>
                  <a:lnTo>
                    <a:pt x="22383" y="36693"/>
                  </a:lnTo>
                  <a:lnTo>
                    <a:pt x="24751" y="38061"/>
                  </a:lnTo>
                  <a:lnTo>
                    <a:pt x="24784" y="38061"/>
                  </a:lnTo>
                  <a:lnTo>
                    <a:pt x="24818" y="38028"/>
                  </a:lnTo>
                  <a:lnTo>
                    <a:pt x="26819" y="36894"/>
                  </a:lnTo>
                  <a:lnTo>
                    <a:pt x="24384" y="35526"/>
                  </a:lnTo>
                  <a:close/>
                  <a:moveTo>
                    <a:pt x="16245" y="35993"/>
                  </a:moveTo>
                  <a:lnTo>
                    <a:pt x="14244" y="37160"/>
                  </a:lnTo>
                  <a:lnTo>
                    <a:pt x="16612" y="38495"/>
                  </a:lnTo>
                  <a:lnTo>
                    <a:pt x="16679" y="38495"/>
                  </a:lnTo>
                  <a:lnTo>
                    <a:pt x="18680" y="37361"/>
                  </a:lnTo>
                  <a:lnTo>
                    <a:pt x="16245" y="35993"/>
                  </a:lnTo>
                  <a:close/>
                  <a:moveTo>
                    <a:pt x="7205" y="36060"/>
                  </a:moveTo>
                  <a:lnTo>
                    <a:pt x="5204" y="37227"/>
                  </a:lnTo>
                  <a:lnTo>
                    <a:pt x="7539" y="38561"/>
                  </a:lnTo>
                  <a:lnTo>
                    <a:pt x="7605" y="38561"/>
                  </a:lnTo>
                  <a:lnTo>
                    <a:pt x="7639" y="38595"/>
                  </a:lnTo>
                  <a:lnTo>
                    <a:pt x="9640" y="37427"/>
                  </a:lnTo>
                  <a:lnTo>
                    <a:pt x="7205" y="36060"/>
                  </a:lnTo>
                  <a:close/>
                  <a:moveTo>
                    <a:pt x="37560" y="36427"/>
                  </a:moveTo>
                  <a:lnTo>
                    <a:pt x="35592" y="37594"/>
                  </a:lnTo>
                  <a:lnTo>
                    <a:pt x="37927" y="38928"/>
                  </a:lnTo>
                  <a:cubicBezTo>
                    <a:pt x="37944" y="38945"/>
                    <a:pt x="37952" y="38953"/>
                    <a:pt x="37960" y="38953"/>
                  </a:cubicBezTo>
                  <a:cubicBezTo>
                    <a:pt x="37969" y="38953"/>
                    <a:pt x="37977" y="38945"/>
                    <a:pt x="37994" y="38928"/>
                  </a:cubicBezTo>
                  <a:lnTo>
                    <a:pt x="38027" y="38962"/>
                  </a:lnTo>
                  <a:lnTo>
                    <a:pt x="39995" y="37794"/>
                  </a:lnTo>
                  <a:lnTo>
                    <a:pt x="37560" y="36427"/>
                  </a:lnTo>
                  <a:close/>
                  <a:moveTo>
                    <a:pt x="28921" y="37194"/>
                  </a:moveTo>
                  <a:lnTo>
                    <a:pt x="26919" y="38328"/>
                  </a:lnTo>
                  <a:lnTo>
                    <a:pt x="29288" y="39696"/>
                  </a:lnTo>
                  <a:lnTo>
                    <a:pt x="29354" y="39696"/>
                  </a:lnTo>
                  <a:lnTo>
                    <a:pt x="31356" y="38561"/>
                  </a:lnTo>
                  <a:lnTo>
                    <a:pt x="28921" y="37194"/>
                  </a:lnTo>
                  <a:close/>
                  <a:moveTo>
                    <a:pt x="21148" y="37427"/>
                  </a:moveTo>
                  <a:lnTo>
                    <a:pt x="19147" y="38561"/>
                  </a:lnTo>
                  <a:lnTo>
                    <a:pt x="21482" y="39929"/>
                  </a:lnTo>
                  <a:lnTo>
                    <a:pt x="21582" y="39929"/>
                  </a:lnTo>
                  <a:lnTo>
                    <a:pt x="23584" y="38795"/>
                  </a:lnTo>
                  <a:lnTo>
                    <a:pt x="21148" y="37427"/>
                  </a:lnTo>
                  <a:close/>
                  <a:moveTo>
                    <a:pt x="12976" y="37894"/>
                  </a:moveTo>
                  <a:lnTo>
                    <a:pt x="11008" y="39028"/>
                  </a:lnTo>
                  <a:lnTo>
                    <a:pt x="13343" y="40396"/>
                  </a:lnTo>
                  <a:lnTo>
                    <a:pt x="13443" y="40396"/>
                  </a:lnTo>
                  <a:lnTo>
                    <a:pt x="15411" y="39262"/>
                  </a:lnTo>
                  <a:lnTo>
                    <a:pt x="12976" y="37894"/>
                  </a:lnTo>
                  <a:close/>
                  <a:moveTo>
                    <a:pt x="34325" y="38328"/>
                  </a:moveTo>
                  <a:lnTo>
                    <a:pt x="32323" y="39462"/>
                  </a:lnTo>
                  <a:lnTo>
                    <a:pt x="34691" y="40830"/>
                  </a:lnTo>
                  <a:lnTo>
                    <a:pt x="34758" y="40830"/>
                  </a:lnTo>
                  <a:lnTo>
                    <a:pt x="36760" y="39696"/>
                  </a:lnTo>
                  <a:lnTo>
                    <a:pt x="34325" y="38328"/>
                  </a:lnTo>
                  <a:close/>
                  <a:moveTo>
                    <a:pt x="2502" y="38762"/>
                  </a:moveTo>
                  <a:lnTo>
                    <a:pt x="0" y="40196"/>
                  </a:lnTo>
                  <a:lnTo>
                    <a:pt x="2368" y="41564"/>
                  </a:lnTo>
                  <a:lnTo>
                    <a:pt x="2435" y="41564"/>
                  </a:lnTo>
                  <a:lnTo>
                    <a:pt x="4937" y="40129"/>
                  </a:lnTo>
                  <a:lnTo>
                    <a:pt x="2502" y="38762"/>
                  </a:lnTo>
                  <a:close/>
                  <a:moveTo>
                    <a:pt x="25652" y="39062"/>
                  </a:moveTo>
                  <a:lnTo>
                    <a:pt x="23684" y="40196"/>
                  </a:lnTo>
                  <a:lnTo>
                    <a:pt x="26019" y="41564"/>
                  </a:lnTo>
                  <a:lnTo>
                    <a:pt x="26119" y="41564"/>
                  </a:lnTo>
                  <a:lnTo>
                    <a:pt x="28087" y="40429"/>
                  </a:lnTo>
                  <a:lnTo>
                    <a:pt x="25652" y="39062"/>
                  </a:lnTo>
                  <a:close/>
                  <a:moveTo>
                    <a:pt x="17879" y="39329"/>
                  </a:moveTo>
                  <a:lnTo>
                    <a:pt x="15878" y="40463"/>
                  </a:lnTo>
                  <a:lnTo>
                    <a:pt x="18213" y="41830"/>
                  </a:lnTo>
                  <a:lnTo>
                    <a:pt x="18313" y="41830"/>
                  </a:lnTo>
                  <a:lnTo>
                    <a:pt x="20315" y="40696"/>
                  </a:lnTo>
                  <a:lnTo>
                    <a:pt x="17879" y="39329"/>
                  </a:lnTo>
                  <a:close/>
                  <a:moveTo>
                    <a:pt x="9740" y="39762"/>
                  </a:moveTo>
                  <a:lnTo>
                    <a:pt x="7739" y="40896"/>
                  </a:lnTo>
                  <a:lnTo>
                    <a:pt x="10074" y="42264"/>
                  </a:lnTo>
                  <a:lnTo>
                    <a:pt x="10174" y="42264"/>
                  </a:lnTo>
                  <a:lnTo>
                    <a:pt x="12175" y="41130"/>
                  </a:lnTo>
                  <a:lnTo>
                    <a:pt x="9740" y="39762"/>
                  </a:lnTo>
                  <a:close/>
                  <a:moveTo>
                    <a:pt x="31056" y="40229"/>
                  </a:moveTo>
                  <a:lnTo>
                    <a:pt x="29054" y="41397"/>
                  </a:lnTo>
                  <a:lnTo>
                    <a:pt x="31422" y="42731"/>
                  </a:lnTo>
                  <a:lnTo>
                    <a:pt x="31489" y="42731"/>
                  </a:lnTo>
                  <a:lnTo>
                    <a:pt x="33491" y="41597"/>
                  </a:lnTo>
                  <a:lnTo>
                    <a:pt x="31056" y="40229"/>
                  </a:lnTo>
                  <a:close/>
                  <a:moveTo>
                    <a:pt x="22383" y="40963"/>
                  </a:moveTo>
                  <a:lnTo>
                    <a:pt x="20415" y="42097"/>
                  </a:lnTo>
                  <a:lnTo>
                    <a:pt x="22750" y="43498"/>
                  </a:lnTo>
                  <a:lnTo>
                    <a:pt x="22816" y="43498"/>
                  </a:lnTo>
                  <a:lnTo>
                    <a:pt x="22850" y="43465"/>
                  </a:lnTo>
                  <a:lnTo>
                    <a:pt x="24818" y="42331"/>
                  </a:lnTo>
                  <a:lnTo>
                    <a:pt x="22383" y="40963"/>
                  </a:lnTo>
                  <a:close/>
                  <a:moveTo>
                    <a:pt x="14610" y="41230"/>
                  </a:moveTo>
                  <a:lnTo>
                    <a:pt x="12609" y="42398"/>
                  </a:lnTo>
                  <a:lnTo>
                    <a:pt x="14977" y="43732"/>
                  </a:lnTo>
                  <a:lnTo>
                    <a:pt x="15044" y="43732"/>
                  </a:lnTo>
                  <a:lnTo>
                    <a:pt x="17046" y="42598"/>
                  </a:lnTo>
                  <a:lnTo>
                    <a:pt x="14610" y="41230"/>
                  </a:lnTo>
                  <a:close/>
                  <a:moveTo>
                    <a:pt x="6471" y="41664"/>
                  </a:moveTo>
                  <a:lnTo>
                    <a:pt x="4470" y="42831"/>
                  </a:lnTo>
                  <a:lnTo>
                    <a:pt x="6838" y="44199"/>
                  </a:lnTo>
                  <a:lnTo>
                    <a:pt x="6905" y="44199"/>
                  </a:lnTo>
                  <a:lnTo>
                    <a:pt x="8906" y="43031"/>
                  </a:lnTo>
                  <a:lnTo>
                    <a:pt x="6471" y="41664"/>
                  </a:lnTo>
                  <a:close/>
                  <a:moveTo>
                    <a:pt x="27820" y="42064"/>
                  </a:moveTo>
                  <a:lnTo>
                    <a:pt x="25818" y="43231"/>
                  </a:lnTo>
                  <a:lnTo>
                    <a:pt x="28153" y="44599"/>
                  </a:lnTo>
                  <a:lnTo>
                    <a:pt x="28254" y="44599"/>
                  </a:lnTo>
                  <a:lnTo>
                    <a:pt x="30255" y="43432"/>
                  </a:lnTo>
                  <a:lnTo>
                    <a:pt x="27820" y="42064"/>
                  </a:lnTo>
                  <a:close/>
                  <a:moveTo>
                    <a:pt x="19147" y="42831"/>
                  </a:moveTo>
                  <a:lnTo>
                    <a:pt x="17146" y="43965"/>
                  </a:lnTo>
                  <a:lnTo>
                    <a:pt x="19514" y="45333"/>
                  </a:lnTo>
                  <a:lnTo>
                    <a:pt x="19581" y="45333"/>
                  </a:lnTo>
                  <a:lnTo>
                    <a:pt x="21582" y="44199"/>
                  </a:lnTo>
                  <a:lnTo>
                    <a:pt x="19147" y="42831"/>
                  </a:lnTo>
                  <a:close/>
                  <a:moveTo>
                    <a:pt x="49302" y="33891"/>
                  </a:moveTo>
                  <a:lnTo>
                    <a:pt x="31222" y="44366"/>
                  </a:lnTo>
                  <a:lnTo>
                    <a:pt x="33557" y="45700"/>
                  </a:lnTo>
                  <a:cubicBezTo>
                    <a:pt x="33574" y="45717"/>
                    <a:pt x="33582" y="45725"/>
                    <a:pt x="33591" y="45725"/>
                  </a:cubicBezTo>
                  <a:cubicBezTo>
                    <a:pt x="33599" y="45725"/>
                    <a:pt x="33607" y="45717"/>
                    <a:pt x="33624" y="45700"/>
                  </a:cubicBezTo>
                  <a:lnTo>
                    <a:pt x="33657" y="45733"/>
                  </a:lnTo>
                  <a:lnTo>
                    <a:pt x="51737" y="35259"/>
                  </a:lnTo>
                  <a:lnTo>
                    <a:pt x="49302" y="33891"/>
                  </a:lnTo>
                  <a:close/>
                  <a:moveTo>
                    <a:pt x="11341" y="43065"/>
                  </a:moveTo>
                  <a:lnTo>
                    <a:pt x="8173" y="44899"/>
                  </a:lnTo>
                  <a:lnTo>
                    <a:pt x="10508" y="46267"/>
                  </a:lnTo>
                  <a:lnTo>
                    <a:pt x="10608" y="46267"/>
                  </a:lnTo>
                  <a:lnTo>
                    <a:pt x="13777" y="44432"/>
                  </a:lnTo>
                  <a:lnTo>
                    <a:pt x="11341" y="43065"/>
                  </a:lnTo>
                  <a:close/>
                  <a:moveTo>
                    <a:pt x="24551" y="43965"/>
                  </a:moveTo>
                  <a:lnTo>
                    <a:pt x="22549" y="45099"/>
                  </a:lnTo>
                  <a:lnTo>
                    <a:pt x="24918" y="46467"/>
                  </a:lnTo>
                  <a:lnTo>
                    <a:pt x="24985" y="46467"/>
                  </a:lnTo>
                  <a:lnTo>
                    <a:pt x="26986" y="45333"/>
                  </a:lnTo>
                  <a:lnTo>
                    <a:pt x="24551" y="43965"/>
                  </a:lnTo>
                  <a:close/>
                  <a:moveTo>
                    <a:pt x="29955" y="45099"/>
                  </a:moveTo>
                  <a:lnTo>
                    <a:pt x="27453" y="46567"/>
                  </a:lnTo>
                  <a:lnTo>
                    <a:pt x="29788" y="47901"/>
                  </a:lnTo>
                  <a:lnTo>
                    <a:pt x="29855" y="47901"/>
                  </a:lnTo>
                  <a:lnTo>
                    <a:pt x="32356" y="46467"/>
                  </a:lnTo>
                  <a:lnTo>
                    <a:pt x="29955" y="45099"/>
                  </a:lnTo>
                  <a:close/>
                  <a:moveTo>
                    <a:pt x="21282" y="45833"/>
                  </a:moveTo>
                  <a:lnTo>
                    <a:pt x="19280" y="47001"/>
                  </a:lnTo>
                  <a:lnTo>
                    <a:pt x="21649" y="48368"/>
                  </a:lnTo>
                  <a:lnTo>
                    <a:pt x="21716" y="48368"/>
                  </a:lnTo>
                  <a:lnTo>
                    <a:pt x="23717" y="47201"/>
                  </a:lnTo>
                  <a:lnTo>
                    <a:pt x="21282" y="45833"/>
                  </a:lnTo>
                  <a:close/>
                  <a:moveTo>
                    <a:pt x="15878" y="44699"/>
                  </a:moveTo>
                  <a:lnTo>
                    <a:pt x="11842" y="47068"/>
                  </a:lnTo>
                  <a:lnTo>
                    <a:pt x="14210" y="48402"/>
                  </a:lnTo>
                  <a:lnTo>
                    <a:pt x="14277" y="48402"/>
                  </a:lnTo>
                  <a:lnTo>
                    <a:pt x="18313" y="46067"/>
                  </a:lnTo>
                  <a:lnTo>
                    <a:pt x="15878" y="44699"/>
                  </a:lnTo>
                  <a:close/>
                  <a:moveTo>
                    <a:pt x="26152" y="47268"/>
                  </a:moveTo>
                  <a:lnTo>
                    <a:pt x="23650" y="48702"/>
                  </a:lnTo>
                  <a:lnTo>
                    <a:pt x="26019" y="50070"/>
                  </a:lnTo>
                  <a:lnTo>
                    <a:pt x="26085" y="50070"/>
                  </a:lnTo>
                  <a:lnTo>
                    <a:pt x="28587" y="48635"/>
                  </a:lnTo>
                  <a:lnTo>
                    <a:pt x="26152" y="47268"/>
                  </a:lnTo>
                  <a:close/>
                  <a:moveTo>
                    <a:pt x="18013" y="47701"/>
                  </a:moveTo>
                  <a:lnTo>
                    <a:pt x="15511" y="49169"/>
                  </a:lnTo>
                  <a:lnTo>
                    <a:pt x="17879" y="50537"/>
                  </a:lnTo>
                  <a:lnTo>
                    <a:pt x="17946" y="50537"/>
                  </a:lnTo>
                  <a:lnTo>
                    <a:pt x="20448" y="49069"/>
                  </a:lnTo>
                  <a:lnTo>
                    <a:pt x="18013" y="47701"/>
                  </a:lnTo>
                  <a:close/>
                  <a:moveTo>
                    <a:pt x="22383" y="49436"/>
                  </a:moveTo>
                  <a:lnTo>
                    <a:pt x="19214" y="51271"/>
                  </a:lnTo>
                  <a:lnTo>
                    <a:pt x="21549" y="52638"/>
                  </a:lnTo>
                  <a:lnTo>
                    <a:pt x="21649" y="52638"/>
                  </a:lnTo>
                  <a:lnTo>
                    <a:pt x="24818" y="50804"/>
                  </a:lnTo>
                  <a:lnTo>
                    <a:pt x="22383" y="49436"/>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4"/>
            <p:cNvSpPr/>
            <p:nvPr/>
          </p:nvSpPr>
          <p:spPr>
            <a:xfrm>
              <a:off x="2831350" y="2866650"/>
              <a:ext cx="1185050" cy="1259175"/>
            </a:xfrm>
            <a:custGeom>
              <a:rect b="b" l="l" r="r" t="t"/>
              <a:pathLst>
                <a:path extrusionOk="0" h="50367" w="47402">
                  <a:moveTo>
                    <a:pt x="29689" y="1"/>
                  </a:moveTo>
                  <a:lnTo>
                    <a:pt x="1" y="17180"/>
                  </a:lnTo>
                  <a:lnTo>
                    <a:pt x="1" y="38128"/>
                  </a:lnTo>
                  <a:cubicBezTo>
                    <a:pt x="68" y="39329"/>
                    <a:pt x="668" y="40397"/>
                    <a:pt x="1669" y="41064"/>
                  </a:cubicBezTo>
                  <a:lnTo>
                    <a:pt x="15045" y="48836"/>
                  </a:lnTo>
                  <a:cubicBezTo>
                    <a:pt x="16803" y="49857"/>
                    <a:pt x="19108" y="50366"/>
                    <a:pt x="21415" y="50366"/>
                  </a:cubicBezTo>
                  <a:cubicBezTo>
                    <a:pt x="23703" y="50366"/>
                    <a:pt x="25993" y="49866"/>
                    <a:pt x="27754" y="48869"/>
                  </a:cubicBezTo>
                  <a:lnTo>
                    <a:pt x="44766" y="39029"/>
                  </a:lnTo>
                  <a:cubicBezTo>
                    <a:pt x="46501" y="38028"/>
                    <a:pt x="47401" y="36694"/>
                    <a:pt x="47401" y="35360"/>
                  </a:cubicBezTo>
                  <a:lnTo>
                    <a:pt x="47401" y="32991"/>
                  </a:lnTo>
                  <a:lnTo>
                    <a:pt x="31390" y="23918"/>
                  </a:lnTo>
                  <a:cubicBezTo>
                    <a:pt x="30389" y="23251"/>
                    <a:pt x="29755" y="22183"/>
                    <a:pt x="29689" y="20983"/>
                  </a:cubicBezTo>
                  <a:lnTo>
                    <a:pt x="29689"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4"/>
            <p:cNvSpPr/>
            <p:nvPr/>
          </p:nvSpPr>
          <p:spPr>
            <a:xfrm>
              <a:off x="2830525" y="3214400"/>
              <a:ext cx="178475" cy="757250"/>
            </a:xfrm>
            <a:custGeom>
              <a:rect b="b" l="l" r="r" t="t"/>
              <a:pathLst>
                <a:path extrusionOk="0" h="30290" w="7139">
                  <a:moveTo>
                    <a:pt x="5705" y="1"/>
                  </a:moveTo>
                  <a:lnTo>
                    <a:pt x="1" y="3270"/>
                  </a:lnTo>
                  <a:lnTo>
                    <a:pt x="1" y="24252"/>
                  </a:lnTo>
                  <a:cubicBezTo>
                    <a:pt x="67" y="25419"/>
                    <a:pt x="701" y="26520"/>
                    <a:pt x="1702" y="27154"/>
                  </a:cubicBezTo>
                  <a:lnTo>
                    <a:pt x="7139" y="30289"/>
                  </a:lnTo>
                  <a:lnTo>
                    <a:pt x="7139" y="27954"/>
                  </a:lnTo>
                  <a:lnTo>
                    <a:pt x="3737" y="25953"/>
                  </a:lnTo>
                  <a:cubicBezTo>
                    <a:pt x="2769" y="25319"/>
                    <a:pt x="2135" y="24218"/>
                    <a:pt x="2069" y="23051"/>
                  </a:cubicBezTo>
                  <a:lnTo>
                    <a:pt x="2069" y="6672"/>
                  </a:lnTo>
                  <a:lnTo>
                    <a:pt x="6038" y="4371"/>
                  </a:lnTo>
                  <a:cubicBezTo>
                    <a:pt x="5938" y="2903"/>
                    <a:pt x="5805" y="1435"/>
                    <a:pt x="57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4"/>
            <p:cNvSpPr/>
            <p:nvPr/>
          </p:nvSpPr>
          <p:spPr>
            <a:xfrm>
              <a:off x="2882225" y="2952550"/>
              <a:ext cx="1155850" cy="1113950"/>
            </a:xfrm>
            <a:custGeom>
              <a:rect b="b" l="l" r="r" t="t"/>
              <a:pathLst>
                <a:path extrusionOk="0" h="44558" w="46234">
                  <a:moveTo>
                    <a:pt x="29689" y="1"/>
                  </a:moveTo>
                  <a:lnTo>
                    <a:pt x="1" y="17146"/>
                  </a:lnTo>
                  <a:lnTo>
                    <a:pt x="1" y="33525"/>
                  </a:lnTo>
                  <a:cubicBezTo>
                    <a:pt x="67" y="34726"/>
                    <a:pt x="701" y="35793"/>
                    <a:pt x="1702" y="36460"/>
                  </a:cubicBezTo>
                  <a:lnTo>
                    <a:pt x="13010" y="43032"/>
                  </a:lnTo>
                  <a:cubicBezTo>
                    <a:pt x="14761" y="44049"/>
                    <a:pt x="17055" y="44558"/>
                    <a:pt x="19348" y="44558"/>
                  </a:cubicBezTo>
                  <a:cubicBezTo>
                    <a:pt x="21641" y="44558"/>
                    <a:pt x="23934" y="44049"/>
                    <a:pt x="25686" y="43032"/>
                  </a:cubicBezTo>
                  <a:lnTo>
                    <a:pt x="42731" y="33225"/>
                  </a:lnTo>
                  <a:cubicBezTo>
                    <a:pt x="46234" y="31190"/>
                    <a:pt x="46234" y="27921"/>
                    <a:pt x="42731" y="25886"/>
                  </a:cubicBezTo>
                  <a:lnTo>
                    <a:pt x="31390" y="19281"/>
                  </a:lnTo>
                  <a:cubicBezTo>
                    <a:pt x="30389" y="18647"/>
                    <a:pt x="29755" y="17547"/>
                    <a:pt x="29689" y="16379"/>
                  </a:cubicBezTo>
                  <a:lnTo>
                    <a:pt x="2968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4"/>
            <p:cNvSpPr/>
            <p:nvPr/>
          </p:nvSpPr>
          <p:spPr>
            <a:xfrm>
              <a:off x="2882225" y="2952550"/>
              <a:ext cx="870650" cy="959875"/>
            </a:xfrm>
            <a:custGeom>
              <a:rect b="b" l="l" r="r" t="t"/>
              <a:pathLst>
                <a:path extrusionOk="0" h="38395" w="34826">
                  <a:moveTo>
                    <a:pt x="29689" y="1"/>
                  </a:moveTo>
                  <a:lnTo>
                    <a:pt x="1" y="17146"/>
                  </a:lnTo>
                  <a:lnTo>
                    <a:pt x="1" y="33525"/>
                  </a:lnTo>
                  <a:cubicBezTo>
                    <a:pt x="67" y="34726"/>
                    <a:pt x="701" y="35793"/>
                    <a:pt x="1702" y="36460"/>
                  </a:cubicBezTo>
                  <a:lnTo>
                    <a:pt x="5071" y="38395"/>
                  </a:lnTo>
                  <a:lnTo>
                    <a:pt x="34826" y="21283"/>
                  </a:lnTo>
                  <a:lnTo>
                    <a:pt x="31390" y="19281"/>
                  </a:lnTo>
                  <a:cubicBezTo>
                    <a:pt x="30389" y="18647"/>
                    <a:pt x="29755" y="17547"/>
                    <a:pt x="29689" y="16379"/>
                  </a:cubicBezTo>
                  <a:lnTo>
                    <a:pt x="2968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4"/>
            <p:cNvSpPr/>
            <p:nvPr/>
          </p:nvSpPr>
          <p:spPr>
            <a:xfrm>
              <a:off x="1840650" y="486075"/>
              <a:ext cx="2648575" cy="3757525"/>
            </a:xfrm>
            <a:custGeom>
              <a:rect b="b" l="l" r="r" t="t"/>
              <a:pathLst>
                <a:path extrusionOk="0" h="150301" w="105943">
                  <a:moveTo>
                    <a:pt x="101959" y="1"/>
                  </a:moveTo>
                  <a:cubicBezTo>
                    <a:pt x="101227" y="1"/>
                    <a:pt x="100497" y="176"/>
                    <a:pt x="99839" y="523"/>
                  </a:cubicBezTo>
                  <a:lnTo>
                    <a:pt x="2102" y="56963"/>
                  </a:lnTo>
                  <a:cubicBezTo>
                    <a:pt x="835" y="57764"/>
                    <a:pt x="67" y="59131"/>
                    <a:pt x="1" y="60633"/>
                  </a:cubicBezTo>
                  <a:lnTo>
                    <a:pt x="1" y="146260"/>
                  </a:lnTo>
                  <a:cubicBezTo>
                    <a:pt x="34" y="147695"/>
                    <a:pt x="768" y="149029"/>
                    <a:pt x="1969" y="149830"/>
                  </a:cubicBezTo>
                  <a:cubicBezTo>
                    <a:pt x="2611" y="150143"/>
                    <a:pt x="3310" y="150301"/>
                    <a:pt x="4010" y="150301"/>
                  </a:cubicBezTo>
                  <a:cubicBezTo>
                    <a:pt x="4727" y="150301"/>
                    <a:pt x="5446" y="150134"/>
                    <a:pt x="6105" y="149796"/>
                  </a:cubicBezTo>
                  <a:lnTo>
                    <a:pt x="103808" y="93323"/>
                  </a:lnTo>
                  <a:cubicBezTo>
                    <a:pt x="105076" y="92522"/>
                    <a:pt x="105843" y="91154"/>
                    <a:pt x="105943" y="89653"/>
                  </a:cubicBezTo>
                  <a:lnTo>
                    <a:pt x="105943" y="4025"/>
                  </a:lnTo>
                  <a:cubicBezTo>
                    <a:pt x="105876" y="2591"/>
                    <a:pt x="105142" y="1257"/>
                    <a:pt x="103941" y="456"/>
                  </a:cubicBezTo>
                  <a:cubicBezTo>
                    <a:pt x="103316" y="151"/>
                    <a:pt x="102637" y="1"/>
                    <a:pt x="1019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4"/>
            <p:cNvSpPr/>
            <p:nvPr/>
          </p:nvSpPr>
          <p:spPr>
            <a:xfrm>
              <a:off x="1939900" y="549125"/>
              <a:ext cx="2549325" cy="3688500"/>
            </a:xfrm>
            <a:custGeom>
              <a:rect b="b" l="l" r="r" t="t"/>
              <a:pathLst>
                <a:path extrusionOk="0" h="147540" w="101973">
                  <a:moveTo>
                    <a:pt x="100809" y="1"/>
                  </a:moveTo>
                  <a:cubicBezTo>
                    <a:pt x="100520" y="1"/>
                    <a:pt x="100190" y="97"/>
                    <a:pt x="99838" y="302"/>
                  </a:cubicBezTo>
                  <a:lnTo>
                    <a:pt x="2135" y="56710"/>
                  </a:lnTo>
                  <a:cubicBezTo>
                    <a:pt x="867" y="57543"/>
                    <a:pt x="67" y="58878"/>
                    <a:pt x="0" y="60379"/>
                  </a:cubicBezTo>
                  <a:lnTo>
                    <a:pt x="0" y="146007"/>
                  </a:lnTo>
                  <a:cubicBezTo>
                    <a:pt x="0" y="146988"/>
                    <a:pt x="480" y="147539"/>
                    <a:pt x="1195" y="147539"/>
                  </a:cubicBezTo>
                  <a:cubicBezTo>
                    <a:pt x="1477" y="147539"/>
                    <a:pt x="1795" y="147454"/>
                    <a:pt x="2135" y="147274"/>
                  </a:cubicBezTo>
                  <a:lnTo>
                    <a:pt x="99838" y="90834"/>
                  </a:lnTo>
                  <a:cubicBezTo>
                    <a:pt x="101106" y="90000"/>
                    <a:pt x="101906" y="88666"/>
                    <a:pt x="101973" y="87165"/>
                  </a:cubicBezTo>
                  <a:lnTo>
                    <a:pt x="101973" y="1503"/>
                  </a:lnTo>
                  <a:cubicBezTo>
                    <a:pt x="101973" y="560"/>
                    <a:pt x="101506" y="1"/>
                    <a:pt x="1008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4"/>
            <p:cNvSpPr/>
            <p:nvPr/>
          </p:nvSpPr>
          <p:spPr>
            <a:xfrm>
              <a:off x="2016600" y="682000"/>
              <a:ext cx="2395075" cy="3194625"/>
            </a:xfrm>
            <a:custGeom>
              <a:rect b="b" l="l" r="r" t="t"/>
              <a:pathLst>
                <a:path extrusionOk="0" h="127785" w="95803">
                  <a:moveTo>
                    <a:pt x="95103" y="1"/>
                  </a:moveTo>
                  <a:cubicBezTo>
                    <a:pt x="94924" y="1"/>
                    <a:pt x="94720" y="62"/>
                    <a:pt x="94502" y="191"/>
                  </a:cubicBezTo>
                  <a:lnTo>
                    <a:pt x="1302" y="53996"/>
                  </a:lnTo>
                  <a:cubicBezTo>
                    <a:pt x="535" y="54497"/>
                    <a:pt x="34" y="55331"/>
                    <a:pt x="1" y="56231"/>
                  </a:cubicBezTo>
                  <a:lnTo>
                    <a:pt x="1" y="126849"/>
                  </a:lnTo>
                  <a:cubicBezTo>
                    <a:pt x="1" y="127444"/>
                    <a:pt x="290" y="127785"/>
                    <a:pt x="723" y="127785"/>
                  </a:cubicBezTo>
                  <a:cubicBezTo>
                    <a:pt x="896" y="127785"/>
                    <a:pt x="1092" y="127730"/>
                    <a:pt x="1302" y="127616"/>
                  </a:cubicBezTo>
                  <a:lnTo>
                    <a:pt x="94502" y="73777"/>
                  </a:lnTo>
                  <a:cubicBezTo>
                    <a:pt x="95269" y="73277"/>
                    <a:pt x="95769" y="72443"/>
                    <a:pt x="95803" y="71542"/>
                  </a:cubicBezTo>
                  <a:lnTo>
                    <a:pt x="95803" y="925"/>
                  </a:lnTo>
                  <a:cubicBezTo>
                    <a:pt x="95803" y="340"/>
                    <a:pt x="95523" y="1"/>
                    <a:pt x="95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4"/>
            <p:cNvSpPr/>
            <p:nvPr/>
          </p:nvSpPr>
          <p:spPr>
            <a:xfrm>
              <a:off x="3220800" y="3255600"/>
              <a:ext cx="132625" cy="166475"/>
            </a:xfrm>
            <a:custGeom>
              <a:rect b="b" l="l" r="r" t="t"/>
              <a:pathLst>
                <a:path extrusionOk="0" h="6659" w="5305">
                  <a:moveTo>
                    <a:pt x="3737" y="521"/>
                  </a:moveTo>
                  <a:cubicBezTo>
                    <a:pt x="3903" y="521"/>
                    <a:pt x="4070" y="554"/>
                    <a:pt x="4204" y="655"/>
                  </a:cubicBezTo>
                  <a:cubicBezTo>
                    <a:pt x="4604" y="955"/>
                    <a:pt x="4837" y="1455"/>
                    <a:pt x="4771" y="1955"/>
                  </a:cubicBezTo>
                  <a:cubicBezTo>
                    <a:pt x="4671" y="3557"/>
                    <a:pt x="3837" y="4991"/>
                    <a:pt x="2536" y="5858"/>
                  </a:cubicBezTo>
                  <a:cubicBezTo>
                    <a:pt x="2293" y="6083"/>
                    <a:pt x="2008" y="6181"/>
                    <a:pt x="1730" y="6181"/>
                  </a:cubicBezTo>
                  <a:cubicBezTo>
                    <a:pt x="1017" y="6181"/>
                    <a:pt x="352" y="5531"/>
                    <a:pt x="568" y="4691"/>
                  </a:cubicBezTo>
                  <a:cubicBezTo>
                    <a:pt x="634" y="3123"/>
                    <a:pt x="1468" y="1689"/>
                    <a:pt x="2803" y="821"/>
                  </a:cubicBezTo>
                  <a:cubicBezTo>
                    <a:pt x="3070" y="655"/>
                    <a:pt x="3403" y="554"/>
                    <a:pt x="3737" y="521"/>
                  </a:cubicBezTo>
                  <a:close/>
                  <a:moveTo>
                    <a:pt x="3726" y="1"/>
                  </a:moveTo>
                  <a:cubicBezTo>
                    <a:pt x="3347" y="1"/>
                    <a:pt x="2930" y="121"/>
                    <a:pt x="2502" y="354"/>
                  </a:cubicBezTo>
                  <a:cubicBezTo>
                    <a:pt x="1035" y="1322"/>
                    <a:pt x="101" y="2956"/>
                    <a:pt x="1" y="4691"/>
                  </a:cubicBezTo>
                  <a:cubicBezTo>
                    <a:pt x="1" y="5525"/>
                    <a:pt x="334" y="6158"/>
                    <a:pt x="835" y="6459"/>
                  </a:cubicBezTo>
                  <a:cubicBezTo>
                    <a:pt x="1068" y="6592"/>
                    <a:pt x="1335" y="6659"/>
                    <a:pt x="1602" y="6659"/>
                  </a:cubicBezTo>
                  <a:cubicBezTo>
                    <a:pt x="2035" y="6625"/>
                    <a:pt x="2436" y="6525"/>
                    <a:pt x="2803" y="6292"/>
                  </a:cubicBezTo>
                  <a:cubicBezTo>
                    <a:pt x="4270" y="5325"/>
                    <a:pt x="5204" y="3723"/>
                    <a:pt x="5304" y="1955"/>
                  </a:cubicBezTo>
                  <a:cubicBezTo>
                    <a:pt x="5304" y="1122"/>
                    <a:pt x="5004" y="521"/>
                    <a:pt x="4471" y="188"/>
                  </a:cubicBezTo>
                  <a:cubicBezTo>
                    <a:pt x="4248" y="62"/>
                    <a:pt x="3996" y="1"/>
                    <a:pt x="3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4"/>
            <p:cNvSpPr/>
            <p:nvPr/>
          </p:nvSpPr>
          <p:spPr>
            <a:xfrm>
              <a:off x="1839825" y="1949350"/>
              <a:ext cx="152625" cy="2293850"/>
            </a:xfrm>
            <a:custGeom>
              <a:rect b="b" l="l" r="r" t="t"/>
              <a:pathLst>
                <a:path extrusionOk="0" h="91754" w="6105">
                  <a:moveTo>
                    <a:pt x="6105" y="91232"/>
                  </a:moveTo>
                  <a:lnTo>
                    <a:pt x="6105" y="91232"/>
                  </a:lnTo>
                  <a:cubicBezTo>
                    <a:pt x="6045" y="91263"/>
                    <a:pt x="5985" y="91293"/>
                    <a:pt x="5925" y="91321"/>
                  </a:cubicBezTo>
                  <a:lnTo>
                    <a:pt x="5925" y="91321"/>
                  </a:lnTo>
                  <a:cubicBezTo>
                    <a:pt x="5984" y="91295"/>
                    <a:pt x="6044" y="91265"/>
                    <a:pt x="6105" y="91232"/>
                  </a:cubicBezTo>
                  <a:close/>
                  <a:moveTo>
                    <a:pt x="634" y="0"/>
                  </a:moveTo>
                  <a:cubicBezTo>
                    <a:pt x="267" y="634"/>
                    <a:pt x="34" y="1334"/>
                    <a:pt x="0" y="2068"/>
                  </a:cubicBezTo>
                  <a:lnTo>
                    <a:pt x="0" y="87963"/>
                  </a:lnTo>
                  <a:cubicBezTo>
                    <a:pt x="67" y="89331"/>
                    <a:pt x="801" y="90598"/>
                    <a:pt x="2002" y="91299"/>
                  </a:cubicBezTo>
                  <a:cubicBezTo>
                    <a:pt x="2627" y="91603"/>
                    <a:pt x="3307" y="91754"/>
                    <a:pt x="3984" y="91754"/>
                  </a:cubicBezTo>
                  <a:cubicBezTo>
                    <a:pt x="4650" y="91754"/>
                    <a:pt x="5315" y="91609"/>
                    <a:pt x="5925" y="91321"/>
                  </a:cubicBezTo>
                  <a:lnTo>
                    <a:pt x="5925" y="91321"/>
                  </a:lnTo>
                  <a:cubicBezTo>
                    <a:pt x="5635" y="91454"/>
                    <a:pt x="5371" y="91516"/>
                    <a:pt x="5137" y="91516"/>
                  </a:cubicBezTo>
                  <a:cubicBezTo>
                    <a:pt x="4405" y="91516"/>
                    <a:pt x="3970" y="90913"/>
                    <a:pt x="3970" y="89998"/>
                  </a:cubicBezTo>
                  <a:lnTo>
                    <a:pt x="3970" y="4370"/>
                  </a:lnTo>
                  <a:cubicBezTo>
                    <a:pt x="4003" y="3636"/>
                    <a:pt x="4237" y="2902"/>
                    <a:pt x="4604" y="2268"/>
                  </a:cubicBezTo>
                  <a:lnTo>
                    <a:pt x="6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4"/>
            <p:cNvSpPr/>
            <p:nvPr/>
          </p:nvSpPr>
          <p:spPr>
            <a:xfrm>
              <a:off x="1562125" y="1784225"/>
              <a:ext cx="60075" cy="1693725"/>
            </a:xfrm>
            <a:custGeom>
              <a:rect b="b" l="l" r="r" t="t"/>
              <a:pathLst>
                <a:path extrusionOk="0" h="67749" w="2403">
                  <a:moveTo>
                    <a:pt x="34" y="0"/>
                  </a:moveTo>
                  <a:lnTo>
                    <a:pt x="34" y="65480"/>
                  </a:lnTo>
                  <a:cubicBezTo>
                    <a:pt x="0" y="65981"/>
                    <a:pt x="234" y="66448"/>
                    <a:pt x="667" y="66748"/>
                  </a:cubicBezTo>
                  <a:lnTo>
                    <a:pt x="2402" y="67749"/>
                  </a:lnTo>
                  <a:cubicBezTo>
                    <a:pt x="2068" y="67449"/>
                    <a:pt x="1868" y="66982"/>
                    <a:pt x="1902" y="66548"/>
                  </a:cubicBezTo>
                  <a:lnTo>
                    <a:pt x="1902" y="1101"/>
                  </a:ln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4"/>
            <p:cNvSpPr/>
            <p:nvPr/>
          </p:nvSpPr>
          <p:spPr>
            <a:xfrm>
              <a:off x="1608825" y="380725"/>
              <a:ext cx="2232450" cy="3100575"/>
            </a:xfrm>
            <a:custGeom>
              <a:rect b="b" l="l" r="r" t="t"/>
              <a:pathLst>
                <a:path extrusionOk="0" h="124023" w="89298">
                  <a:moveTo>
                    <a:pt x="88497" y="0"/>
                  </a:moveTo>
                  <a:cubicBezTo>
                    <a:pt x="88297" y="0"/>
                    <a:pt x="88063" y="67"/>
                    <a:pt x="87863" y="200"/>
                  </a:cubicBezTo>
                  <a:lnTo>
                    <a:pt x="1468" y="50036"/>
                  </a:lnTo>
                  <a:cubicBezTo>
                    <a:pt x="601" y="50603"/>
                    <a:pt x="67" y="51537"/>
                    <a:pt x="0" y="52538"/>
                  </a:cubicBezTo>
                  <a:lnTo>
                    <a:pt x="0" y="122688"/>
                  </a:lnTo>
                  <a:cubicBezTo>
                    <a:pt x="0" y="123388"/>
                    <a:pt x="434" y="124022"/>
                    <a:pt x="968" y="124022"/>
                  </a:cubicBezTo>
                  <a:cubicBezTo>
                    <a:pt x="1134" y="124022"/>
                    <a:pt x="1301" y="123955"/>
                    <a:pt x="1468" y="123889"/>
                  </a:cubicBezTo>
                  <a:lnTo>
                    <a:pt x="87863" y="73986"/>
                  </a:lnTo>
                  <a:cubicBezTo>
                    <a:pt x="88730" y="73453"/>
                    <a:pt x="89264" y="72519"/>
                    <a:pt x="89297" y="71485"/>
                  </a:cubicBezTo>
                  <a:lnTo>
                    <a:pt x="89297" y="1034"/>
                  </a:lnTo>
                  <a:cubicBezTo>
                    <a:pt x="89297" y="367"/>
                    <a:pt x="88997" y="0"/>
                    <a:pt x="884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4"/>
            <p:cNvSpPr/>
            <p:nvPr/>
          </p:nvSpPr>
          <p:spPr>
            <a:xfrm>
              <a:off x="1562950" y="354750"/>
              <a:ext cx="2278325" cy="1528725"/>
            </a:xfrm>
            <a:custGeom>
              <a:rect b="b" l="l" r="r" t="t"/>
              <a:pathLst>
                <a:path extrusionOk="0" h="61149" w="91133">
                  <a:moveTo>
                    <a:pt x="88464" y="1"/>
                  </a:moveTo>
                  <a:cubicBezTo>
                    <a:pt x="88248" y="1"/>
                    <a:pt x="88039" y="69"/>
                    <a:pt x="87863" y="205"/>
                  </a:cubicBezTo>
                  <a:lnTo>
                    <a:pt x="1435" y="50041"/>
                  </a:lnTo>
                  <a:cubicBezTo>
                    <a:pt x="1035" y="50308"/>
                    <a:pt x="701" y="50675"/>
                    <a:pt x="468" y="51108"/>
                  </a:cubicBezTo>
                  <a:cubicBezTo>
                    <a:pt x="201" y="51509"/>
                    <a:pt x="34" y="52009"/>
                    <a:pt x="1" y="52543"/>
                  </a:cubicBezTo>
                  <a:lnTo>
                    <a:pt x="1" y="60081"/>
                  </a:lnTo>
                  <a:lnTo>
                    <a:pt x="1869" y="61149"/>
                  </a:lnTo>
                  <a:lnTo>
                    <a:pt x="91132" y="9645"/>
                  </a:lnTo>
                  <a:lnTo>
                    <a:pt x="91132" y="2040"/>
                  </a:lnTo>
                  <a:cubicBezTo>
                    <a:pt x="91132" y="1973"/>
                    <a:pt x="91132" y="1873"/>
                    <a:pt x="91132" y="1806"/>
                  </a:cubicBezTo>
                  <a:cubicBezTo>
                    <a:pt x="91099" y="1740"/>
                    <a:pt x="91099" y="1673"/>
                    <a:pt x="91066" y="1606"/>
                  </a:cubicBezTo>
                  <a:cubicBezTo>
                    <a:pt x="91066" y="1573"/>
                    <a:pt x="91032" y="1506"/>
                    <a:pt x="90999" y="1439"/>
                  </a:cubicBezTo>
                  <a:cubicBezTo>
                    <a:pt x="90966" y="1406"/>
                    <a:pt x="90932" y="1339"/>
                    <a:pt x="90899" y="1306"/>
                  </a:cubicBezTo>
                  <a:cubicBezTo>
                    <a:pt x="90866" y="1273"/>
                    <a:pt x="90832" y="1206"/>
                    <a:pt x="90799" y="1206"/>
                  </a:cubicBezTo>
                  <a:cubicBezTo>
                    <a:pt x="90765" y="1173"/>
                    <a:pt x="90732" y="1139"/>
                    <a:pt x="90699" y="1106"/>
                  </a:cubicBezTo>
                  <a:cubicBezTo>
                    <a:pt x="90432" y="972"/>
                    <a:pt x="89164" y="272"/>
                    <a:pt x="88931" y="105"/>
                  </a:cubicBezTo>
                  <a:cubicBezTo>
                    <a:pt x="88778" y="36"/>
                    <a:pt x="88619" y="1"/>
                    <a:pt x="8846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4"/>
            <p:cNvSpPr/>
            <p:nvPr/>
          </p:nvSpPr>
          <p:spPr>
            <a:xfrm>
              <a:off x="1562950" y="1632450"/>
              <a:ext cx="56725" cy="251025"/>
            </a:xfrm>
            <a:custGeom>
              <a:rect b="b" l="l" r="r" t="t"/>
              <a:pathLst>
                <a:path extrusionOk="0" h="10041" w="2269">
                  <a:moveTo>
                    <a:pt x="434" y="0"/>
                  </a:moveTo>
                  <a:cubicBezTo>
                    <a:pt x="167" y="434"/>
                    <a:pt x="34" y="901"/>
                    <a:pt x="1" y="1435"/>
                  </a:cubicBezTo>
                  <a:lnTo>
                    <a:pt x="1" y="8973"/>
                  </a:lnTo>
                  <a:lnTo>
                    <a:pt x="1835" y="10041"/>
                  </a:lnTo>
                  <a:lnTo>
                    <a:pt x="1835" y="2469"/>
                  </a:lnTo>
                  <a:cubicBezTo>
                    <a:pt x="1869" y="2168"/>
                    <a:pt x="1902" y="1868"/>
                    <a:pt x="2035" y="1568"/>
                  </a:cubicBezTo>
                  <a:cubicBezTo>
                    <a:pt x="2035" y="1535"/>
                    <a:pt x="2069" y="1468"/>
                    <a:pt x="2069" y="1435"/>
                  </a:cubicBezTo>
                  <a:cubicBezTo>
                    <a:pt x="2136" y="1301"/>
                    <a:pt x="2202" y="1168"/>
                    <a:pt x="2269" y="1034"/>
                  </a:cubicBezTo>
                  <a:lnTo>
                    <a:pt x="4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4"/>
            <p:cNvSpPr/>
            <p:nvPr/>
          </p:nvSpPr>
          <p:spPr>
            <a:xfrm>
              <a:off x="1609650" y="380600"/>
              <a:ext cx="2231625" cy="1502875"/>
            </a:xfrm>
            <a:custGeom>
              <a:rect b="b" l="l" r="r" t="t"/>
              <a:pathLst>
                <a:path extrusionOk="0" h="60115" w="89265">
                  <a:moveTo>
                    <a:pt x="88400" y="1"/>
                  </a:moveTo>
                  <a:cubicBezTo>
                    <a:pt x="88201" y="1"/>
                    <a:pt x="88002" y="67"/>
                    <a:pt x="87830" y="205"/>
                  </a:cubicBezTo>
                  <a:lnTo>
                    <a:pt x="1435" y="50041"/>
                  </a:lnTo>
                  <a:cubicBezTo>
                    <a:pt x="1001" y="50308"/>
                    <a:pt x="634" y="50675"/>
                    <a:pt x="401" y="51108"/>
                  </a:cubicBezTo>
                  <a:cubicBezTo>
                    <a:pt x="334" y="51242"/>
                    <a:pt x="268" y="51375"/>
                    <a:pt x="201" y="51509"/>
                  </a:cubicBezTo>
                  <a:cubicBezTo>
                    <a:pt x="201" y="51542"/>
                    <a:pt x="167" y="51609"/>
                    <a:pt x="167" y="51642"/>
                  </a:cubicBezTo>
                  <a:cubicBezTo>
                    <a:pt x="34" y="51942"/>
                    <a:pt x="1" y="52242"/>
                    <a:pt x="1" y="52543"/>
                  </a:cubicBezTo>
                  <a:lnTo>
                    <a:pt x="1" y="60115"/>
                  </a:lnTo>
                  <a:lnTo>
                    <a:pt x="89264" y="8611"/>
                  </a:lnTo>
                  <a:lnTo>
                    <a:pt x="89264" y="1006"/>
                  </a:lnTo>
                  <a:cubicBezTo>
                    <a:pt x="89264" y="939"/>
                    <a:pt x="89264" y="839"/>
                    <a:pt x="89264" y="772"/>
                  </a:cubicBezTo>
                  <a:cubicBezTo>
                    <a:pt x="89231" y="706"/>
                    <a:pt x="89231" y="639"/>
                    <a:pt x="89198" y="572"/>
                  </a:cubicBezTo>
                  <a:cubicBezTo>
                    <a:pt x="89198" y="539"/>
                    <a:pt x="89164" y="472"/>
                    <a:pt x="89131" y="405"/>
                  </a:cubicBezTo>
                  <a:cubicBezTo>
                    <a:pt x="89098" y="372"/>
                    <a:pt x="89064" y="305"/>
                    <a:pt x="89031" y="272"/>
                  </a:cubicBezTo>
                  <a:cubicBezTo>
                    <a:pt x="88998" y="239"/>
                    <a:pt x="88964" y="172"/>
                    <a:pt x="88931" y="172"/>
                  </a:cubicBezTo>
                  <a:cubicBezTo>
                    <a:pt x="88770" y="59"/>
                    <a:pt x="88585" y="1"/>
                    <a:pt x="884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4"/>
            <p:cNvSpPr/>
            <p:nvPr/>
          </p:nvSpPr>
          <p:spPr>
            <a:xfrm>
              <a:off x="1573800" y="354750"/>
              <a:ext cx="2255800" cy="1303575"/>
            </a:xfrm>
            <a:custGeom>
              <a:rect b="b" l="l" r="r" t="t"/>
              <a:pathLst>
                <a:path extrusionOk="0" h="52143" w="90232">
                  <a:moveTo>
                    <a:pt x="88024" y="1"/>
                  </a:moveTo>
                  <a:cubicBezTo>
                    <a:pt x="87814" y="1"/>
                    <a:pt x="87605" y="69"/>
                    <a:pt x="87429" y="205"/>
                  </a:cubicBezTo>
                  <a:lnTo>
                    <a:pt x="1001" y="50041"/>
                  </a:lnTo>
                  <a:cubicBezTo>
                    <a:pt x="601" y="50308"/>
                    <a:pt x="267" y="50675"/>
                    <a:pt x="0" y="51108"/>
                  </a:cubicBezTo>
                  <a:lnTo>
                    <a:pt x="1835" y="52142"/>
                  </a:lnTo>
                  <a:cubicBezTo>
                    <a:pt x="2068" y="51709"/>
                    <a:pt x="2435" y="51342"/>
                    <a:pt x="2869" y="51075"/>
                  </a:cubicBezTo>
                  <a:lnTo>
                    <a:pt x="89264" y="1239"/>
                  </a:lnTo>
                  <a:cubicBezTo>
                    <a:pt x="89458" y="1110"/>
                    <a:pt x="89666" y="1036"/>
                    <a:pt x="89878" y="1036"/>
                  </a:cubicBezTo>
                  <a:cubicBezTo>
                    <a:pt x="89995" y="1036"/>
                    <a:pt x="90113" y="1059"/>
                    <a:pt x="90231" y="1106"/>
                  </a:cubicBezTo>
                  <a:cubicBezTo>
                    <a:pt x="89931" y="939"/>
                    <a:pt x="88730" y="272"/>
                    <a:pt x="88463" y="105"/>
                  </a:cubicBezTo>
                  <a:cubicBezTo>
                    <a:pt x="88324" y="36"/>
                    <a:pt x="88174" y="1"/>
                    <a:pt x="88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4"/>
            <p:cNvSpPr/>
            <p:nvPr/>
          </p:nvSpPr>
          <p:spPr>
            <a:xfrm>
              <a:off x="1818975" y="1623275"/>
              <a:ext cx="34200" cy="70900"/>
            </a:xfrm>
            <a:custGeom>
              <a:rect b="b" l="l" r="r" t="t"/>
              <a:pathLst>
                <a:path extrusionOk="0" h="2836" w="1368">
                  <a:moveTo>
                    <a:pt x="934" y="0"/>
                  </a:moveTo>
                  <a:cubicBezTo>
                    <a:pt x="868" y="34"/>
                    <a:pt x="768" y="67"/>
                    <a:pt x="667" y="100"/>
                  </a:cubicBezTo>
                  <a:cubicBezTo>
                    <a:pt x="567" y="167"/>
                    <a:pt x="467" y="234"/>
                    <a:pt x="401" y="334"/>
                  </a:cubicBezTo>
                  <a:cubicBezTo>
                    <a:pt x="267" y="501"/>
                    <a:pt x="134" y="734"/>
                    <a:pt x="67" y="968"/>
                  </a:cubicBezTo>
                  <a:cubicBezTo>
                    <a:pt x="67" y="1034"/>
                    <a:pt x="34" y="1168"/>
                    <a:pt x="34" y="1268"/>
                  </a:cubicBezTo>
                  <a:cubicBezTo>
                    <a:pt x="34" y="1335"/>
                    <a:pt x="34" y="1435"/>
                    <a:pt x="67" y="1501"/>
                  </a:cubicBezTo>
                  <a:cubicBezTo>
                    <a:pt x="67" y="1568"/>
                    <a:pt x="100" y="1635"/>
                    <a:pt x="134" y="1668"/>
                  </a:cubicBezTo>
                  <a:cubicBezTo>
                    <a:pt x="167" y="1735"/>
                    <a:pt x="234" y="1768"/>
                    <a:pt x="267" y="1768"/>
                  </a:cubicBezTo>
                  <a:cubicBezTo>
                    <a:pt x="317" y="1785"/>
                    <a:pt x="359" y="1793"/>
                    <a:pt x="396" y="1793"/>
                  </a:cubicBezTo>
                  <a:cubicBezTo>
                    <a:pt x="434" y="1793"/>
                    <a:pt x="467" y="1785"/>
                    <a:pt x="501" y="1768"/>
                  </a:cubicBezTo>
                  <a:lnTo>
                    <a:pt x="734" y="1702"/>
                  </a:lnTo>
                  <a:cubicBezTo>
                    <a:pt x="801" y="1702"/>
                    <a:pt x="834" y="1702"/>
                    <a:pt x="868" y="1668"/>
                  </a:cubicBezTo>
                  <a:lnTo>
                    <a:pt x="968" y="1668"/>
                  </a:lnTo>
                  <a:cubicBezTo>
                    <a:pt x="968" y="1702"/>
                    <a:pt x="968" y="1735"/>
                    <a:pt x="968" y="1768"/>
                  </a:cubicBezTo>
                  <a:cubicBezTo>
                    <a:pt x="968" y="1802"/>
                    <a:pt x="968" y="1868"/>
                    <a:pt x="934" y="1902"/>
                  </a:cubicBezTo>
                  <a:cubicBezTo>
                    <a:pt x="901" y="1935"/>
                    <a:pt x="901" y="1968"/>
                    <a:pt x="868" y="2002"/>
                  </a:cubicBezTo>
                  <a:cubicBezTo>
                    <a:pt x="834" y="2035"/>
                    <a:pt x="801" y="2068"/>
                    <a:pt x="768" y="2068"/>
                  </a:cubicBezTo>
                  <a:lnTo>
                    <a:pt x="667" y="2135"/>
                  </a:lnTo>
                  <a:cubicBezTo>
                    <a:pt x="634" y="2169"/>
                    <a:pt x="567" y="2202"/>
                    <a:pt x="501" y="2202"/>
                  </a:cubicBezTo>
                  <a:cubicBezTo>
                    <a:pt x="501" y="2202"/>
                    <a:pt x="467" y="2202"/>
                    <a:pt x="434" y="2169"/>
                  </a:cubicBezTo>
                  <a:cubicBezTo>
                    <a:pt x="401" y="2169"/>
                    <a:pt x="401" y="2135"/>
                    <a:pt x="367" y="2135"/>
                  </a:cubicBezTo>
                  <a:lnTo>
                    <a:pt x="301" y="2135"/>
                  </a:lnTo>
                  <a:lnTo>
                    <a:pt x="67" y="2269"/>
                  </a:lnTo>
                  <a:cubicBezTo>
                    <a:pt x="34" y="2269"/>
                    <a:pt x="34" y="2302"/>
                    <a:pt x="0" y="2335"/>
                  </a:cubicBezTo>
                  <a:cubicBezTo>
                    <a:pt x="0" y="2369"/>
                    <a:pt x="0" y="2402"/>
                    <a:pt x="0" y="2435"/>
                  </a:cubicBezTo>
                  <a:cubicBezTo>
                    <a:pt x="0" y="2502"/>
                    <a:pt x="0" y="2602"/>
                    <a:pt x="34" y="2669"/>
                  </a:cubicBezTo>
                  <a:cubicBezTo>
                    <a:pt x="67" y="2702"/>
                    <a:pt x="100" y="2769"/>
                    <a:pt x="167" y="2802"/>
                  </a:cubicBezTo>
                  <a:cubicBezTo>
                    <a:pt x="234" y="2836"/>
                    <a:pt x="301" y="2836"/>
                    <a:pt x="367" y="2836"/>
                  </a:cubicBezTo>
                  <a:cubicBezTo>
                    <a:pt x="501" y="2802"/>
                    <a:pt x="601" y="2769"/>
                    <a:pt x="667" y="2702"/>
                  </a:cubicBezTo>
                  <a:cubicBezTo>
                    <a:pt x="768" y="2636"/>
                    <a:pt x="868" y="2569"/>
                    <a:pt x="968" y="2469"/>
                  </a:cubicBezTo>
                  <a:cubicBezTo>
                    <a:pt x="1068" y="2402"/>
                    <a:pt x="1134" y="2302"/>
                    <a:pt x="1201" y="2169"/>
                  </a:cubicBezTo>
                  <a:cubicBezTo>
                    <a:pt x="1235" y="2068"/>
                    <a:pt x="1301" y="1968"/>
                    <a:pt x="1335" y="1868"/>
                  </a:cubicBezTo>
                  <a:cubicBezTo>
                    <a:pt x="1335" y="1768"/>
                    <a:pt x="1368" y="1668"/>
                    <a:pt x="1368" y="1568"/>
                  </a:cubicBezTo>
                  <a:cubicBezTo>
                    <a:pt x="1368" y="1401"/>
                    <a:pt x="1335" y="1268"/>
                    <a:pt x="1268" y="1134"/>
                  </a:cubicBezTo>
                  <a:cubicBezTo>
                    <a:pt x="1204" y="1071"/>
                    <a:pt x="1128" y="1048"/>
                    <a:pt x="1037" y="1048"/>
                  </a:cubicBezTo>
                  <a:cubicBezTo>
                    <a:pt x="985" y="1048"/>
                    <a:pt x="929" y="1056"/>
                    <a:pt x="868" y="1068"/>
                  </a:cubicBezTo>
                  <a:lnTo>
                    <a:pt x="634" y="1134"/>
                  </a:lnTo>
                  <a:lnTo>
                    <a:pt x="501" y="1134"/>
                  </a:lnTo>
                  <a:cubicBezTo>
                    <a:pt x="467" y="1134"/>
                    <a:pt x="467" y="1134"/>
                    <a:pt x="434" y="1101"/>
                  </a:cubicBezTo>
                  <a:cubicBezTo>
                    <a:pt x="434" y="1068"/>
                    <a:pt x="434" y="1034"/>
                    <a:pt x="434" y="1034"/>
                  </a:cubicBezTo>
                  <a:cubicBezTo>
                    <a:pt x="434" y="968"/>
                    <a:pt x="467" y="868"/>
                    <a:pt x="501" y="834"/>
                  </a:cubicBezTo>
                  <a:cubicBezTo>
                    <a:pt x="567" y="768"/>
                    <a:pt x="601" y="734"/>
                    <a:pt x="667" y="701"/>
                  </a:cubicBezTo>
                  <a:cubicBezTo>
                    <a:pt x="734" y="667"/>
                    <a:pt x="768" y="634"/>
                    <a:pt x="801" y="634"/>
                  </a:cubicBezTo>
                  <a:lnTo>
                    <a:pt x="901" y="634"/>
                  </a:lnTo>
                  <a:lnTo>
                    <a:pt x="934" y="667"/>
                  </a:lnTo>
                  <a:lnTo>
                    <a:pt x="1001" y="667"/>
                  </a:lnTo>
                  <a:lnTo>
                    <a:pt x="1268" y="534"/>
                  </a:lnTo>
                  <a:cubicBezTo>
                    <a:pt x="1301" y="501"/>
                    <a:pt x="1335" y="434"/>
                    <a:pt x="1335" y="367"/>
                  </a:cubicBezTo>
                  <a:cubicBezTo>
                    <a:pt x="1335" y="267"/>
                    <a:pt x="1335" y="200"/>
                    <a:pt x="1268" y="167"/>
                  </a:cubicBezTo>
                  <a:cubicBezTo>
                    <a:pt x="1268" y="100"/>
                    <a:pt x="1201" y="67"/>
                    <a:pt x="1168" y="34"/>
                  </a:cubicBezTo>
                  <a:cubicBezTo>
                    <a:pt x="1101" y="0"/>
                    <a:pt x="1034" y="0"/>
                    <a:pt x="9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4"/>
            <p:cNvSpPr/>
            <p:nvPr/>
          </p:nvSpPr>
          <p:spPr>
            <a:xfrm>
              <a:off x="1861500" y="1584075"/>
              <a:ext cx="10875" cy="89250"/>
            </a:xfrm>
            <a:custGeom>
              <a:rect b="b" l="l" r="r" t="t"/>
              <a:pathLst>
                <a:path extrusionOk="0" h="3570" w="435">
                  <a:moveTo>
                    <a:pt x="334" y="1"/>
                  </a:moveTo>
                  <a:lnTo>
                    <a:pt x="67" y="201"/>
                  </a:lnTo>
                  <a:cubicBezTo>
                    <a:pt x="34" y="201"/>
                    <a:pt x="34" y="234"/>
                    <a:pt x="1" y="267"/>
                  </a:cubicBezTo>
                  <a:cubicBezTo>
                    <a:pt x="1" y="301"/>
                    <a:pt x="1" y="334"/>
                    <a:pt x="1" y="367"/>
                  </a:cubicBezTo>
                  <a:lnTo>
                    <a:pt x="1" y="734"/>
                  </a:lnTo>
                  <a:cubicBezTo>
                    <a:pt x="1" y="734"/>
                    <a:pt x="1" y="768"/>
                    <a:pt x="1" y="801"/>
                  </a:cubicBezTo>
                  <a:lnTo>
                    <a:pt x="67" y="801"/>
                  </a:lnTo>
                  <a:lnTo>
                    <a:pt x="334" y="634"/>
                  </a:lnTo>
                  <a:cubicBezTo>
                    <a:pt x="367" y="634"/>
                    <a:pt x="367" y="601"/>
                    <a:pt x="401" y="568"/>
                  </a:cubicBezTo>
                  <a:cubicBezTo>
                    <a:pt x="401" y="534"/>
                    <a:pt x="401" y="501"/>
                    <a:pt x="434" y="468"/>
                  </a:cubicBezTo>
                  <a:lnTo>
                    <a:pt x="434" y="101"/>
                  </a:lnTo>
                  <a:cubicBezTo>
                    <a:pt x="434" y="67"/>
                    <a:pt x="401" y="34"/>
                    <a:pt x="401" y="1"/>
                  </a:cubicBezTo>
                  <a:close/>
                  <a:moveTo>
                    <a:pt x="334" y="935"/>
                  </a:moveTo>
                  <a:lnTo>
                    <a:pt x="67" y="1068"/>
                  </a:lnTo>
                  <a:cubicBezTo>
                    <a:pt x="67" y="1101"/>
                    <a:pt x="34" y="1135"/>
                    <a:pt x="34" y="1135"/>
                  </a:cubicBezTo>
                  <a:cubicBezTo>
                    <a:pt x="1" y="1168"/>
                    <a:pt x="1" y="1235"/>
                    <a:pt x="1" y="1268"/>
                  </a:cubicBezTo>
                  <a:lnTo>
                    <a:pt x="1" y="3503"/>
                  </a:lnTo>
                  <a:cubicBezTo>
                    <a:pt x="1" y="3503"/>
                    <a:pt x="1" y="3536"/>
                    <a:pt x="34" y="3570"/>
                  </a:cubicBezTo>
                  <a:lnTo>
                    <a:pt x="67" y="3570"/>
                  </a:lnTo>
                  <a:lnTo>
                    <a:pt x="334" y="3436"/>
                  </a:lnTo>
                  <a:cubicBezTo>
                    <a:pt x="334" y="3403"/>
                    <a:pt x="367" y="3403"/>
                    <a:pt x="367" y="3370"/>
                  </a:cubicBezTo>
                  <a:cubicBezTo>
                    <a:pt x="401" y="3336"/>
                    <a:pt x="401" y="3303"/>
                    <a:pt x="401" y="3270"/>
                  </a:cubicBezTo>
                  <a:lnTo>
                    <a:pt x="401" y="1001"/>
                  </a:lnTo>
                  <a:cubicBezTo>
                    <a:pt x="401" y="1001"/>
                    <a:pt x="401" y="968"/>
                    <a:pt x="367"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4"/>
            <p:cNvSpPr/>
            <p:nvPr/>
          </p:nvSpPr>
          <p:spPr>
            <a:xfrm>
              <a:off x="1878175" y="1570100"/>
              <a:ext cx="30875" cy="83900"/>
            </a:xfrm>
            <a:custGeom>
              <a:rect b="b" l="l" r="r" t="t"/>
              <a:pathLst>
                <a:path extrusionOk="0" h="3356" w="1235">
                  <a:moveTo>
                    <a:pt x="655" y="1"/>
                  </a:moveTo>
                  <a:cubicBezTo>
                    <a:pt x="643" y="1"/>
                    <a:pt x="634" y="9"/>
                    <a:pt x="634" y="26"/>
                  </a:cubicBezTo>
                  <a:lnTo>
                    <a:pt x="401" y="159"/>
                  </a:lnTo>
                  <a:cubicBezTo>
                    <a:pt x="368" y="159"/>
                    <a:pt x="334" y="193"/>
                    <a:pt x="334" y="226"/>
                  </a:cubicBezTo>
                  <a:cubicBezTo>
                    <a:pt x="301" y="259"/>
                    <a:pt x="301" y="293"/>
                    <a:pt x="301" y="326"/>
                  </a:cubicBezTo>
                  <a:lnTo>
                    <a:pt x="301" y="1127"/>
                  </a:lnTo>
                  <a:lnTo>
                    <a:pt x="101" y="1227"/>
                  </a:lnTo>
                  <a:cubicBezTo>
                    <a:pt x="67" y="1260"/>
                    <a:pt x="67" y="1293"/>
                    <a:pt x="34" y="1293"/>
                  </a:cubicBezTo>
                  <a:cubicBezTo>
                    <a:pt x="34" y="1327"/>
                    <a:pt x="34" y="1393"/>
                    <a:pt x="1" y="1427"/>
                  </a:cubicBezTo>
                  <a:lnTo>
                    <a:pt x="1" y="1727"/>
                  </a:lnTo>
                  <a:cubicBezTo>
                    <a:pt x="1" y="1760"/>
                    <a:pt x="34" y="1794"/>
                    <a:pt x="34" y="1794"/>
                  </a:cubicBezTo>
                  <a:cubicBezTo>
                    <a:pt x="51" y="1810"/>
                    <a:pt x="59" y="1819"/>
                    <a:pt x="67" y="1819"/>
                  </a:cubicBezTo>
                  <a:cubicBezTo>
                    <a:pt x="76" y="1819"/>
                    <a:pt x="84" y="1810"/>
                    <a:pt x="101" y="1794"/>
                  </a:cubicBezTo>
                  <a:lnTo>
                    <a:pt x="301" y="1694"/>
                  </a:lnTo>
                  <a:lnTo>
                    <a:pt x="301" y="2728"/>
                  </a:lnTo>
                  <a:cubicBezTo>
                    <a:pt x="268" y="2928"/>
                    <a:pt x="334" y="3128"/>
                    <a:pt x="468" y="3295"/>
                  </a:cubicBezTo>
                  <a:cubicBezTo>
                    <a:pt x="510" y="3337"/>
                    <a:pt x="557" y="3355"/>
                    <a:pt x="613" y="3355"/>
                  </a:cubicBezTo>
                  <a:cubicBezTo>
                    <a:pt x="691" y="3355"/>
                    <a:pt x="785" y="3320"/>
                    <a:pt x="901" y="3261"/>
                  </a:cubicBezTo>
                  <a:lnTo>
                    <a:pt x="1135" y="3128"/>
                  </a:lnTo>
                  <a:cubicBezTo>
                    <a:pt x="1168" y="3095"/>
                    <a:pt x="1202" y="3095"/>
                    <a:pt x="1202" y="3061"/>
                  </a:cubicBezTo>
                  <a:cubicBezTo>
                    <a:pt x="1235" y="3028"/>
                    <a:pt x="1235" y="2995"/>
                    <a:pt x="1235" y="2961"/>
                  </a:cubicBezTo>
                  <a:lnTo>
                    <a:pt x="1235" y="2628"/>
                  </a:lnTo>
                  <a:cubicBezTo>
                    <a:pt x="1235" y="2594"/>
                    <a:pt x="1235" y="2561"/>
                    <a:pt x="1202" y="2561"/>
                  </a:cubicBezTo>
                  <a:cubicBezTo>
                    <a:pt x="1202" y="2544"/>
                    <a:pt x="1193" y="2536"/>
                    <a:pt x="1181" y="2536"/>
                  </a:cubicBezTo>
                  <a:cubicBezTo>
                    <a:pt x="1168" y="2536"/>
                    <a:pt x="1151" y="2544"/>
                    <a:pt x="1135" y="2561"/>
                  </a:cubicBezTo>
                  <a:lnTo>
                    <a:pt x="968" y="2661"/>
                  </a:lnTo>
                  <a:cubicBezTo>
                    <a:pt x="909" y="2700"/>
                    <a:pt x="862" y="2716"/>
                    <a:pt x="826" y="2716"/>
                  </a:cubicBezTo>
                  <a:cubicBezTo>
                    <a:pt x="801" y="2716"/>
                    <a:pt x="782" y="2708"/>
                    <a:pt x="768" y="2694"/>
                  </a:cubicBezTo>
                  <a:cubicBezTo>
                    <a:pt x="735" y="2628"/>
                    <a:pt x="701" y="2561"/>
                    <a:pt x="701" y="2461"/>
                  </a:cubicBezTo>
                  <a:lnTo>
                    <a:pt x="701" y="1460"/>
                  </a:lnTo>
                  <a:lnTo>
                    <a:pt x="1135" y="1227"/>
                  </a:lnTo>
                  <a:cubicBezTo>
                    <a:pt x="1168" y="1193"/>
                    <a:pt x="1168" y="1160"/>
                    <a:pt x="1202" y="1160"/>
                  </a:cubicBezTo>
                  <a:cubicBezTo>
                    <a:pt x="1202" y="1127"/>
                    <a:pt x="1202" y="1060"/>
                    <a:pt x="1202" y="1027"/>
                  </a:cubicBezTo>
                  <a:lnTo>
                    <a:pt x="1202" y="726"/>
                  </a:lnTo>
                  <a:cubicBezTo>
                    <a:pt x="1202" y="693"/>
                    <a:pt x="1202" y="660"/>
                    <a:pt x="1202" y="660"/>
                  </a:cubicBezTo>
                  <a:cubicBezTo>
                    <a:pt x="1185" y="643"/>
                    <a:pt x="1168" y="635"/>
                    <a:pt x="1156" y="635"/>
                  </a:cubicBezTo>
                  <a:cubicBezTo>
                    <a:pt x="1143" y="635"/>
                    <a:pt x="1135" y="643"/>
                    <a:pt x="1135" y="660"/>
                  </a:cubicBezTo>
                  <a:lnTo>
                    <a:pt x="701" y="893"/>
                  </a:lnTo>
                  <a:lnTo>
                    <a:pt x="701" y="93"/>
                  </a:lnTo>
                  <a:cubicBezTo>
                    <a:pt x="701" y="59"/>
                    <a:pt x="701" y="26"/>
                    <a:pt x="701" y="26"/>
                  </a:cubicBezTo>
                  <a:cubicBezTo>
                    <a:pt x="684" y="9"/>
                    <a:pt x="668" y="1"/>
                    <a:pt x="6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4"/>
            <p:cNvSpPr/>
            <p:nvPr/>
          </p:nvSpPr>
          <p:spPr>
            <a:xfrm>
              <a:off x="1914875" y="1567075"/>
              <a:ext cx="38375" cy="67900"/>
            </a:xfrm>
            <a:custGeom>
              <a:rect b="b" l="l" r="r" t="t"/>
              <a:pathLst>
                <a:path extrusionOk="0" h="2716" w="1535">
                  <a:moveTo>
                    <a:pt x="901" y="614"/>
                  </a:moveTo>
                  <a:cubicBezTo>
                    <a:pt x="968" y="614"/>
                    <a:pt x="1001" y="614"/>
                    <a:pt x="1001" y="647"/>
                  </a:cubicBezTo>
                  <a:cubicBezTo>
                    <a:pt x="1034" y="681"/>
                    <a:pt x="1068" y="714"/>
                    <a:pt x="1068" y="747"/>
                  </a:cubicBezTo>
                  <a:cubicBezTo>
                    <a:pt x="1068" y="814"/>
                    <a:pt x="1101" y="847"/>
                    <a:pt x="1101" y="881"/>
                  </a:cubicBezTo>
                  <a:lnTo>
                    <a:pt x="401" y="1314"/>
                  </a:lnTo>
                  <a:cubicBezTo>
                    <a:pt x="401" y="1248"/>
                    <a:pt x="401" y="1181"/>
                    <a:pt x="434" y="1148"/>
                  </a:cubicBezTo>
                  <a:cubicBezTo>
                    <a:pt x="434" y="1081"/>
                    <a:pt x="467" y="1014"/>
                    <a:pt x="501" y="947"/>
                  </a:cubicBezTo>
                  <a:cubicBezTo>
                    <a:pt x="534" y="914"/>
                    <a:pt x="567" y="847"/>
                    <a:pt x="601" y="781"/>
                  </a:cubicBezTo>
                  <a:cubicBezTo>
                    <a:pt x="634" y="747"/>
                    <a:pt x="701" y="681"/>
                    <a:pt x="734" y="647"/>
                  </a:cubicBezTo>
                  <a:cubicBezTo>
                    <a:pt x="801" y="614"/>
                    <a:pt x="868" y="614"/>
                    <a:pt x="901" y="614"/>
                  </a:cubicBezTo>
                  <a:close/>
                  <a:moveTo>
                    <a:pt x="982" y="0"/>
                  </a:moveTo>
                  <a:cubicBezTo>
                    <a:pt x="901" y="0"/>
                    <a:pt x="816" y="31"/>
                    <a:pt x="768" y="80"/>
                  </a:cubicBezTo>
                  <a:cubicBezTo>
                    <a:pt x="634" y="147"/>
                    <a:pt x="534" y="247"/>
                    <a:pt x="434" y="380"/>
                  </a:cubicBezTo>
                  <a:cubicBezTo>
                    <a:pt x="334" y="480"/>
                    <a:pt x="267" y="647"/>
                    <a:pt x="201" y="781"/>
                  </a:cubicBezTo>
                  <a:cubicBezTo>
                    <a:pt x="134" y="947"/>
                    <a:pt x="67" y="1114"/>
                    <a:pt x="34" y="1281"/>
                  </a:cubicBezTo>
                  <a:cubicBezTo>
                    <a:pt x="0" y="1448"/>
                    <a:pt x="0" y="1648"/>
                    <a:pt x="0" y="1815"/>
                  </a:cubicBezTo>
                  <a:cubicBezTo>
                    <a:pt x="0" y="1981"/>
                    <a:pt x="0" y="2115"/>
                    <a:pt x="34" y="2282"/>
                  </a:cubicBezTo>
                  <a:cubicBezTo>
                    <a:pt x="67" y="2415"/>
                    <a:pt x="134" y="2515"/>
                    <a:pt x="201" y="2615"/>
                  </a:cubicBezTo>
                  <a:cubicBezTo>
                    <a:pt x="267" y="2682"/>
                    <a:pt x="334" y="2715"/>
                    <a:pt x="434" y="2715"/>
                  </a:cubicBezTo>
                  <a:cubicBezTo>
                    <a:pt x="534" y="2715"/>
                    <a:pt x="668" y="2715"/>
                    <a:pt x="734" y="2649"/>
                  </a:cubicBezTo>
                  <a:cubicBezTo>
                    <a:pt x="868" y="2582"/>
                    <a:pt x="968" y="2482"/>
                    <a:pt x="1068" y="2382"/>
                  </a:cubicBezTo>
                  <a:cubicBezTo>
                    <a:pt x="1135" y="2282"/>
                    <a:pt x="1201" y="2182"/>
                    <a:pt x="1268" y="2082"/>
                  </a:cubicBezTo>
                  <a:cubicBezTo>
                    <a:pt x="1335" y="2015"/>
                    <a:pt x="1368" y="1915"/>
                    <a:pt x="1401" y="1815"/>
                  </a:cubicBezTo>
                  <a:cubicBezTo>
                    <a:pt x="1435" y="1748"/>
                    <a:pt x="1468" y="1681"/>
                    <a:pt x="1468" y="1615"/>
                  </a:cubicBezTo>
                  <a:cubicBezTo>
                    <a:pt x="1468" y="1581"/>
                    <a:pt x="1468" y="1548"/>
                    <a:pt x="1435" y="1514"/>
                  </a:cubicBezTo>
                  <a:lnTo>
                    <a:pt x="1368" y="1514"/>
                  </a:lnTo>
                  <a:lnTo>
                    <a:pt x="1135" y="1681"/>
                  </a:lnTo>
                  <a:cubicBezTo>
                    <a:pt x="1101" y="1681"/>
                    <a:pt x="1101" y="1715"/>
                    <a:pt x="1068" y="1715"/>
                  </a:cubicBezTo>
                  <a:cubicBezTo>
                    <a:pt x="1034" y="1748"/>
                    <a:pt x="1034" y="1781"/>
                    <a:pt x="1001" y="1815"/>
                  </a:cubicBezTo>
                  <a:cubicBezTo>
                    <a:pt x="1001" y="1848"/>
                    <a:pt x="968" y="1915"/>
                    <a:pt x="901" y="1948"/>
                  </a:cubicBezTo>
                  <a:cubicBezTo>
                    <a:pt x="868" y="1981"/>
                    <a:pt x="801" y="2048"/>
                    <a:pt x="734" y="2082"/>
                  </a:cubicBezTo>
                  <a:cubicBezTo>
                    <a:pt x="701" y="2082"/>
                    <a:pt x="668" y="2115"/>
                    <a:pt x="634" y="2115"/>
                  </a:cubicBezTo>
                  <a:lnTo>
                    <a:pt x="501" y="2115"/>
                  </a:lnTo>
                  <a:cubicBezTo>
                    <a:pt x="467" y="2082"/>
                    <a:pt x="434" y="2048"/>
                    <a:pt x="434" y="2015"/>
                  </a:cubicBezTo>
                  <a:cubicBezTo>
                    <a:pt x="401" y="1948"/>
                    <a:pt x="401" y="1915"/>
                    <a:pt x="401" y="1848"/>
                  </a:cubicBezTo>
                  <a:lnTo>
                    <a:pt x="1435" y="1248"/>
                  </a:lnTo>
                  <a:cubicBezTo>
                    <a:pt x="1468" y="1214"/>
                    <a:pt x="1468" y="1181"/>
                    <a:pt x="1501" y="1181"/>
                  </a:cubicBezTo>
                  <a:cubicBezTo>
                    <a:pt x="1501" y="1148"/>
                    <a:pt x="1501" y="1081"/>
                    <a:pt x="1535" y="1047"/>
                  </a:cubicBezTo>
                  <a:lnTo>
                    <a:pt x="1535" y="847"/>
                  </a:lnTo>
                  <a:cubicBezTo>
                    <a:pt x="1501" y="714"/>
                    <a:pt x="1501" y="547"/>
                    <a:pt x="1468" y="414"/>
                  </a:cubicBezTo>
                  <a:cubicBezTo>
                    <a:pt x="1435" y="314"/>
                    <a:pt x="1368" y="214"/>
                    <a:pt x="1301" y="113"/>
                  </a:cubicBezTo>
                  <a:cubicBezTo>
                    <a:pt x="1235" y="47"/>
                    <a:pt x="1168" y="13"/>
                    <a:pt x="1068" y="13"/>
                  </a:cubicBezTo>
                  <a:cubicBezTo>
                    <a:pt x="1041" y="4"/>
                    <a:pt x="1012" y="0"/>
                    <a:pt x="98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4"/>
            <p:cNvSpPr/>
            <p:nvPr/>
          </p:nvSpPr>
          <p:spPr>
            <a:xfrm>
              <a:off x="1961575" y="1524875"/>
              <a:ext cx="60900" cy="90925"/>
            </a:xfrm>
            <a:custGeom>
              <a:rect b="b" l="l" r="r" t="t"/>
              <a:pathLst>
                <a:path extrusionOk="0" h="3637" w="2436">
                  <a:moveTo>
                    <a:pt x="2102" y="0"/>
                  </a:moveTo>
                  <a:cubicBezTo>
                    <a:pt x="2002" y="0"/>
                    <a:pt x="1902" y="34"/>
                    <a:pt x="1802" y="67"/>
                  </a:cubicBezTo>
                  <a:cubicBezTo>
                    <a:pt x="1768" y="100"/>
                    <a:pt x="1735" y="134"/>
                    <a:pt x="1668" y="200"/>
                  </a:cubicBezTo>
                  <a:cubicBezTo>
                    <a:pt x="1635" y="234"/>
                    <a:pt x="1568" y="300"/>
                    <a:pt x="1535" y="334"/>
                  </a:cubicBezTo>
                  <a:cubicBezTo>
                    <a:pt x="1501" y="400"/>
                    <a:pt x="1435" y="467"/>
                    <a:pt x="1401" y="534"/>
                  </a:cubicBezTo>
                  <a:cubicBezTo>
                    <a:pt x="1368" y="634"/>
                    <a:pt x="1335" y="701"/>
                    <a:pt x="1301" y="767"/>
                  </a:cubicBezTo>
                  <a:cubicBezTo>
                    <a:pt x="1268" y="701"/>
                    <a:pt x="1201" y="634"/>
                    <a:pt x="1101" y="601"/>
                  </a:cubicBezTo>
                  <a:cubicBezTo>
                    <a:pt x="1074" y="592"/>
                    <a:pt x="1048" y="588"/>
                    <a:pt x="1021" y="588"/>
                  </a:cubicBezTo>
                  <a:cubicBezTo>
                    <a:pt x="947" y="588"/>
                    <a:pt x="874" y="618"/>
                    <a:pt x="801" y="667"/>
                  </a:cubicBezTo>
                  <a:cubicBezTo>
                    <a:pt x="701" y="734"/>
                    <a:pt x="634" y="801"/>
                    <a:pt x="567" y="867"/>
                  </a:cubicBezTo>
                  <a:cubicBezTo>
                    <a:pt x="501" y="968"/>
                    <a:pt x="434" y="1068"/>
                    <a:pt x="401" y="1201"/>
                  </a:cubicBezTo>
                  <a:lnTo>
                    <a:pt x="401" y="1101"/>
                  </a:lnTo>
                  <a:cubicBezTo>
                    <a:pt x="401" y="1068"/>
                    <a:pt x="401" y="1034"/>
                    <a:pt x="367" y="1034"/>
                  </a:cubicBezTo>
                  <a:lnTo>
                    <a:pt x="334" y="1034"/>
                  </a:lnTo>
                  <a:lnTo>
                    <a:pt x="100" y="1168"/>
                  </a:lnTo>
                  <a:cubicBezTo>
                    <a:pt x="67" y="1168"/>
                    <a:pt x="34" y="1201"/>
                    <a:pt x="34" y="1234"/>
                  </a:cubicBezTo>
                  <a:cubicBezTo>
                    <a:pt x="0" y="1268"/>
                    <a:pt x="0" y="1301"/>
                    <a:pt x="0" y="1334"/>
                  </a:cubicBezTo>
                  <a:lnTo>
                    <a:pt x="0" y="3569"/>
                  </a:lnTo>
                  <a:cubicBezTo>
                    <a:pt x="0" y="3603"/>
                    <a:pt x="0" y="3603"/>
                    <a:pt x="0" y="3636"/>
                  </a:cubicBezTo>
                  <a:lnTo>
                    <a:pt x="67" y="3636"/>
                  </a:lnTo>
                  <a:lnTo>
                    <a:pt x="301" y="3503"/>
                  </a:lnTo>
                  <a:cubicBezTo>
                    <a:pt x="334" y="3469"/>
                    <a:pt x="367" y="3469"/>
                    <a:pt x="367" y="3436"/>
                  </a:cubicBezTo>
                  <a:cubicBezTo>
                    <a:pt x="367" y="3403"/>
                    <a:pt x="401" y="3369"/>
                    <a:pt x="401" y="3336"/>
                  </a:cubicBezTo>
                  <a:lnTo>
                    <a:pt x="401" y="2068"/>
                  </a:lnTo>
                  <a:cubicBezTo>
                    <a:pt x="401" y="1902"/>
                    <a:pt x="401" y="1735"/>
                    <a:pt x="467" y="1568"/>
                  </a:cubicBezTo>
                  <a:cubicBezTo>
                    <a:pt x="534" y="1468"/>
                    <a:pt x="601" y="1368"/>
                    <a:pt x="701" y="1301"/>
                  </a:cubicBezTo>
                  <a:cubicBezTo>
                    <a:pt x="751" y="1284"/>
                    <a:pt x="793" y="1276"/>
                    <a:pt x="830" y="1276"/>
                  </a:cubicBezTo>
                  <a:cubicBezTo>
                    <a:pt x="868" y="1276"/>
                    <a:pt x="901" y="1284"/>
                    <a:pt x="934" y="1301"/>
                  </a:cubicBezTo>
                  <a:cubicBezTo>
                    <a:pt x="1001" y="1435"/>
                    <a:pt x="1034" y="1568"/>
                    <a:pt x="1001" y="1735"/>
                  </a:cubicBezTo>
                  <a:lnTo>
                    <a:pt x="1001" y="2969"/>
                  </a:lnTo>
                  <a:cubicBezTo>
                    <a:pt x="1001" y="3002"/>
                    <a:pt x="1001" y="3036"/>
                    <a:pt x="1034" y="3069"/>
                  </a:cubicBezTo>
                  <a:lnTo>
                    <a:pt x="1101" y="3069"/>
                  </a:lnTo>
                  <a:lnTo>
                    <a:pt x="1335" y="2902"/>
                  </a:lnTo>
                  <a:cubicBezTo>
                    <a:pt x="1368" y="2902"/>
                    <a:pt x="1368" y="2869"/>
                    <a:pt x="1401" y="2836"/>
                  </a:cubicBezTo>
                  <a:cubicBezTo>
                    <a:pt x="1401" y="2802"/>
                    <a:pt x="1401" y="2769"/>
                    <a:pt x="1401" y="2735"/>
                  </a:cubicBezTo>
                  <a:lnTo>
                    <a:pt x="1401" y="1435"/>
                  </a:lnTo>
                  <a:cubicBezTo>
                    <a:pt x="1401" y="1268"/>
                    <a:pt x="1435" y="1101"/>
                    <a:pt x="1501" y="968"/>
                  </a:cubicBezTo>
                  <a:cubicBezTo>
                    <a:pt x="1568" y="867"/>
                    <a:pt x="1635" y="767"/>
                    <a:pt x="1735" y="701"/>
                  </a:cubicBezTo>
                  <a:cubicBezTo>
                    <a:pt x="1793" y="681"/>
                    <a:pt x="1839" y="662"/>
                    <a:pt x="1875" y="662"/>
                  </a:cubicBezTo>
                  <a:cubicBezTo>
                    <a:pt x="1901" y="662"/>
                    <a:pt x="1921" y="672"/>
                    <a:pt x="1935" y="701"/>
                  </a:cubicBezTo>
                  <a:cubicBezTo>
                    <a:pt x="2035" y="834"/>
                    <a:pt x="2069" y="968"/>
                    <a:pt x="2035" y="1134"/>
                  </a:cubicBezTo>
                  <a:lnTo>
                    <a:pt x="2035" y="2369"/>
                  </a:lnTo>
                  <a:cubicBezTo>
                    <a:pt x="2035" y="2402"/>
                    <a:pt x="2035" y="2435"/>
                    <a:pt x="2069" y="2469"/>
                  </a:cubicBezTo>
                  <a:lnTo>
                    <a:pt x="2102" y="2469"/>
                  </a:lnTo>
                  <a:lnTo>
                    <a:pt x="2369" y="2302"/>
                  </a:lnTo>
                  <a:cubicBezTo>
                    <a:pt x="2369" y="2302"/>
                    <a:pt x="2402" y="2268"/>
                    <a:pt x="2402" y="2235"/>
                  </a:cubicBezTo>
                  <a:cubicBezTo>
                    <a:pt x="2435" y="2202"/>
                    <a:pt x="2435" y="2168"/>
                    <a:pt x="2435" y="2135"/>
                  </a:cubicBezTo>
                  <a:lnTo>
                    <a:pt x="2435" y="834"/>
                  </a:lnTo>
                  <a:cubicBezTo>
                    <a:pt x="2435" y="701"/>
                    <a:pt x="2435" y="567"/>
                    <a:pt x="2402" y="434"/>
                  </a:cubicBezTo>
                  <a:cubicBezTo>
                    <a:pt x="2402" y="334"/>
                    <a:pt x="2369" y="234"/>
                    <a:pt x="2302" y="134"/>
                  </a:cubicBezTo>
                  <a:cubicBezTo>
                    <a:pt x="2269" y="67"/>
                    <a:pt x="2202" y="0"/>
                    <a:pt x="2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4"/>
            <p:cNvSpPr/>
            <p:nvPr/>
          </p:nvSpPr>
          <p:spPr>
            <a:xfrm>
              <a:off x="2029950" y="1499850"/>
              <a:ext cx="37550" cy="72575"/>
            </a:xfrm>
            <a:custGeom>
              <a:rect b="b" l="l" r="r" t="t"/>
              <a:pathLst>
                <a:path extrusionOk="0" h="2903" w="1502">
                  <a:moveTo>
                    <a:pt x="1068" y="1368"/>
                  </a:moveTo>
                  <a:lnTo>
                    <a:pt x="1068" y="1401"/>
                  </a:lnTo>
                  <a:cubicBezTo>
                    <a:pt x="1068" y="1468"/>
                    <a:pt x="1068" y="1535"/>
                    <a:pt x="1068" y="1635"/>
                  </a:cubicBezTo>
                  <a:cubicBezTo>
                    <a:pt x="1035" y="1702"/>
                    <a:pt x="1001" y="1768"/>
                    <a:pt x="968" y="1835"/>
                  </a:cubicBezTo>
                  <a:cubicBezTo>
                    <a:pt x="935" y="1902"/>
                    <a:pt x="868" y="1969"/>
                    <a:pt x="835" y="2035"/>
                  </a:cubicBezTo>
                  <a:cubicBezTo>
                    <a:pt x="768" y="2102"/>
                    <a:pt x="701" y="2169"/>
                    <a:pt x="634" y="2202"/>
                  </a:cubicBezTo>
                  <a:cubicBezTo>
                    <a:pt x="601" y="2235"/>
                    <a:pt x="534" y="2235"/>
                    <a:pt x="501" y="2235"/>
                  </a:cubicBezTo>
                  <a:cubicBezTo>
                    <a:pt x="434" y="2235"/>
                    <a:pt x="434" y="2202"/>
                    <a:pt x="434" y="2135"/>
                  </a:cubicBezTo>
                  <a:cubicBezTo>
                    <a:pt x="434" y="2069"/>
                    <a:pt x="434" y="2002"/>
                    <a:pt x="468" y="1935"/>
                  </a:cubicBezTo>
                  <a:cubicBezTo>
                    <a:pt x="534" y="1835"/>
                    <a:pt x="601" y="1768"/>
                    <a:pt x="668" y="1735"/>
                  </a:cubicBezTo>
                  <a:lnTo>
                    <a:pt x="1068" y="1368"/>
                  </a:lnTo>
                  <a:close/>
                  <a:moveTo>
                    <a:pt x="1068" y="0"/>
                  </a:moveTo>
                  <a:cubicBezTo>
                    <a:pt x="968" y="0"/>
                    <a:pt x="868" y="34"/>
                    <a:pt x="801" y="101"/>
                  </a:cubicBezTo>
                  <a:cubicBezTo>
                    <a:pt x="668" y="167"/>
                    <a:pt x="601" y="234"/>
                    <a:pt x="501" y="334"/>
                  </a:cubicBezTo>
                  <a:cubicBezTo>
                    <a:pt x="434" y="401"/>
                    <a:pt x="368" y="501"/>
                    <a:pt x="301" y="601"/>
                  </a:cubicBezTo>
                  <a:cubicBezTo>
                    <a:pt x="268" y="701"/>
                    <a:pt x="201" y="801"/>
                    <a:pt x="167" y="901"/>
                  </a:cubicBezTo>
                  <a:cubicBezTo>
                    <a:pt x="134" y="968"/>
                    <a:pt x="134" y="1068"/>
                    <a:pt x="134" y="1135"/>
                  </a:cubicBezTo>
                  <a:cubicBezTo>
                    <a:pt x="101" y="1168"/>
                    <a:pt x="101" y="1201"/>
                    <a:pt x="134" y="1235"/>
                  </a:cubicBezTo>
                  <a:lnTo>
                    <a:pt x="201" y="1235"/>
                  </a:lnTo>
                  <a:lnTo>
                    <a:pt x="468" y="1068"/>
                  </a:lnTo>
                  <a:cubicBezTo>
                    <a:pt x="501" y="1068"/>
                    <a:pt x="534" y="1035"/>
                    <a:pt x="534" y="1001"/>
                  </a:cubicBezTo>
                  <a:cubicBezTo>
                    <a:pt x="568" y="1001"/>
                    <a:pt x="568" y="968"/>
                    <a:pt x="601" y="934"/>
                  </a:cubicBezTo>
                  <a:cubicBezTo>
                    <a:pt x="601" y="901"/>
                    <a:pt x="634" y="834"/>
                    <a:pt x="668" y="801"/>
                  </a:cubicBezTo>
                  <a:cubicBezTo>
                    <a:pt x="701" y="768"/>
                    <a:pt x="735" y="734"/>
                    <a:pt x="801" y="701"/>
                  </a:cubicBezTo>
                  <a:cubicBezTo>
                    <a:pt x="840" y="662"/>
                    <a:pt x="879" y="646"/>
                    <a:pt x="918" y="646"/>
                  </a:cubicBezTo>
                  <a:cubicBezTo>
                    <a:pt x="946" y="646"/>
                    <a:pt x="974" y="654"/>
                    <a:pt x="1001" y="668"/>
                  </a:cubicBezTo>
                  <a:cubicBezTo>
                    <a:pt x="1068" y="668"/>
                    <a:pt x="1101" y="734"/>
                    <a:pt x="1101" y="868"/>
                  </a:cubicBezTo>
                  <a:lnTo>
                    <a:pt x="568" y="1301"/>
                  </a:lnTo>
                  <a:cubicBezTo>
                    <a:pt x="401" y="1435"/>
                    <a:pt x="268" y="1602"/>
                    <a:pt x="167" y="1802"/>
                  </a:cubicBezTo>
                  <a:cubicBezTo>
                    <a:pt x="67" y="1969"/>
                    <a:pt x="1" y="2202"/>
                    <a:pt x="1" y="2402"/>
                  </a:cubicBezTo>
                  <a:cubicBezTo>
                    <a:pt x="1" y="2502"/>
                    <a:pt x="34" y="2602"/>
                    <a:pt x="34" y="2669"/>
                  </a:cubicBezTo>
                  <a:cubicBezTo>
                    <a:pt x="67" y="2736"/>
                    <a:pt x="101" y="2802"/>
                    <a:pt x="167" y="2869"/>
                  </a:cubicBezTo>
                  <a:cubicBezTo>
                    <a:pt x="201" y="2903"/>
                    <a:pt x="268" y="2903"/>
                    <a:pt x="334" y="2903"/>
                  </a:cubicBezTo>
                  <a:cubicBezTo>
                    <a:pt x="434" y="2903"/>
                    <a:pt x="501" y="2869"/>
                    <a:pt x="568" y="2836"/>
                  </a:cubicBezTo>
                  <a:cubicBezTo>
                    <a:pt x="701" y="2736"/>
                    <a:pt x="801" y="2669"/>
                    <a:pt x="901" y="2536"/>
                  </a:cubicBezTo>
                  <a:cubicBezTo>
                    <a:pt x="968" y="2436"/>
                    <a:pt x="1035" y="2302"/>
                    <a:pt x="1068" y="2202"/>
                  </a:cubicBezTo>
                  <a:lnTo>
                    <a:pt x="1068" y="2369"/>
                  </a:lnTo>
                  <a:cubicBezTo>
                    <a:pt x="1068" y="2369"/>
                    <a:pt x="1101" y="2402"/>
                    <a:pt x="1101" y="2436"/>
                  </a:cubicBezTo>
                  <a:lnTo>
                    <a:pt x="1168" y="2436"/>
                  </a:lnTo>
                  <a:lnTo>
                    <a:pt x="1402" y="2302"/>
                  </a:lnTo>
                  <a:cubicBezTo>
                    <a:pt x="1435" y="2269"/>
                    <a:pt x="1435" y="2235"/>
                    <a:pt x="1468" y="2235"/>
                  </a:cubicBezTo>
                  <a:cubicBezTo>
                    <a:pt x="1468" y="2202"/>
                    <a:pt x="1468" y="2135"/>
                    <a:pt x="1502" y="2102"/>
                  </a:cubicBezTo>
                  <a:lnTo>
                    <a:pt x="1502" y="701"/>
                  </a:lnTo>
                  <a:cubicBezTo>
                    <a:pt x="1502" y="568"/>
                    <a:pt x="1468" y="434"/>
                    <a:pt x="1435" y="301"/>
                  </a:cubicBezTo>
                  <a:cubicBezTo>
                    <a:pt x="1402" y="201"/>
                    <a:pt x="1368" y="134"/>
                    <a:pt x="1302" y="67"/>
                  </a:cubicBezTo>
                  <a:cubicBezTo>
                    <a:pt x="1235" y="0"/>
                    <a:pt x="1168" y="0"/>
                    <a:pt x="10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4"/>
            <p:cNvSpPr/>
            <p:nvPr/>
          </p:nvSpPr>
          <p:spPr>
            <a:xfrm>
              <a:off x="2077500" y="1471500"/>
              <a:ext cx="39200" cy="100100"/>
            </a:xfrm>
            <a:custGeom>
              <a:rect b="b" l="l" r="r" t="t"/>
              <a:pathLst>
                <a:path extrusionOk="0" h="4004" w="1568">
                  <a:moveTo>
                    <a:pt x="913" y="651"/>
                  </a:moveTo>
                  <a:cubicBezTo>
                    <a:pt x="959" y="651"/>
                    <a:pt x="1001" y="667"/>
                    <a:pt x="1034" y="701"/>
                  </a:cubicBezTo>
                  <a:cubicBezTo>
                    <a:pt x="1101" y="734"/>
                    <a:pt x="1168" y="868"/>
                    <a:pt x="1168" y="1068"/>
                  </a:cubicBezTo>
                  <a:cubicBezTo>
                    <a:pt x="1168" y="1168"/>
                    <a:pt x="1168" y="1268"/>
                    <a:pt x="1168" y="1335"/>
                  </a:cubicBezTo>
                  <a:cubicBezTo>
                    <a:pt x="1168" y="1535"/>
                    <a:pt x="1101" y="1702"/>
                    <a:pt x="1034" y="1868"/>
                  </a:cubicBezTo>
                  <a:cubicBezTo>
                    <a:pt x="967" y="1968"/>
                    <a:pt x="901" y="2068"/>
                    <a:pt x="767" y="2135"/>
                  </a:cubicBezTo>
                  <a:cubicBezTo>
                    <a:pt x="734" y="2169"/>
                    <a:pt x="692" y="2185"/>
                    <a:pt x="650" y="2185"/>
                  </a:cubicBezTo>
                  <a:cubicBezTo>
                    <a:pt x="609" y="2185"/>
                    <a:pt x="567" y="2169"/>
                    <a:pt x="534" y="2135"/>
                  </a:cubicBezTo>
                  <a:cubicBezTo>
                    <a:pt x="434" y="2068"/>
                    <a:pt x="400" y="1935"/>
                    <a:pt x="400" y="1835"/>
                  </a:cubicBezTo>
                  <a:lnTo>
                    <a:pt x="400" y="1635"/>
                  </a:lnTo>
                  <a:lnTo>
                    <a:pt x="400" y="1468"/>
                  </a:lnTo>
                  <a:cubicBezTo>
                    <a:pt x="400" y="1301"/>
                    <a:pt x="467" y="1134"/>
                    <a:pt x="534" y="1001"/>
                  </a:cubicBezTo>
                  <a:cubicBezTo>
                    <a:pt x="567" y="868"/>
                    <a:pt x="667" y="768"/>
                    <a:pt x="767" y="701"/>
                  </a:cubicBezTo>
                  <a:cubicBezTo>
                    <a:pt x="817" y="667"/>
                    <a:pt x="867" y="651"/>
                    <a:pt x="913" y="651"/>
                  </a:cubicBezTo>
                  <a:close/>
                  <a:moveTo>
                    <a:pt x="1168" y="0"/>
                  </a:moveTo>
                  <a:cubicBezTo>
                    <a:pt x="1067" y="0"/>
                    <a:pt x="967" y="34"/>
                    <a:pt x="867" y="67"/>
                  </a:cubicBezTo>
                  <a:cubicBezTo>
                    <a:pt x="801" y="100"/>
                    <a:pt x="767" y="167"/>
                    <a:pt x="701" y="200"/>
                  </a:cubicBezTo>
                  <a:cubicBezTo>
                    <a:pt x="667" y="267"/>
                    <a:pt x="600" y="301"/>
                    <a:pt x="567" y="367"/>
                  </a:cubicBezTo>
                  <a:cubicBezTo>
                    <a:pt x="534" y="401"/>
                    <a:pt x="500" y="467"/>
                    <a:pt x="467" y="501"/>
                  </a:cubicBezTo>
                  <a:lnTo>
                    <a:pt x="400" y="634"/>
                  </a:lnTo>
                  <a:lnTo>
                    <a:pt x="400" y="534"/>
                  </a:lnTo>
                  <a:cubicBezTo>
                    <a:pt x="400" y="501"/>
                    <a:pt x="400" y="467"/>
                    <a:pt x="367" y="467"/>
                  </a:cubicBezTo>
                  <a:cubicBezTo>
                    <a:pt x="367" y="451"/>
                    <a:pt x="359" y="442"/>
                    <a:pt x="350" y="442"/>
                  </a:cubicBezTo>
                  <a:cubicBezTo>
                    <a:pt x="342" y="442"/>
                    <a:pt x="334" y="451"/>
                    <a:pt x="334" y="467"/>
                  </a:cubicBezTo>
                  <a:lnTo>
                    <a:pt x="100" y="601"/>
                  </a:lnTo>
                  <a:cubicBezTo>
                    <a:pt x="67" y="601"/>
                    <a:pt x="33" y="634"/>
                    <a:pt x="33" y="667"/>
                  </a:cubicBezTo>
                  <a:cubicBezTo>
                    <a:pt x="0" y="701"/>
                    <a:pt x="0" y="734"/>
                    <a:pt x="0" y="768"/>
                  </a:cubicBezTo>
                  <a:lnTo>
                    <a:pt x="0" y="3903"/>
                  </a:lnTo>
                  <a:cubicBezTo>
                    <a:pt x="0" y="3936"/>
                    <a:pt x="0" y="3970"/>
                    <a:pt x="33" y="4003"/>
                  </a:cubicBezTo>
                  <a:lnTo>
                    <a:pt x="100" y="4003"/>
                  </a:lnTo>
                  <a:lnTo>
                    <a:pt x="334" y="3870"/>
                  </a:lnTo>
                  <a:cubicBezTo>
                    <a:pt x="334" y="3836"/>
                    <a:pt x="367" y="3803"/>
                    <a:pt x="367" y="3770"/>
                  </a:cubicBezTo>
                  <a:cubicBezTo>
                    <a:pt x="400" y="3736"/>
                    <a:pt x="400" y="3703"/>
                    <a:pt x="400" y="3670"/>
                  </a:cubicBezTo>
                  <a:lnTo>
                    <a:pt x="400" y="2669"/>
                  </a:lnTo>
                  <a:cubicBezTo>
                    <a:pt x="434" y="2669"/>
                    <a:pt x="434" y="2702"/>
                    <a:pt x="467" y="2702"/>
                  </a:cubicBezTo>
                  <a:cubicBezTo>
                    <a:pt x="500" y="2736"/>
                    <a:pt x="534" y="2736"/>
                    <a:pt x="567" y="2736"/>
                  </a:cubicBezTo>
                  <a:cubicBezTo>
                    <a:pt x="584" y="2752"/>
                    <a:pt x="609" y="2761"/>
                    <a:pt x="634" y="2761"/>
                  </a:cubicBezTo>
                  <a:cubicBezTo>
                    <a:pt x="659" y="2761"/>
                    <a:pt x="684" y="2752"/>
                    <a:pt x="701" y="2736"/>
                  </a:cubicBezTo>
                  <a:cubicBezTo>
                    <a:pt x="767" y="2736"/>
                    <a:pt x="834" y="2702"/>
                    <a:pt x="867" y="2669"/>
                  </a:cubicBezTo>
                  <a:cubicBezTo>
                    <a:pt x="1001" y="2602"/>
                    <a:pt x="1067" y="2502"/>
                    <a:pt x="1168" y="2402"/>
                  </a:cubicBezTo>
                  <a:cubicBezTo>
                    <a:pt x="1234" y="2302"/>
                    <a:pt x="1301" y="2169"/>
                    <a:pt x="1368" y="2035"/>
                  </a:cubicBezTo>
                  <a:cubicBezTo>
                    <a:pt x="1434" y="1902"/>
                    <a:pt x="1468" y="1735"/>
                    <a:pt x="1501" y="1601"/>
                  </a:cubicBezTo>
                  <a:cubicBezTo>
                    <a:pt x="1534" y="1435"/>
                    <a:pt x="1568" y="1301"/>
                    <a:pt x="1568" y="1134"/>
                  </a:cubicBezTo>
                  <a:lnTo>
                    <a:pt x="1568" y="968"/>
                  </a:lnTo>
                  <a:lnTo>
                    <a:pt x="1568" y="801"/>
                  </a:lnTo>
                  <a:cubicBezTo>
                    <a:pt x="1568" y="667"/>
                    <a:pt x="1534" y="534"/>
                    <a:pt x="1501" y="401"/>
                  </a:cubicBezTo>
                  <a:cubicBezTo>
                    <a:pt x="1501" y="301"/>
                    <a:pt x="1434" y="200"/>
                    <a:pt x="1368" y="134"/>
                  </a:cubicBezTo>
                  <a:cubicBezTo>
                    <a:pt x="1334" y="67"/>
                    <a:pt x="1234"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4"/>
            <p:cNvSpPr/>
            <p:nvPr/>
          </p:nvSpPr>
          <p:spPr>
            <a:xfrm>
              <a:off x="2125025" y="1499025"/>
              <a:ext cx="10875" cy="22525"/>
            </a:xfrm>
            <a:custGeom>
              <a:rect b="b" l="l" r="r" t="t"/>
              <a:pathLst>
                <a:path extrusionOk="0" h="901" w="435">
                  <a:moveTo>
                    <a:pt x="367" y="0"/>
                  </a:moveTo>
                  <a:lnTo>
                    <a:pt x="67" y="167"/>
                  </a:lnTo>
                  <a:cubicBezTo>
                    <a:pt x="34" y="167"/>
                    <a:pt x="34" y="200"/>
                    <a:pt x="0" y="234"/>
                  </a:cubicBezTo>
                  <a:cubicBezTo>
                    <a:pt x="0" y="267"/>
                    <a:pt x="0" y="300"/>
                    <a:pt x="0" y="334"/>
                  </a:cubicBezTo>
                  <a:lnTo>
                    <a:pt x="0" y="801"/>
                  </a:lnTo>
                  <a:cubicBezTo>
                    <a:pt x="0" y="834"/>
                    <a:pt x="0" y="867"/>
                    <a:pt x="0" y="901"/>
                  </a:cubicBezTo>
                  <a:lnTo>
                    <a:pt x="67" y="901"/>
                  </a:lnTo>
                  <a:lnTo>
                    <a:pt x="367" y="734"/>
                  </a:lnTo>
                  <a:cubicBezTo>
                    <a:pt x="401" y="701"/>
                    <a:pt x="401" y="667"/>
                    <a:pt x="434" y="634"/>
                  </a:cubicBezTo>
                  <a:cubicBezTo>
                    <a:pt x="434" y="601"/>
                    <a:pt x="434" y="567"/>
                    <a:pt x="434" y="534"/>
                  </a:cubicBezTo>
                  <a:lnTo>
                    <a:pt x="434" y="67"/>
                  </a:lnTo>
                  <a:cubicBezTo>
                    <a:pt x="434" y="33"/>
                    <a:pt x="434"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4"/>
            <p:cNvSpPr/>
            <p:nvPr/>
          </p:nvSpPr>
          <p:spPr>
            <a:xfrm>
              <a:off x="2142525" y="1426675"/>
              <a:ext cx="41725" cy="84050"/>
            </a:xfrm>
            <a:custGeom>
              <a:rect b="b" l="l" r="r" t="t"/>
              <a:pathLst>
                <a:path extrusionOk="0" h="3362" w="1669">
                  <a:moveTo>
                    <a:pt x="1602" y="0"/>
                  </a:moveTo>
                  <a:cubicBezTo>
                    <a:pt x="1594" y="0"/>
                    <a:pt x="1585" y="9"/>
                    <a:pt x="1569" y="25"/>
                  </a:cubicBezTo>
                  <a:lnTo>
                    <a:pt x="1335" y="159"/>
                  </a:lnTo>
                  <a:cubicBezTo>
                    <a:pt x="1302" y="192"/>
                    <a:pt x="1268" y="192"/>
                    <a:pt x="1268" y="226"/>
                  </a:cubicBezTo>
                  <a:cubicBezTo>
                    <a:pt x="1235" y="259"/>
                    <a:pt x="1202" y="292"/>
                    <a:pt x="1202" y="326"/>
                  </a:cubicBezTo>
                  <a:lnTo>
                    <a:pt x="835" y="1193"/>
                  </a:lnTo>
                  <a:lnTo>
                    <a:pt x="501" y="726"/>
                  </a:lnTo>
                  <a:cubicBezTo>
                    <a:pt x="468" y="726"/>
                    <a:pt x="468" y="693"/>
                    <a:pt x="435" y="693"/>
                  </a:cubicBezTo>
                  <a:cubicBezTo>
                    <a:pt x="401" y="693"/>
                    <a:pt x="368" y="726"/>
                    <a:pt x="368" y="726"/>
                  </a:cubicBezTo>
                  <a:lnTo>
                    <a:pt x="101" y="859"/>
                  </a:lnTo>
                  <a:cubicBezTo>
                    <a:pt x="101" y="893"/>
                    <a:pt x="68" y="893"/>
                    <a:pt x="68" y="926"/>
                  </a:cubicBezTo>
                  <a:cubicBezTo>
                    <a:pt x="34" y="959"/>
                    <a:pt x="34" y="993"/>
                    <a:pt x="34" y="1026"/>
                  </a:cubicBezTo>
                  <a:cubicBezTo>
                    <a:pt x="34" y="1059"/>
                    <a:pt x="34" y="1093"/>
                    <a:pt x="34" y="1093"/>
                  </a:cubicBezTo>
                  <a:lnTo>
                    <a:pt x="568" y="1827"/>
                  </a:lnTo>
                  <a:lnTo>
                    <a:pt x="1" y="3194"/>
                  </a:lnTo>
                  <a:cubicBezTo>
                    <a:pt x="1" y="3228"/>
                    <a:pt x="1" y="3261"/>
                    <a:pt x="1" y="3294"/>
                  </a:cubicBezTo>
                  <a:cubicBezTo>
                    <a:pt x="1" y="3328"/>
                    <a:pt x="1" y="3361"/>
                    <a:pt x="34" y="3361"/>
                  </a:cubicBezTo>
                  <a:lnTo>
                    <a:pt x="101" y="3361"/>
                  </a:lnTo>
                  <a:lnTo>
                    <a:pt x="334" y="3228"/>
                  </a:lnTo>
                  <a:cubicBezTo>
                    <a:pt x="368" y="3228"/>
                    <a:pt x="368" y="3194"/>
                    <a:pt x="401" y="3161"/>
                  </a:cubicBezTo>
                  <a:cubicBezTo>
                    <a:pt x="435" y="3128"/>
                    <a:pt x="435" y="3094"/>
                    <a:pt x="468" y="3061"/>
                  </a:cubicBezTo>
                  <a:lnTo>
                    <a:pt x="835" y="2160"/>
                  </a:lnTo>
                  <a:lnTo>
                    <a:pt x="1202" y="2627"/>
                  </a:lnTo>
                  <a:cubicBezTo>
                    <a:pt x="1202" y="2661"/>
                    <a:pt x="1235" y="2661"/>
                    <a:pt x="1268" y="2661"/>
                  </a:cubicBezTo>
                  <a:lnTo>
                    <a:pt x="1335" y="2661"/>
                  </a:lnTo>
                  <a:lnTo>
                    <a:pt x="1569" y="2494"/>
                  </a:lnTo>
                  <a:cubicBezTo>
                    <a:pt x="1602" y="2494"/>
                    <a:pt x="1635" y="2460"/>
                    <a:pt x="1635" y="2427"/>
                  </a:cubicBezTo>
                  <a:cubicBezTo>
                    <a:pt x="1635" y="2394"/>
                    <a:pt x="1669" y="2360"/>
                    <a:pt x="1669" y="2327"/>
                  </a:cubicBezTo>
                  <a:cubicBezTo>
                    <a:pt x="1669" y="2294"/>
                    <a:pt x="1669" y="2294"/>
                    <a:pt x="1669" y="2260"/>
                  </a:cubicBezTo>
                  <a:lnTo>
                    <a:pt x="1102" y="1526"/>
                  </a:lnTo>
                  <a:lnTo>
                    <a:pt x="1669" y="159"/>
                  </a:lnTo>
                  <a:cubicBezTo>
                    <a:pt x="1669" y="159"/>
                    <a:pt x="1669" y="125"/>
                    <a:pt x="1669" y="92"/>
                  </a:cubicBezTo>
                  <a:cubicBezTo>
                    <a:pt x="1669" y="59"/>
                    <a:pt x="1635" y="59"/>
                    <a:pt x="1635" y="25"/>
                  </a:cubicBezTo>
                  <a:cubicBezTo>
                    <a:pt x="1619" y="9"/>
                    <a:pt x="1610" y="0"/>
                    <a:pt x="1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4"/>
            <p:cNvSpPr/>
            <p:nvPr/>
          </p:nvSpPr>
          <p:spPr>
            <a:xfrm>
              <a:off x="2190900" y="1391450"/>
              <a:ext cx="61750" cy="91750"/>
            </a:xfrm>
            <a:custGeom>
              <a:rect b="b" l="l" r="r" t="t"/>
              <a:pathLst>
                <a:path extrusionOk="0" h="3670" w="2470">
                  <a:moveTo>
                    <a:pt x="2135" y="0"/>
                  </a:moveTo>
                  <a:cubicBezTo>
                    <a:pt x="2035" y="0"/>
                    <a:pt x="1935" y="33"/>
                    <a:pt x="1835" y="100"/>
                  </a:cubicBezTo>
                  <a:cubicBezTo>
                    <a:pt x="1802" y="133"/>
                    <a:pt x="1735" y="167"/>
                    <a:pt x="1702" y="200"/>
                  </a:cubicBezTo>
                  <a:cubicBezTo>
                    <a:pt x="1668" y="267"/>
                    <a:pt x="1602" y="300"/>
                    <a:pt x="1568" y="367"/>
                  </a:cubicBezTo>
                  <a:cubicBezTo>
                    <a:pt x="1502" y="434"/>
                    <a:pt x="1468" y="500"/>
                    <a:pt x="1435" y="567"/>
                  </a:cubicBezTo>
                  <a:cubicBezTo>
                    <a:pt x="1402" y="634"/>
                    <a:pt x="1368" y="701"/>
                    <a:pt x="1335" y="801"/>
                  </a:cubicBezTo>
                  <a:cubicBezTo>
                    <a:pt x="1302" y="701"/>
                    <a:pt x="1235" y="634"/>
                    <a:pt x="1135" y="600"/>
                  </a:cubicBezTo>
                  <a:cubicBezTo>
                    <a:pt x="1035" y="600"/>
                    <a:pt x="901" y="634"/>
                    <a:pt x="835" y="701"/>
                  </a:cubicBezTo>
                  <a:cubicBezTo>
                    <a:pt x="734" y="734"/>
                    <a:pt x="668" y="801"/>
                    <a:pt x="601" y="901"/>
                  </a:cubicBezTo>
                  <a:cubicBezTo>
                    <a:pt x="534" y="1001"/>
                    <a:pt x="468" y="1101"/>
                    <a:pt x="434" y="1201"/>
                  </a:cubicBezTo>
                  <a:lnTo>
                    <a:pt x="401" y="1101"/>
                  </a:lnTo>
                  <a:cubicBezTo>
                    <a:pt x="434" y="1067"/>
                    <a:pt x="401" y="1067"/>
                    <a:pt x="401" y="1034"/>
                  </a:cubicBezTo>
                  <a:lnTo>
                    <a:pt x="334" y="1034"/>
                  </a:lnTo>
                  <a:lnTo>
                    <a:pt x="101" y="1168"/>
                  </a:lnTo>
                  <a:cubicBezTo>
                    <a:pt x="67" y="1201"/>
                    <a:pt x="67" y="1201"/>
                    <a:pt x="34" y="1234"/>
                  </a:cubicBezTo>
                  <a:cubicBezTo>
                    <a:pt x="34" y="1268"/>
                    <a:pt x="1" y="1301"/>
                    <a:pt x="1" y="1334"/>
                  </a:cubicBezTo>
                  <a:lnTo>
                    <a:pt x="1" y="3569"/>
                  </a:lnTo>
                  <a:cubicBezTo>
                    <a:pt x="1" y="3603"/>
                    <a:pt x="34" y="3636"/>
                    <a:pt x="34" y="3669"/>
                  </a:cubicBezTo>
                  <a:lnTo>
                    <a:pt x="101" y="3669"/>
                  </a:lnTo>
                  <a:lnTo>
                    <a:pt x="334" y="3536"/>
                  </a:lnTo>
                  <a:cubicBezTo>
                    <a:pt x="368" y="3503"/>
                    <a:pt x="368" y="3469"/>
                    <a:pt x="401" y="3436"/>
                  </a:cubicBezTo>
                  <a:cubicBezTo>
                    <a:pt x="401" y="3402"/>
                    <a:pt x="401" y="3369"/>
                    <a:pt x="401" y="3336"/>
                  </a:cubicBezTo>
                  <a:lnTo>
                    <a:pt x="401" y="2102"/>
                  </a:lnTo>
                  <a:cubicBezTo>
                    <a:pt x="401" y="1935"/>
                    <a:pt x="434" y="1735"/>
                    <a:pt x="501" y="1601"/>
                  </a:cubicBezTo>
                  <a:cubicBezTo>
                    <a:pt x="568" y="1468"/>
                    <a:pt x="634" y="1401"/>
                    <a:pt x="734" y="1334"/>
                  </a:cubicBezTo>
                  <a:cubicBezTo>
                    <a:pt x="784" y="1301"/>
                    <a:pt x="826" y="1284"/>
                    <a:pt x="864" y="1284"/>
                  </a:cubicBezTo>
                  <a:cubicBezTo>
                    <a:pt x="901" y="1284"/>
                    <a:pt x="935" y="1301"/>
                    <a:pt x="968" y="1334"/>
                  </a:cubicBezTo>
                  <a:cubicBezTo>
                    <a:pt x="1035" y="1468"/>
                    <a:pt x="1068" y="1601"/>
                    <a:pt x="1035" y="1735"/>
                  </a:cubicBezTo>
                  <a:lnTo>
                    <a:pt x="1035" y="3002"/>
                  </a:lnTo>
                  <a:cubicBezTo>
                    <a:pt x="1035" y="3036"/>
                    <a:pt x="1035" y="3069"/>
                    <a:pt x="1068" y="3069"/>
                  </a:cubicBezTo>
                  <a:cubicBezTo>
                    <a:pt x="1068" y="3086"/>
                    <a:pt x="1076" y="3094"/>
                    <a:pt x="1085" y="3094"/>
                  </a:cubicBezTo>
                  <a:cubicBezTo>
                    <a:pt x="1093" y="3094"/>
                    <a:pt x="1101" y="3086"/>
                    <a:pt x="1101" y="3069"/>
                  </a:cubicBezTo>
                  <a:lnTo>
                    <a:pt x="1368" y="2935"/>
                  </a:lnTo>
                  <a:cubicBezTo>
                    <a:pt x="1368" y="2935"/>
                    <a:pt x="1402" y="2902"/>
                    <a:pt x="1402" y="2869"/>
                  </a:cubicBezTo>
                  <a:cubicBezTo>
                    <a:pt x="1435" y="2835"/>
                    <a:pt x="1435" y="2802"/>
                    <a:pt x="1435" y="2769"/>
                  </a:cubicBezTo>
                  <a:lnTo>
                    <a:pt x="1435" y="1468"/>
                  </a:lnTo>
                  <a:cubicBezTo>
                    <a:pt x="1435" y="1301"/>
                    <a:pt x="1468" y="1134"/>
                    <a:pt x="1535" y="967"/>
                  </a:cubicBezTo>
                  <a:cubicBezTo>
                    <a:pt x="1568" y="867"/>
                    <a:pt x="1668" y="801"/>
                    <a:pt x="1735" y="734"/>
                  </a:cubicBezTo>
                  <a:cubicBezTo>
                    <a:pt x="1785" y="701"/>
                    <a:pt x="1835" y="684"/>
                    <a:pt x="1877" y="684"/>
                  </a:cubicBezTo>
                  <a:cubicBezTo>
                    <a:pt x="1919" y="684"/>
                    <a:pt x="1952" y="701"/>
                    <a:pt x="1969" y="734"/>
                  </a:cubicBezTo>
                  <a:cubicBezTo>
                    <a:pt x="2035" y="867"/>
                    <a:pt x="2069" y="1001"/>
                    <a:pt x="2069" y="1134"/>
                  </a:cubicBezTo>
                  <a:lnTo>
                    <a:pt x="2069" y="2402"/>
                  </a:lnTo>
                  <a:cubicBezTo>
                    <a:pt x="2069" y="2435"/>
                    <a:pt x="2069" y="2435"/>
                    <a:pt x="2069" y="2468"/>
                  </a:cubicBezTo>
                  <a:lnTo>
                    <a:pt x="2135" y="2468"/>
                  </a:lnTo>
                  <a:lnTo>
                    <a:pt x="2369" y="2335"/>
                  </a:lnTo>
                  <a:cubicBezTo>
                    <a:pt x="2402" y="2302"/>
                    <a:pt x="2436" y="2302"/>
                    <a:pt x="2436" y="2268"/>
                  </a:cubicBezTo>
                  <a:cubicBezTo>
                    <a:pt x="2469" y="2235"/>
                    <a:pt x="2469" y="2202"/>
                    <a:pt x="2469" y="2168"/>
                  </a:cubicBezTo>
                  <a:lnTo>
                    <a:pt x="2469" y="867"/>
                  </a:lnTo>
                  <a:cubicBezTo>
                    <a:pt x="2469" y="734"/>
                    <a:pt x="2469" y="600"/>
                    <a:pt x="2436" y="434"/>
                  </a:cubicBezTo>
                  <a:cubicBezTo>
                    <a:pt x="2436" y="334"/>
                    <a:pt x="2402" y="234"/>
                    <a:pt x="2336" y="167"/>
                  </a:cubicBezTo>
                  <a:cubicBezTo>
                    <a:pt x="2302" y="67"/>
                    <a:pt x="2236" y="33"/>
                    <a:pt x="21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4"/>
            <p:cNvSpPr/>
            <p:nvPr/>
          </p:nvSpPr>
          <p:spPr>
            <a:xfrm>
              <a:off x="2263450" y="1352450"/>
              <a:ext cx="10025" cy="89050"/>
            </a:xfrm>
            <a:custGeom>
              <a:rect b="b" l="l" r="r" t="t"/>
              <a:pathLst>
                <a:path extrusionOk="0" h="3562" w="401">
                  <a:moveTo>
                    <a:pt x="347" y="1"/>
                  </a:moveTo>
                  <a:cubicBezTo>
                    <a:pt x="334" y="1"/>
                    <a:pt x="318" y="9"/>
                    <a:pt x="301" y="26"/>
                  </a:cubicBezTo>
                  <a:lnTo>
                    <a:pt x="67" y="159"/>
                  </a:lnTo>
                  <a:cubicBezTo>
                    <a:pt x="67" y="159"/>
                    <a:pt x="34" y="192"/>
                    <a:pt x="1" y="226"/>
                  </a:cubicBezTo>
                  <a:cubicBezTo>
                    <a:pt x="1" y="259"/>
                    <a:pt x="1" y="292"/>
                    <a:pt x="1" y="326"/>
                  </a:cubicBezTo>
                  <a:lnTo>
                    <a:pt x="1" y="3461"/>
                  </a:lnTo>
                  <a:cubicBezTo>
                    <a:pt x="1" y="3495"/>
                    <a:pt x="1" y="3528"/>
                    <a:pt x="1" y="3561"/>
                  </a:cubicBezTo>
                  <a:lnTo>
                    <a:pt x="67" y="3561"/>
                  </a:lnTo>
                  <a:lnTo>
                    <a:pt x="301" y="3428"/>
                  </a:lnTo>
                  <a:cubicBezTo>
                    <a:pt x="334" y="3395"/>
                    <a:pt x="368" y="3361"/>
                    <a:pt x="368" y="3361"/>
                  </a:cubicBezTo>
                  <a:cubicBezTo>
                    <a:pt x="401" y="3295"/>
                    <a:pt x="401" y="3261"/>
                    <a:pt x="401" y="3228"/>
                  </a:cubicBezTo>
                  <a:lnTo>
                    <a:pt x="401" y="92"/>
                  </a:lnTo>
                  <a:cubicBezTo>
                    <a:pt x="401" y="59"/>
                    <a:pt x="401" y="26"/>
                    <a:pt x="368" y="26"/>
                  </a:cubicBezTo>
                  <a:cubicBezTo>
                    <a:pt x="368" y="9"/>
                    <a:pt x="359" y="1"/>
                    <a:pt x="34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4"/>
            <p:cNvSpPr/>
            <p:nvPr/>
          </p:nvSpPr>
          <p:spPr>
            <a:xfrm>
              <a:off x="2319325" y="1351625"/>
              <a:ext cx="28375" cy="28800"/>
            </a:xfrm>
            <a:custGeom>
              <a:rect b="b" l="l" r="r" t="t"/>
              <a:pathLst>
                <a:path extrusionOk="0" h="1152" w="1135">
                  <a:moveTo>
                    <a:pt x="1056" y="0"/>
                  </a:moveTo>
                  <a:cubicBezTo>
                    <a:pt x="1043" y="0"/>
                    <a:pt x="1035" y="9"/>
                    <a:pt x="1035" y="25"/>
                  </a:cubicBezTo>
                  <a:lnTo>
                    <a:pt x="67" y="559"/>
                  </a:lnTo>
                  <a:cubicBezTo>
                    <a:pt x="67" y="592"/>
                    <a:pt x="34" y="626"/>
                    <a:pt x="34" y="626"/>
                  </a:cubicBezTo>
                  <a:cubicBezTo>
                    <a:pt x="1" y="659"/>
                    <a:pt x="1" y="726"/>
                    <a:pt x="1" y="759"/>
                  </a:cubicBezTo>
                  <a:lnTo>
                    <a:pt x="1" y="1059"/>
                  </a:lnTo>
                  <a:cubicBezTo>
                    <a:pt x="1" y="1093"/>
                    <a:pt x="1" y="1126"/>
                    <a:pt x="34" y="1126"/>
                  </a:cubicBezTo>
                  <a:cubicBezTo>
                    <a:pt x="34" y="1143"/>
                    <a:pt x="42" y="1151"/>
                    <a:pt x="51" y="1151"/>
                  </a:cubicBezTo>
                  <a:cubicBezTo>
                    <a:pt x="59" y="1151"/>
                    <a:pt x="67" y="1143"/>
                    <a:pt x="67" y="1126"/>
                  </a:cubicBezTo>
                  <a:lnTo>
                    <a:pt x="1035" y="592"/>
                  </a:lnTo>
                  <a:cubicBezTo>
                    <a:pt x="1068" y="559"/>
                    <a:pt x="1068" y="559"/>
                    <a:pt x="1101" y="526"/>
                  </a:cubicBezTo>
                  <a:cubicBezTo>
                    <a:pt x="1101" y="492"/>
                    <a:pt x="1135" y="459"/>
                    <a:pt x="1135" y="426"/>
                  </a:cubicBezTo>
                  <a:lnTo>
                    <a:pt x="1135" y="92"/>
                  </a:lnTo>
                  <a:cubicBezTo>
                    <a:pt x="1135" y="59"/>
                    <a:pt x="1101" y="25"/>
                    <a:pt x="1101" y="25"/>
                  </a:cubicBezTo>
                  <a:cubicBezTo>
                    <a:pt x="1085" y="9"/>
                    <a:pt x="1068" y="0"/>
                    <a:pt x="10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4"/>
            <p:cNvSpPr/>
            <p:nvPr/>
          </p:nvSpPr>
          <p:spPr>
            <a:xfrm>
              <a:off x="2376025" y="1269675"/>
              <a:ext cx="43400" cy="106775"/>
            </a:xfrm>
            <a:custGeom>
              <a:rect b="b" l="l" r="r" t="t"/>
              <a:pathLst>
                <a:path extrusionOk="0" h="4271" w="1736">
                  <a:moveTo>
                    <a:pt x="1635" y="1"/>
                  </a:moveTo>
                  <a:lnTo>
                    <a:pt x="1369" y="168"/>
                  </a:lnTo>
                  <a:cubicBezTo>
                    <a:pt x="1369" y="168"/>
                    <a:pt x="1335" y="201"/>
                    <a:pt x="1335" y="234"/>
                  </a:cubicBezTo>
                  <a:cubicBezTo>
                    <a:pt x="1302" y="268"/>
                    <a:pt x="1302" y="301"/>
                    <a:pt x="1302" y="334"/>
                  </a:cubicBezTo>
                  <a:lnTo>
                    <a:pt x="1302" y="2303"/>
                  </a:lnTo>
                  <a:lnTo>
                    <a:pt x="435" y="835"/>
                  </a:lnTo>
                  <a:lnTo>
                    <a:pt x="401" y="768"/>
                  </a:lnTo>
                  <a:lnTo>
                    <a:pt x="301" y="768"/>
                  </a:lnTo>
                  <a:lnTo>
                    <a:pt x="101" y="902"/>
                  </a:lnTo>
                  <a:cubicBezTo>
                    <a:pt x="68" y="902"/>
                    <a:pt x="34" y="935"/>
                    <a:pt x="34" y="968"/>
                  </a:cubicBezTo>
                  <a:cubicBezTo>
                    <a:pt x="1" y="1002"/>
                    <a:pt x="1" y="1035"/>
                    <a:pt x="1" y="1068"/>
                  </a:cubicBezTo>
                  <a:lnTo>
                    <a:pt x="1" y="4171"/>
                  </a:lnTo>
                  <a:cubicBezTo>
                    <a:pt x="1" y="4204"/>
                    <a:pt x="1" y="4237"/>
                    <a:pt x="34" y="4271"/>
                  </a:cubicBezTo>
                  <a:lnTo>
                    <a:pt x="101" y="4271"/>
                  </a:lnTo>
                  <a:lnTo>
                    <a:pt x="334" y="4104"/>
                  </a:lnTo>
                  <a:cubicBezTo>
                    <a:pt x="368" y="4104"/>
                    <a:pt x="368" y="4070"/>
                    <a:pt x="401" y="4037"/>
                  </a:cubicBezTo>
                  <a:cubicBezTo>
                    <a:pt x="401" y="4004"/>
                    <a:pt x="435" y="3970"/>
                    <a:pt x="435" y="3937"/>
                  </a:cubicBezTo>
                  <a:lnTo>
                    <a:pt x="435" y="1969"/>
                  </a:lnTo>
                  <a:lnTo>
                    <a:pt x="1302" y="3437"/>
                  </a:lnTo>
                  <a:cubicBezTo>
                    <a:pt x="1302" y="3470"/>
                    <a:pt x="1335" y="3470"/>
                    <a:pt x="1335" y="3503"/>
                  </a:cubicBezTo>
                  <a:lnTo>
                    <a:pt x="1402" y="3503"/>
                  </a:lnTo>
                  <a:lnTo>
                    <a:pt x="1635" y="3370"/>
                  </a:lnTo>
                  <a:cubicBezTo>
                    <a:pt x="1669" y="3337"/>
                    <a:pt x="1669" y="3303"/>
                    <a:pt x="1702" y="3303"/>
                  </a:cubicBezTo>
                  <a:cubicBezTo>
                    <a:pt x="1702" y="3270"/>
                    <a:pt x="1735" y="3203"/>
                    <a:pt x="1735" y="3170"/>
                  </a:cubicBezTo>
                  <a:lnTo>
                    <a:pt x="1735" y="68"/>
                  </a:lnTo>
                  <a:cubicBezTo>
                    <a:pt x="1735" y="68"/>
                    <a:pt x="1702" y="34"/>
                    <a:pt x="1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4"/>
            <p:cNvSpPr/>
            <p:nvPr/>
          </p:nvSpPr>
          <p:spPr>
            <a:xfrm>
              <a:off x="2428575" y="1269675"/>
              <a:ext cx="39225" cy="69250"/>
            </a:xfrm>
            <a:custGeom>
              <a:rect b="b" l="l" r="r" t="t"/>
              <a:pathLst>
                <a:path extrusionOk="0" h="2770" w="1569">
                  <a:moveTo>
                    <a:pt x="1034" y="635"/>
                  </a:moveTo>
                  <a:cubicBezTo>
                    <a:pt x="1068" y="668"/>
                    <a:pt x="1101" y="701"/>
                    <a:pt x="1135" y="735"/>
                  </a:cubicBezTo>
                  <a:cubicBezTo>
                    <a:pt x="1135" y="801"/>
                    <a:pt x="1168" y="868"/>
                    <a:pt x="1168" y="968"/>
                  </a:cubicBezTo>
                  <a:cubicBezTo>
                    <a:pt x="1168" y="1002"/>
                    <a:pt x="1168" y="1035"/>
                    <a:pt x="1168" y="1035"/>
                  </a:cubicBezTo>
                  <a:lnTo>
                    <a:pt x="1168" y="1302"/>
                  </a:lnTo>
                  <a:cubicBezTo>
                    <a:pt x="1168" y="1335"/>
                    <a:pt x="1168" y="1369"/>
                    <a:pt x="1168" y="1402"/>
                  </a:cubicBezTo>
                  <a:cubicBezTo>
                    <a:pt x="1168" y="1469"/>
                    <a:pt x="1135" y="1569"/>
                    <a:pt x="1135" y="1669"/>
                  </a:cubicBezTo>
                  <a:cubicBezTo>
                    <a:pt x="1101" y="1735"/>
                    <a:pt x="1068" y="1802"/>
                    <a:pt x="1034" y="1869"/>
                  </a:cubicBezTo>
                  <a:cubicBezTo>
                    <a:pt x="1001" y="1936"/>
                    <a:pt x="968" y="1969"/>
                    <a:pt x="934" y="2002"/>
                  </a:cubicBezTo>
                  <a:cubicBezTo>
                    <a:pt x="868" y="2036"/>
                    <a:pt x="834" y="2069"/>
                    <a:pt x="801" y="2102"/>
                  </a:cubicBezTo>
                  <a:cubicBezTo>
                    <a:pt x="734" y="2136"/>
                    <a:pt x="701" y="2136"/>
                    <a:pt x="668" y="2169"/>
                  </a:cubicBezTo>
                  <a:lnTo>
                    <a:pt x="534" y="2169"/>
                  </a:lnTo>
                  <a:cubicBezTo>
                    <a:pt x="501" y="2136"/>
                    <a:pt x="467" y="2102"/>
                    <a:pt x="467" y="2069"/>
                  </a:cubicBezTo>
                  <a:cubicBezTo>
                    <a:pt x="434" y="2002"/>
                    <a:pt x="401" y="1902"/>
                    <a:pt x="401" y="1836"/>
                  </a:cubicBezTo>
                  <a:cubicBezTo>
                    <a:pt x="401" y="1802"/>
                    <a:pt x="401" y="1769"/>
                    <a:pt x="401" y="1735"/>
                  </a:cubicBezTo>
                  <a:lnTo>
                    <a:pt x="401" y="1502"/>
                  </a:lnTo>
                  <a:cubicBezTo>
                    <a:pt x="401" y="1469"/>
                    <a:pt x="401" y="1435"/>
                    <a:pt x="401" y="1402"/>
                  </a:cubicBezTo>
                  <a:cubicBezTo>
                    <a:pt x="401" y="1302"/>
                    <a:pt x="434" y="1235"/>
                    <a:pt x="467" y="1135"/>
                  </a:cubicBezTo>
                  <a:cubicBezTo>
                    <a:pt x="467" y="1068"/>
                    <a:pt x="501" y="1002"/>
                    <a:pt x="534" y="935"/>
                  </a:cubicBezTo>
                  <a:cubicBezTo>
                    <a:pt x="567" y="868"/>
                    <a:pt x="601" y="835"/>
                    <a:pt x="668" y="768"/>
                  </a:cubicBezTo>
                  <a:cubicBezTo>
                    <a:pt x="701" y="735"/>
                    <a:pt x="734" y="701"/>
                    <a:pt x="801" y="668"/>
                  </a:cubicBezTo>
                  <a:cubicBezTo>
                    <a:pt x="834" y="668"/>
                    <a:pt x="868" y="635"/>
                    <a:pt x="934" y="635"/>
                  </a:cubicBezTo>
                  <a:close/>
                  <a:moveTo>
                    <a:pt x="1101" y="1"/>
                  </a:moveTo>
                  <a:cubicBezTo>
                    <a:pt x="1001" y="1"/>
                    <a:pt x="868" y="34"/>
                    <a:pt x="801" y="101"/>
                  </a:cubicBezTo>
                  <a:cubicBezTo>
                    <a:pt x="668" y="168"/>
                    <a:pt x="567" y="268"/>
                    <a:pt x="467" y="368"/>
                  </a:cubicBezTo>
                  <a:cubicBezTo>
                    <a:pt x="367" y="468"/>
                    <a:pt x="301" y="601"/>
                    <a:pt x="234" y="735"/>
                  </a:cubicBezTo>
                  <a:cubicBezTo>
                    <a:pt x="167" y="868"/>
                    <a:pt x="100" y="1002"/>
                    <a:pt x="67" y="1135"/>
                  </a:cubicBezTo>
                  <a:cubicBezTo>
                    <a:pt x="34" y="1302"/>
                    <a:pt x="0" y="1435"/>
                    <a:pt x="0" y="1602"/>
                  </a:cubicBezTo>
                  <a:lnTo>
                    <a:pt x="0" y="1702"/>
                  </a:lnTo>
                  <a:lnTo>
                    <a:pt x="0" y="1969"/>
                  </a:lnTo>
                  <a:lnTo>
                    <a:pt x="0" y="2069"/>
                  </a:lnTo>
                  <a:cubicBezTo>
                    <a:pt x="0" y="2202"/>
                    <a:pt x="34" y="2336"/>
                    <a:pt x="67" y="2469"/>
                  </a:cubicBezTo>
                  <a:cubicBezTo>
                    <a:pt x="100" y="2536"/>
                    <a:pt x="167" y="2636"/>
                    <a:pt x="234" y="2703"/>
                  </a:cubicBezTo>
                  <a:cubicBezTo>
                    <a:pt x="301" y="2736"/>
                    <a:pt x="401" y="2770"/>
                    <a:pt x="467" y="2770"/>
                  </a:cubicBezTo>
                  <a:cubicBezTo>
                    <a:pt x="601" y="2770"/>
                    <a:pt x="701" y="2736"/>
                    <a:pt x="801" y="2669"/>
                  </a:cubicBezTo>
                  <a:cubicBezTo>
                    <a:pt x="901" y="2603"/>
                    <a:pt x="1001" y="2536"/>
                    <a:pt x="1101" y="2436"/>
                  </a:cubicBezTo>
                  <a:cubicBezTo>
                    <a:pt x="1201" y="2303"/>
                    <a:pt x="1268" y="2202"/>
                    <a:pt x="1335" y="2069"/>
                  </a:cubicBezTo>
                  <a:cubicBezTo>
                    <a:pt x="1401" y="1936"/>
                    <a:pt x="1468" y="1769"/>
                    <a:pt x="1501" y="1635"/>
                  </a:cubicBezTo>
                  <a:cubicBezTo>
                    <a:pt x="1535" y="1502"/>
                    <a:pt x="1568" y="1335"/>
                    <a:pt x="1568" y="1202"/>
                  </a:cubicBezTo>
                  <a:lnTo>
                    <a:pt x="1568" y="701"/>
                  </a:lnTo>
                  <a:cubicBezTo>
                    <a:pt x="1568" y="568"/>
                    <a:pt x="1535" y="435"/>
                    <a:pt x="1501" y="334"/>
                  </a:cubicBezTo>
                  <a:cubicBezTo>
                    <a:pt x="1468" y="234"/>
                    <a:pt x="1401" y="134"/>
                    <a:pt x="1335" y="101"/>
                  </a:cubicBezTo>
                  <a:cubicBezTo>
                    <a:pt x="1268" y="34"/>
                    <a:pt x="1201" y="1"/>
                    <a:pt x="1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4"/>
            <p:cNvSpPr/>
            <p:nvPr/>
          </p:nvSpPr>
          <p:spPr>
            <a:xfrm>
              <a:off x="2471925" y="1227350"/>
              <a:ext cx="30900" cy="84325"/>
            </a:xfrm>
            <a:custGeom>
              <a:rect b="b" l="l" r="r" t="t"/>
              <a:pathLst>
                <a:path extrusionOk="0" h="3373" w="1236">
                  <a:moveTo>
                    <a:pt x="656" y="1"/>
                  </a:moveTo>
                  <a:cubicBezTo>
                    <a:pt x="643" y="1"/>
                    <a:pt x="635" y="9"/>
                    <a:pt x="635" y="26"/>
                  </a:cubicBezTo>
                  <a:lnTo>
                    <a:pt x="401" y="159"/>
                  </a:lnTo>
                  <a:cubicBezTo>
                    <a:pt x="368" y="159"/>
                    <a:pt x="335" y="193"/>
                    <a:pt x="335" y="226"/>
                  </a:cubicBezTo>
                  <a:cubicBezTo>
                    <a:pt x="335" y="260"/>
                    <a:pt x="301" y="293"/>
                    <a:pt x="301" y="326"/>
                  </a:cubicBezTo>
                  <a:lnTo>
                    <a:pt x="301" y="1093"/>
                  </a:lnTo>
                  <a:lnTo>
                    <a:pt x="101" y="1227"/>
                  </a:lnTo>
                  <a:cubicBezTo>
                    <a:pt x="68" y="1227"/>
                    <a:pt x="68" y="1260"/>
                    <a:pt x="34" y="1294"/>
                  </a:cubicBezTo>
                  <a:cubicBezTo>
                    <a:pt x="34" y="1327"/>
                    <a:pt x="34" y="1360"/>
                    <a:pt x="34" y="1394"/>
                  </a:cubicBezTo>
                  <a:lnTo>
                    <a:pt x="34" y="1727"/>
                  </a:lnTo>
                  <a:cubicBezTo>
                    <a:pt x="1" y="1761"/>
                    <a:pt x="34" y="1794"/>
                    <a:pt x="68" y="1794"/>
                  </a:cubicBezTo>
                  <a:cubicBezTo>
                    <a:pt x="68" y="1811"/>
                    <a:pt x="76" y="1819"/>
                    <a:pt x="84" y="1819"/>
                  </a:cubicBezTo>
                  <a:cubicBezTo>
                    <a:pt x="93" y="1819"/>
                    <a:pt x="101" y="1811"/>
                    <a:pt x="101" y="1794"/>
                  </a:cubicBezTo>
                  <a:lnTo>
                    <a:pt x="335" y="1694"/>
                  </a:lnTo>
                  <a:lnTo>
                    <a:pt x="335" y="2728"/>
                  </a:lnTo>
                  <a:cubicBezTo>
                    <a:pt x="335" y="3028"/>
                    <a:pt x="368" y="3228"/>
                    <a:pt x="468" y="3328"/>
                  </a:cubicBezTo>
                  <a:cubicBezTo>
                    <a:pt x="509" y="3356"/>
                    <a:pt x="562" y="3372"/>
                    <a:pt x="624" y="3372"/>
                  </a:cubicBezTo>
                  <a:cubicBezTo>
                    <a:pt x="712" y="3372"/>
                    <a:pt x="818" y="3340"/>
                    <a:pt x="935" y="3262"/>
                  </a:cubicBezTo>
                  <a:lnTo>
                    <a:pt x="1168" y="3128"/>
                  </a:lnTo>
                  <a:cubicBezTo>
                    <a:pt x="1168" y="3128"/>
                    <a:pt x="1202" y="3095"/>
                    <a:pt x="1202" y="3062"/>
                  </a:cubicBezTo>
                  <a:cubicBezTo>
                    <a:pt x="1235" y="3028"/>
                    <a:pt x="1235" y="2995"/>
                    <a:pt x="1235" y="2961"/>
                  </a:cubicBezTo>
                  <a:lnTo>
                    <a:pt x="1235" y="2628"/>
                  </a:lnTo>
                  <a:cubicBezTo>
                    <a:pt x="1235" y="2628"/>
                    <a:pt x="1235" y="2595"/>
                    <a:pt x="1202" y="2561"/>
                  </a:cubicBezTo>
                  <a:lnTo>
                    <a:pt x="1168" y="2561"/>
                  </a:lnTo>
                  <a:lnTo>
                    <a:pt x="968" y="2661"/>
                  </a:lnTo>
                  <a:cubicBezTo>
                    <a:pt x="911" y="2680"/>
                    <a:pt x="864" y="2700"/>
                    <a:pt x="828" y="2700"/>
                  </a:cubicBezTo>
                  <a:cubicBezTo>
                    <a:pt x="802" y="2700"/>
                    <a:pt x="782" y="2689"/>
                    <a:pt x="768" y="2661"/>
                  </a:cubicBezTo>
                  <a:cubicBezTo>
                    <a:pt x="735" y="2628"/>
                    <a:pt x="701" y="2528"/>
                    <a:pt x="735" y="2461"/>
                  </a:cubicBezTo>
                  <a:lnTo>
                    <a:pt x="701" y="1460"/>
                  </a:lnTo>
                  <a:lnTo>
                    <a:pt x="1135" y="1227"/>
                  </a:lnTo>
                  <a:cubicBezTo>
                    <a:pt x="1168" y="1194"/>
                    <a:pt x="1168" y="1194"/>
                    <a:pt x="1202" y="1160"/>
                  </a:cubicBezTo>
                  <a:cubicBezTo>
                    <a:pt x="1202" y="1127"/>
                    <a:pt x="1202" y="1093"/>
                    <a:pt x="1235" y="1060"/>
                  </a:cubicBezTo>
                  <a:lnTo>
                    <a:pt x="1235" y="727"/>
                  </a:lnTo>
                  <a:cubicBezTo>
                    <a:pt x="1235" y="693"/>
                    <a:pt x="1202" y="660"/>
                    <a:pt x="1202" y="660"/>
                  </a:cubicBezTo>
                  <a:cubicBezTo>
                    <a:pt x="1185" y="643"/>
                    <a:pt x="1168" y="635"/>
                    <a:pt x="1156" y="635"/>
                  </a:cubicBezTo>
                  <a:cubicBezTo>
                    <a:pt x="1143" y="635"/>
                    <a:pt x="1135" y="643"/>
                    <a:pt x="1135" y="660"/>
                  </a:cubicBezTo>
                  <a:lnTo>
                    <a:pt x="701" y="893"/>
                  </a:lnTo>
                  <a:lnTo>
                    <a:pt x="701" y="93"/>
                  </a:lnTo>
                  <a:cubicBezTo>
                    <a:pt x="701" y="59"/>
                    <a:pt x="701" y="26"/>
                    <a:pt x="701" y="26"/>
                  </a:cubicBezTo>
                  <a:cubicBezTo>
                    <a:pt x="685" y="9"/>
                    <a:pt x="668" y="1"/>
                    <a:pt x="6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4"/>
            <p:cNvSpPr/>
            <p:nvPr/>
          </p:nvSpPr>
          <p:spPr>
            <a:xfrm>
              <a:off x="2508625" y="1224650"/>
              <a:ext cx="38400" cy="67575"/>
            </a:xfrm>
            <a:custGeom>
              <a:rect b="b" l="l" r="r" t="t"/>
              <a:pathLst>
                <a:path extrusionOk="0" h="2703" w="1536">
                  <a:moveTo>
                    <a:pt x="935" y="601"/>
                  </a:moveTo>
                  <a:cubicBezTo>
                    <a:pt x="1001" y="601"/>
                    <a:pt x="1035" y="601"/>
                    <a:pt x="1035" y="634"/>
                  </a:cubicBezTo>
                  <a:cubicBezTo>
                    <a:pt x="1068" y="668"/>
                    <a:pt x="1101" y="701"/>
                    <a:pt x="1101" y="768"/>
                  </a:cubicBezTo>
                  <a:lnTo>
                    <a:pt x="1101" y="901"/>
                  </a:lnTo>
                  <a:lnTo>
                    <a:pt x="401" y="1302"/>
                  </a:lnTo>
                  <a:cubicBezTo>
                    <a:pt x="401" y="1235"/>
                    <a:pt x="401" y="1201"/>
                    <a:pt x="434" y="1135"/>
                  </a:cubicBezTo>
                  <a:cubicBezTo>
                    <a:pt x="434" y="1068"/>
                    <a:pt x="468" y="1001"/>
                    <a:pt x="501" y="968"/>
                  </a:cubicBezTo>
                  <a:cubicBezTo>
                    <a:pt x="534" y="901"/>
                    <a:pt x="568" y="835"/>
                    <a:pt x="601" y="801"/>
                  </a:cubicBezTo>
                  <a:cubicBezTo>
                    <a:pt x="634" y="734"/>
                    <a:pt x="701" y="701"/>
                    <a:pt x="768" y="668"/>
                  </a:cubicBezTo>
                  <a:lnTo>
                    <a:pt x="768" y="634"/>
                  </a:lnTo>
                  <a:cubicBezTo>
                    <a:pt x="801" y="601"/>
                    <a:pt x="868" y="601"/>
                    <a:pt x="935" y="601"/>
                  </a:cubicBezTo>
                  <a:close/>
                  <a:moveTo>
                    <a:pt x="1068" y="1"/>
                  </a:moveTo>
                  <a:cubicBezTo>
                    <a:pt x="968" y="1"/>
                    <a:pt x="868" y="34"/>
                    <a:pt x="768" y="67"/>
                  </a:cubicBezTo>
                  <a:cubicBezTo>
                    <a:pt x="634" y="167"/>
                    <a:pt x="534" y="234"/>
                    <a:pt x="434" y="368"/>
                  </a:cubicBezTo>
                  <a:cubicBezTo>
                    <a:pt x="334" y="501"/>
                    <a:pt x="268" y="634"/>
                    <a:pt x="201" y="768"/>
                  </a:cubicBezTo>
                  <a:cubicBezTo>
                    <a:pt x="134" y="935"/>
                    <a:pt x="67" y="1101"/>
                    <a:pt x="67" y="1268"/>
                  </a:cubicBezTo>
                  <a:cubicBezTo>
                    <a:pt x="1" y="1468"/>
                    <a:pt x="1" y="1635"/>
                    <a:pt x="1" y="1835"/>
                  </a:cubicBezTo>
                  <a:cubicBezTo>
                    <a:pt x="1" y="1969"/>
                    <a:pt x="1" y="2102"/>
                    <a:pt x="34" y="2269"/>
                  </a:cubicBezTo>
                  <a:cubicBezTo>
                    <a:pt x="67" y="2369"/>
                    <a:pt x="101" y="2502"/>
                    <a:pt x="167" y="2569"/>
                  </a:cubicBezTo>
                  <a:cubicBezTo>
                    <a:pt x="234" y="2669"/>
                    <a:pt x="334" y="2703"/>
                    <a:pt x="434" y="2703"/>
                  </a:cubicBezTo>
                  <a:cubicBezTo>
                    <a:pt x="534" y="2703"/>
                    <a:pt x="634" y="2669"/>
                    <a:pt x="735" y="2636"/>
                  </a:cubicBezTo>
                  <a:cubicBezTo>
                    <a:pt x="868" y="2569"/>
                    <a:pt x="968" y="2469"/>
                    <a:pt x="1035" y="2369"/>
                  </a:cubicBezTo>
                  <a:cubicBezTo>
                    <a:pt x="1135" y="2269"/>
                    <a:pt x="1202" y="2169"/>
                    <a:pt x="1268" y="2069"/>
                  </a:cubicBezTo>
                  <a:cubicBezTo>
                    <a:pt x="1335" y="1969"/>
                    <a:pt x="1368" y="1869"/>
                    <a:pt x="1402" y="1802"/>
                  </a:cubicBezTo>
                  <a:cubicBezTo>
                    <a:pt x="1435" y="1735"/>
                    <a:pt x="1435" y="1635"/>
                    <a:pt x="1435" y="1568"/>
                  </a:cubicBezTo>
                  <a:cubicBezTo>
                    <a:pt x="1468" y="1568"/>
                    <a:pt x="1468" y="1535"/>
                    <a:pt x="1435" y="1502"/>
                  </a:cubicBezTo>
                  <a:lnTo>
                    <a:pt x="1402" y="1502"/>
                  </a:lnTo>
                  <a:lnTo>
                    <a:pt x="1135" y="1668"/>
                  </a:lnTo>
                  <a:lnTo>
                    <a:pt x="1068" y="1702"/>
                  </a:lnTo>
                  <a:cubicBezTo>
                    <a:pt x="1068" y="1735"/>
                    <a:pt x="1035" y="1769"/>
                    <a:pt x="1035" y="1802"/>
                  </a:cubicBezTo>
                  <a:cubicBezTo>
                    <a:pt x="1001" y="1835"/>
                    <a:pt x="968" y="1869"/>
                    <a:pt x="935" y="1935"/>
                  </a:cubicBezTo>
                  <a:cubicBezTo>
                    <a:pt x="868" y="1969"/>
                    <a:pt x="835" y="2002"/>
                    <a:pt x="768" y="2035"/>
                  </a:cubicBezTo>
                  <a:cubicBezTo>
                    <a:pt x="735" y="2069"/>
                    <a:pt x="668" y="2102"/>
                    <a:pt x="634" y="2102"/>
                  </a:cubicBezTo>
                  <a:lnTo>
                    <a:pt x="501" y="2102"/>
                  </a:lnTo>
                  <a:cubicBezTo>
                    <a:pt x="468" y="2069"/>
                    <a:pt x="434" y="2035"/>
                    <a:pt x="434" y="2002"/>
                  </a:cubicBezTo>
                  <a:cubicBezTo>
                    <a:pt x="401" y="1935"/>
                    <a:pt x="401" y="1869"/>
                    <a:pt x="401" y="1835"/>
                  </a:cubicBezTo>
                  <a:lnTo>
                    <a:pt x="1435" y="1235"/>
                  </a:lnTo>
                  <a:cubicBezTo>
                    <a:pt x="1468" y="1201"/>
                    <a:pt x="1502" y="1201"/>
                    <a:pt x="1502" y="1168"/>
                  </a:cubicBezTo>
                  <a:cubicBezTo>
                    <a:pt x="1502" y="1135"/>
                    <a:pt x="1535" y="1101"/>
                    <a:pt x="1535" y="1068"/>
                  </a:cubicBezTo>
                  <a:lnTo>
                    <a:pt x="1535" y="835"/>
                  </a:lnTo>
                  <a:cubicBezTo>
                    <a:pt x="1535" y="701"/>
                    <a:pt x="1502" y="568"/>
                    <a:pt x="1468" y="434"/>
                  </a:cubicBezTo>
                  <a:cubicBezTo>
                    <a:pt x="1435" y="301"/>
                    <a:pt x="1402" y="201"/>
                    <a:pt x="1302" y="134"/>
                  </a:cubicBezTo>
                  <a:cubicBezTo>
                    <a:pt x="1268" y="67"/>
                    <a:pt x="1168" y="1"/>
                    <a:pt x="10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4"/>
            <p:cNvSpPr/>
            <p:nvPr/>
          </p:nvSpPr>
          <p:spPr>
            <a:xfrm>
              <a:off x="2552825" y="1199275"/>
              <a:ext cx="34225" cy="70775"/>
            </a:xfrm>
            <a:custGeom>
              <a:rect b="b" l="l" r="r" t="t"/>
              <a:pathLst>
                <a:path extrusionOk="0" h="2831" w="1369">
                  <a:moveTo>
                    <a:pt x="1035" y="0"/>
                  </a:moveTo>
                  <a:cubicBezTo>
                    <a:pt x="1012" y="0"/>
                    <a:pt x="990" y="4"/>
                    <a:pt x="968" y="15"/>
                  </a:cubicBezTo>
                  <a:cubicBezTo>
                    <a:pt x="868" y="15"/>
                    <a:pt x="768" y="48"/>
                    <a:pt x="668" y="115"/>
                  </a:cubicBezTo>
                  <a:cubicBezTo>
                    <a:pt x="568" y="182"/>
                    <a:pt x="501" y="248"/>
                    <a:pt x="401" y="348"/>
                  </a:cubicBezTo>
                  <a:cubicBezTo>
                    <a:pt x="334" y="415"/>
                    <a:pt x="267" y="515"/>
                    <a:pt x="201" y="615"/>
                  </a:cubicBezTo>
                  <a:cubicBezTo>
                    <a:pt x="167" y="715"/>
                    <a:pt x="101" y="849"/>
                    <a:pt x="67" y="949"/>
                  </a:cubicBezTo>
                  <a:cubicBezTo>
                    <a:pt x="34" y="1149"/>
                    <a:pt x="34" y="1316"/>
                    <a:pt x="67" y="1516"/>
                  </a:cubicBezTo>
                  <a:cubicBezTo>
                    <a:pt x="101" y="1583"/>
                    <a:pt x="101" y="1649"/>
                    <a:pt x="167" y="1683"/>
                  </a:cubicBezTo>
                  <a:cubicBezTo>
                    <a:pt x="201" y="1716"/>
                    <a:pt x="234" y="1749"/>
                    <a:pt x="301" y="1783"/>
                  </a:cubicBezTo>
                  <a:lnTo>
                    <a:pt x="534" y="1783"/>
                  </a:lnTo>
                  <a:lnTo>
                    <a:pt x="768" y="1716"/>
                  </a:lnTo>
                  <a:cubicBezTo>
                    <a:pt x="801" y="1716"/>
                    <a:pt x="868" y="1683"/>
                    <a:pt x="901" y="1683"/>
                  </a:cubicBezTo>
                  <a:lnTo>
                    <a:pt x="968" y="1683"/>
                  </a:lnTo>
                  <a:lnTo>
                    <a:pt x="968" y="1749"/>
                  </a:lnTo>
                  <a:cubicBezTo>
                    <a:pt x="968" y="1816"/>
                    <a:pt x="968" y="1850"/>
                    <a:pt x="935" y="1916"/>
                  </a:cubicBezTo>
                  <a:cubicBezTo>
                    <a:pt x="935" y="1950"/>
                    <a:pt x="901" y="1983"/>
                    <a:pt x="868" y="2016"/>
                  </a:cubicBezTo>
                  <a:cubicBezTo>
                    <a:pt x="835" y="2016"/>
                    <a:pt x="801" y="2050"/>
                    <a:pt x="768" y="2083"/>
                  </a:cubicBezTo>
                  <a:cubicBezTo>
                    <a:pt x="734" y="2116"/>
                    <a:pt x="701" y="2116"/>
                    <a:pt x="668" y="2150"/>
                  </a:cubicBezTo>
                  <a:cubicBezTo>
                    <a:pt x="634" y="2183"/>
                    <a:pt x="568" y="2216"/>
                    <a:pt x="501" y="2216"/>
                  </a:cubicBezTo>
                  <a:cubicBezTo>
                    <a:pt x="501" y="2216"/>
                    <a:pt x="468" y="2183"/>
                    <a:pt x="434" y="2183"/>
                  </a:cubicBezTo>
                  <a:lnTo>
                    <a:pt x="368" y="2150"/>
                  </a:lnTo>
                  <a:lnTo>
                    <a:pt x="301" y="2150"/>
                  </a:lnTo>
                  <a:lnTo>
                    <a:pt x="67" y="2283"/>
                  </a:lnTo>
                  <a:cubicBezTo>
                    <a:pt x="34" y="2283"/>
                    <a:pt x="34" y="2317"/>
                    <a:pt x="1" y="2350"/>
                  </a:cubicBezTo>
                  <a:cubicBezTo>
                    <a:pt x="1" y="2383"/>
                    <a:pt x="1" y="2417"/>
                    <a:pt x="1" y="2450"/>
                  </a:cubicBezTo>
                  <a:cubicBezTo>
                    <a:pt x="1" y="2517"/>
                    <a:pt x="1" y="2583"/>
                    <a:pt x="34" y="2650"/>
                  </a:cubicBezTo>
                  <a:cubicBezTo>
                    <a:pt x="67" y="2717"/>
                    <a:pt x="101" y="2750"/>
                    <a:pt x="167" y="2784"/>
                  </a:cubicBezTo>
                  <a:cubicBezTo>
                    <a:pt x="215" y="2807"/>
                    <a:pt x="262" y="2831"/>
                    <a:pt x="321" y="2831"/>
                  </a:cubicBezTo>
                  <a:cubicBezTo>
                    <a:pt x="345" y="2831"/>
                    <a:pt x="372" y="2827"/>
                    <a:pt x="401" y="2817"/>
                  </a:cubicBezTo>
                  <a:cubicBezTo>
                    <a:pt x="501" y="2817"/>
                    <a:pt x="601" y="2784"/>
                    <a:pt x="668" y="2717"/>
                  </a:cubicBezTo>
                  <a:cubicBezTo>
                    <a:pt x="801" y="2650"/>
                    <a:pt x="868" y="2583"/>
                    <a:pt x="968" y="2483"/>
                  </a:cubicBezTo>
                  <a:cubicBezTo>
                    <a:pt x="1068" y="2383"/>
                    <a:pt x="1135" y="2283"/>
                    <a:pt x="1201" y="2183"/>
                  </a:cubicBezTo>
                  <a:cubicBezTo>
                    <a:pt x="1235" y="2083"/>
                    <a:pt x="1302" y="1983"/>
                    <a:pt x="1335" y="1850"/>
                  </a:cubicBezTo>
                  <a:cubicBezTo>
                    <a:pt x="1368" y="1749"/>
                    <a:pt x="1368" y="1649"/>
                    <a:pt x="1368" y="1549"/>
                  </a:cubicBezTo>
                  <a:cubicBezTo>
                    <a:pt x="1368" y="1416"/>
                    <a:pt x="1335" y="1249"/>
                    <a:pt x="1268" y="1149"/>
                  </a:cubicBezTo>
                  <a:cubicBezTo>
                    <a:pt x="1205" y="1086"/>
                    <a:pt x="1128" y="1062"/>
                    <a:pt x="1038" y="1062"/>
                  </a:cubicBezTo>
                  <a:cubicBezTo>
                    <a:pt x="986" y="1062"/>
                    <a:pt x="929" y="1070"/>
                    <a:pt x="868" y="1082"/>
                  </a:cubicBezTo>
                  <a:lnTo>
                    <a:pt x="634" y="1149"/>
                  </a:lnTo>
                  <a:lnTo>
                    <a:pt x="501" y="1149"/>
                  </a:lnTo>
                  <a:cubicBezTo>
                    <a:pt x="468" y="1149"/>
                    <a:pt x="468" y="1116"/>
                    <a:pt x="434" y="1116"/>
                  </a:cubicBezTo>
                  <a:cubicBezTo>
                    <a:pt x="434" y="1082"/>
                    <a:pt x="434" y="1049"/>
                    <a:pt x="434" y="1016"/>
                  </a:cubicBezTo>
                  <a:cubicBezTo>
                    <a:pt x="434" y="949"/>
                    <a:pt x="468" y="882"/>
                    <a:pt x="501" y="849"/>
                  </a:cubicBezTo>
                  <a:cubicBezTo>
                    <a:pt x="568" y="782"/>
                    <a:pt x="601" y="715"/>
                    <a:pt x="668" y="682"/>
                  </a:cubicBezTo>
                  <a:cubicBezTo>
                    <a:pt x="734" y="682"/>
                    <a:pt x="768" y="649"/>
                    <a:pt x="835" y="649"/>
                  </a:cubicBezTo>
                  <a:lnTo>
                    <a:pt x="901" y="649"/>
                  </a:lnTo>
                  <a:lnTo>
                    <a:pt x="935" y="682"/>
                  </a:lnTo>
                  <a:lnTo>
                    <a:pt x="1035" y="682"/>
                  </a:lnTo>
                  <a:lnTo>
                    <a:pt x="1268" y="515"/>
                  </a:lnTo>
                  <a:cubicBezTo>
                    <a:pt x="1268" y="515"/>
                    <a:pt x="1302" y="482"/>
                    <a:pt x="1335" y="449"/>
                  </a:cubicBezTo>
                  <a:cubicBezTo>
                    <a:pt x="1335" y="415"/>
                    <a:pt x="1335" y="382"/>
                    <a:pt x="1335" y="348"/>
                  </a:cubicBezTo>
                  <a:cubicBezTo>
                    <a:pt x="1335" y="282"/>
                    <a:pt x="1335" y="215"/>
                    <a:pt x="1302" y="148"/>
                  </a:cubicBezTo>
                  <a:cubicBezTo>
                    <a:pt x="1268" y="115"/>
                    <a:pt x="1201" y="48"/>
                    <a:pt x="1168" y="15"/>
                  </a:cubicBezTo>
                  <a:cubicBezTo>
                    <a:pt x="1124" y="15"/>
                    <a:pt x="1079"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4"/>
            <p:cNvSpPr/>
            <p:nvPr/>
          </p:nvSpPr>
          <p:spPr>
            <a:xfrm>
              <a:off x="1688875" y="1619650"/>
              <a:ext cx="76750" cy="163075"/>
            </a:xfrm>
            <a:custGeom>
              <a:rect b="b" l="l" r="r" t="t"/>
              <a:pathLst>
                <a:path extrusionOk="0" h="6523" w="3070">
                  <a:moveTo>
                    <a:pt x="2881" y="0"/>
                  </a:moveTo>
                  <a:cubicBezTo>
                    <a:pt x="2836" y="0"/>
                    <a:pt x="2786" y="15"/>
                    <a:pt x="2736" y="45"/>
                  </a:cubicBezTo>
                  <a:lnTo>
                    <a:pt x="334" y="1446"/>
                  </a:lnTo>
                  <a:cubicBezTo>
                    <a:pt x="134" y="1580"/>
                    <a:pt x="1" y="1780"/>
                    <a:pt x="1" y="1980"/>
                  </a:cubicBezTo>
                  <a:lnTo>
                    <a:pt x="1" y="6283"/>
                  </a:lnTo>
                  <a:cubicBezTo>
                    <a:pt x="1" y="6430"/>
                    <a:pt x="72" y="6522"/>
                    <a:pt x="189" y="6522"/>
                  </a:cubicBezTo>
                  <a:cubicBezTo>
                    <a:pt x="232" y="6522"/>
                    <a:pt x="281" y="6510"/>
                    <a:pt x="334" y="6483"/>
                  </a:cubicBezTo>
                  <a:lnTo>
                    <a:pt x="2736" y="5116"/>
                  </a:lnTo>
                  <a:cubicBezTo>
                    <a:pt x="2903" y="4982"/>
                    <a:pt x="3036" y="4749"/>
                    <a:pt x="3069" y="4515"/>
                  </a:cubicBezTo>
                  <a:lnTo>
                    <a:pt x="3069" y="245"/>
                  </a:lnTo>
                  <a:cubicBezTo>
                    <a:pt x="3069" y="82"/>
                    <a:pt x="2988" y="0"/>
                    <a:pt x="28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4"/>
            <p:cNvSpPr/>
            <p:nvPr/>
          </p:nvSpPr>
          <p:spPr>
            <a:xfrm>
              <a:off x="3442625" y="658650"/>
              <a:ext cx="55900" cy="71725"/>
            </a:xfrm>
            <a:custGeom>
              <a:rect b="b" l="l" r="r" t="t"/>
              <a:pathLst>
                <a:path extrusionOk="0" h="2869" w="2236">
                  <a:moveTo>
                    <a:pt x="1613" y="0"/>
                  </a:moveTo>
                  <a:cubicBezTo>
                    <a:pt x="1460" y="0"/>
                    <a:pt x="1287" y="51"/>
                    <a:pt x="1101" y="158"/>
                  </a:cubicBezTo>
                  <a:cubicBezTo>
                    <a:pt x="434" y="558"/>
                    <a:pt x="34" y="1292"/>
                    <a:pt x="1" y="2059"/>
                  </a:cubicBezTo>
                  <a:cubicBezTo>
                    <a:pt x="1" y="2582"/>
                    <a:pt x="255" y="2868"/>
                    <a:pt x="619" y="2868"/>
                  </a:cubicBezTo>
                  <a:cubicBezTo>
                    <a:pt x="765" y="2868"/>
                    <a:pt x="929" y="2822"/>
                    <a:pt x="1101" y="2726"/>
                  </a:cubicBezTo>
                  <a:cubicBezTo>
                    <a:pt x="1769" y="2293"/>
                    <a:pt x="2169" y="1559"/>
                    <a:pt x="2236" y="792"/>
                  </a:cubicBezTo>
                  <a:cubicBezTo>
                    <a:pt x="2236" y="296"/>
                    <a:pt x="1985" y="0"/>
                    <a:pt x="16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4"/>
            <p:cNvSpPr/>
            <p:nvPr/>
          </p:nvSpPr>
          <p:spPr>
            <a:xfrm>
              <a:off x="3554375" y="593975"/>
              <a:ext cx="55075" cy="72050"/>
            </a:xfrm>
            <a:custGeom>
              <a:rect b="b" l="l" r="r" t="t"/>
              <a:pathLst>
                <a:path extrusionOk="0" h="2882" w="2203">
                  <a:moveTo>
                    <a:pt x="1599" y="1"/>
                  </a:moveTo>
                  <a:cubicBezTo>
                    <a:pt x="1451" y="1"/>
                    <a:pt x="1283" y="47"/>
                    <a:pt x="1101" y="143"/>
                  </a:cubicBezTo>
                  <a:cubicBezTo>
                    <a:pt x="434" y="577"/>
                    <a:pt x="34" y="1310"/>
                    <a:pt x="1" y="2078"/>
                  </a:cubicBezTo>
                  <a:cubicBezTo>
                    <a:pt x="1" y="2584"/>
                    <a:pt x="262" y="2881"/>
                    <a:pt x="633" y="2881"/>
                  </a:cubicBezTo>
                  <a:cubicBezTo>
                    <a:pt x="776" y="2881"/>
                    <a:pt x="935" y="2837"/>
                    <a:pt x="1101" y="2745"/>
                  </a:cubicBezTo>
                  <a:cubicBezTo>
                    <a:pt x="1768" y="2311"/>
                    <a:pt x="2169" y="1577"/>
                    <a:pt x="2202" y="810"/>
                  </a:cubicBezTo>
                  <a:cubicBezTo>
                    <a:pt x="2202" y="287"/>
                    <a:pt x="1965" y="1"/>
                    <a:pt x="15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4"/>
            <p:cNvSpPr/>
            <p:nvPr/>
          </p:nvSpPr>
          <p:spPr>
            <a:xfrm>
              <a:off x="3665300" y="529400"/>
              <a:ext cx="55875" cy="72100"/>
            </a:xfrm>
            <a:custGeom>
              <a:rect b="b" l="l" r="r" t="t"/>
              <a:pathLst>
                <a:path extrusionOk="0" h="2884" w="2235">
                  <a:moveTo>
                    <a:pt x="1625" y="0"/>
                  </a:moveTo>
                  <a:cubicBezTo>
                    <a:pt x="1476" y="0"/>
                    <a:pt x="1310" y="50"/>
                    <a:pt x="1134" y="157"/>
                  </a:cubicBezTo>
                  <a:cubicBezTo>
                    <a:pt x="467" y="591"/>
                    <a:pt x="67" y="1292"/>
                    <a:pt x="0" y="2092"/>
                  </a:cubicBezTo>
                  <a:cubicBezTo>
                    <a:pt x="0" y="2588"/>
                    <a:pt x="251" y="2883"/>
                    <a:pt x="622" y="2883"/>
                  </a:cubicBezTo>
                  <a:cubicBezTo>
                    <a:pt x="775" y="2883"/>
                    <a:pt x="949" y="2833"/>
                    <a:pt x="1134" y="2726"/>
                  </a:cubicBezTo>
                  <a:cubicBezTo>
                    <a:pt x="1801" y="2292"/>
                    <a:pt x="2202" y="1592"/>
                    <a:pt x="2235" y="791"/>
                  </a:cubicBezTo>
                  <a:cubicBezTo>
                    <a:pt x="2235" y="295"/>
                    <a:pt x="1984" y="0"/>
                    <a:pt x="162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4"/>
            <p:cNvSpPr/>
            <p:nvPr/>
          </p:nvSpPr>
          <p:spPr>
            <a:xfrm>
              <a:off x="1687200" y="2018550"/>
              <a:ext cx="32550" cy="49850"/>
            </a:xfrm>
            <a:custGeom>
              <a:rect b="b" l="l" r="r" t="t"/>
              <a:pathLst>
                <a:path extrusionOk="0" h="1994" w="1302">
                  <a:moveTo>
                    <a:pt x="1202" y="1"/>
                  </a:moveTo>
                  <a:cubicBezTo>
                    <a:pt x="1168" y="34"/>
                    <a:pt x="1135" y="67"/>
                    <a:pt x="1102" y="101"/>
                  </a:cubicBezTo>
                  <a:lnTo>
                    <a:pt x="1" y="1669"/>
                  </a:lnTo>
                  <a:lnTo>
                    <a:pt x="1102" y="1969"/>
                  </a:lnTo>
                  <a:cubicBezTo>
                    <a:pt x="1118" y="1985"/>
                    <a:pt x="1135" y="1994"/>
                    <a:pt x="1152" y="1994"/>
                  </a:cubicBezTo>
                  <a:cubicBezTo>
                    <a:pt x="1168" y="1994"/>
                    <a:pt x="1185" y="1985"/>
                    <a:pt x="1202" y="1969"/>
                  </a:cubicBezTo>
                  <a:cubicBezTo>
                    <a:pt x="1235" y="1969"/>
                    <a:pt x="1268" y="1902"/>
                    <a:pt x="1268" y="1869"/>
                  </a:cubicBezTo>
                  <a:cubicBezTo>
                    <a:pt x="1302" y="1835"/>
                    <a:pt x="1302" y="1769"/>
                    <a:pt x="1302" y="1735"/>
                  </a:cubicBezTo>
                  <a:cubicBezTo>
                    <a:pt x="1302" y="1702"/>
                    <a:pt x="1302" y="1669"/>
                    <a:pt x="1302" y="1635"/>
                  </a:cubicBezTo>
                  <a:cubicBezTo>
                    <a:pt x="1302" y="1635"/>
                    <a:pt x="1268" y="1602"/>
                    <a:pt x="1235" y="1602"/>
                  </a:cubicBezTo>
                  <a:lnTo>
                    <a:pt x="501" y="1402"/>
                  </a:lnTo>
                  <a:lnTo>
                    <a:pt x="1235" y="334"/>
                  </a:lnTo>
                  <a:cubicBezTo>
                    <a:pt x="1268" y="301"/>
                    <a:pt x="1302" y="268"/>
                    <a:pt x="1302" y="201"/>
                  </a:cubicBezTo>
                  <a:cubicBezTo>
                    <a:pt x="1302" y="167"/>
                    <a:pt x="1302" y="134"/>
                    <a:pt x="1302" y="101"/>
                  </a:cubicBezTo>
                  <a:cubicBezTo>
                    <a:pt x="1302" y="67"/>
                    <a:pt x="1302"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4"/>
            <p:cNvSpPr/>
            <p:nvPr/>
          </p:nvSpPr>
          <p:spPr>
            <a:xfrm>
              <a:off x="1728075" y="2000825"/>
              <a:ext cx="24200" cy="56125"/>
            </a:xfrm>
            <a:custGeom>
              <a:rect b="b" l="l" r="r" t="t"/>
              <a:pathLst>
                <a:path extrusionOk="0" h="2245" w="968">
                  <a:moveTo>
                    <a:pt x="680" y="1"/>
                  </a:moveTo>
                  <a:cubicBezTo>
                    <a:pt x="626" y="1"/>
                    <a:pt x="567" y="26"/>
                    <a:pt x="501" y="76"/>
                  </a:cubicBezTo>
                  <a:cubicBezTo>
                    <a:pt x="434" y="109"/>
                    <a:pt x="367" y="176"/>
                    <a:pt x="301" y="209"/>
                  </a:cubicBezTo>
                  <a:cubicBezTo>
                    <a:pt x="201" y="309"/>
                    <a:pt x="100" y="443"/>
                    <a:pt x="34" y="543"/>
                  </a:cubicBezTo>
                  <a:lnTo>
                    <a:pt x="34" y="843"/>
                  </a:lnTo>
                  <a:cubicBezTo>
                    <a:pt x="0" y="876"/>
                    <a:pt x="34" y="943"/>
                    <a:pt x="67" y="977"/>
                  </a:cubicBezTo>
                  <a:lnTo>
                    <a:pt x="134" y="977"/>
                  </a:lnTo>
                  <a:cubicBezTo>
                    <a:pt x="167" y="943"/>
                    <a:pt x="201" y="910"/>
                    <a:pt x="234" y="876"/>
                  </a:cubicBezTo>
                  <a:cubicBezTo>
                    <a:pt x="234" y="810"/>
                    <a:pt x="267" y="743"/>
                    <a:pt x="267" y="676"/>
                  </a:cubicBezTo>
                  <a:lnTo>
                    <a:pt x="267" y="643"/>
                  </a:lnTo>
                  <a:cubicBezTo>
                    <a:pt x="301" y="543"/>
                    <a:pt x="401" y="476"/>
                    <a:pt x="501" y="409"/>
                  </a:cubicBezTo>
                  <a:cubicBezTo>
                    <a:pt x="534" y="393"/>
                    <a:pt x="567" y="384"/>
                    <a:pt x="597" y="384"/>
                  </a:cubicBezTo>
                  <a:cubicBezTo>
                    <a:pt x="626" y="384"/>
                    <a:pt x="651" y="393"/>
                    <a:pt x="668" y="409"/>
                  </a:cubicBezTo>
                  <a:cubicBezTo>
                    <a:pt x="734" y="443"/>
                    <a:pt x="734" y="510"/>
                    <a:pt x="734" y="576"/>
                  </a:cubicBezTo>
                  <a:cubicBezTo>
                    <a:pt x="734" y="643"/>
                    <a:pt x="701" y="743"/>
                    <a:pt x="668" y="810"/>
                  </a:cubicBezTo>
                  <a:cubicBezTo>
                    <a:pt x="601" y="943"/>
                    <a:pt x="467" y="1077"/>
                    <a:pt x="367" y="1210"/>
                  </a:cubicBezTo>
                  <a:lnTo>
                    <a:pt x="367" y="1377"/>
                  </a:lnTo>
                  <a:cubicBezTo>
                    <a:pt x="367" y="1444"/>
                    <a:pt x="367" y="1510"/>
                    <a:pt x="401" y="1544"/>
                  </a:cubicBezTo>
                  <a:cubicBezTo>
                    <a:pt x="401" y="1560"/>
                    <a:pt x="409" y="1569"/>
                    <a:pt x="422" y="1569"/>
                  </a:cubicBezTo>
                  <a:cubicBezTo>
                    <a:pt x="434" y="1569"/>
                    <a:pt x="451" y="1560"/>
                    <a:pt x="467" y="1544"/>
                  </a:cubicBezTo>
                  <a:cubicBezTo>
                    <a:pt x="501" y="1544"/>
                    <a:pt x="534" y="1510"/>
                    <a:pt x="534" y="1477"/>
                  </a:cubicBezTo>
                  <a:cubicBezTo>
                    <a:pt x="567" y="1410"/>
                    <a:pt x="567" y="1343"/>
                    <a:pt x="601" y="1310"/>
                  </a:cubicBezTo>
                  <a:cubicBezTo>
                    <a:pt x="701" y="1177"/>
                    <a:pt x="801" y="1043"/>
                    <a:pt x="901" y="876"/>
                  </a:cubicBezTo>
                  <a:cubicBezTo>
                    <a:pt x="934" y="743"/>
                    <a:pt x="968" y="610"/>
                    <a:pt x="968" y="476"/>
                  </a:cubicBezTo>
                  <a:cubicBezTo>
                    <a:pt x="968" y="343"/>
                    <a:pt x="934" y="176"/>
                    <a:pt x="834" y="76"/>
                  </a:cubicBezTo>
                  <a:cubicBezTo>
                    <a:pt x="784" y="26"/>
                    <a:pt x="734" y="1"/>
                    <a:pt x="680" y="1"/>
                  </a:cubicBezTo>
                  <a:close/>
                  <a:moveTo>
                    <a:pt x="547" y="1819"/>
                  </a:moveTo>
                  <a:cubicBezTo>
                    <a:pt x="526" y="1819"/>
                    <a:pt x="501" y="1827"/>
                    <a:pt x="467" y="1844"/>
                  </a:cubicBezTo>
                  <a:cubicBezTo>
                    <a:pt x="434" y="1877"/>
                    <a:pt x="367" y="1911"/>
                    <a:pt x="334" y="1977"/>
                  </a:cubicBezTo>
                  <a:cubicBezTo>
                    <a:pt x="334" y="2011"/>
                    <a:pt x="301" y="2077"/>
                    <a:pt x="301" y="2144"/>
                  </a:cubicBezTo>
                  <a:cubicBezTo>
                    <a:pt x="301" y="2177"/>
                    <a:pt x="334" y="2211"/>
                    <a:pt x="367" y="2244"/>
                  </a:cubicBezTo>
                  <a:cubicBezTo>
                    <a:pt x="367" y="2244"/>
                    <a:pt x="401" y="2244"/>
                    <a:pt x="467" y="2211"/>
                  </a:cubicBezTo>
                  <a:cubicBezTo>
                    <a:pt x="534" y="2177"/>
                    <a:pt x="567" y="2144"/>
                    <a:pt x="601" y="2111"/>
                  </a:cubicBezTo>
                  <a:cubicBezTo>
                    <a:pt x="634" y="2044"/>
                    <a:pt x="634" y="2011"/>
                    <a:pt x="634" y="1944"/>
                  </a:cubicBezTo>
                  <a:cubicBezTo>
                    <a:pt x="634" y="1911"/>
                    <a:pt x="634" y="1877"/>
                    <a:pt x="601" y="1844"/>
                  </a:cubicBezTo>
                  <a:cubicBezTo>
                    <a:pt x="584" y="1827"/>
                    <a:pt x="567" y="1819"/>
                    <a:pt x="547" y="1819"/>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4"/>
            <p:cNvSpPr/>
            <p:nvPr/>
          </p:nvSpPr>
          <p:spPr>
            <a:xfrm>
              <a:off x="1758100" y="1989375"/>
              <a:ext cx="32550" cy="53175"/>
            </a:xfrm>
            <a:custGeom>
              <a:rect b="b" l="l" r="r" t="t"/>
              <a:pathLst>
                <a:path extrusionOk="0" h="2127" w="1302">
                  <a:moveTo>
                    <a:pt x="1201" y="0"/>
                  </a:moveTo>
                  <a:cubicBezTo>
                    <a:pt x="1168" y="0"/>
                    <a:pt x="1134" y="0"/>
                    <a:pt x="1068" y="34"/>
                  </a:cubicBezTo>
                  <a:lnTo>
                    <a:pt x="868" y="167"/>
                  </a:lnTo>
                  <a:cubicBezTo>
                    <a:pt x="834" y="167"/>
                    <a:pt x="767" y="234"/>
                    <a:pt x="734" y="267"/>
                  </a:cubicBezTo>
                  <a:cubicBezTo>
                    <a:pt x="734" y="334"/>
                    <a:pt x="701" y="367"/>
                    <a:pt x="701" y="434"/>
                  </a:cubicBezTo>
                  <a:cubicBezTo>
                    <a:pt x="701" y="467"/>
                    <a:pt x="734" y="501"/>
                    <a:pt x="767" y="534"/>
                  </a:cubicBezTo>
                  <a:lnTo>
                    <a:pt x="634" y="801"/>
                  </a:lnTo>
                  <a:lnTo>
                    <a:pt x="501" y="701"/>
                  </a:lnTo>
                  <a:cubicBezTo>
                    <a:pt x="534" y="634"/>
                    <a:pt x="567" y="567"/>
                    <a:pt x="567" y="501"/>
                  </a:cubicBezTo>
                  <a:cubicBezTo>
                    <a:pt x="567" y="467"/>
                    <a:pt x="567" y="434"/>
                    <a:pt x="534" y="400"/>
                  </a:cubicBezTo>
                  <a:cubicBezTo>
                    <a:pt x="517" y="384"/>
                    <a:pt x="501" y="375"/>
                    <a:pt x="480" y="375"/>
                  </a:cubicBezTo>
                  <a:cubicBezTo>
                    <a:pt x="459" y="375"/>
                    <a:pt x="434" y="384"/>
                    <a:pt x="401" y="400"/>
                  </a:cubicBezTo>
                  <a:lnTo>
                    <a:pt x="200" y="534"/>
                  </a:lnTo>
                  <a:cubicBezTo>
                    <a:pt x="167" y="534"/>
                    <a:pt x="100" y="601"/>
                    <a:pt x="100" y="634"/>
                  </a:cubicBezTo>
                  <a:cubicBezTo>
                    <a:pt x="67" y="667"/>
                    <a:pt x="67" y="734"/>
                    <a:pt x="67" y="767"/>
                  </a:cubicBezTo>
                  <a:cubicBezTo>
                    <a:pt x="34" y="801"/>
                    <a:pt x="67" y="867"/>
                    <a:pt x="67" y="867"/>
                  </a:cubicBezTo>
                  <a:lnTo>
                    <a:pt x="167" y="867"/>
                  </a:lnTo>
                  <a:lnTo>
                    <a:pt x="467" y="1101"/>
                  </a:lnTo>
                  <a:lnTo>
                    <a:pt x="134" y="1768"/>
                  </a:lnTo>
                  <a:cubicBezTo>
                    <a:pt x="100" y="1768"/>
                    <a:pt x="67" y="1801"/>
                    <a:pt x="34" y="1868"/>
                  </a:cubicBezTo>
                  <a:cubicBezTo>
                    <a:pt x="34" y="1902"/>
                    <a:pt x="0" y="1935"/>
                    <a:pt x="0" y="2002"/>
                  </a:cubicBezTo>
                  <a:cubicBezTo>
                    <a:pt x="0" y="2035"/>
                    <a:pt x="34" y="2068"/>
                    <a:pt x="34" y="2102"/>
                  </a:cubicBezTo>
                  <a:cubicBezTo>
                    <a:pt x="50" y="2118"/>
                    <a:pt x="67" y="2127"/>
                    <a:pt x="88" y="2127"/>
                  </a:cubicBezTo>
                  <a:cubicBezTo>
                    <a:pt x="109" y="2127"/>
                    <a:pt x="134" y="2118"/>
                    <a:pt x="167" y="2102"/>
                  </a:cubicBezTo>
                  <a:lnTo>
                    <a:pt x="434" y="1968"/>
                  </a:lnTo>
                  <a:cubicBezTo>
                    <a:pt x="467" y="1935"/>
                    <a:pt x="501" y="1902"/>
                    <a:pt x="534" y="1835"/>
                  </a:cubicBezTo>
                  <a:cubicBezTo>
                    <a:pt x="567" y="1801"/>
                    <a:pt x="567" y="1735"/>
                    <a:pt x="567" y="1701"/>
                  </a:cubicBezTo>
                  <a:cubicBezTo>
                    <a:pt x="567" y="1668"/>
                    <a:pt x="567" y="1635"/>
                    <a:pt x="567" y="1601"/>
                  </a:cubicBezTo>
                  <a:cubicBezTo>
                    <a:pt x="534" y="1568"/>
                    <a:pt x="534" y="1568"/>
                    <a:pt x="501" y="1568"/>
                  </a:cubicBezTo>
                  <a:lnTo>
                    <a:pt x="667" y="1268"/>
                  </a:lnTo>
                  <a:lnTo>
                    <a:pt x="834" y="1401"/>
                  </a:lnTo>
                  <a:cubicBezTo>
                    <a:pt x="801" y="1401"/>
                    <a:pt x="767" y="1435"/>
                    <a:pt x="767" y="1501"/>
                  </a:cubicBezTo>
                  <a:cubicBezTo>
                    <a:pt x="734" y="1535"/>
                    <a:pt x="734" y="1568"/>
                    <a:pt x="734" y="1601"/>
                  </a:cubicBezTo>
                  <a:cubicBezTo>
                    <a:pt x="734" y="1635"/>
                    <a:pt x="734" y="1701"/>
                    <a:pt x="767" y="1735"/>
                  </a:cubicBezTo>
                  <a:cubicBezTo>
                    <a:pt x="801" y="1735"/>
                    <a:pt x="834" y="1735"/>
                    <a:pt x="901" y="1701"/>
                  </a:cubicBezTo>
                  <a:lnTo>
                    <a:pt x="1134" y="1568"/>
                  </a:lnTo>
                  <a:cubicBezTo>
                    <a:pt x="1201" y="1535"/>
                    <a:pt x="1234" y="1501"/>
                    <a:pt x="1268" y="1435"/>
                  </a:cubicBezTo>
                  <a:cubicBezTo>
                    <a:pt x="1301" y="1401"/>
                    <a:pt x="1301" y="1334"/>
                    <a:pt x="1301" y="1301"/>
                  </a:cubicBezTo>
                  <a:cubicBezTo>
                    <a:pt x="1301" y="1234"/>
                    <a:pt x="1301" y="1201"/>
                    <a:pt x="1268" y="1201"/>
                  </a:cubicBezTo>
                  <a:cubicBezTo>
                    <a:pt x="1251" y="1184"/>
                    <a:pt x="1243" y="1176"/>
                    <a:pt x="1230" y="1176"/>
                  </a:cubicBezTo>
                  <a:cubicBezTo>
                    <a:pt x="1218" y="1176"/>
                    <a:pt x="1201" y="1184"/>
                    <a:pt x="1168" y="1201"/>
                  </a:cubicBezTo>
                  <a:lnTo>
                    <a:pt x="834" y="934"/>
                  </a:lnTo>
                  <a:lnTo>
                    <a:pt x="1101" y="367"/>
                  </a:lnTo>
                  <a:cubicBezTo>
                    <a:pt x="1134" y="334"/>
                    <a:pt x="1168" y="300"/>
                    <a:pt x="1201" y="267"/>
                  </a:cubicBezTo>
                  <a:cubicBezTo>
                    <a:pt x="1234" y="200"/>
                    <a:pt x="1234" y="167"/>
                    <a:pt x="1234" y="134"/>
                  </a:cubicBezTo>
                  <a:cubicBezTo>
                    <a:pt x="1234" y="67"/>
                    <a:pt x="1234" y="34"/>
                    <a:pt x="12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4"/>
            <p:cNvSpPr/>
            <p:nvPr/>
          </p:nvSpPr>
          <p:spPr>
            <a:xfrm>
              <a:off x="1792275" y="1970400"/>
              <a:ext cx="35050" cy="54150"/>
            </a:xfrm>
            <a:custGeom>
              <a:rect b="b" l="l" r="r" t="t"/>
              <a:pathLst>
                <a:path extrusionOk="0" h="2166" w="1402">
                  <a:moveTo>
                    <a:pt x="1068" y="0"/>
                  </a:moveTo>
                  <a:cubicBezTo>
                    <a:pt x="1035" y="0"/>
                    <a:pt x="1002" y="9"/>
                    <a:pt x="968" y="25"/>
                  </a:cubicBezTo>
                  <a:cubicBezTo>
                    <a:pt x="902" y="59"/>
                    <a:pt x="868" y="92"/>
                    <a:pt x="835" y="159"/>
                  </a:cubicBezTo>
                  <a:cubicBezTo>
                    <a:pt x="801" y="192"/>
                    <a:pt x="768" y="259"/>
                    <a:pt x="735" y="326"/>
                  </a:cubicBezTo>
                  <a:cubicBezTo>
                    <a:pt x="701" y="292"/>
                    <a:pt x="668" y="259"/>
                    <a:pt x="635" y="259"/>
                  </a:cubicBezTo>
                  <a:cubicBezTo>
                    <a:pt x="601" y="259"/>
                    <a:pt x="568" y="259"/>
                    <a:pt x="535" y="292"/>
                  </a:cubicBezTo>
                  <a:cubicBezTo>
                    <a:pt x="501" y="292"/>
                    <a:pt x="468" y="326"/>
                    <a:pt x="435" y="392"/>
                  </a:cubicBezTo>
                  <a:cubicBezTo>
                    <a:pt x="401" y="426"/>
                    <a:pt x="368" y="492"/>
                    <a:pt x="334" y="559"/>
                  </a:cubicBezTo>
                  <a:lnTo>
                    <a:pt x="334" y="459"/>
                  </a:lnTo>
                  <a:lnTo>
                    <a:pt x="134" y="592"/>
                  </a:lnTo>
                  <a:cubicBezTo>
                    <a:pt x="101" y="592"/>
                    <a:pt x="68" y="659"/>
                    <a:pt x="34" y="692"/>
                  </a:cubicBezTo>
                  <a:cubicBezTo>
                    <a:pt x="1" y="726"/>
                    <a:pt x="1" y="793"/>
                    <a:pt x="1" y="859"/>
                  </a:cubicBezTo>
                  <a:cubicBezTo>
                    <a:pt x="1" y="893"/>
                    <a:pt x="1" y="926"/>
                    <a:pt x="34" y="959"/>
                  </a:cubicBezTo>
                  <a:cubicBezTo>
                    <a:pt x="51" y="976"/>
                    <a:pt x="68" y="984"/>
                    <a:pt x="84" y="984"/>
                  </a:cubicBezTo>
                  <a:cubicBezTo>
                    <a:pt x="101" y="984"/>
                    <a:pt x="118" y="976"/>
                    <a:pt x="134" y="959"/>
                  </a:cubicBezTo>
                  <a:lnTo>
                    <a:pt x="134" y="1793"/>
                  </a:lnTo>
                  <a:cubicBezTo>
                    <a:pt x="101" y="1793"/>
                    <a:pt x="68" y="1827"/>
                    <a:pt x="34" y="1893"/>
                  </a:cubicBezTo>
                  <a:cubicBezTo>
                    <a:pt x="1" y="1927"/>
                    <a:pt x="1" y="1993"/>
                    <a:pt x="1" y="2027"/>
                  </a:cubicBezTo>
                  <a:cubicBezTo>
                    <a:pt x="1" y="2060"/>
                    <a:pt x="1" y="2127"/>
                    <a:pt x="34" y="2127"/>
                  </a:cubicBezTo>
                  <a:cubicBezTo>
                    <a:pt x="48" y="2155"/>
                    <a:pt x="62" y="2165"/>
                    <a:pt x="77" y="2165"/>
                  </a:cubicBezTo>
                  <a:cubicBezTo>
                    <a:pt x="96" y="2165"/>
                    <a:pt x="115" y="2146"/>
                    <a:pt x="134" y="2127"/>
                  </a:cubicBezTo>
                  <a:lnTo>
                    <a:pt x="368" y="2027"/>
                  </a:lnTo>
                  <a:cubicBezTo>
                    <a:pt x="401" y="1993"/>
                    <a:pt x="435" y="1960"/>
                    <a:pt x="468" y="1893"/>
                  </a:cubicBezTo>
                  <a:cubicBezTo>
                    <a:pt x="501" y="1860"/>
                    <a:pt x="501" y="1827"/>
                    <a:pt x="501" y="1760"/>
                  </a:cubicBezTo>
                  <a:cubicBezTo>
                    <a:pt x="501" y="1727"/>
                    <a:pt x="501" y="1693"/>
                    <a:pt x="468" y="1660"/>
                  </a:cubicBezTo>
                  <a:cubicBezTo>
                    <a:pt x="451" y="1643"/>
                    <a:pt x="435" y="1635"/>
                    <a:pt x="418" y="1635"/>
                  </a:cubicBezTo>
                  <a:cubicBezTo>
                    <a:pt x="401" y="1635"/>
                    <a:pt x="384" y="1643"/>
                    <a:pt x="368" y="1660"/>
                  </a:cubicBezTo>
                  <a:lnTo>
                    <a:pt x="368" y="959"/>
                  </a:lnTo>
                  <a:cubicBezTo>
                    <a:pt x="401" y="893"/>
                    <a:pt x="435" y="826"/>
                    <a:pt x="468" y="759"/>
                  </a:cubicBezTo>
                  <a:cubicBezTo>
                    <a:pt x="468" y="726"/>
                    <a:pt x="501" y="692"/>
                    <a:pt x="535" y="659"/>
                  </a:cubicBezTo>
                  <a:lnTo>
                    <a:pt x="601" y="659"/>
                  </a:lnTo>
                  <a:cubicBezTo>
                    <a:pt x="601" y="692"/>
                    <a:pt x="601" y="726"/>
                    <a:pt x="601" y="759"/>
                  </a:cubicBezTo>
                  <a:lnTo>
                    <a:pt x="601" y="1893"/>
                  </a:lnTo>
                  <a:lnTo>
                    <a:pt x="801" y="1760"/>
                  </a:lnTo>
                  <a:cubicBezTo>
                    <a:pt x="868" y="1727"/>
                    <a:pt x="902" y="1693"/>
                    <a:pt x="935" y="1660"/>
                  </a:cubicBezTo>
                  <a:cubicBezTo>
                    <a:pt x="935" y="1593"/>
                    <a:pt x="968" y="1560"/>
                    <a:pt x="968" y="1493"/>
                  </a:cubicBezTo>
                  <a:cubicBezTo>
                    <a:pt x="968" y="1460"/>
                    <a:pt x="935" y="1426"/>
                    <a:pt x="935" y="1393"/>
                  </a:cubicBezTo>
                  <a:cubicBezTo>
                    <a:pt x="918" y="1376"/>
                    <a:pt x="902" y="1368"/>
                    <a:pt x="881" y="1368"/>
                  </a:cubicBezTo>
                  <a:cubicBezTo>
                    <a:pt x="860" y="1368"/>
                    <a:pt x="835" y="1376"/>
                    <a:pt x="801" y="1393"/>
                  </a:cubicBezTo>
                  <a:lnTo>
                    <a:pt x="801" y="692"/>
                  </a:lnTo>
                  <a:cubicBezTo>
                    <a:pt x="835" y="626"/>
                    <a:pt x="868" y="559"/>
                    <a:pt x="902" y="492"/>
                  </a:cubicBezTo>
                  <a:cubicBezTo>
                    <a:pt x="935" y="459"/>
                    <a:pt x="968" y="426"/>
                    <a:pt x="1002" y="392"/>
                  </a:cubicBezTo>
                  <a:lnTo>
                    <a:pt x="1035" y="392"/>
                  </a:lnTo>
                  <a:lnTo>
                    <a:pt x="1035" y="492"/>
                  </a:lnTo>
                  <a:lnTo>
                    <a:pt x="1035" y="1593"/>
                  </a:lnTo>
                  <a:lnTo>
                    <a:pt x="1268" y="1493"/>
                  </a:lnTo>
                  <a:cubicBezTo>
                    <a:pt x="1302" y="1460"/>
                    <a:pt x="1369" y="1426"/>
                    <a:pt x="1369" y="1360"/>
                  </a:cubicBezTo>
                  <a:cubicBezTo>
                    <a:pt x="1402" y="1326"/>
                    <a:pt x="1402" y="1260"/>
                    <a:pt x="1402" y="1226"/>
                  </a:cubicBezTo>
                  <a:cubicBezTo>
                    <a:pt x="1402" y="1193"/>
                    <a:pt x="1402" y="1159"/>
                    <a:pt x="1369" y="1126"/>
                  </a:cubicBezTo>
                  <a:cubicBezTo>
                    <a:pt x="1369" y="1109"/>
                    <a:pt x="1360" y="1101"/>
                    <a:pt x="1343" y="1101"/>
                  </a:cubicBezTo>
                  <a:cubicBezTo>
                    <a:pt x="1327" y="1101"/>
                    <a:pt x="1302" y="1109"/>
                    <a:pt x="1268" y="1126"/>
                  </a:cubicBezTo>
                  <a:lnTo>
                    <a:pt x="1268" y="326"/>
                  </a:lnTo>
                  <a:cubicBezTo>
                    <a:pt x="1302" y="225"/>
                    <a:pt x="1235" y="125"/>
                    <a:pt x="1168" y="25"/>
                  </a:cubicBezTo>
                  <a:cubicBezTo>
                    <a:pt x="1135" y="9"/>
                    <a:pt x="1102" y="0"/>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4"/>
            <p:cNvSpPr/>
            <p:nvPr/>
          </p:nvSpPr>
          <p:spPr>
            <a:xfrm>
              <a:off x="1830650" y="1938500"/>
              <a:ext cx="26700" cy="63200"/>
            </a:xfrm>
            <a:custGeom>
              <a:rect b="b" l="l" r="r" t="t"/>
              <a:pathLst>
                <a:path extrusionOk="0" h="2528" w="1068">
                  <a:moveTo>
                    <a:pt x="667" y="0"/>
                  </a:moveTo>
                  <a:lnTo>
                    <a:pt x="234" y="234"/>
                  </a:lnTo>
                  <a:cubicBezTo>
                    <a:pt x="200" y="234"/>
                    <a:pt x="134" y="267"/>
                    <a:pt x="134" y="334"/>
                  </a:cubicBezTo>
                  <a:cubicBezTo>
                    <a:pt x="100" y="367"/>
                    <a:pt x="100" y="434"/>
                    <a:pt x="100" y="467"/>
                  </a:cubicBezTo>
                  <a:cubicBezTo>
                    <a:pt x="67" y="501"/>
                    <a:pt x="100" y="567"/>
                    <a:pt x="134" y="601"/>
                  </a:cubicBezTo>
                  <a:cubicBezTo>
                    <a:pt x="134" y="612"/>
                    <a:pt x="141" y="616"/>
                    <a:pt x="152" y="616"/>
                  </a:cubicBezTo>
                  <a:cubicBezTo>
                    <a:pt x="174" y="616"/>
                    <a:pt x="212" y="601"/>
                    <a:pt x="234" y="601"/>
                  </a:cubicBezTo>
                  <a:lnTo>
                    <a:pt x="434" y="467"/>
                  </a:lnTo>
                  <a:lnTo>
                    <a:pt x="434" y="2002"/>
                  </a:lnTo>
                  <a:lnTo>
                    <a:pt x="167" y="2135"/>
                  </a:lnTo>
                  <a:cubicBezTo>
                    <a:pt x="100" y="2169"/>
                    <a:pt x="67" y="2202"/>
                    <a:pt x="34" y="2269"/>
                  </a:cubicBezTo>
                  <a:cubicBezTo>
                    <a:pt x="0" y="2302"/>
                    <a:pt x="0" y="2369"/>
                    <a:pt x="0" y="2402"/>
                  </a:cubicBezTo>
                  <a:cubicBezTo>
                    <a:pt x="0" y="2435"/>
                    <a:pt x="0" y="2469"/>
                    <a:pt x="34" y="2502"/>
                  </a:cubicBezTo>
                  <a:cubicBezTo>
                    <a:pt x="50" y="2519"/>
                    <a:pt x="67" y="2527"/>
                    <a:pt x="88" y="2527"/>
                  </a:cubicBezTo>
                  <a:cubicBezTo>
                    <a:pt x="109" y="2527"/>
                    <a:pt x="134" y="2519"/>
                    <a:pt x="167" y="2502"/>
                  </a:cubicBezTo>
                  <a:lnTo>
                    <a:pt x="934" y="2069"/>
                  </a:lnTo>
                  <a:cubicBezTo>
                    <a:pt x="968" y="2035"/>
                    <a:pt x="1001" y="2002"/>
                    <a:pt x="1034" y="1935"/>
                  </a:cubicBezTo>
                  <a:cubicBezTo>
                    <a:pt x="1068" y="1902"/>
                    <a:pt x="1068" y="1868"/>
                    <a:pt x="1068" y="1802"/>
                  </a:cubicBezTo>
                  <a:cubicBezTo>
                    <a:pt x="1068" y="1768"/>
                    <a:pt x="1068" y="1735"/>
                    <a:pt x="1034" y="1702"/>
                  </a:cubicBezTo>
                  <a:cubicBezTo>
                    <a:pt x="1018" y="1685"/>
                    <a:pt x="1001" y="1677"/>
                    <a:pt x="984" y="1677"/>
                  </a:cubicBezTo>
                  <a:cubicBezTo>
                    <a:pt x="968" y="1677"/>
                    <a:pt x="951" y="1685"/>
                    <a:pt x="934" y="1702"/>
                  </a:cubicBezTo>
                  <a:lnTo>
                    <a:pt x="667" y="1868"/>
                  </a:lnTo>
                  <a:lnTo>
                    <a:pt x="6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4"/>
            <p:cNvSpPr/>
            <p:nvPr/>
          </p:nvSpPr>
          <p:spPr>
            <a:xfrm>
              <a:off x="1895700" y="1908350"/>
              <a:ext cx="34200" cy="49350"/>
            </a:xfrm>
            <a:custGeom>
              <a:rect b="b" l="l" r="r" t="t"/>
              <a:pathLst>
                <a:path extrusionOk="0" h="1974" w="1368">
                  <a:moveTo>
                    <a:pt x="1292" y="0"/>
                  </a:moveTo>
                  <a:cubicBezTo>
                    <a:pt x="1273" y="0"/>
                    <a:pt x="1254" y="20"/>
                    <a:pt x="1234" y="39"/>
                  </a:cubicBezTo>
                  <a:lnTo>
                    <a:pt x="901" y="206"/>
                  </a:lnTo>
                  <a:cubicBezTo>
                    <a:pt x="867" y="239"/>
                    <a:pt x="834" y="272"/>
                    <a:pt x="801" y="339"/>
                  </a:cubicBezTo>
                  <a:cubicBezTo>
                    <a:pt x="767" y="372"/>
                    <a:pt x="767" y="406"/>
                    <a:pt x="767" y="472"/>
                  </a:cubicBezTo>
                  <a:cubicBezTo>
                    <a:pt x="767" y="539"/>
                    <a:pt x="801" y="573"/>
                    <a:pt x="801" y="573"/>
                  </a:cubicBezTo>
                  <a:cubicBezTo>
                    <a:pt x="810" y="582"/>
                    <a:pt x="820" y="586"/>
                    <a:pt x="831" y="586"/>
                  </a:cubicBezTo>
                  <a:cubicBezTo>
                    <a:pt x="856" y="586"/>
                    <a:pt x="887" y="563"/>
                    <a:pt x="934" y="539"/>
                  </a:cubicBezTo>
                  <a:lnTo>
                    <a:pt x="934" y="539"/>
                  </a:lnTo>
                  <a:lnTo>
                    <a:pt x="701" y="1473"/>
                  </a:lnTo>
                  <a:lnTo>
                    <a:pt x="434" y="839"/>
                  </a:lnTo>
                  <a:cubicBezTo>
                    <a:pt x="467" y="806"/>
                    <a:pt x="501" y="773"/>
                    <a:pt x="567" y="739"/>
                  </a:cubicBezTo>
                  <a:cubicBezTo>
                    <a:pt x="601" y="673"/>
                    <a:pt x="601" y="606"/>
                    <a:pt x="601" y="539"/>
                  </a:cubicBezTo>
                  <a:cubicBezTo>
                    <a:pt x="601" y="506"/>
                    <a:pt x="601" y="472"/>
                    <a:pt x="567" y="439"/>
                  </a:cubicBezTo>
                  <a:cubicBezTo>
                    <a:pt x="567" y="422"/>
                    <a:pt x="551" y="414"/>
                    <a:pt x="530" y="414"/>
                  </a:cubicBezTo>
                  <a:cubicBezTo>
                    <a:pt x="509" y="414"/>
                    <a:pt x="484" y="422"/>
                    <a:pt x="467" y="439"/>
                  </a:cubicBezTo>
                  <a:lnTo>
                    <a:pt x="167" y="639"/>
                  </a:lnTo>
                  <a:cubicBezTo>
                    <a:pt x="100" y="639"/>
                    <a:pt x="67" y="673"/>
                    <a:pt x="34" y="739"/>
                  </a:cubicBezTo>
                  <a:cubicBezTo>
                    <a:pt x="34" y="773"/>
                    <a:pt x="0" y="839"/>
                    <a:pt x="0" y="873"/>
                  </a:cubicBezTo>
                  <a:cubicBezTo>
                    <a:pt x="0" y="939"/>
                    <a:pt x="0" y="973"/>
                    <a:pt x="34" y="1006"/>
                  </a:cubicBezTo>
                  <a:cubicBezTo>
                    <a:pt x="45" y="1017"/>
                    <a:pt x="56" y="1021"/>
                    <a:pt x="68" y="1021"/>
                  </a:cubicBezTo>
                  <a:cubicBezTo>
                    <a:pt x="93" y="1021"/>
                    <a:pt x="122" y="1006"/>
                    <a:pt x="167" y="1006"/>
                  </a:cubicBezTo>
                  <a:lnTo>
                    <a:pt x="200" y="1006"/>
                  </a:lnTo>
                  <a:lnTo>
                    <a:pt x="567" y="1974"/>
                  </a:lnTo>
                  <a:lnTo>
                    <a:pt x="801" y="1840"/>
                  </a:lnTo>
                  <a:lnTo>
                    <a:pt x="1201" y="406"/>
                  </a:lnTo>
                  <a:lnTo>
                    <a:pt x="1234" y="406"/>
                  </a:lnTo>
                  <a:cubicBezTo>
                    <a:pt x="1268" y="372"/>
                    <a:pt x="1301" y="339"/>
                    <a:pt x="1334" y="272"/>
                  </a:cubicBezTo>
                  <a:cubicBezTo>
                    <a:pt x="1368" y="239"/>
                    <a:pt x="1368" y="172"/>
                    <a:pt x="1368" y="139"/>
                  </a:cubicBezTo>
                  <a:cubicBezTo>
                    <a:pt x="1368" y="106"/>
                    <a:pt x="1368" y="72"/>
                    <a:pt x="1334" y="39"/>
                  </a:cubicBezTo>
                  <a:cubicBezTo>
                    <a:pt x="1320" y="11"/>
                    <a:pt x="1306" y="0"/>
                    <a:pt x="12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4"/>
            <p:cNvSpPr/>
            <p:nvPr/>
          </p:nvSpPr>
          <p:spPr>
            <a:xfrm>
              <a:off x="1932375" y="1893475"/>
              <a:ext cx="30050" cy="45250"/>
            </a:xfrm>
            <a:custGeom>
              <a:rect b="b" l="l" r="r" t="t"/>
              <a:pathLst>
                <a:path extrusionOk="0" h="1810" w="1202">
                  <a:moveTo>
                    <a:pt x="768" y="400"/>
                  </a:moveTo>
                  <a:cubicBezTo>
                    <a:pt x="835" y="434"/>
                    <a:pt x="902" y="500"/>
                    <a:pt x="935" y="567"/>
                  </a:cubicBezTo>
                  <a:lnTo>
                    <a:pt x="234" y="934"/>
                  </a:lnTo>
                  <a:cubicBezTo>
                    <a:pt x="268" y="834"/>
                    <a:pt x="334" y="734"/>
                    <a:pt x="368" y="634"/>
                  </a:cubicBezTo>
                  <a:cubicBezTo>
                    <a:pt x="435" y="567"/>
                    <a:pt x="501" y="500"/>
                    <a:pt x="568" y="434"/>
                  </a:cubicBezTo>
                  <a:cubicBezTo>
                    <a:pt x="635" y="400"/>
                    <a:pt x="701" y="400"/>
                    <a:pt x="768" y="400"/>
                  </a:cubicBezTo>
                  <a:close/>
                  <a:moveTo>
                    <a:pt x="868" y="0"/>
                  </a:moveTo>
                  <a:cubicBezTo>
                    <a:pt x="768" y="0"/>
                    <a:pt x="668" y="33"/>
                    <a:pt x="601" y="67"/>
                  </a:cubicBezTo>
                  <a:cubicBezTo>
                    <a:pt x="435" y="200"/>
                    <a:pt x="268" y="367"/>
                    <a:pt x="168" y="534"/>
                  </a:cubicBezTo>
                  <a:cubicBezTo>
                    <a:pt x="68" y="767"/>
                    <a:pt x="1" y="1001"/>
                    <a:pt x="1" y="1234"/>
                  </a:cubicBezTo>
                  <a:cubicBezTo>
                    <a:pt x="1" y="1434"/>
                    <a:pt x="34" y="1601"/>
                    <a:pt x="168" y="1735"/>
                  </a:cubicBezTo>
                  <a:cubicBezTo>
                    <a:pt x="218" y="1785"/>
                    <a:pt x="276" y="1810"/>
                    <a:pt x="347" y="1810"/>
                  </a:cubicBezTo>
                  <a:cubicBezTo>
                    <a:pt x="418" y="1810"/>
                    <a:pt x="501" y="1785"/>
                    <a:pt x="601" y="1735"/>
                  </a:cubicBezTo>
                  <a:cubicBezTo>
                    <a:pt x="701" y="1668"/>
                    <a:pt x="835" y="1568"/>
                    <a:pt x="902" y="1501"/>
                  </a:cubicBezTo>
                  <a:cubicBezTo>
                    <a:pt x="1002" y="1434"/>
                    <a:pt x="1068" y="1334"/>
                    <a:pt x="1135" y="1234"/>
                  </a:cubicBezTo>
                  <a:cubicBezTo>
                    <a:pt x="1168" y="1201"/>
                    <a:pt x="1168" y="1168"/>
                    <a:pt x="1168" y="1101"/>
                  </a:cubicBezTo>
                  <a:cubicBezTo>
                    <a:pt x="1168" y="1067"/>
                    <a:pt x="1168" y="1034"/>
                    <a:pt x="1135" y="1001"/>
                  </a:cubicBezTo>
                  <a:lnTo>
                    <a:pt x="1068" y="1001"/>
                  </a:lnTo>
                  <a:cubicBezTo>
                    <a:pt x="1002" y="1034"/>
                    <a:pt x="968" y="1067"/>
                    <a:pt x="935" y="1101"/>
                  </a:cubicBezTo>
                  <a:cubicBezTo>
                    <a:pt x="835" y="1201"/>
                    <a:pt x="735" y="1301"/>
                    <a:pt x="601" y="1368"/>
                  </a:cubicBezTo>
                  <a:cubicBezTo>
                    <a:pt x="552" y="1417"/>
                    <a:pt x="486" y="1448"/>
                    <a:pt x="427" y="1448"/>
                  </a:cubicBezTo>
                  <a:cubicBezTo>
                    <a:pt x="406" y="1448"/>
                    <a:pt x="386" y="1443"/>
                    <a:pt x="368" y="1434"/>
                  </a:cubicBezTo>
                  <a:cubicBezTo>
                    <a:pt x="301" y="1401"/>
                    <a:pt x="268" y="1368"/>
                    <a:pt x="234" y="1301"/>
                  </a:cubicBezTo>
                  <a:lnTo>
                    <a:pt x="1168" y="767"/>
                  </a:lnTo>
                  <a:lnTo>
                    <a:pt x="1202" y="600"/>
                  </a:lnTo>
                  <a:cubicBezTo>
                    <a:pt x="1202" y="500"/>
                    <a:pt x="1168" y="400"/>
                    <a:pt x="1168" y="300"/>
                  </a:cubicBezTo>
                  <a:cubicBezTo>
                    <a:pt x="1135" y="234"/>
                    <a:pt x="1102" y="133"/>
                    <a:pt x="1035" y="67"/>
                  </a:cubicBezTo>
                  <a:cubicBezTo>
                    <a:pt x="968" y="33"/>
                    <a:pt x="935"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4"/>
            <p:cNvSpPr/>
            <p:nvPr/>
          </p:nvSpPr>
          <p:spPr>
            <a:xfrm>
              <a:off x="1967400" y="1870325"/>
              <a:ext cx="30050" cy="52975"/>
            </a:xfrm>
            <a:custGeom>
              <a:rect b="b" l="l" r="r" t="t"/>
              <a:pathLst>
                <a:path extrusionOk="0" h="2119" w="1202">
                  <a:moveTo>
                    <a:pt x="1018" y="0"/>
                  </a:moveTo>
                  <a:cubicBezTo>
                    <a:pt x="977" y="0"/>
                    <a:pt x="935" y="9"/>
                    <a:pt x="902" y="25"/>
                  </a:cubicBezTo>
                  <a:cubicBezTo>
                    <a:pt x="835" y="59"/>
                    <a:pt x="801" y="125"/>
                    <a:pt x="768" y="159"/>
                  </a:cubicBezTo>
                  <a:cubicBezTo>
                    <a:pt x="668" y="259"/>
                    <a:pt x="601" y="392"/>
                    <a:pt x="535" y="492"/>
                  </a:cubicBezTo>
                  <a:lnTo>
                    <a:pt x="535" y="292"/>
                  </a:lnTo>
                  <a:lnTo>
                    <a:pt x="234" y="526"/>
                  </a:lnTo>
                  <a:cubicBezTo>
                    <a:pt x="168" y="526"/>
                    <a:pt x="134" y="592"/>
                    <a:pt x="101" y="626"/>
                  </a:cubicBezTo>
                  <a:cubicBezTo>
                    <a:pt x="68" y="659"/>
                    <a:pt x="68" y="726"/>
                    <a:pt x="68" y="759"/>
                  </a:cubicBezTo>
                  <a:cubicBezTo>
                    <a:pt x="68" y="826"/>
                    <a:pt x="68" y="859"/>
                    <a:pt x="101" y="893"/>
                  </a:cubicBezTo>
                  <a:cubicBezTo>
                    <a:pt x="134" y="893"/>
                    <a:pt x="168" y="893"/>
                    <a:pt x="234" y="859"/>
                  </a:cubicBezTo>
                  <a:lnTo>
                    <a:pt x="301" y="826"/>
                  </a:lnTo>
                  <a:lnTo>
                    <a:pt x="301" y="1660"/>
                  </a:lnTo>
                  <a:lnTo>
                    <a:pt x="168" y="1727"/>
                  </a:lnTo>
                  <a:cubicBezTo>
                    <a:pt x="134" y="1760"/>
                    <a:pt x="68" y="1793"/>
                    <a:pt x="68" y="1860"/>
                  </a:cubicBezTo>
                  <a:cubicBezTo>
                    <a:pt x="34" y="1893"/>
                    <a:pt x="1" y="1927"/>
                    <a:pt x="34" y="1993"/>
                  </a:cubicBezTo>
                  <a:cubicBezTo>
                    <a:pt x="1" y="2027"/>
                    <a:pt x="34" y="2060"/>
                    <a:pt x="68" y="2094"/>
                  </a:cubicBezTo>
                  <a:cubicBezTo>
                    <a:pt x="68" y="2110"/>
                    <a:pt x="84" y="2119"/>
                    <a:pt x="105" y="2119"/>
                  </a:cubicBezTo>
                  <a:cubicBezTo>
                    <a:pt x="126" y="2119"/>
                    <a:pt x="151" y="2110"/>
                    <a:pt x="168" y="2094"/>
                  </a:cubicBezTo>
                  <a:lnTo>
                    <a:pt x="868" y="1693"/>
                  </a:lnTo>
                  <a:cubicBezTo>
                    <a:pt x="902" y="1660"/>
                    <a:pt x="935" y="1627"/>
                    <a:pt x="968" y="1593"/>
                  </a:cubicBezTo>
                  <a:cubicBezTo>
                    <a:pt x="1002" y="1526"/>
                    <a:pt x="1002" y="1493"/>
                    <a:pt x="1002" y="1426"/>
                  </a:cubicBezTo>
                  <a:cubicBezTo>
                    <a:pt x="1002" y="1393"/>
                    <a:pt x="1002" y="1360"/>
                    <a:pt x="968" y="1326"/>
                  </a:cubicBezTo>
                  <a:cubicBezTo>
                    <a:pt x="952" y="1310"/>
                    <a:pt x="935" y="1301"/>
                    <a:pt x="918" y="1301"/>
                  </a:cubicBezTo>
                  <a:cubicBezTo>
                    <a:pt x="902" y="1301"/>
                    <a:pt x="885" y="1310"/>
                    <a:pt x="868" y="1326"/>
                  </a:cubicBezTo>
                  <a:lnTo>
                    <a:pt x="535" y="1526"/>
                  </a:lnTo>
                  <a:lnTo>
                    <a:pt x="535" y="993"/>
                  </a:lnTo>
                  <a:cubicBezTo>
                    <a:pt x="635" y="826"/>
                    <a:pt x="701" y="693"/>
                    <a:pt x="768" y="592"/>
                  </a:cubicBezTo>
                  <a:cubicBezTo>
                    <a:pt x="801" y="526"/>
                    <a:pt x="868" y="459"/>
                    <a:pt x="902" y="392"/>
                  </a:cubicBezTo>
                  <a:lnTo>
                    <a:pt x="1002" y="392"/>
                  </a:lnTo>
                  <a:cubicBezTo>
                    <a:pt x="1018" y="409"/>
                    <a:pt x="1035" y="417"/>
                    <a:pt x="1047" y="417"/>
                  </a:cubicBezTo>
                  <a:cubicBezTo>
                    <a:pt x="1060" y="417"/>
                    <a:pt x="1068" y="409"/>
                    <a:pt x="1068" y="392"/>
                  </a:cubicBezTo>
                  <a:cubicBezTo>
                    <a:pt x="1102" y="359"/>
                    <a:pt x="1135" y="326"/>
                    <a:pt x="1168" y="292"/>
                  </a:cubicBezTo>
                  <a:cubicBezTo>
                    <a:pt x="1202" y="259"/>
                    <a:pt x="1202" y="192"/>
                    <a:pt x="1202" y="159"/>
                  </a:cubicBezTo>
                  <a:cubicBezTo>
                    <a:pt x="1202" y="92"/>
                    <a:pt x="1168" y="59"/>
                    <a:pt x="1135" y="25"/>
                  </a:cubicBezTo>
                  <a:cubicBezTo>
                    <a:pt x="1102" y="9"/>
                    <a:pt x="1060" y="0"/>
                    <a:pt x="10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4"/>
            <p:cNvSpPr/>
            <p:nvPr/>
          </p:nvSpPr>
          <p:spPr>
            <a:xfrm>
              <a:off x="2003275" y="1851975"/>
              <a:ext cx="25875" cy="49650"/>
            </a:xfrm>
            <a:custGeom>
              <a:rect b="b" l="l" r="r" t="t"/>
              <a:pathLst>
                <a:path extrusionOk="0" h="1986" w="1035">
                  <a:moveTo>
                    <a:pt x="913" y="1"/>
                  </a:moveTo>
                  <a:cubicBezTo>
                    <a:pt x="901" y="1"/>
                    <a:pt x="884" y="9"/>
                    <a:pt x="868" y="26"/>
                  </a:cubicBezTo>
                  <a:lnTo>
                    <a:pt x="834" y="59"/>
                  </a:lnTo>
                  <a:cubicBezTo>
                    <a:pt x="834" y="59"/>
                    <a:pt x="801" y="92"/>
                    <a:pt x="801" y="92"/>
                  </a:cubicBezTo>
                  <a:lnTo>
                    <a:pt x="667" y="92"/>
                  </a:lnTo>
                  <a:cubicBezTo>
                    <a:pt x="601" y="126"/>
                    <a:pt x="567" y="126"/>
                    <a:pt x="501" y="159"/>
                  </a:cubicBezTo>
                  <a:cubicBezTo>
                    <a:pt x="367" y="259"/>
                    <a:pt x="234" y="392"/>
                    <a:pt x="134" y="559"/>
                  </a:cubicBezTo>
                  <a:cubicBezTo>
                    <a:pt x="67" y="659"/>
                    <a:pt x="34" y="793"/>
                    <a:pt x="34" y="926"/>
                  </a:cubicBezTo>
                  <a:cubicBezTo>
                    <a:pt x="34" y="1026"/>
                    <a:pt x="67" y="1093"/>
                    <a:pt x="134" y="1160"/>
                  </a:cubicBezTo>
                  <a:cubicBezTo>
                    <a:pt x="159" y="1185"/>
                    <a:pt x="189" y="1196"/>
                    <a:pt x="228" y="1196"/>
                  </a:cubicBezTo>
                  <a:cubicBezTo>
                    <a:pt x="291" y="1196"/>
                    <a:pt x="377" y="1168"/>
                    <a:pt x="501" y="1126"/>
                  </a:cubicBezTo>
                  <a:cubicBezTo>
                    <a:pt x="567" y="1093"/>
                    <a:pt x="667" y="1060"/>
                    <a:pt x="734" y="1060"/>
                  </a:cubicBezTo>
                  <a:cubicBezTo>
                    <a:pt x="801" y="1060"/>
                    <a:pt x="801" y="1093"/>
                    <a:pt x="801" y="1160"/>
                  </a:cubicBezTo>
                  <a:cubicBezTo>
                    <a:pt x="801" y="1193"/>
                    <a:pt x="767" y="1226"/>
                    <a:pt x="767" y="1260"/>
                  </a:cubicBezTo>
                  <a:cubicBezTo>
                    <a:pt x="701" y="1326"/>
                    <a:pt x="601" y="1393"/>
                    <a:pt x="501" y="1460"/>
                  </a:cubicBezTo>
                  <a:cubicBezTo>
                    <a:pt x="467" y="1493"/>
                    <a:pt x="401" y="1527"/>
                    <a:pt x="334" y="1527"/>
                  </a:cubicBezTo>
                  <a:cubicBezTo>
                    <a:pt x="300" y="1527"/>
                    <a:pt x="267" y="1527"/>
                    <a:pt x="234" y="1493"/>
                  </a:cubicBezTo>
                  <a:cubicBezTo>
                    <a:pt x="234" y="1460"/>
                    <a:pt x="200" y="1427"/>
                    <a:pt x="167" y="1393"/>
                  </a:cubicBezTo>
                  <a:lnTo>
                    <a:pt x="100" y="1393"/>
                  </a:lnTo>
                  <a:cubicBezTo>
                    <a:pt x="67" y="1427"/>
                    <a:pt x="34" y="1460"/>
                    <a:pt x="34" y="1493"/>
                  </a:cubicBezTo>
                  <a:cubicBezTo>
                    <a:pt x="0" y="1560"/>
                    <a:pt x="0" y="1627"/>
                    <a:pt x="0" y="1693"/>
                  </a:cubicBezTo>
                  <a:lnTo>
                    <a:pt x="0" y="1827"/>
                  </a:lnTo>
                  <a:cubicBezTo>
                    <a:pt x="0" y="1860"/>
                    <a:pt x="0" y="1927"/>
                    <a:pt x="34" y="1960"/>
                  </a:cubicBezTo>
                  <a:cubicBezTo>
                    <a:pt x="34" y="1977"/>
                    <a:pt x="42" y="1985"/>
                    <a:pt x="54" y="1985"/>
                  </a:cubicBezTo>
                  <a:cubicBezTo>
                    <a:pt x="67" y="1985"/>
                    <a:pt x="84" y="1977"/>
                    <a:pt x="100" y="1960"/>
                  </a:cubicBezTo>
                  <a:cubicBezTo>
                    <a:pt x="134" y="1960"/>
                    <a:pt x="134" y="1960"/>
                    <a:pt x="134" y="1927"/>
                  </a:cubicBezTo>
                  <a:cubicBezTo>
                    <a:pt x="167" y="1927"/>
                    <a:pt x="167" y="1894"/>
                    <a:pt x="200" y="1894"/>
                  </a:cubicBezTo>
                  <a:lnTo>
                    <a:pt x="334" y="1894"/>
                  </a:lnTo>
                  <a:cubicBezTo>
                    <a:pt x="401" y="1860"/>
                    <a:pt x="467" y="1860"/>
                    <a:pt x="534" y="1827"/>
                  </a:cubicBezTo>
                  <a:cubicBezTo>
                    <a:pt x="701" y="1727"/>
                    <a:pt x="834" y="1560"/>
                    <a:pt x="934" y="1393"/>
                  </a:cubicBezTo>
                  <a:cubicBezTo>
                    <a:pt x="1001" y="1293"/>
                    <a:pt x="1034" y="1160"/>
                    <a:pt x="1034" y="1026"/>
                  </a:cubicBezTo>
                  <a:cubicBezTo>
                    <a:pt x="1034" y="926"/>
                    <a:pt x="1034" y="859"/>
                    <a:pt x="968" y="793"/>
                  </a:cubicBezTo>
                  <a:cubicBezTo>
                    <a:pt x="934" y="726"/>
                    <a:pt x="868" y="693"/>
                    <a:pt x="801" y="693"/>
                  </a:cubicBezTo>
                  <a:cubicBezTo>
                    <a:pt x="701" y="726"/>
                    <a:pt x="601" y="759"/>
                    <a:pt x="501" y="793"/>
                  </a:cubicBezTo>
                  <a:cubicBezTo>
                    <a:pt x="434" y="826"/>
                    <a:pt x="401" y="826"/>
                    <a:pt x="334" y="826"/>
                  </a:cubicBezTo>
                  <a:cubicBezTo>
                    <a:pt x="300" y="826"/>
                    <a:pt x="267" y="793"/>
                    <a:pt x="267" y="793"/>
                  </a:cubicBezTo>
                  <a:cubicBezTo>
                    <a:pt x="300" y="759"/>
                    <a:pt x="300" y="726"/>
                    <a:pt x="300" y="693"/>
                  </a:cubicBezTo>
                  <a:cubicBezTo>
                    <a:pt x="367" y="626"/>
                    <a:pt x="434" y="559"/>
                    <a:pt x="534" y="526"/>
                  </a:cubicBezTo>
                  <a:cubicBezTo>
                    <a:pt x="567" y="493"/>
                    <a:pt x="601" y="459"/>
                    <a:pt x="667" y="459"/>
                  </a:cubicBezTo>
                  <a:lnTo>
                    <a:pt x="767" y="459"/>
                  </a:lnTo>
                  <a:cubicBezTo>
                    <a:pt x="767" y="493"/>
                    <a:pt x="767" y="526"/>
                    <a:pt x="801" y="559"/>
                  </a:cubicBezTo>
                  <a:lnTo>
                    <a:pt x="868" y="559"/>
                  </a:lnTo>
                  <a:cubicBezTo>
                    <a:pt x="934" y="526"/>
                    <a:pt x="968" y="459"/>
                    <a:pt x="968" y="426"/>
                  </a:cubicBezTo>
                  <a:cubicBezTo>
                    <a:pt x="1001" y="359"/>
                    <a:pt x="1001" y="326"/>
                    <a:pt x="968" y="259"/>
                  </a:cubicBezTo>
                  <a:lnTo>
                    <a:pt x="968" y="159"/>
                  </a:lnTo>
                  <a:cubicBezTo>
                    <a:pt x="1001" y="126"/>
                    <a:pt x="968" y="59"/>
                    <a:pt x="934" y="26"/>
                  </a:cubicBezTo>
                  <a:cubicBezTo>
                    <a:pt x="934" y="9"/>
                    <a:pt x="926" y="1"/>
                    <a:pt x="9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4"/>
            <p:cNvSpPr/>
            <p:nvPr/>
          </p:nvSpPr>
          <p:spPr>
            <a:xfrm>
              <a:off x="2037450" y="1819250"/>
              <a:ext cx="26725" cy="62350"/>
            </a:xfrm>
            <a:custGeom>
              <a:rect b="b" l="l" r="r" t="t"/>
              <a:pathLst>
                <a:path extrusionOk="0" h="2494" w="1069">
                  <a:moveTo>
                    <a:pt x="635" y="0"/>
                  </a:moveTo>
                  <a:lnTo>
                    <a:pt x="368" y="167"/>
                  </a:lnTo>
                  <a:lnTo>
                    <a:pt x="368" y="534"/>
                  </a:lnTo>
                  <a:lnTo>
                    <a:pt x="635" y="367"/>
                  </a:lnTo>
                  <a:lnTo>
                    <a:pt x="635" y="0"/>
                  </a:lnTo>
                  <a:close/>
                  <a:moveTo>
                    <a:pt x="668" y="634"/>
                  </a:moveTo>
                  <a:lnTo>
                    <a:pt x="234" y="868"/>
                  </a:lnTo>
                  <a:cubicBezTo>
                    <a:pt x="201" y="901"/>
                    <a:pt x="168" y="934"/>
                    <a:pt x="134" y="968"/>
                  </a:cubicBezTo>
                  <a:cubicBezTo>
                    <a:pt x="101" y="1034"/>
                    <a:pt x="101" y="1068"/>
                    <a:pt x="101" y="1134"/>
                  </a:cubicBezTo>
                  <a:cubicBezTo>
                    <a:pt x="101" y="1168"/>
                    <a:pt x="101" y="1201"/>
                    <a:pt x="134" y="1234"/>
                  </a:cubicBezTo>
                  <a:cubicBezTo>
                    <a:pt x="151" y="1251"/>
                    <a:pt x="168" y="1260"/>
                    <a:pt x="184" y="1260"/>
                  </a:cubicBezTo>
                  <a:cubicBezTo>
                    <a:pt x="201" y="1260"/>
                    <a:pt x="218" y="1251"/>
                    <a:pt x="234" y="1234"/>
                  </a:cubicBezTo>
                  <a:lnTo>
                    <a:pt x="435" y="1101"/>
                  </a:lnTo>
                  <a:lnTo>
                    <a:pt x="435" y="1935"/>
                  </a:lnTo>
                  <a:lnTo>
                    <a:pt x="168" y="2102"/>
                  </a:lnTo>
                  <a:cubicBezTo>
                    <a:pt x="101" y="2135"/>
                    <a:pt x="68" y="2168"/>
                    <a:pt x="34" y="2235"/>
                  </a:cubicBezTo>
                  <a:cubicBezTo>
                    <a:pt x="1" y="2269"/>
                    <a:pt x="1" y="2302"/>
                    <a:pt x="1" y="2369"/>
                  </a:cubicBezTo>
                  <a:cubicBezTo>
                    <a:pt x="1" y="2402"/>
                    <a:pt x="1" y="2435"/>
                    <a:pt x="34" y="2469"/>
                  </a:cubicBezTo>
                  <a:cubicBezTo>
                    <a:pt x="51" y="2485"/>
                    <a:pt x="68" y="2494"/>
                    <a:pt x="88" y="2494"/>
                  </a:cubicBezTo>
                  <a:cubicBezTo>
                    <a:pt x="109" y="2494"/>
                    <a:pt x="134" y="2485"/>
                    <a:pt x="168" y="2469"/>
                  </a:cubicBezTo>
                  <a:lnTo>
                    <a:pt x="935" y="2035"/>
                  </a:lnTo>
                  <a:cubicBezTo>
                    <a:pt x="968" y="2002"/>
                    <a:pt x="1002" y="1968"/>
                    <a:pt x="1035" y="1902"/>
                  </a:cubicBezTo>
                  <a:cubicBezTo>
                    <a:pt x="1068" y="1868"/>
                    <a:pt x="1068" y="1835"/>
                    <a:pt x="1068" y="1768"/>
                  </a:cubicBezTo>
                  <a:cubicBezTo>
                    <a:pt x="1068" y="1735"/>
                    <a:pt x="1068" y="1701"/>
                    <a:pt x="1035" y="1668"/>
                  </a:cubicBezTo>
                  <a:cubicBezTo>
                    <a:pt x="1035" y="1654"/>
                    <a:pt x="1023" y="1646"/>
                    <a:pt x="1008" y="1646"/>
                  </a:cubicBezTo>
                  <a:cubicBezTo>
                    <a:pt x="985" y="1646"/>
                    <a:pt x="954" y="1662"/>
                    <a:pt x="935" y="1701"/>
                  </a:cubicBezTo>
                  <a:lnTo>
                    <a:pt x="668" y="1835"/>
                  </a:lnTo>
                  <a:lnTo>
                    <a:pt x="668"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4"/>
            <p:cNvSpPr/>
            <p:nvPr/>
          </p:nvSpPr>
          <p:spPr>
            <a:xfrm>
              <a:off x="2070825" y="1813900"/>
              <a:ext cx="29200" cy="44075"/>
            </a:xfrm>
            <a:custGeom>
              <a:rect b="b" l="l" r="r" t="t"/>
              <a:pathLst>
                <a:path extrusionOk="0" h="1763" w="1168">
                  <a:moveTo>
                    <a:pt x="699" y="378"/>
                  </a:moveTo>
                  <a:cubicBezTo>
                    <a:pt x="759" y="378"/>
                    <a:pt x="826" y="407"/>
                    <a:pt x="867" y="448"/>
                  </a:cubicBezTo>
                  <a:cubicBezTo>
                    <a:pt x="934" y="548"/>
                    <a:pt x="968" y="615"/>
                    <a:pt x="934" y="715"/>
                  </a:cubicBezTo>
                  <a:cubicBezTo>
                    <a:pt x="934" y="848"/>
                    <a:pt x="901" y="981"/>
                    <a:pt x="834" y="1115"/>
                  </a:cubicBezTo>
                  <a:cubicBezTo>
                    <a:pt x="801" y="1215"/>
                    <a:pt x="701" y="1315"/>
                    <a:pt x="601" y="1382"/>
                  </a:cubicBezTo>
                  <a:cubicBezTo>
                    <a:pt x="551" y="1415"/>
                    <a:pt x="501" y="1432"/>
                    <a:pt x="455" y="1432"/>
                  </a:cubicBezTo>
                  <a:cubicBezTo>
                    <a:pt x="409" y="1432"/>
                    <a:pt x="367" y="1415"/>
                    <a:pt x="334" y="1382"/>
                  </a:cubicBezTo>
                  <a:cubicBezTo>
                    <a:pt x="267" y="1315"/>
                    <a:pt x="234" y="1248"/>
                    <a:pt x="234" y="1148"/>
                  </a:cubicBezTo>
                  <a:cubicBezTo>
                    <a:pt x="234" y="1015"/>
                    <a:pt x="267" y="848"/>
                    <a:pt x="334" y="715"/>
                  </a:cubicBezTo>
                  <a:cubicBezTo>
                    <a:pt x="400" y="615"/>
                    <a:pt x="467" y="514"/>
                    <a:pt x="601" y="414"/>
                  </a:cubicBezTo>
                  <a:cubicBezTo>
                    <a:pt x="626" y="389"/>
                    <a:pt x="661" y="378"/>
                    <a:pt x="699" y="378"/>
                  </a:cubicBezTo>
                  <a:close/>
                  <a:moveTo>
                    <a:pt x="807" y="0"/>
                  </a:moveTo>
                  <a:cubicBezTo>
                    <a:pt x="728" y="0"/>
                    <a:pt x="648" y="24"/>
                    <a:pt x="601" y="47"/>
                  </a:cubicBezTo>
                  <a:cubicBezTo>
                    <a:pt x="467" y="148"/>
                    <a:pt x="367" y="214"/>
                    <a:pt x="300" y="348"/>
                  </a:cubicBezTo>
                  <a:cubicBezTo>
                    <a:pt x="100" y="615"/>
                    <a:pt x="0" y="915"/>
                    <a:pt x="0" y="1248"/>
                  </a:cubicBezTo>
                  <a:cubicBezTo>
                    <a:pt x="0" y="1348"/>
                    <a:pt x="34" y="1482"/>
                    <a:pt x="67" y="1582"/>
                  </a:cubicBezTo>
                  <a:cubicBezTo>
                    <a:pt x="100" y="1682"/>
                    <a:pt x="200" y="1749"/>
                    <a:pt x="300" y="1749"/>
                  </a:cubicBezTo>
                  <a:cubicBezTo>
                    <a:pt x="330" y="1758"/>
                    <a:pt x="359" y="1763"/>
                    <a:pt x="388" y="1763"/>
                  </a:cubicBezTo>
                  <a:cubicBezTo>
                    <a:pt x="459" y="1763"/>
                    <a:pt x="530" y="1739"/>
                    <a:pt x="601" y="1715"/>
                  </a:cubicBezTo>
                  <a:cubicBezTo>
                    <a:pt x="701" y="1649"/>
                    <a:pt x="801" y="1549"/>
                    <a:pt x="901" y="1415"/>
                  </a:cubicBezTo>
                  <a:cubicBezTo>
                    <a:pt x="968" y="1282"/>
                    <a:pt x="1068" y="1148"/>
                    <a:pt x="1101" y="1015"/>
                  </a:cubicBezTo>
                  <a:cubicBezTo>
                    <a:pt x="1134" y="881"/>
                    <a:pt x="1168" y="715"/>
                    <a:pt x="1168" y="581"/>
                  </a:cubicBezTo>
                  <a:cubicBezTo>
                    <a:pt x="1168" y="448"/>
                    <a:pt x="1168" y="314"/>
                    <a:pt x="1101" y="181"/>
                  </a:cubicBezTo>
                  <a:cubicBezTo>
                    <a:pt x="1068" y="114"/>
                    <a:pt x="1001" y="47"/>
                    <a:pt x="901" y="14"/>
                  </a:cubicBezTo>
                  <a:cubicBezTo>
                    <a:pt x="871" y="4"/>
                    <a:pt x="839" y="0"/>
                    <a:pt x="8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4"/>
            <p:cNvSpPr/>
            <p:nvPr/>
          </p:nvSpPr>
          <p:spPr>
            <a:xfrm>
              <a:off x="2104175" y="1793800"/>
              <a:ext cx="31725" cy="49175"/>
            </a:xfrm>
            <a:custGeom>
              <a:rect b="b" l="l" r="r" t="t"/>
              <a:pathLst>
                <a:path extrusionOk="0" h="1967" w="1269">
                  <a:moveTo>
                    <a:pt x="880" y="1"/>
                  </a:moveTo>
                  <a:cubicBezTo>
                    <a:pt x="826" y="1"/>
                    <a:pt x="768" y="18"/>
                    <a:pt x="701" y="51"/>
                  </a:cubicBezTo>
                  <a:cubicBezTo>
                    <a:pt x="634" y="84"/>
                    <a:pt x="601" y="118"/>
                    <a:pt x="534" y="184"/>
                  </a:cubicBezTo>
                  <a:cubicBezTo>
                    <a:pt x="501" y="251"/>
                    <a:pt x="434" y="318"/>
                    <a:pt x="401" y="384"/>
                  </a:cubicBezTo>
                  <a:lnTo>
                    <a:pt x="401" y="251"/>
                  </a:lnTo>
                  <a:lnTo>
                    <a:pt x="201" y="384"/>
                  </a:lnTo>
                  <a:cubicBezTo>
                    <a:pt x="134" y="418"/>
                    <a:pt x="101" y="451"/>
                    <a:pt x="67" y="485"/>
                  </a:cubicBezTo>
                  <a:cubicBezTo>
                    <a:pt x="34" y="551"/>
                    <a:pt x="34" y="585"/>
                    <a:pt x="34" y="651"/>
                  </a:cubicBezTo>
                  <a:cubicBezTo>
                    <a:pt x="34" y="685"/>
                    <a:pt x="34" y="718"/>
                    <a:pt x="67" y="751"/>
                  </a:cubicBezTo>
                  <a:cubicBezTo>
                    <a:pt x="84" y="768"/>
                    <a:pt x="101" y="776"/>
                    <a:pt x="117" y="776"/>
                  </a:cubicBezTo>
                  <a:cubicBezTo>
                    <a:pt x="134" y="776"/>
                    <a:pt x="151" y="768"/>
                    <a:pt x="167" y="751"/>
                  </a:cubicBezTo>
                  <a:lnTo>
                    <a:pt x="167" y="1585"/>
                  </a:lnTo>
                  <a:cubicBezTo>
                    <a:pt x="134" y="1585"/>
                    <a:pt x="101" y="1619"/>
                    <a:pt x="67" y="1652"/>
                  </a:cubicBezTo>
                  <a:cubicBezTo>
                    <a:pt x="34" y="1719"/>
                    <a:pt x="0" y="1785"/>
                    <a:pt x="0" y="1852"/>
                  </a:cubicBezTo>
                  <a:cubicBezTo>
                    <a:pt x="0" y="1886"/>
                    <a:pt x="34" y="1919"/>
                    <a:pt x="34" y="1952"/>
                  </a:cubicBezTo>
                  <a:cubicBezTo>
                    <a:pt x="44" y="1962"/>
                    <a:pt x="53" y="1966"/>
                    <a:pt x="64" y="1966"/>
                  </a:cubicBezTo>
                  <a:cubicBezTo>
                    <a:pt x="90" y="1966"/>
                    <a:pt x="120" y="1943"/>
                    <a:pt x="167" y="1919"/>
                  </a:cubicBezTo>
                  <a:lnTo>
                    <a:pt x="434" y="1785"/>
                  </a:lnTo>
                  <a:cubicBezTo>
                    <a:pt x="467" y="1752"/>
                    <a:pt x="501" y="1719"/>
                    <a:pt x="534" y="1685"/>
                  </a:cubicBezTo>
                  <a:cubicBezTo>
                    <a:pt x="568" y="1619"/>
                    <a:pt x="568" y="1585"/>
                    <a:pt x="568" y="1519"/>
                  </a:cubicBezTo>
                  <a:cubicBezTo>
                    <a:pt x="568" y="1452"/>
                    <a:pt x="568" y="1419"/>
                    <a:pt x="534" y="1419"/>
                  </a:cubicBezTo>
                  <a:cubicBezTo>
                    <a:pt x="524" y="1409"/>
                    <a:pt x="515" y="1405"/>
                    <a:pt x="504" y="1405"/>
                  </a:cubicBezTo>
                  <a:cubicBezTo>
                    <a:pt x="478" y="1405"/>
                    <a:pt x="448" y="1428"/>
                    <a:pt x="401" y="1452"/>
                  </a:cubicBezTo>
                  <a:lnTo>
                    <a:pt x="401" y="785"/>
                  </a:lnTo>
                  <a:cubicBezTo>
                    <a:pt x="434" y="685"/>
                    <a:pt x="501" y="585"/>
                    <a:pt x="568" y="518"/>
                  </a:cubicBezTo>
                  <a:cubicBezTo>
                    <a:pt x="601" y="451"/>
                    <a:pt x="634" y="418"/>
                    <a:pt x="701" y="384"/>
                  </a:cubicBezTo>
                  <a:cubicBezTo>
                    <a:pt x="723" y="373"/>
                    <a:pt x="742" y="370"/>
                    <a:pt x="758" y="370"/>
                  </a:cubicBezTo>
                  <a:cubicBezTo>
                    <a:pt x="790" y="370"/>
                    <a:pt x="812" y="384"/>
                    <a:pt x="834" y="384"/>
                  </a:cubicBezTo>
                  <a:cubicBezTo>
                    <a:pt x="901" y="418"/>
                    <a:pt x="901" y="451"/>
                    <a:pt x="901" y="518"/>
                  </a:cubicBezTo>
                  <a:lnTo>
                    <a:pt x="901" y="1185"/>
                  </a:lnTo>
                  <a:cubicBezTo>
                    <a:pt x="834" y="1218"/>
                    <a:pt x="801" y="1252"/>
                    <a:pt x="768" y="1285"/>
                  </a:cubicBezTo>
                  <a:cubicBezTo>
                    <a:pt x="768" y="1352"/>
                    <a:pt x="734" y="1385"/>
                    <a:pt x="734" y="1452"/>
                  </a:cubicBezTo>
                  <a:cubicBezTo>
                    <a:pt x="734" y="1485"/>
                    <a:pt x="768" y="1519"/>
                    <a:pt x="768" y="1552"/>
                  </a:cubicBezTo>
                  <a:cubicBezTo>
                    <a:pt x="801" y="1552"/>
                    <a:pt x="834" y="1552"/>
                    <a:pt x="901" y="1519"/>
                  </a:cubicBezTo>
                  <a:lnTo>
                    <a:pt x="1101" y="1419"/>
                  </a:lnTo>
                  <a:cubicBezTo>
                    <a:pt x="1168" y="1385"/>
                    <a:pt x="1201" y="1352"/>
                    <a:pt x="1235" y="1285"/>
                  </a:cubicBezTo>
                  <a:cubicBezTo>
                    <a:pt x="1235" y="1252"/>
                    <a:pt x="1268" y="1185"/>
                    <a:pt x="1268" y="1152"/>
                  </a:cubicBezTo>
                  <a:cubicBezTo>
                    <a:pt x="1268" y="1118"/>
                    <a:pt x="1235" y="1085"/>
                    <a:pt x="1235" y="1052"/>
                  </a:cubicBezTo>
                  <a:cubicBezTo>
                    <a:pt x="1218" y="1035"/>
                    <a:pt x="1201" y="1027"/>
                    <a:pt x="1180" y="1027"/>
                  </a:cubicBezTo>
                  <a:cubicBezTo>
                    <a:pt x="1160" y="1027"/>
                    <a:pt x="1135" y="1035"/>
                    <a:pt x="1101" y="1052"/>
                  </a:cubicBezTo>
                  <a:lnTo>
                    <a:pt x="1101" y="384"/>
                  </a:lnTo>
                  <a:cubicBezTo>
                    <a:pt x="1135" y="284"/>
                    <a:pt x="1101" y="151"/>
                    <a:pt x="1035" y="51"/>
                  </a:cubicBezTo>
                  <a:cubicBezTo>
                    <a:pt x="984" y="18"/>
                    <a:pt x="934" y="1"/>
                    <a:pt x="8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4"/>
            <p:cNvSpPr/>
            <p:nvPr/>
          </p:nvSpPr>
          <p:spPr>
            <a:xfrm>
              <a:off x="2138375" y="1770875"/>
              <a:ext cx="32550" cy="40675"/>
            </a:xfrm>
            <a:custGeom>
              <a:rect b="b" l="l" r="r" t="t"/>
              <a:pathLst>
                <a:path extrusionOk="0" h="1627" w="1302">
                  <a:moveTo>
                    <a:pt x="1268" y="1"/>
                  </a:moveTo>
                  <a:cubicBezTo>
                    <a:pt x="1234" y="1"/>
                    <a:pt x="1201" y="1"/>
                    <a:pt x="1134" y="34"/>
                  </a:cubicBezTo>
                  <a:lnTo>
                    <a:pt x="167" y="568"/>
                  </a:lnTo>
                  <a:cubicBezTo>
                    <a:pt x="100" y="601"/>
                    <a:pt x="67" y="634"/>
                    <a:pt x="67" y="701"/>
                  </a:cubicBezTo>
                  <a:cubicBezTo>
                    <a:pt x="33" y="734"/>
                    <a:pt x="0" y="801"/>
                    <a:pt x="0" y="834"/>
                  </a:cubicBezTo>
                  <a:cubicBezTo>
                    <a:pt x="0" y="868"/>
                    <a:pt x="33" y="935"/>
                    <a:pt x="67" y="935"/>
                  </a:cubicBezTo>
                  <a:cubicBezTo>
                    <a:pt x="67" y="951"/>
                    <a:pt x="75" y="960"/>
                    <a:pt x="92" y="960"/>
                  </a:cubicBezTo>
                  <a:cubicBezTo>
                    <a:pt x="108" y="960"/>
                    <a:pt x="134" y="951"/>
                    <a:pt x="167" y="935"/>
                  </a:cubicBezTo>
                  <a:lnTo>
                    <a:pt x="1134" y="367"/>
                  </a:lnTo>
                  <a:cubicBezTo>
                    <a:pt x="1168" y="334"/>
                    <a:pt x="1234" y="301"/>
                    <a:pt x="1268" y="267"/>
                  </a:cubicBezTo>
                  <a:cubicBezTo>
                    <a:pt x="1268" y="201"/>
                    <a:pt x="1268" y="167"/>
                    <a:pt x="1301" y="101"/>
                  </a:cubicBezTo>
                  <a:cubicBezTo>
                    <a:pt x="1301" y="67"/>
                    <a:pt x="1268" y="34"/>
                    <a:pt x="1268" y="1"/>
                  </a:cubicBezTo>
                  <a:close/>
                  <a:moveTo>
                    <a:pt x="1213" y="643"/>
                  </a:moveTo>
                  <a:cubicBezTo>
                    <a:pt x="1193" y="643"/>
                    <a:pt x="1168" y="651"/>
                    <a:pt x="1134" y="668"/>
                  </a:cubicBezTo>
                  <a:lnTo>
                    <a:pt x="167" y="1201"/>
                  </a:lnTo>
                  <a:cubicBezTo>
                    <a:pt x="100" y="1235"/>
                    <a:pt x="67" y="1268"/>
                    <a:pt x="67" y="1335"/>
                  </a:cubicBezTo>
                  <a:cubicBezTo>
                    <a:pt x="33" y="1368"/>
                    <a:pt x="0" y="1435"/>
                    <a:pt x="0" y="1468"/>
                  </a:cubicBezTo>
                  <a:cubicBezTo>
                    <a:pt x="0" y="1502"/>
                    <a:pt x="33" y="1568"/>
                    <a:pt x="67" y="1602"/>
                  </a:cubicBezTo>
                  <a:cubicBezTo>
                    <a:pt x="67" y="1618"/>
                    <a:pt x="75" y="1627"/>
                    <a:pt x="92" y="1627"/>
                  </a:cubicBezTo>
                  <a:cubicBezTo>
                    <a:pt x="108" y="1627"/>
                    <a:pt x="134" y="1618"/>
                    <a:pt x="167" y="1602"/>
                  </a:cubicBezTo>
                  <a:lnTo>
                    <a:pt x="1134" y="1035"/>
                  </a:lnTo>
                  <a:cubicBezTo>
                    <a:pt x="1168" y="1001"/>
                    <a:pt x="1234" y="968"/>
                    <a:pt x="1268" y="901"/>
                  </a:cubicBezTo>
                  <a:cubicBezTo>
                    <a:pt x="1268" y="868"/>
                    <a:pt x="1268" y="801"/>
                    <a:pt x="1301" y="768"/>
                  </a:cubicBezTo>
                  <a:cubicBezTo>
                    <a:pt x="1301" y="734"/>
                    <a:pt x="1268" y="668"/>
                    <a:pt x="1268" y="668"/>
                  </a:cubicBezTo>
                  <a:cubicBezTo>
                    <a:pt x="1251" y="651"/>
                    <a:pt x="1234" y="643"/>
                    <a:pt x="1213" y="643"/>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4"/>
            <p:cNvSpPr/>
            <p:nvPr/>
          </p:nvSpPr>
          <p:spPr>
            <a:xfrm>
              <a:off x="2179225" y="1737525"/>
              <a:ext cx="19200" cy="33175"/>
            </a:xfrm>
            <a:custGeom>
              <a:rect b="b" l="l" r="r" t="t"/>
              <a:pathLst>
                <a:path extrusionOk="0" h="1327" w="768">
                  <a:moveTo>
                    <a:pt x="768" y="0"/>
                  </a:moveTo>
                  <a:lnTo>
                    <a:pt x="468" y="167"/>
                  </a:lnTo>
                  <a:lnTo>
                    <a:pt x="568" y="968"/>
                  </a:lnTo>
                  <a:cubicBezTo>
                    <a:pt x="568" y="1001"/>
                    <a:pt x="568" y="1034"/>
                    <a:pt x="568" y="1034"/>
                  </a:cubicBezTo>
                  <a:lnTo>
                    <a:pt x="634" y="1034"/>
                  </a:lnTo>
                  <a:cubicBezTo>
                    <a:pt x="634" y="1034"/>
                    <a:pt x="668" y="1001"/>
                    <a:pt x="668" y="1001"/>
                  </a:cubicBezTo>
                  <a:cubicBezTo>
                    <a:pt x="701" y="968"/>
                    <a:pt x="701" y="934"/>
                    <a:pt x="701" y="868"/>
                  </a:cubicBezTo>
                  <a:lnTo>
                    <a:pt x="768" y="0"/>
                  </a:lnTo>
                  <a:close/>
                  <a:moveTo>
                    <a:pt x="301" y="267"/>
                  </a:moveTo>
                  <a:lnTo>
                    <a:pt x="1" y="434"/>
                  </a:lnTo>
                  <a:lnTo>
                    <a:pt x="101" y="1234"/>
                  </a:lnTo>
                  <a:cubicBezTo>
                    <a:pt x="101" y="1268"/>
                    <a:pt x="101" y="1301"/>
                    <a:pt x="134" y="1301"/>
                  </a:cubicBezTo>
                  <a:cubicBezTo>
                    <a:pt x="134" y="1318"/>
                    <a:pt x="142" y="1326"/>
                    <a:pt x="151" y="1326"/>
                  </a:cubicBezTo>
                  <a:cubicBezTo>
                    <a:pt x="159" y="1326"/>
                    <a:pt x="167" y="1318"/>
                    <a:pt x="167" y="1301"/>
                  </a:cubicBezTo>
                  <a:cubicBezTo>
                    <a:pt x="201" y="1301"/>
                    <a:pt x="201" y="1301"/>
                    <a:pt x="234" y="1268"/>
                  </a:cubicBezTo>
                  <a:cubicBezTo>
                    <a:pt x="234" y="1234"/>
                    <a:pt x="234" y="1201"/>
                    <a:pt x="234" y="1168"/>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4"/>
            <p:cNvSpPr/>
            <p:nvPr/>
          </p:nvSpPr>
          <p:spPr>
            <a:xfrm>
              <a:off x="2210925" y="1718350"/>
              <a:ext cx="25025" cy="64025"/>
            </a:xfrm>
            <a:custGeom>
              <a:rect b="b" l="l" r="r" t="t"/>
              <a:pathLst>
                <a:path extrusionOk="0" h="2561" w="1001">
                  <a:moveTo>
                    <a:pt x="634" y="0"/>
                  </a:moveTo>
                  <a:lnTo>
                    <a:pt x="134" y="467"/>
                  </a:lnTo>
                  <a:cubicBezTo>
                    <a:pt x="100" y="500"/>
                    <a:pt x="67" y="534"/>
                    <a:pt x="34" y="600"/>
                  </a:cubicBezTo>
                  <a:cubicBezTo>
                    <a:pt x="34" y="634"/>
                    <a:pt x="0" y="667"/>
                    <a:pt x="0" y="734"/>
                  </a:cubicBezTo>
                  <a:cubicBezTo>
                    <a:pt x="0" y="767"/>
                    <a:pt x="34" y="801"/>
                    <a:pt x="34" y="834"/>
                  </a:cubicBezTo>
                  <a:lnTo>
                    <a:pt x="134" y="834"/>
                  </a:lnTo>
                  <a:lnTo>
                    <a:pt x="200" y="767"/>
                  </a:lnTo>
                  <a:lnTo>
                    <a:pt x="400" y="567"/>
                  </a:lnTo>
                  <a:lnTo>
                    <a:pt x="400" y="2035"/>
                  </a:lnTo>
                  <a:lnTo>
                    <a:pt x="167" y="2168"/>
                  </a:lnTo>
                  <a:cubicBezTo>
                    <a:pt x="134" y="2168"/>
                    <a:pt x="67" y="2202"/>
                    <a:pt x="67" y="2268"/>
                  </a:cubicBezTo>
                  <a:cubicBezTo>
                    <a:pt x="34" y="2302"/>
                    <a:pt x="34" y="2368"/>
                    <a:pt x="34" y="2402"/>
                  </a:cubicBezTo>
                  <a:cubicBezTo>
                    <a:pt x="0" y="2435"/>
                    <a:pt x="34" y="2502"/>
                    <a:pt x="67" y="2535"/>
                  </a:cubicBezTo>
                  <a:cubicBezTo>
                    <a:pt x="67" y="2552"/>
                    <a:pt x="75" y="2560"/>
                    <a:pt x="92" y="2560"/>
                  </a:cubicBezTo>
                  <a:cubicBezTo>
                    <a:pt x="109" y="2560"/>
                    <a:pt x="134" y="2552"/>
                    <a:pt x="167" y="2535"/>
                  </a:cubicBezTo>
                  <a:lnTo>
                    <a:pt x="867" y="2135"/>
                  </a:lnTo>
                  <a:cubicBezTo>
                    <a:pt x="901" y="2102"/>
                    <a:pt x="934" y="2068"/>
                    <a:pt x="968" y="2001"/>
                  </a:cubicBezTo>
                  <a:cubicBezTo>
                    <a:pt x="1001" y="1968"/>
                    <a:pt x="1001" y="1901"/>
                    <a:pt x="1001" y="1868"/>
                  </a:cubicBezTo>
                  <a:cubicBezTo>
                    <a:pt x="1001" y="1835"/>
                    <a:pt x="1001" y="1768"/>
                    <a:pt x="968" y="1768"/>
                  </a:cubicBezTo>
                  <a:cubicBezTo>
                    <a:pt x="951" y="1751"/>
                    <a:pt x="934" y="1743"/>
                    <a:pt x="917" y="1743"/>
                  </a:cubicBezTo>
                  <a:cubicBezTo>
                    <a:pt x="901" y="1743"/>
                    <a:pt x="884" y="1751"/>
                    <a:pt x="867" y="1768"/>
                  </a:cubicBezTo>
                  <a:lnTo>
                    <a:pt x="634" y="1901"/>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4"/>
            <p:cNvSpPr/>
            <p:nvPr/>
          </p:nvSpPr>
          <p:spPr>
            <a:xfrm>
              <a:off x="2253450" y="1745500"/>
              <a:ext cx="9200" cy="12675"/>
            </a:xfrm>
            <a:custGeom>
              <a:rect b="b" l="l" r="r" t="t"/>
              <a:pathLst>
                <a:path extrusionOk="0" h="507" w="368">
                  <a:moveTo>
                    <a:pt x="292" y="0"/>
                  </a:moveTo>
                  <a:cubicBezTo>
                    <a:pt x="260" y="0"/>
                    <a:pt x="223" y="15"/>
                    <a:pt x="201" y="15"/>
                  </a:cubicBezTo>
                  <a:cubicBezTo>
                    <a:pt x="134" y="48"/>
                    <a:pt x="100" y="115"/>
                    <a:pt x="67" y="182"/>
                  </a:cubicBezTo>
                  <a:cubicBezTo>
                    <a:pt x="34" y="215"/>
                    <a:pt x="34" y="282"/>
                    <a:pt x="34" y="348"/>
                  </a:cubicBezTo>
                  <a:cubicBezTo>
                    <a:pt x="0" y="415"/>
                    <a:pt x="34" y="448"/>
                    <a:pt x="67" y="482"/>
                  </a:cubicBezTo>
                  <a:cubicBezTo>
                    <a:pt x="84" y="499"/>
                    <a:pt x="100" y="507"/>
                    <a:pt x="121" y="507"/>
                  </a:cubicBezTo>
                  <a:cubicBezTo>
                    <a:pt x="142" y="507"/>
                    <a:pt x="167" y="499"/>
                    <a:pt x="201" y="482"/>
                  </a:cubicBezTo>
                  <a:cubicBezTo>
                    <a:pt x="234" y="448"/>
                    <a:pt x="301" y="415"/>
                    <a:pt x="334" y="348"/>
                  </a:cubicBezTo>
                  <a:cubicBezTo>
                    <a:pt x="334" y="282"/>
                    <a:pt x="367" y="215"/>
                    <a:pt x="367" y="182"/>
                  </a:cubicBezTo>
                  <a:cubicBezTo>
                    <a:pt x="367" y="115"/>
                    <a:pt x="367" y="48"/>
                    <a:pt x="334" y="15"/>
                  </a:cubicBezTo>
                  <a:cubicBezTo>
                    <a:pt x="323" y="4"/>
                    <a:pt x="308" y="0"/>
                    <a:pt x="2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4"/>
            <p:cNvSpPr/>
            <p:nvPr/>
          </p:nvSpPr>
          <p:spPr>
            <a:xfrm>
              <a:off x="2280975" y="1678300"/>
              <a:ext cx="25025" cy="60425"/>
            </a:xfrm>
            <a:custGeom>
              <a:rect b="b" l="l" r="r" t="t"/>
              <a:pathLst>
                <a:path extrusionOk="0" h="2417" w="1001">
                  <a:moveTo>
                    <a:pt x="571" y="385"/>
                  </a:moveTo>
                  <a:cubicBezTo>
                    <a:pt x="601" y="385"/>
                    <a:pt x="634" y="401"/>
                    <a:pt x="667" y="435"/>
                  </a:cubicBezTo>
                  <a:cubicBezTo>
                    <a:pt x="734" y="568"/>
                    <a:pt x="767" y="701"/>
                    <a:pt x="767" y="868"/>
                  </a:cubicBezTo>
                  <a:lnTo>
                    <a:pt x="767" y="1235"/>
                  </a:lnTo>
                  <a:cubicBezTo>
                    <a:pt x="767" y="1435"/>
                    <a:pt x="734" y="1602"/>
                    <a:pt x="667" y="1802"/>
                  </a:cubicBezTo>
                  <a:cubicBezTo>
                    <a:pt x="634" y="1869"/>
                    <a:pt x="567" y="1969"/>
                    <a:pt x="501" y="2002"/>
                  </a:cubicBezTo>
                  <a:cubicBezTo>
                    <a:pt x="467" y="2036"/>
                    <a:pt x="434" y="2052"/>
                    <a:pt x="405" y="2052"/>
                  </a:cubicBezTo>
                  <a:cubicBezTo>
                    <a:pt x="375" y="2052"/>
                    <a:pt x="350" y="2036"/>
                    <a:pt x="334" y="2002"/>
                  </a:cubicBezTo>
                  <a:cubicBezTo>
                    <a:pt x="234" y="1869"/>
                    <a:pt x="200" y="1735"/>
                    <a:pt x="234" y="1569"/>
                  </a:cubicBezTo>
                  <a:lnTo>
                    <a:pt x="234" y="1202"/>
                  </a:lnTo>
                  <a:cubicBezTo>
                    <a:pt x="234" y="1002"/>
                    <a:pt x="267" y="835"/>
                    <a:pt x="334" y="635"/>
                  </a:cubicBezTo>
                  <a:cubicBezTo>
                    <a:pt x="334" y="568"/>
                    <a:pt x="400" y="468"/>
                    <a:pt x="501" y="435"/>
                  </a:cubicBezTo>
                  <a:cubicBezTo>
                    <a:pt x="517" y="401"/>
                    <a:pt x="542" y="385"/>
                    <a:pt x="571" y="385"/>
                  </a:cubicBezTo>
                  <a:close/>
                  <a:moveTo>
                    <a:pt x="734" y="1"/>
                  </a:moveTo>
                  <a:cubicBezTo>
                    <a:pt x="634" y="1"/>
                    <a:pt x="567" y="1"/>
                    <a:pt x="501" y="68"/>
                  </a:cubicBezTo>
                  <a:cubicBezTo>
                    <a:pt x="300" y="168"/>
                    <a:pt x="167" y="368"/>
                    <a:pt x="134" y="568"/>
                  </a:cubicBezTo>
                  <a:cubicBezTo>
                    <a:pt x="34" y="801"/>
                    <a:pt x="0" y="1068"/>
                    <a:pt x="0" y="1302"/>
                  </a:cubicBezTo>
                  <a:lnTo>
                    <a:pt x="0" y="1669"/>
                  </a:lnTo>
                  <a:cubicBezTo>
                    <a:pt x="0" y="1836"/>
                    <a:pt x="34" y="2002"/>
                    <a:pt x="67" y="2169"/>
                  </a:cubicBezTo>
                  <a:cubicBezTo>
                    <a:pt x="100" y="2269"/>
                    <a:pt x="167" y="2336"/>
                    <a:pt x="267" y="2403"/>
                  </a:cubicBezTo>
                  <a:cubicBezTo>
                    <a:pt x="287" y="2412"/>
                    <a:pt x="309" y="2416"/>
                    <a:pt x="333" y="2416"/>
                  </a:cubicBezTo>
                  <a:cubicBezTo>
                    <a:pt x="389" y="2416"/>
                    <a:pt x="453" y="2393"/>
                    <a:pt x="501" y="2369"/>
                  </a:cubicBezTo>
                  <a:cubicBezTo>
                    <a:pt x="667" y="2236"/>
                    <a:pt x="801" y="2036"/>
                    <a:pt x="867" y="1836"/>
                  </a:cubicBezTo>
                  <a:cubicBezTo>
                    <a:pt x="934" y="1602"/>
                    <a:pt x="968" y="1369"/>
                    <a:pt x="1001" y="1102"/>
                  </a:cubicBezTo>
                  <a:lnTo>
                    <a:pt x="1001" y="735"/>
                  </a:lnTo>
                  <a:cubicBezTo>
                    <a:pt x="1001" y="568"/>
                    <a:pt x="968" y="401"/>
                    <a:pt x="901" y="234"/>
                  </a:cubicBezTo>
                  <a:cubicBezTo>
                    <a:pt x="867" y="134"/>
                    <a:pt x="801" y="68"/>
                    <a:pt x="7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4"/>
            <p:cNvSpPr/>
            <p:nvPr/>
          </p:nvSpPr>
          <p:spPr>
            <a:xfrm>
              <a:off x="2317650" y="1658300"/>
              <a:ext cx="19225" cy="32550"/>
            </a:xfrm>
            <a:custGeom>
              <a:rect b="b" l="l" r="r" t="t"/>
              <a:pathLst>
                <a:path extrusionOk="0" h="1302" w="769">
                  <a:moveTo>
                    <a:pt x="768" y="0"/>
                  </a:moveTo>
                  <a:lnTo>
                    <a:pt x="468" y="167"/>
                  </a:lnTo>
                  <a:lnTo>
                    <a:pt x="535" y="934"/>
                  </a:lnTo>
                  <a:cubicBezTo>
                    <a:pt x="568" y="1001"/>
                    <a:pt x="568" y="1034"/>
                    <a:pt x="568" y="1034"/>
                  </a:cubicBezTo>
                  <a:lnTo>
                    <a:pt x="635" y="1034"/>
                  </a:lnTo>
                  <a:cubicBezTo>
                    <a:pt x="635" y="1001"/>
                    <a:pt x="668" y="1001"/>
                    <a:pt x="668" y="968"/>
                  </a:cubicBezTo>
                  <a:cubicBezTo>
                    <a:pt x="668" y="934"/>
                    <a:pt x="701" y="901"/>
                    <a:pt x="701" y="868"/>
                  </a:cubicBezTo>
                  <a:lnTo>
                    <a:pt x="768" y="0"/>
                  </a:lnTo>
                  <a:close/>
                  <a:moveTo>
                    <a:pt x="301" y="267"/>
                  </a:moveTo>
                  <a:lnTo>
                    <a:pt x="1" y="434"/>
                  </a:lnTo>
                  <a:lnTo>
                    <a:pt x="101" y="1235"/>
                  </a:lnTo>
                  <a:cubicBezTo>
                    <a:pt x="101" y="1235"/>
                    <a:pt x="101" y="1268"/>
                    <a:pt x="101" y="1301"/>
                  </a:cubicBezTo>
                  <a:lnTo>
                    <a:pt x="134" y="1301"/>
                  </a:lnTo>
                  <a:cubicBezTo>
                    <a:pt x="168" y="1268"/>
                    <a:pt x="168" y="1268"/>
                    <a:pt x="201" y="1235"/>
                  </a:cubicBezTo>
                  <a:cubicBezTo>
                    <a:pt x="201" y="1201"/>
                    <a:pt x="201" y="1168"/>
                    <a:pt x="234" y="1134"/>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4"/>
            <p:cNvSpPr/>
            <p:nvPr/>
          </p:nvSpPr>
          <p:spPr>
            <a:xfrm>
              <a:off x="2381050" y="1634100"/>
              <a:ext cx="30025" cy="45275"/>
            </a:xfrm>
            <a:custGeom>
              <a:rect b="b" l="l" r="r" t="t"/>
              <a:pathLst>
                <a:path extrusionOk="0" h="1811" w="1201">
                  <a:moveTo>
                    <a:pt x="801" y="401"/>
                  </a:moveTo>
                  <a:cubicBezTo>
                    <a:pt x="867" y="435"/>
                    <a:pt x="901" y="501"/>
                    <a:pt x="934" y="568"/>
                  </a:cubicBezTo>
                  <a:lnTo>
                    <a:pt x="267" y="935"/>
                  </a:lnTo>
                  <a:cubicBezTo>
                    <a:pt x="300" y="835"/>
                    <a:pt x="334" y="735"/>
                    <a:pt x="400" y="635"/>
                  </a:cubicBezTo>
                  <a:cubicBezTo>
                    <a:pt x="434" y="568"/>
                    <a:pt x="500" y="501"/>
                    <a:pt x="600" y="468"/>
                  </a:cubicBezTo>
                  <a:cubicBezTo>
                    <a:pt x="667" y="401"/>
                    <a:pt x="734" y="401"/>
                    <a:pt x="801" y="401"/>
                  </a:cubicBezTo>
                  <a:close/>
                  <a:moveTo>
                    <a:pt x="867" y="1"/>
                  </a:moveTo>
                  <a:cubicBezTo>
                    <a:pt x="767" y="1"/>
                    <a:pt x="701" y="34"/>
                    <a:pt x="600" y="68"/>
                  </a:cubicBezTo>
                  <a:cubicBezTo>
                    <a:pt x="434" y="168"/>
                    <a:pt x="300" y="335"/>
                    <a:pt x="200" y="535"/>
                  </a:cubicBezTo>
                  <a:cubicBezTo>
                    <a:pt x="67" y="735"/>
                    <a:pt x="33" y="1002"/>
                    <a:pt x="33" y="1235"/>
                  </a:cubicBezTo>
                  <a:cubicBezTo>
                    <a:pt x="0" y="1402"/>
                    <a:pt x="67" y="1602"/>
                    <a:pt x="200" y="1736"/>
                  </a:cubicBezTo>
                  <a:cubicBezTo>
                    <a:pt x="234" y="1786"/>
                    <a:pt x="292" y="1811"/>
                    <a:pt x="363" y="1811"/>
                  </a:cubicBezTo>
                  <a:cubicBezTo>
                    <a:pt x="434" y="1811"/>
                    <a:pt x="517" y="1786"/>
                    <a:pt x="600" y="1736"/>
                  </a:cubicBezTo>
                  <a:cubicBezTo>
                    <a:pt x="734" y="1669"/>
                    <a:pt x="834" y="1569"/>
                    <a:pt x="934" y="1469"/>
                  </a:cubicBezTo>
                  <a:cubicBezTo>
                    <a:pt x="1001" y="1402"/>
                    <a:pt x="1101" y="1335"/>
                    <a:pt x="1134" y="1235"/>
                  </a:cubicBezTo>
                  <a:cubicBezTo>
                    <a:pt x="1168" y="1202"/>
                    <a:pt x="1168" y="1135"/>
                    <a:pt x="1168" y="1102"/>
                  </a:cubicBezTo>
                  <a:cubicBezTo>
                    <a:pt x="1201" y="1068"/>
                    <a:pt x="1168" y="1035"/>
                    <a:pt x="1168" y="1002"/>
                  </a:cubicBezTo>
                  <a:cubicBezTo>
                    <a:pt x="1151" y="985"/>
                    <a:pt x="1134" y="977"/>
                    <a:pt x="1117" y="977"/>
                  </a:cubicBezTo>
                  <a:cubicBezTo>
                    <a:pt x="1101" y="977"/>
                    <a:pt x="1084" y="985"/>
                    <a:pt x="1067" y="1002"/>
                  </a:cubicBezTo>
                  <a:cubicBezTo>
                    <a:pt x="1034" y="1035"/>
                    <a:pt x="1001" y="1068"/>
                    <a:pt x="967" y="1102"/>
                  </a:cubicBezTo>
                  <a:cubicBezTo>
                    <a:pt x="867" y="1202"/>
                    <a:pt x="734" y="1302"/>
                    <a:pt x="634" y="1369"/>
                  </a:cubicBezTo>
                  <a:cubicBezTo>
                    <a:pt x="534" y="1435"/>
                    <a:pt x="467" y="1435"/>
                    <a:pt x="367" y="1435"/>
                  </a:cubicBezTo>
                  <a:cubicBezTo>
                    <a:pt x="300" y="1402"/>
                    <a:pt x="267" y="1335"/>
                    <a:pt x="267" y="1302"/>
                  </a:cubicBezTo>
                  <a:lnTo>
                    <a:pt x="1168" y="768"/>
                  </a:lnTo>
                  <a:lnTo>
                    <a:pt x="1201" y="568"/>
                  </a:lnTo>
                  <a:cubicBezTo>
                    <a:pt x="1201" y="468"/>
                    <a:pt x="1201" y="401"/>
                    <a:pt x="1168" y="301"/>
                  </a:cubicBezTo>
                  <a:cubicBezTo>
                    <a:pt x="1134" y="201"/>
                    <a:pt x="1101" y="134"/>
                    <a:pt x="1034" y="68"/>
                  </a:cubicBezTo>
                  <a:cubicBezTo>
                    <a:pt x="1001" y="34"/>
                    <a:pt x="934" y="1"/>
                    <a:pt x="8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4"/>
            <p:cNvSpPr/>
            <p:nvPr/>
          </p:nvSpPr>
          <p:spPr>
            <a:xfrm>
              <a:off x="2415225" y="1613900"/>
              <a:ext cx="31725" cy="49225"/>
            </a:xfrm>
            <a:custGeom>
              <a:rect b="b" l="l" r="r" t="t"/>
              <a:pathLst>
                <a:path extrusionOk="0" h="1969" w="1269">
                  <a:moveTo>
                    <a:pt x="876" y="0"/>
                  </a:moveTo>
                  <a:cubicBezTo>
                    <a:pt x="826" y="0"/>
                    <a:pt x="768" y="25"/>
                    <a:pt x="701" y="75"/>
                  </a:cubicBezTo>
                  <a:cubicBezTo>
                    <a:pt x="634" y="108"/>
                    <a:pt x="568" y="142"/>
                    <a:pt x="534" y="209"/>
                  </a:cubicBezTo>
                  <a:cubicBezTo>
                    <a:pt x="468" y="275"/>
                    <a:pt x="434" y="342"/>
                    <a:pt x="401" y="409"/>
                  </a:cubicBezTo>
                  <a:lnTo>
                    <a:pt x="401" y="275"/>
                  </a:lnTo>
                  <a:lnTo>
                    <a:pt x="201" y="442"/>
                  </a:lnTo>
                  <a:cubicBezTo>
                    <a:pt x="167" y="442"/>
                    <a:pt x="101" y="442"/>
                    <a:pt x="67" y="475"/>
                  </a:cubicBezTo>
                  <a:cubicBezTo>
                    <a:pt x="34" y="509"/>
                    <a:pt x="34" y="575"/>
                    <a:pt x="34" y="609"/>
                  </a:cubicBezTo>
                  <a:cubicBezTo>
                    <a:pt x="34" y="642"/>
                    <a:pt x="34" y="709"/>
                    <a:pt x="67" y="742"/>
                  </a:cubicBezTo>
                  <a:lnTo>
                    <a:pt x="167" y="742"/>
                  </a:lnTo>
                  <a:lnTo>
                    <a:pt x="167" y="1576"/>
                  </a:lnTo>
                  <a:cubicBezTo>
                    <a:pt x="134" y="1576"/>
                    <a:pt x="101" y="1610"/>
                    <a:pt x="67" y="1643"/>
                  </a:cubicBezTo>
                  <a:cubicBezTo>
                    <a:pt x="34" y="1710"/>
                    <a:pt x="1" y="1776"/>
                    <a:pt x="1" y="1843"/>
                  </a:cubicBezTo>
                  <a:cubicBezTo>
                    <a:pt x="1" y="1876"/>
                    <a:pt x="1" y="1910"/>
                    <a:pt x="34" y="1943"/>
                  </a:cubicBezTo>
                  <a:cubicBezTo>
                    <a:pt x="51" y="1960"/>
                    <a:pt x="67" y="1968"/>
                    <a:pt x="88" y="1968"/>
                  </a:cubicBezTo>
                  <a:cubicBezTo>
                    <a:pt x="109" y="1968"/>
                    <a:pt x="134" y="1960"/>
                    <a:pt x="167" y="1943"/>
                  </a:cubicBezTo>
                  <a:lnTo>
                    <a:pt x="401" y="1776"/>
                  </a:lnTo>
                  <a:cubicBezTo>
                    <a:pt x="468" y="1743"/>
                    <a:pt x="501" y="1710"/>
                    <a:pt x="534" y="1676"/>
                  </a:cubicBezTo>
                  <a:cubicBezTo>
                    <a:pt x="534" y="1610"/>
                    <a:pt x="568" y="1576"/>
                    <a:pt x="568" y="1543"/>
                  </a:cubicBezTo>
                  <a:cubicBezTo>
                    <a:pt x="568" y="1476"/>
                    <a:pt x="534" y="1409"/>
                    <a:pt x="501" y="1409"/>
                  </a:cubicBezTo>
                  <a:cubicBezTo>
                    <a:pt x="501" y="1409"/>
                    <a:pt x="468" y="1409"/>
                    <a:pt x="401" y="1443"/>
                  </a:cubicBezTo>
                  <a:lnTo>
                    <a:pt x="401" y="809"/>
                  </a:lnTo>
                  <a:cubicBezTo>
                    <a:pt x="434" y="709"/>
                    <a:pt x="501" y="609"/>
                    <a:pt x="534" y="509"/>
                  </a:cubicBezTo>
                  <a:cubicBezTo>
                    <a:pt x="568" y="475"/>
                    <a:pt x="634" y="409"/>
                    <a:pt x="701" y="375"/>
                  </a:cubicBezTo>
                  <a:lnTo>
                    <a:pt x="835" y="375"/>
                  </a:lnTo>
                  <a:cubicBezTo>
                    <a:pt x="868" y="409"/>
                    <a:pt x="901" y="475"/>
                    <a:pt x="868" y="542"/>
                  </a:cubicBezTo>
                  <a:lnTo>
                    <a:pt x="868" y="1176"/>
                  </a:lnTo>
                  <a:cubicBezTo>
                    <a:pt x="835" y="1209"/>
                    <a:pt x="801" y="1243"/>
                    <a:pt x="768" y="1309"/>
                  </a:cubicBezTo>
                  <a:cubicBezTo>
                    <a:pt x="735" y="1343"/>
                    <a:pt x="735" y="1376"/>
                    <a:pt x="735" y="1443"/>
                  </a:cubicBezTo>
                  <a:cubicBezTo>
                    <a:pt x="735" y="1476"/>
                    <a:pt x="735" y="1509"/>
                    <a:pt x="768" y="1543"/>
                  </a:cubicBezTo>
                  <a:cubicBezTo>
                    <a:pt x="785" y="1560"/>
                    <a:pt x="801" y="1568"/>
                    <a:pt x="822" y="1568"/>
                  </a:cubicBezTo>
                  <a:cubicBezTo>
                    <a:pt x="843" y="1568"/>
                    <a:pt x="868" y="1560"/>
                    <a:pt x="901" y="1543"/>
                  </a:cubicBezTo>
                  <a:lnTo>
                    <a:pt x="1101" y="1443"/>
                  </a:lnTo>
                  <a:cubicBezTo>
                    <a:pt x="1135" y="1409"/>
                    <a:pt x="1168" y="1376"/>
                    <a:pt x="1202" y="1309"/>
                  </a:cubicBezTo>
                  <a:cubicBezTo>
                    <a:pt x="1235" y="1276"/>
                    <a:pt x="1235" y="1209"/>
                    <a:pt x="1235" y="1176"/>
                  </a:cubicBezTo>
                  <a:cubicBezTo>
                    <a:pt x="1268" y="1143"/>
                    <a:pt x="1235" y="1076"/>
                    <a:pt x="1202" y="1076"/>
                  </a:cubicBezTo>
                  <a:cubicBezTo>
                    <a:pt x="1202" y="1059"/>
                    <a:pt x="1185" y="1051"/>
                    <a:pt x="1164" y="1051"/>
                  </a:cubicBezTo>
                  <a:cubicBezTo>
                    <a:pt x="1143" y="1051"/>
                    <a:pt x="1118" y="1059"/>
                    <a:pt x="1101" y="1076"/>
                  </a:cubicBezTo>
                  <a:lnTo>
                    <a:pt x="1101" y="409"/>
                  </a:lnTo>
                  <a:cubicBezTo>
                    <a:pt x="1101" y="275"/>
                    <a:pt x="1068" y="175"/>
                    <a:pt x="1001" y="75"/>
                  </a:cubicBezTo>
                  <a:cubicBezTo>
                    <a:pt x="968" y="25"/>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4"/>
            <p:cNvSpPr/>
            <p:nvPr/>
          </p:nvSpPr>
          <p:spPr>
            <a:xfrm>
              <a:off x="2451100" y="1590950"/>
              <a:ext cx="29200" cy="48225"/>
            </a:xfrm>
            <a:custGeom>
              <a:rect b="b" l="l" r="r" t="t"/>
              <a:pathLst>
                <a:path extrusionOk="0" h="1929" w="1168">
                  <a:moveTo>
                    <a:pt x="1051" y="1"/>
                  </a:moveTo>
                  <a:cubicBezTo>
                    <a:pt x="1034" y="1"/>
                    <a:pt x="1017" y="9"/>
                    <a:pt x="1001" y="26"/>
                  </a:cubicBezTo>
                  <a:cubicBezTo>
                    <a:pt x="967" y="59"/>
                    <a:pt x="934" y="92"/>
                    <a:pt x="934" y="126"/>
                  </a:cubicBezTo>
                  <a:cubicBezTo>
                    <a:pt x="890" y="126"/>
                    <a:pt x="860" y="111"/>
                    <a:pt x="825" y="111"/>
                  </a:cubicBezTo>
                  <a:cubicBezTo>
                    <a:pt x="808" y="111"/>
                    <a:pt x="789" y="115"/>
                    <a:pt x="767" y="126"/>
                  </a:cubicBezTo>
                  <a:cubicBezTo>
                    <a:pt x="701" y="126"/>
                    <a:pt x="634" y="159"/>
                    <a:pt x="600" y="193"/>
                  </a:cubicBezTo>
                  <a:cubicBezTo>
                    <a:pt x="400" y="293"/>
                    <a:pt x="267" y="459"/>
                    <a:pt x="167" y="660"/>
                  </a:cubicBezTo>
                  <a:cubicBezTo>
                    <a:pt x="67" y="893"/>
                    <a:pt x="0" y="1127"/>
                    <a:pt x="0" y="1393"/>
                  </a:cubicBezTo>
                  <a:cubicBezTo>
                    <a:pt x="0" y="1660"/>
                    <a:pt x="100" y="1827"/>
                    <a:pt x="200" y="1894"/>
                  </a:cubicBezTo>
                  <a:cubicBezTo>
                    <a:pt x="236" y="1917"/>
                    <a:pt x="275" y="1928"/>
                    <a:pt x="321" y="1928"/>
                  </a:cubicBezTo>
                  <a:cubicBezTo>
                    <a:pt x="403" y="1928"/>
                    <a:pt x="505" y="1892"/>
                    <a:pt x="634" y="1827"/>
                  </a:cubicBezTo>
                  <a:cubicBezTo>
                    <a:pt x="801" y="1727"/>
                    <a:pt x="967" y="1594"/>
                    <a:pt x="1067" y="1393"/>
                  </a:cubicBezTo>
                  <a:cubicBezTo>
                    <a:pt x="1134" y="1327"/>
                    <a:pt x="1168" y="1227"/>
                    <a:pt x="1168" y="1127"/>
                  </a:cubicBezTo>
                  <a:cubicBezTo>
                    <a:pt x="1168" y="1093"/>
                    <a:pt x="1168" y="1060"/>
                    <a:pt x="1134" y="1026"/>
                  </a:cubicBezTo>
                  <a:cubicBezTo>
                    <a:pt x="1134" y="1010"/>
                    <a:pt x="1126" y="1001"/>
                    <a:pt x="1113" y="1001"/>
                  </a:cubicBezTo>
                  <a:cubicBezTo>
                    <a:pt x="1101" y="1001"/>
                    <a:pt x="1084" y="1010"/>
                    <a:pt x="1067" y="1026"/>
                  </a:cubicBezTo>
                  <a:cubicBezTo>
                    <a:pt x="1034" y="1060"/>
                    <a:pt x="1001" y="1093"/>
                    <a:pt x="967" y="1127"/>
                  </a:cubicBezTo>
                  <a:cubicBezTo>
                    <a:pt x="967" y="1193"/>
                    <a:pt x="934" y="1227"/>
                    <a:pt x="867" y="1293"/>
                  </a:cubicBezTo>
                  <a:cubicBezTo>
                    <a:pt x="801" y="1360"/>
                    <a:pt x="734" y="1427"/>
                    <a:pt x="634" y="1460"/>
                  </a:cubicBezTo>
                  <a:cubicBezTo>
                    <a:pt x="549" y="1524"/>
                    <a:pt x="478" y="1547"/>
                    <a:pt x="420" y="1547"/>
                  </a:cubicBezTo>
                  <a:cubicBezTo>
                    <a:pt x="387" y="1547"/>
                    <a:pt x="358" y="1539"/>
                    <a:pt x="334" y="1527"/>
                  </a:cubicBezTo>
                  <a:cubicBezTo>
                    <a:pt x="267" y="1460"/>
                    <a:pt x="234" y="1360"/>
                    <a:pt x="234" y="1260"/>
                  </a:cubicBezTo>
                  <a:cubicBezTo>
                    <a:pt x="234" y="1127"/>
                    <a:pt x="267" y="960"/>
                    <a:pt x="334" y="826"/>
                  </a:cubicBezTo>
                  <a:cubicBezTo>
                    <a:pt x="400" y="726"/>
                    <a:pt x="500" y="626"/>
                    <a:pt x="600" y="559"/>
                  </a:cubicBezTo>
                  <a:cubicBezTo>
                    <a:pt x="667" y="493"/>
                    <a:pt x="734" y="493"/>
                    <a:pt x="834" y="493"/>
                  </a:cubicBezTo>
                  <a:cubicBezTo>
                    <a:pt x="867" y="493"/>
                    <a:pt x="867" y="526"/>
                    <a:pt x="901" y="593"/>
                  </a:cubicBezTo>
                  <a:cubicBezTo>
                    <a:pt x="901" y="660"/>
                    <a:pt x="901" y="693"/>
                    <a:pt x="934" y="693"/>
                  </a:cubicBezTo>
                  <a:cubicBezTo>
                    <a:pt x="945" y="704"/>
                    <a:pt x="953" y="708"/>
                    <a:pt x="959" y="708"/>
                  </a:cubicBezTo>
                  <a:cubicBezTo>
                    <a:pt x="971" y="708"/>
                    <a:pt x="978" y="693"/>
                    <a:pt x="1001" y="693"/>
                  </a:cubicBezTo>
                  <a:cubicBezTo>
                    <a:pt x="1034" y="693"/>
                    <a:pt x="1067" y="626"/>
                    <a:pt x="1101" y="593"/>
                  </a:cubicBezTo>
                  <a:cubicBezTo>
                    <a:pt x="1101" y="526"/>
                    <a:pt x="1134" y="459"/>
                    <a:pt x="1134" y="393"/>
                  </a:cubicBezTo>
                  <a:lnTo>
                    <a:pt x="1134" y="193"/>
                  </a:lnTo>
                  <a:cubicBezTo>
                    <a:pt x="1134" y="126"/>
                    <a:pt x="1101" y="59"/>
                    <a:pt x="1101" y="26"/>
                  </a:cubicBezTo>
                  <a:cubicBezTo>
                    <a:pt x="1084" y="9"/>
                    <a:pt x="1067" y="1"/>
                    <a:pt x="10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4"/>
            <p:cNvSpPr/>
            <p:nvPr/>
          </p:nvSpPr>
          <p:spPr>
            <a:xfrm>
              <a:off x="2485275" y="1574550"/>
              <a:ext cx="29225" cy="44575"/>
            </a:xfrm>
            <a:custGeom>
              <a:rect b="b" l="l" r="r" t="t"/>
              <a:pathLst>
                <a:path extrusionOk="0" h="1783" w="1169">
                  <a:moveTo>
                    <a:pt x="720" y="385"/>
                  </a:moveTo>
                  <a:cubicBezTo>
                    <a:pt x="775" y="385"/>
                    <a:pt x="831" y="412"/>
                    <a:pt x="868" y="448"/>
                  </a:cubicBezTo>
                  <a:cubicBezTo>
                    <a:pt x="935" y="548"/>
                    <a:pt x="968" y="615"/>
                    <a:pt x="935" y="715"/>
                  </a:cubicBezTo>
                  <a:cubicBezTo>
                    <a:pt x="935" y="849"/>
                    <a:pt x="901" y="982"/>
                    <a:pt x="835" y="1115"/>
                  </a:cubicBezTo>
                  <a:cubicBezTo>
                    <a:pt x="801" y="1215"/>
                    <a:pt x="701" y="1316"/>
                    <a:pt x="601" y="1382"/>
                  </a:cubicBezTo>
                  <a:cubicBezTo>
                    <a:pt x="551" y="1416"/>
                    <a:pt x="501" y="1432"/>
                    <a:pt x="455" y="1432"/>
                  </a:cubicBezTo>
                  <a:cubicBezTo>
                    <a:pt x="409" y="1432"/>
                    <a:pt x="368" y="1416"/>
                    <a:pt x="334" y="1382"/>
                  </a:cubicBezTo>
                  <a:cubicBezTo>
                    <a:pt x="268" y="1349"/>
                    <a:pt x="234" y="1249"/>
                    <a:pt x="234" y="1149"/>
                  </a:cubicBezTo>
                  <a:cubicBezTo>
                    <a:pt x="234" y="1015"/>
                    <a:pt x="268" y="849"/>
                    <a:pt x="334" y="748"/>
                  </a:cubicBezTo>
                  <a:cubicBezTo>
                    <a:pt x="368" y="615"/>
                    <a:pt x="468" y="515"/>
                    <a:pt x="601" y="448"/>
                  </a:cubicBezTo>
                  <a:cubicBezTo>
                    <a:pt x="631" y="403"/>
                    <a:pt x="675" y="385"/>
                    <a:pt x="720" y="385"/>
                  </a:cubicBezTo>
                  <a:close/>
                  <a:moveTo>
                    <a:pt x="793" y="1"/>
                  </a:moveTo>
                  <a:cubicBezTo>
                    <a:pt x="712" y="1"/>
                    <a:pt x="648" y="24"/>
                    <a:pt x="601" y="48"/>
                  </a:cubicBezTo>
                  <a:cubicBezTo>
                    <a:pt x="468" y="148"/>
                    <a:pt x="368" y="248"/>
                    <a:pt x="301" y="348"/>
                  </a:cubicBezTo>
                  <a:cubicBezTo>
                    <a:pt x="201" y="482"/>
                    <a:pt x="134" y="615"/>
                    <a:pt x="67" y="782"/>
                  </a:cubicBezTo>
                  <a:cubicBezTo>
                    <a:pt x="34" y="949"/>
                    <a:pt x="1" y="1082"/>
                    <a:pt x="1" y="1249"/>
                  </a:cubicBezTo>
                  <a:cubicBezTo>
                    <a:pt x="1" y="1382"/>
                    <a:pt x="34" y="1482"/>
                    <a:pt x="67" y="1582"/>
                  </a:cubicBezTo>
                  <a:cubicBezTo>
                    <a:pt x="101" y="1682"/>
                    <a:pt x="201" y="1749"/>
                    <a:pt x="301" y="1783"/>
                  </a:cubicBezTo>
                  <a:cubicBezTo>
                    <a:pt x="401" y="1783"/>
                    <a:pt x="501" y="1749"/>
                    <a:pt x="601" y="1716"/>
                  </a:cubicBezTo>
                  <a:cubicBezTo>
                    <a:pt x="701" y="1649"/>
                    <a:pt x="801" y="1549"/>
                    <a:pt x="901" y="1416"/>
                  </a:cubicBezTo>
                  <a:cubicBezTo>
                    <a:pt x="1068" y="1182"/>
                    <a:pt x="1168" y="882"/>
                    <a:pt x="1168" y="582"/>
                  </a:cubicBezTo>
                  <a:cubicBezTo>
                    <a:pt x="1168" y="448"/>
                    <a:pt x="1168" y="315"/>
                    <a:pt x="1101" y="215"/>
                  </a:cubicBezTo>
                  <a:cubicBezTo>
                    <a:pt x="1068" y="115"/>
                    <a:pt x="968" y="48"/>
                    <a:pt x="901" y="15"/>
                  </a:cubicBezTo>
                  <a:cubicBezTo>
                    <a:pt x="862" y="5"/>
                    <a:pt x="826" y="1"/>
                    <a:pt x="79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4"/>
            <p:cNvSpPr/>
            <p:nvPr/>
          </p:nvSpPr>
          <p:spPr>
            <a:xfrm>
              <a:off x="2518625" y="1534050"/>
              <a:ext cx="33400" cy="66950"/>
            </a:xfrm>
            <a:custGeom>
              <a:rect b="b" l="l" r="r" t="t"/>
              <a:pathLst>
                <a:path extrusionOk="0" h="2678" w="1336">
                  <a:moveTo>
                    <a:pt x="718" y="1251"/>
                  </a:moveTo>
                  <a:cubicBezTo>
                    <a:pt x="760" y="1251"/>
                    <a:pt x="802" y="1268"/>
                    <a:pt x="835" y="1301"/>
                  </a:cubicBezTo>
                  <a:cubicBezTo>
                    <a:pt x="902" y="1368"/>
                    <a:pt x="935" y="1501"/>
                    <a:pt x="935" y="1601"/>
                  </a:cubicBezTo>
                  <a:cubicBezTo>
                    <a:pt x="935" y="1735"/>
                    <a:pt x="902" y="1868"/>
                    <a:pt x="835" y="1968"/>
                  </a:cubicBezTo>
                  <a:cubicBezTo>
                    <a:pt x="768" y="2102"/>
                    <a:pt x="701" y="2168"/>
                    <a:pt x="601" y="2235"/>
                  </a:cubicBezTo>
                  <a:cubicBezTo>
                    <a:pt x="523" y="2274"/>
                    <a:pt x="468" y="2290"/>
                    <a:pt x="422" y="2290"/>
                  </a:cubicBezTo>
                  <a:cubicBezTo>
                    <a:pt x="390" y="2290"/>
                    <a:pt x="362" y="2282"/>
                    <a:pt x="335" y="2268"/>
                  </a:cubicBezTo>
                  <a:cubicBezTo>
                    <a:pt x="268" y="2202"/>
                    <a:pt x="234" y="2102"/>
                    <a:pt x="268" y="2002"/>
                  </a:cubicBezTo>
                  <a:cubicBezTo>
                    <a:pt x="234" y="1868"/>
                    <a:pt x="268" y="1701"/>
                    <a:pt x="335" y="1568"/>
                  </a:cubicBezTo>
                  <a:cubicBezTo>
                    <a:pt x="401" y="1468"/>
                    <a:pt x="468" y="1368"/>
                    <a:pt x="601" y="1301"/>
                  </a:cubicBezTo>
                  <a:cubicBezTo>
                    <a:pt x="635" y="1268"/>
                    <a:pt x="676" y="1251"/>
                    <a:pt x="718" y="1251"/>
                  </a:cubicBezTo>
                  <a:close/>
                  <a:moveTo>
                    <a:pt x="1135" y="0"/>
                  </a:moveTo>
                  <a:lnTo>
                    <a:pt x="902" y="167"/>
                  </a:lnTo>
                  <a:cubicBezTo>
                    <a:pt x="835" y="167"/>
                    <a:pt x="802" y="200"/>
                    <a:pt x="802" y="267"/>
                  </a:cubicBezTo>
                  <a:cubicBezTo>
                    <a:pt x="768" y="300"/>
                    <a:pt x="735" y="367"/>
                    <a:pt x="735" y="400"/>
                  </a:cubicBezTo>
                  <a:cubicBezTo>
                    <a:pt x="735" y="467"/>
                    <a:pt x="768" y="500"/>
                    <a:pt x="802" y="534"/>
                  </a:cubicBezTo>
                  <a:cubicBezTo>
                    <a:pt x="802" y="545"/>
                    <a:pt x="805" y="549"/>
                    <a:pt x="813" y="549"/>
                  </a:cubicBezTo>
                  <a:cubicBezTo>
                    <a:pt x="827" y="549"/>
                    <a:pt x="857" y="534"/>
                    <a:pt x="902" y="534"/>
                  </a:cubicBezTo>
                  <a:lnTo>
                    <a:pt x="935" y="500"/>
                  </a:lnTo>
                  <a:lnTo>
                    <a:pt x="935" y="901"/>
                  </a:lnTo>
                  <a:cubicBezTo>
                    <a:pt x="913" y="901"/>
                    <a:pt x="876" y="886"/>
                    <a:pt x="834" y="886"/>
                  </a:cubicBezTo>
                  <a:cubicBezTo>
                    <a:pt x="813" y="886"/>
                    <a:pt x="790" y="890"/>
                    <a:pt x="768" y="901"/>
                  </a:cubicBezTo>
                  <a:cubicBezTo>
                    <a:pt x="701" y="901"/>
                    <a:pt x="635" y="901"/>
                    <a:pt x="601" y="934"/>
                  </a:cubicBezTo>
                  <a:cubicBezTo>
                    <a:pt x="401" y="1068"/>
                    <a:pt x="268" y="1234"/>
                    <a:pt x="168" y="1434"/>
                  </a:cubicBezTo>
                  <a:cubicBezTo>
                    <a:pt x="68" y="1635"/>
                    <a:pt x="34" y="1868"/>
                    <a:pt x="34" y="2135"/>
                  </a:cubicBezTo>
                  <a:cubicBezTo>
                    <a:pt x="1" y="2302"/>
                    <a:pt x="68" y="2469"/>
                    <a:pt x="168" y="2602"/>
                  </a:cubicBezTo>
                  <a:cubicBezTo>
                    <a:pt x="218" y="2652"/>
                    <a:pt x="284" y="2677"/>
                    <a:pt x="360" y="2677"/>
                  </a:cubicBezTo>
                  <a:cubicBezTo>
                    <a:pt x="435" y="2677"/>
                    <a:pt x="518" y="2652"/>
                    <a:pt x="601" y="2602"/>
                  </a:cubicBezTo>
                  <a:cubicBezTo>
                    <a:pt x="668" y="2569"/>
                    <a:pt x="701" y="2502"/>
                    <a:pt x="768" y="2469"/>
                  </a:cubicBezTo>
                  <a:cubicBezTo>
                    <a:pt x="835" y="2402"/>
                    <a:pt x="868" y="2335"/>
                    <a:pt x="935" y="2268"/>
                  </a:cubicBezTo>
                  <a:lnTo>
                    <a:pt x="935" y="2335"/>
                  </a:lnTo>
                  <a:lnTo>
                    <a:pt x="1202" y="2202"/>
                  </a:lnTo>
                  <a:cubicBezTo>
                    <a:pt x="1235" y="2168"/>
                    <a:pt x="1269" y="2135"/>
                    <a:pt x="1302" y="2068"/>
                  </a:cubicBezTo>
                  <a:cubicBezTo>
                    <a:pt x="1335" y="2035"/>
                    <a:pt x="1335" y="2002"/>
                    <a:pt x="1335" y="1935"/>
                  </a:cubicBezTo>
                  <a:cubicBezTo>
                    <a:pt x="1335" y="1901"/>
                    <a:pt x="1335" y="1868"/>
                    <a:pt x="1302" y="1835"/>
                  </a:cubicBezTo>
                  <a:cubicBezTo>
                    <a:pt x="1285" y="1818"/>
                    <a:pt x="1269" y="1810"/>
                    <a:pt x="1252" y="1810"/>
                  </a:cubicBezTo>
                  <a:cubicBezTo>
                    <a:pt x="1235" y="1810"/>
                    <a:pt x="1218" y="1818"/>
                    <a:pt x="1202" y="1835"/>
                  </a:cubicBezTo>
                  <a:lnTo>
                    <a:pt x="1135" y="1835"/>
                  </a:lnTo>
                  <a:lnTo>
                    <a:pt x="11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4"/>
            <p:cNvSpPr/>
            <p:nvPr/>
          </p:nvSpPr>
          <p:spPr>
            <a:xfrm>
              <a:off x="2555325" y="1519875"/>
              <a:ext cx="27550" cy="63175"/>
            </a:xfrm>
            <a:custGeom>
              <a:rect b="b" l="l" r="r" t="t"/>
              <a:pathLst>
                <a:path extrusionOk="0" h="2527" w="1102">
                  <a:moveTo>
                    <a:pt x="634" y="0"/>
                  </a:moveTo>
                  <a:lnTo>
                    <a:pt x="368" y="167"/>
                  </a:lnTo>
                  <a:lnTo>
                    <a:pt x="368" y="534"/>
                  </a:lnTo>
                  <a:lnTo>
                    <a:pt x="634" y="367"/>
                  </a:lnTo>
                  <a:lnTo>
                    <a:pt x="634" y="0"/>
                  </a:lnTo>
                  <a:close/>
                  <a:moveTo>
                    <a:pt x="668" y="667"/>
                  </a:moveTo>
                  <a:lnTo>
                    <a:pt x="268" y="901"/>
                  </a:lnTo>
                  <a:cubicBezTo>
                    <a:pt x="201" y="934"/>
                    <a:pt x="167" y="967"/>
                    <a:pt x="134" y="1001"/>
                  </a:cubicBezTo>
                  <a:cubicBezTo>
                    <a:pt x="101" y="1067"/>
                    <a:pt x="101" y="1101"/>
                    <a:pt x="101" y="1168"/>
                  </a:cubicBezTo>
                  <a:cubicBezTo>
                    <a:pt x="101" y="1201"/>
                    <a:pt x="101" y="1234"/>
                    <a:pt x="134" y="1268"/>
                  </a:cubicBezTo>
                  <a:cubicBezTo>
                    <a:pt x="151" y="1284"/>
                    <a:pt x="167" y="1293"/>
                    <a:pt x="188" y="1293"/>
                  </a:cubicBezTo>
                  <a:cubicBezTo>
                    <a:pt x="209" y="1293"/>
                    <a:pt x="234" y="1284"/>
                    <a:pt x="268" y="1268"/>
                  </a:cubicBezTo>
                  <a:lnTo>
                    <a:pt x="434" y="1168"/>
                  </a:lnTo>
                  <a:lnTo>
                    <a:pt x="434" y="2001"/>
                  </a:lnTo>
                  <a:lnTo>
                    <a:pt x="167" y="2135"/>
                  </a:lnTo>
                  <a:cubicBezTo>
                    <a:pt x="101" y="2168"/>
                    <a:pt x="67" y="2202"/>
                    <a:pt x="34" y="2268"/>
                  </a:cubicBezTo>
                  <a:cubicBezTo>
                    <a:pt x="34" y="2302"/>
                    <a:pt x="1" y="2335"/>
                    <a:pt x="1" y="2402"/>
                  </a:cubicBezTo>
                  <a:cubicBezTo>
                    <a:pt x="1" y="2435"/>
                    <a:pt x="1" y="2468"/>
                    <a:pt x="34" y="2502"/>
                  </a:cubicBezTo>
                  <a:cubicBezTo>
                    <a:pt x="51" y="2519"/>
                    <a:pt x="67" y="2527"/>
                    <a:pt x="88" y="2527"/>
                  </a:cubicBezTo>
                  <a:cubicBezTo>
                    <a:pt x="109" y="2527"/>
                    <a:pt x="134" y="2519"/>
                    <a:pt x="167" y="2502"/>
                  </a:cubicBezTo>
                  <a:lnTo>
                    <a:pt x="935" y="2068"/>
                  </a:lnTo>
                  <a:cubicBezTo>
                    <a:pt x="1035" y="2001"/>
                    <a:pt x="1068" y="1901"/>
                    <a:pt x="1068" y="1801"/>
                  </a:cubicBezTo>
                  <a:cubicBezTo>
                    <a:pt x="1101" y="1768"/>
                    <a:pt x="1068" y="1735"/>
                    <a:pt x="1035" y="1701"/>
                  </a:cubicBezTo>
                  <a:cubicBezTo>
                    <a:pt x="1035" y="1685"/>
                    <a:pt x="1026" y="1676"/>
                    <a:pt x="1010" y="1676"/>
                  </a:cubicBezTo>
                  <a:cubicBezTo>
                    <a:pt x="993" y="1676"/>
                    <a:pt x="968" y="1685"/>
                    <a:pt x="935" y="1701"/>
                  </a:cubicBezTo>
                  <a:lnTo>
                    <a:pt x="668" y="1868"/>
                  </a:lnTo>
                  <a:lnTo>
                    <a:pt x="668" y="6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4"/>
            <p:cNvSpPr/>
            <p:nvPr/>
          </p:nvSpPr>
          <p:spPr>
            <a:xfrm>
              <a:off x="2587850" y="1514450"/>
              <a:ext cx="30875" cy="50250"/>
            </a:xfrm>
            <a:custGeom>
              <a:rect b="b" l="l" r="r" t="t"/>
              <a:pathLst>
                <a:path extrusionOk="0" h="2010" w="1235">
                  <a:moveTo>
                    <a:pt x="876" y="0"/>
                  </a:moveTo>
                  <a:cubicBezTo>
                    <a:pt x="826" y="0"/>
                    <a:pt x="768" y="17"/>
                    <a:pt x="701" y="50"/>
                  </a:cubicBezTo>
                  <a:cubicBezTo>
                    <a:pt x="634" y="84"/>
                    <a:pt x="568" y="150"/>
                    <a:pt x="534" y="184"/>
                  </a:cubicBezTo>
                  <a:cubicBezTo>
                    <a:pt x="468" y="250"/>
                    <a:pt x="434" y="317"/>
                    <a:pt x="401" y="384"/>
                  </a:cubicBezTo>
                  <a:lnTo>
                    <a:pt x="401" y="284"/>
                  </a:lnTo>
                  <a:lnTo>
                    <a:pt x="167" y="417"/>
                  </a:lnTo>
                  <a:cubicBezTo>
                    <a:pt x="134" y="451"/>
                    <a:pt x="67" y="484"/>
                    <a:pt x="67" y="517"/>
                  </a:cubicBezTo>
                  <a:cubicBezTo>
                    <a:pt x="34" y="584"/>
                    <a:pt x="1" y="617"/>
                    <a:pt x="1" y="684"/>
                  </a:cubicBezTo>
                  <a:cubicBezTo>
                    <a:pt x="1" y="717"/>
                    <a:pt x="34" y="751"/>
                    <a:pt x="34" y="784"/>
                  </a:cubicBezTo>
                  <a:cubicBezTo>
                    <a:pt x="51" y="801"/>
                    <a:pt x="67" y="809"/>
                    <a:pt x="88" y="809"/>
                  </a:cubicBezTo>
                  <a:cubicBezTo>
                    <a:pt x="109" y="809"/>
                    <a:pt x="134" y="801"/>
                    <a:pt x="167" y="784"/>
                  </a:cubicBezTo>
                  <a:lnTo>
                    <a:pt x="167" y="1618"/>
                  </a:lnTo>
                  <a:cubicBezTo>
                    <a:pt x="101" y="1651"/>
                    <a:pt x="67" y="1685"/>
                    <a:pt x="34" y="1718"/>
                  </a:cubicBezTo>
                  <a:cubicBezTo>
                    <a:pt x="1" y="1751"/>
                    <a:pt x="1" y="1818"/>
                    <a:pt x="1" y="1885"/>
                  </a:cubicBezTo>
                  <a:cubicBezTo>
                    <a:pt x="1" y="1918"/>
                    <a:pt x="1" y="1952"/>
                    <a:pt x="34" y="1985"/>
                  </a:cubicBezTo>
                  <a:cubicBezTo>
                    <a:pt x="34" y="2002"/>
                    <a:pt x="51" y="2010"/>
                    <a:pt x="71" y="2010"/>
                  </a:cubicBezTo>
                  <a:cubicBezTo>
                    <a:pt x="92" y="2010"/>
                    <a:pt x="117" y="2002"/>
                    <a:pt x="134" y="1985"/>
                  </a:cubicBezTo>
                  <a:lnTo>
                    <a:pt x="401" y="1818"/>
                  </a:lnTo>
                  <a:cubicBezTo>
                    <a:pt x="434" y="1785"/>
                    <a:pt x="501" y="1751"/>
                    <a:pt x="501" y="1718"/>
                  </a:cubicBezTo>
                  <a:cubicBezTo>
                    <a:pt x="534" y="1651"/>
                    <a:pt x="568" y="1618"/>
                    <a:pt x="534" y="1551"/>
                  </a:cubicBezTo>
                  <a:cubicBezTo>
                    <a:pt x="534" y="1485"/>
                    <a:pt x="534" y="1451"/>
                    <a:pt x="501" y="1451"/>
                  </a:cubicBezTo>
                  <a:cubicBezTo>
                    <a:pt x="468" y="1451"/>
                    <a:pt x="434" y="1451"/>
                    <a:pt x="368" y="1485"/>
                  </a:cubicBezTo>
                  <a:lnTo>
                    <a:pt x="368" y="817"/>
                  </a:lnTo>
                  <a:cubicBezTo>
                    <a:pt x="434" y="717"/>
                    <a:pt x="468" y="617"/>
                    <a:pt x="534" y="517"/>
                  </a:cubicBezTo>
                  <a:cubicBezTo>
                    <a:pt x="568" y="451"/>
                    <a:pt x="634" y="417"/>
                    <a:pt x="668" y="384"/>
                  </a:cubicBezTo>
                  <a:lnTo>
                    <a:pt x="835" y="384"/>
                  </a:lnTo>
                  <a:cubicBezTo>
                    <a:pt x="868" y="417"/>
                    <a:pt x="868" y="451"/>
                    <a:pt x="868" y="517"/>
                  </a:cubicBezTo>
                  <a:lnTo>
                    <a:pt x="868" y="1184"/>
                  </a:lnTo>
                  <a:cubicBezTo>
                    <a:pt x="835" y="1218"/>
                    <a:pt x="801" y="1251"/>
                    <a:pt x="768" y="1318"/>
                  </a:cubicBezTo>
                  <a:cubicBezTo>
                    <a:pt x="734" y="1351"/>
                    <a:pt x="734" y="1385"/>
                    <a:pt x="734" y="1451"/>
                  </a:cubicBezTo>
                  <a:cubicBezTo>
                    <a:pt x="734" y="1485"/>
                    <a:pt x="734" y="1518"/>
                    <a:pt x="768" y="1551"/>
                  </a:cubicBezTo>
                  <a:cubicBezTo>
                    <a:pt x="768" y="1568"/>
                    <a:pt x="784" y="1576"/>
                    <a:pt x="805" y="1576"/>
                  </a:cubicBezTo>
                  <a:cubicBezTo>
                    <a:pt x="826" y="1576"/>
                    <a:pt x="851" y="1568"/>
                    <a:pt x="868" y="1551"/>
                  </a:cubicBezTo>
                  <a:lnTo>
                    <a:pt x="1068" y="1451"/>
                  </a:lnTo>
                  <a:cubicBezTo>
                    <a:pt x="1135" y="1418"/>
                    <a:pt x="1168" y="1351"/>
                    <a:pt x="1201" y="1318"/>
                  </a:cubicBezTo>
                  <a:cubicBezTo>
                    <a:pt x="1235" y="1284"/>
                    <a:pt x="1235" y="1218"/>
                    <a:pt x="1235" y="1184"/>
                  </a:cubicBezTo>
                  <a:cubicBezTo>
                    <a:pt x="1235" y="1151"/>
                    <a:pt x="1235" y="1084"/>
                    <a:pt x="1201" y="1084"/>
                  </a:cubicBezTo>
                  <a:cubicBezTo>
                    <a:pt x="1185" y="1068"/>
                    <a:pt x="1168" y="1059"/>
                    <a:pt x="1151" y="1059"/>
                  </a:cubicBezTo>
                  <a:cubicBezTo>
                    <a:pt x="1135" y="1059"/>
                    <a:pt x="1118" y="1068"/>
                    <a:pt x="1101" y="1084"/>
                  </a:cubicBezTo>
                  <a:lnTo>
                    <a:pt x="1101" y="417"/>
                  </a:lnTo>
                  <a:cubicBezTo>
                    <a:pt x="1101" y="284"/>
                    <a:pt x="1068" y="150"/>
                    <a:pt x="1001" y="50"/>
                  </a:cubicBezTo>
                  <a:cubicBezTo>
                    <a:pt x="968" y="17"/>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4"/>
            <p:cNvSpPr/>
            <p:nvPr/>
          </p:nvSpPr>
          <p:spPr>
            <a:xfrm>
              <a:off x="2622050" y="1489850"/>
              <a:ext cx="32550" cy="68200"/>
            </a:xfrm>
            <a:custGeom>
              <a:rect b="b" l="l" r="r" t="t"/>
              <a:pathLst>
                <a:path extrusionOk="0" h="2728" w="1302">
                  <a:moveTo>
                    <a:pt x="684" y="642"/>
                  </a:moveTo>
                  <a:cubicBezTo>
                    <a:pt x="726" y="642"/>
                    <a:pt x="767" y="651"/>
                    <a:pt x="801" y="667"/>
                  </a:cubicBezTo>
                  <a:cubicBezTo>
                    <a:pt x="868" y="767"/>
                    <a:pt x="901" y="867"/>
                    <a:pt x="901" y="968"/>
                  </a:cubicBezTo>
                  <a:cubicBezTo>
                    <a:pt x="901" y="1101"/>
                    <a:pt x="868" y="1234"/>
                    <a:pt x="801" y="1334"/>
                  </a:cubicBezTo>
                  <a:cubicBezTo>
                    <a:pt x="767" y="1468"/>
                    <a:pt x="667" y="1535"/>
                    <a:pt x="567" y="1601"/>
                  </a:cubicBezTo>
                  <a:cubicBezTo>
                    <a:pt x="534" y="1635"/>
                    <a:pt x="501" y="1651"/>
                    <a:pt x="467" y="1651"/>
                  </a:cubicBezTo>
                  <a:cubicBezTo>
                    <a:pt x="434" y="1651"/>
                    <a:pt x="401" y="1635"/>
                    <a:pt x="367" y="1601"/>
                  </a:cubicBezTo>
                  <a:cubicBezTo>
                    <a:pt x="300" y="1535"/>
                    <a:pt x="267" y="1435"/>
                    <a:pt x="267" y="1334"/>
                  </a:cubicBezTo>
                  <a:cubicBezTo>
                    <a:pt x="267" y="1201"/>
                    <a:pt x="300" y="1068"/>
                    <a:pt x="367" y="934"/>
                  </a:cubicBezTo>
                  <a:cubicBezTo>
                    <a:pt x="401" y="834"/>
                    <a:pt x="467" y="734"/>
                    <a:pt x="567" y="667"/>
                  </a:cubicBezTo>
                  <a:cubicBezTo>
                    <a:pt x="601" y="651"/>
                    <a:pt x="642" y="642"/>
                    <a:pt x="684" y="642"/>
                  </a:cubicBezTo>
                  <a:close/>
                  <a:moveTo>
                    <a:pt x="1268" y="0"/>
                  </a:moveTo>
                  <a:cubicBezTo>
                    <a:pt x="1234" y="0"/>
                    <a:pt x="1201" y="0"/>
                    <a:pt x="1168" y="34"/>
                  </a:cubicBezTo>
                  <a:lnTo>
                    <a:pt x="901" y="200"/>
                  </a:lnTo>
                  <a:lnTo>
                    <a:pt x="901" y="300"/>
                  </a:lnTo>
                  <a:cubicBezTo>
                    <a:pt x="834" y="267"/>
                    <a:pt x="767" y="267"/>
                    <a:pt x="734" y="267"/>
                  </a:cubicBezTo>
                  <a:cubicBezTo>
                    <a:pt x="667" y="267"/>
                    <a:pt x="601" y="300"/>
                    <a:pt x="567" y="334"/>
                  </a:cubicBezTo>
                  <a:cubicBezTo>
                    <a:pt x="401" y="434"/>
                    <a:pt x="267" y="601"/>
                    <a:pt x="167" y="801"/>
                  </a:cubicBezTo>
                  <a:cubicBezTo>
                    <a:pt x="67" y="1001"/>
                    <a:pt x="34" y="1234"/>
                    <a:pt x="0" y="1468"/>
                  </a:cubicBezTo>
                  <a:cubicBezTo>
                    <a:pt x="0" y="1635"/>
                    <a:pt x="67" y="1835"/>
                    <a:pt x="167" y="1968"/>
                  </a:cubicBezTo>
                  <a:cubicBezTo>
                    <a:pt x="234" y="2018"/>
                    <a:pt x="300" y="2043"/>
                    <a:pt x="367" y="2043"/>
                  </a:cubicBezTo>
                  <a:cubicBezTo>
                    <a:pt x="434" y="2043"/>
                    <a:pt x="501" y="2018"/>
                    <a:pt x="567" y="1968"/>
                  </a:cubicBezTo>
                  <a:cubicBezTo>
                    <a:pt x="634" y="1935"/>
                    <a:pt x="667" y="1902"/>
                    <a:pt x="734" y="1835"/>
                  </a:cubicBezTo>
                  <a:cubicBezTo>
                    <a:pt x="767" y="1768"/>
                    <a:pt x="834" y="1701"/>
                    <a:pt x="868" y="1635"/>
                  </a:cubicBezTo>
                  <a:lnTo>
                    <a:pt x="868" y="1735"/>
                  </a:lnTo>
                  <a:cubicBezTo>
                    <a:pt x="868" y="1835"/>
                    <a:pt x="868" y="1902"/>
                    <a:pt x="801" y="2002"/>
                  </a:cubicBezTo>
                  <a:cubicBezTo>
                    <a:pt x="767" y="2068"/>
                    <a:pt x="734" y="2135"/>
                    <a:pt x="667" y="2168"/>
                  </a:cubicBezTo>
                  <a:lnTo>
                    <a:pt x="401" y="2335"/>
                  </a:lnTo>
                  <a:cubicBezTo>
                    <a:pt x="367" y="2335"/>
                    <a:pt x="300" y="2402"/>
                    <a:pt x="300" y="2435"/>
                  </a:cubicBezTo>
                  <a:cubicBezTo>
                    <a:pt x="267" y="2469"/>
                    <a:pt x="267" y="2535"/>
                    <a:pt x="267" y="2569"/>
                  </a:cubicBezTo>
                  <a:cubicBezTo>
                    <a:pt x="234" y="2635"/>
                    <a:pt x="267" y="2669"/>
                    <a:pt x="300" y="2702"/>
                  </a:cubicBezTo>
                  <a:cubicBezTo>
                    <a:pt x="300" y="2719"/>
                    <a:pt x="309" y="2727"/>
                    <a:pt x="325" y="2727"/>
                  </a:cubicBezTo>
                  <a:cubicBezTo>
                    <a:pt x="342" y="2727"/>
                    <a:pt x="367" y="2719"/>
                    <a:pt x="401" y="2702"/>
                  </a:cubicBezTo>
                  <a:lnTo>
                    <a:pt x="667" y="2535"/>
                  </a:lnTo>
                  <a:cubicBezTo>
                    <a:pt x="767" y="2469"/>
                    <a:pt x="834" y="2402"/>
                    <a:pt x="901" y="2302"/>
                  </a:cubicBezTo>
                  <a:cubicBezTo>
                    <a:pt x="968" y="2202"/>
                    <a:pt x="1001" y="2102"/>
                    <a:pt x="1068" y="1968"/>
                  </a:cubicBezTo>
                  <a:cubicBezTo>
                    <a:pt x="1101" y="1868"/>
                    <a:pt x="1101" y="1768"/>
                    <a:pt x="1101" y="1635"/>
                  </a:cubicBezTo>
                  <a:lnTo>
                    <a:pt x="1101" y="400"/>
                  </a:lnTo>
                  <a:lnTo>
                    <a:pt x="1168" y="367"/>
                  </a:lnTo>
                  <a:cubicBezTo>
                    <a:pt x="1201" y="367"/>
                    <a:pt x="1234" y="300"/>
                    <a:pt x="1268" y="267"/>
                  </a:cubicBezTo>
                  <a:cubicBezTo>
                    <a:pt x="1301" y="234"/>
                    <a:pt x="1301" y="167"/>
                    <a:pt x="1301" y="134"/>
                  </a:cubicBezTo>
                  <a:cubicBezTo>
                    <a:pt x="1301" y="67"/>
                    <a:pt x="1301"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4"/>
            <p:cNvSpPr/>
            <p:nvPr/>
          </p:nvSpPr>
          <p:spPr>
            <a:xfrm>
              <a:off x="2657075" y="1471700"/>
              <a:ext cx="31700" cy="40475"/>
            </a:xfrm>
            <a:custGeom>
              <a:rect b="b" l="l" r="r" t="t"/>
              <a:pathLst>
                <a:path extrusionOk="0" h="1619" w="1268">
                  <a:moveTo>
                    <a:pt x="1180" y="1"/>
                  </a:moveTo>
                  <a:cubicBezTo>
                    <a:pt x="1159" y="1"/>
                    <a:pt x="1134" y="9"/>
                    <a:pt x="1101" y="26"/>
                  </a:cubicBezTo>
                  <a:lnTo>
                    <a:pt x="134" y="593"/>
                  </a:lnTo>
                  <a:cubicBezTo>
                    <a:pt x="100" y="626"/>
                    <a:pt x="34" y="659"/>
                    <a:pt x="34" y="693"/>
                  </a:cubicBezTo>
                  <a:cubicBezTo>
                    <a:pt x="0" y="726"/>
                    <a:pt x="0" y="793"/>
                    <a:pt x="0" y="860"/>
                  </a:cubicBezTo>
                  <a:cubicBezTo>
                    <a:pt x="0" y="893"/>
                    <a:pt x="0" y="926"/>
                    <a:pt x="34" y="960"/>
                  </a:cubicBezTo>
                  <a:cubicBezTo>
                    <a:pt x="34" y="960"/>
                    <a:pt x="100" y="960"/>
                    <a:pt x="134" y="926"/>
                  </a:cubicBezTo>
                  <a:lnTo>
                    <a:pt x="1101" y="359"/>
                  </a:lnTo>
                  <a:cubicBezTo>
                    <a:pt x="1168" y="359"/>
                    <a:pt x="1201" y="326"/>
                    <a:pt x="1234" y="259"/>
                  </a:cubicBezTo>
                  <a:cubicBezTo>
                    <a:pt x="1234" y="226"/>
                    <a:pt x="1268" y="192"/>
                    <a:pt x="1268" y="126"/>
                  </a:cubicBezTo>
                  <a:cubicBezTo>
                    <a:pt x="1268" y="92"/>
                    <a:pt x="1234" y="59"/>
                    <a:pt x="1234" y="26"/>
                  </a:cubicBezTo>
                  <a:cubicBezTo>
                    <a:pt x="1218" y="9"/>
                    <a:pt x="1201" y="1"/>
                    <a:pt x="1180" y="1"/>
                  </a:cubicBezTo>
                  <a:close/>
                  <a:moveTo>
                    <a:pt x="1180" y="634"/>
                  </a:moveTo>
                  <a:cubicBezTo>
                    <a:pt x="1159" y="634"/>
                    <a:pt x="1134" y="643"/>
                    <a:pt x="1101" y="659"/>
                  </a:cubicBezTo>
                  <a:lnTo>
                    <a:pt x="134" y="1227"/>
                  </a:lnTo>
                  <a:cubicBezTo>
                    <a:pt x="100" y="1260"/>
                    <a:pt x="34" y="1293"/>
                    <a:pt x="34" y="1327"/>
                  </a:cubicBezTo>
                  <a:cubicBezTo>
                    <a:pt x="0" y="1393"/>
                    <a:pt x="0" y="1427"/>
                    <a:pt x="0" y="1493"/>
                  </a:cubicBezTo>
                  <a:cubicBezTo>
                    <a:pt x="0" y="1527"/>
                    <a:pt x="0" y="1560"/>
                    <a:pt x="34" y="1593"/>
                  </a:cubicBezTo>
                  <a:cubicBezTo>
                    <a:pt x="34" y="1610"/>
                    <a:pt x="50" y="1618"/>
                    <a:pt x="71" y="1618"/>
                  </a:cubicBezTo>
                  <a:cubicBezTo>
                    <a:pt x="92" y="1618"/>
                    <a:pt x="117" y="1610"/>
                    <a:pt x="134" y="1593"/>
                  </a:cubicBezTo>
                  <a:lnTo>
                    <a:pt x="1101" y="1026"/>
                  </a:lnTo>
                  <a:cubicBezTo>
                    <a:pt x="1168" y="993"/>
                    <a:pt x="1201" y="960"/>
                    <a:pt x="1234" y="926"/>
                  </a:cubicBezTo>
                  <a:cubicBezTo>
                    <a:pt x="1234" y="860"/>
                    <a:pt x="1268" y="826"/>
                    <a:pt x="1268" y="760"/>
                  </a:cubicBezTo>
                  <a:cubicBezTo>
                    <a:pt x="1268" y="726"/>
                    <a:pt x="1234" y="693"/>
                    <a:pt x="1234" y="659"/>
                  </a:cubicBezTo>
                  <a:cubicBezTo>
                    <a:pt x="1218" y="643"/>
                    <a:pt x="1201" y="634"/>
                    <a:pt x="1180" y="634"/>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4"/>
            <p:cNvSpPr/>
            <p:nvPr/>
          </p:nvSpPr>
          <p:spPr>
            <a:xfrm>
              <a:off x="2697100" y="1438975"/>
              <a:ext cx="19200" cy="32550"/>
            </a:xfrm>
            <a:custGeom>
              <a:rect b="b" l="l" r="r" t="t"/>
              <a:pathLst>
                <a:path extrusionOk="0" h="1302" w="768">
                  <a:moveTo>
                    <a:pt x="768" y="0"/>
                  </a:moveTo>
                  <a:lnTo>
                    <a:pt x="501" y="167"/>
                  </a:lnTo>
                  <a:lnTo>
                    <a:pt x="567" y="934"/>
                  </a:lnTo>
                  <a:cubicBezTo>
                    <a:pt x="567" y="1001"/>
                    <a:pt x="567" y="1034"/>
                    <a:pt x="601" y="1034"/>
                  </a:cubicBezTo>
                  <a:lnTo>
                    <a:pt x="634" y="1034"/>
                  </a:lnTo>
                  <a:cubicBezTo>
                    <a:pt x="668" y="1001"/>
                    <a:pt x="668" y="1001"/>
                    <a:pt x="668" y="968"/>
                  </a:cubicBezTo>
                  <a:cubicBezTo>
                    <a:pt x="701" y="934"/>
                    <a:pt x="701" y="901"/>
                    <a:pt x="701" y="868"/>
                  </a:cubicBezTo>
                  <a:lnTo>
                    <a:pt x="768" y="0"/>
                  </a:lnTo>
                  <a:close/>
                  <a:moveTo>
                    <a:pt x="301" y="267"/>
                  </a:moveTo>
                  <a:lnTo>
                    <a:pt x="0" y="434"/>
                  </a:lnTo>
                  <a:lnTo>
                    <a:pt x="100" y="1201"/>
                  </a:lnTo>
                  <a:cubicBezTo>
                    <a:pt x="100" y="1235"/>
                    <a:pt x="100" y="1268"/>
                    <a:pt x="100" y="1301"/>
                  </a:cubicBezTo>
                  <a:lnTo>
                    <a:pt x="167" y="1301"/>
                  </a:lnTo>
                  <a:cubicBezTo>
                    <a:pt x="167" y="1268"/>
                    <a:pt x="201" y="1268"/>
                    <a:pt x="201" y="1235"/>
                  </a:cubicBezTo>
                  <a:cubicBezTo>
                    <a:pt x="234" y="1201"/>
                    <a:pt x="234" y="1168"/>
                    <a:pt x="234" y="1135"/>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4"/>
            <p:cNvSpPr/>
            <p:nvPr/>
          </p:nvSpPr>
          <p:spPr>
            <a:xfrm>
              <a:off x="2725450" y="1416450"/>
              <a:ext cx="32550" cy="62575"/>
            </a:xfrm>
            <a:custGeom>
              <a:rect b="b" l="l" r="r" t="t"/>
              <a:pathLst>
                <a:path extrusionOk="0" h="2503" w="1302">
                  <a:moveTo>
                    <a:pt x="1268" y="1"/>
                  </a:moveTo>
                  <a:cubicBezTo>
                    <a:pt x="1235" y="1"/>
                    <a:pt x="1201" y="1"/>
                    <a:pt x="1168" y="34"/>
                  </a:cubicBezTo>
                  <a:lnTo>
                    <a:pt x="868" y="201"/>
                  </a:lnTo>
                  <a:cubicBezTo>
                    <a:pt x="801" y="234"/>
                    <a:pt x="768" y="268"/>
                    <a:pt x="734" y="301"/>
                  </a:cubicBezTo>
                  <a:cubicBezTo>
                    <a:pt x="701" y="368"/>
                    <a:pt x="701" y="401"/>
                    <a:pt x="701" y="468"/>
                  </a:cubicBezTo>
                  <a:cubicBezTo>
                    <a:pt x="701" y="501"/>
                    <a:pt x="701" y="534"/>
                    <a:pt x="734" y="568"/>
                  </a:cubicBezTo>
                  <a:cubicBezTo>
                    <a:pt x="751" y="584"/>
                    <a:pt x="768" y="593"/>
                    <a:pt x="789" y="593"/>
                  </a:cubicBezTo>
                  <a:cubicBezTo>
                    <a:pt x="809" y="593"/>
                    <a:pt x="834" y="584"/>
                    <a:pt x="868" y="568"/>
                  </a:cubicBezTo>
                  <a:lnTo>
                    <a:pt x="935" y="501"/>
                  </a:lnTo>
                  <a:lnTo>
                    <a:pt x="935" y="1535"/>
                  </a:lnTo>
                  <a:cubicBezTo>
                    <a:pt x="935" y="1602"/>
                    <a:pt x="935" y="1669"/>
                    <a:pt x="901" y="1735"/>
                  </a:cubicBezTo>
                  <a:cubicBezTo>
                    <a:pt x="901" y="1802"/>
                    <a:pt x="834" y="1902"/>
                    <a:pt x="801" y="1969"/>
                  </a:cubicBezTo>
                  <a:cubicBezTo>
                    <a:pt x="768" y="2002"/>
                    <a:pt x="701" y="2069"/>
                    <a:pt x="668" y="2102"/>
                  </a:cubicBezTo>
                  <a:cubicBezTo>
                    <a:pt x="634" y="2119"/>
                    <a:pt x="593" y="2127"/>
                    <a:pt x="551" y="2127"/>
                  </a:cubicBezTo>
                  <a:cubicBezTo>
                    <a:pt x="509" y="2127"/>
                    <a:pt x="468" y="2119"/>
                    <a:pt x="434" y="2102"/>
                  </a:cubicBezTo>
                  <a:cubicBezTo>
                    <a:pt x="367" y="2036"/>
                    <a:pt x="367" y="1969"/>
                    <a:pt x="367" y="1869"/>
                  </a:cubicBezTo>
                  <a:lnTo>
                    <a:pt x="367" y="868"/>
                  </a:lnTo>
                  <a:lnTo>
                    <a:pt x="434" y="801"/>
                  </a:lnTo>
                  <a:cubicBezTo>
                    <a:pt x="501" y="768"/>
                    <a:pt x="534" y="735"/>
                    <a:pt x="568" y="701"/>
                  </a:cubicBezTo>
                  <a:cubicBezTo>
                    <a:pt x="568" y="635"/>
                    <a:pt x="601" y="601"/>
                    <a:pt x="601" y="534"/>
                  </a:cubicBezTo>
                  <a:cubicBezTo>
                    <a:pt x="601" y="501"/>
                    <a:pt x="601" y="468"/>
                    <a:pt x="568" y="434"/>
                  </a:cubicBezTo>
                  <a:cubicBezTo>
                    <a:pt x="551" y="418"/>
                    <a:pt x="534" y="409"/>
                    <a:pt x="513" y="409"/>
                  </a:cubicBezTo>
                  <a:cubicBezTo>
                    <a:pt x="493" y="409"/>
                    <a:pt x="468" y="418"/>
                    <a:pt x="434" y="434"/>
                  </a:cubicBezTo>
                  <a:lnTo>
                    <a:pt x="134" y="601"/>
                  </a:lnTo>
                  <a:cubicBezTo>
                    <a:pt x="101" y="635"/>
                    <a:pt x="67" y="668"/>
                    <a:pt x="34" y="735"/>
                  </a:cubicBezTo>
                  <a:cubicBezTo>
                    <a:pt x="1" y="768"/>
                    <a:pt x="1" y="835"/>
                    <a:pt x="1" y="868"/>
                  </a:cubicBezTo>
                  <a:cubicBezTo>
                    <a:pt x="1" y="901"/>
                    <a:pt x="1" y="935"/>
                    <a:pt x="34" y="968"/>
                  </a:cubicBezTo>
                  <a:cubicBezTo>
                    <a:pt x="51" y="985"/>
                    <a:pt x="67" y="993"/>
                    <a:pt x="84" y="993"/>
                  </a:cubicBezTo>
                  <a:cubicBezTo>
                    <a:pt x="101" y="993"/>
                    <a:pt x="117" y="985"/>
                    <a:pt x="134" y="968"/>
                  </a:cubicBezTo>
                  <a:lnTo>
                    <a:pt x="134" y="1969"/>
                  </a:lnTo>
                  <a:cubicBezTo>
                    <a:pt x="134" y="2069"/>
                    <a:pt x="134" y="2169"/>
                    <a:pt x="167" y="2269"/>
                  </a:cubicBezTo>
                  <a:cubicBezTo>
                    <a:pt x="201" y="2336"/>
                    <a:pt x="234" y="2369"/>
                    <a:pt x="301" y="2436"/>
                  </a:cubicBezTo>
                  <a:cubicBezTo>
                    <a:pt x="334" y="2469"/>
                    <a:pt x="401" y="2503"/>
                    <a:pt x="468" y="2503"/>
                  </a:cubicBezTo>
                  <a:cubicBezTo>
                    <a:pt x="534" y="2503"/>
                    <a:pt x="601" y="2469"/>
                    <a:pt x="668" y="2436"/>
                  </a:cubicBezTo>
                  <a:cubicBezTo>
                    <a:pt x="801" y="2336"/>
                    <a:pt x="935" y="2202"/>
                    <a:pt x="1035" y="2036"/>
                  </a:cubicBezTo>
                  <a:cubicBezTo>
                    <a:pt x="1101" y="1835"/>
                    <a:pt x="1168" y="1602"/>
                    <a:pt x="1168" y="1402"/>
                  </a:cubicBezTo>
                  <a:lnTo>
                    <a:pt x="1168" y="401"/>
                  </a:lnTo>
                  <a:cubicBezTo>
                    <a:pt x="1235" y="368"/>
                    <a:pt x="1268" y="334"/>
                    <a:pt x="1268" y="268"/>
                  </a:cubicBezTo>
                  <a:cubicBezTo>
                    <a:pt x="1301" y="201"/>
                    <a:pt x="1301" y="168"/>
                    <a:pt x="1301" y="101"/>
                  </a:cubicBezTo>
                  <a:cubicBezTo>
                    <a:pt x="1301" y="67"/>
                    <a:pt x="1301"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4"/>
            <p:cNvSpPr/>
            <p:nvPr/>
          </p:nvSpPr>
          <p:spPr>
            <a:xfrm>
              <a:off x="2761300" y="1397275"/>
              <a:ext cx="29225" cy="64875"/>
            </a:xfrm>
            <a:custGeom>
              <a:rect b="b" l="l" r="r" t="t"/>
              <a:pathLst>
                <a:path extrusionOk="0" h="2595" w="1169">
                  <a:moveTo>
                    <a:pt x="1168" y="1"/>
                  </a:moveTo>
                  <a:lnTo>
                    <a:pt x="1" y="668"/>
                  </a:lnTo>
                  <a:lnTo>
                    <a:pt x="1" y="1368"/>
                  </a:lnTo>
                  <a:cubicBezTo>
                    <a:pt x="1" y="1402"/>
                    <a:pt x="1" y="1468"/>
                    <a:pt x="34" y="1535"/>
                  </a:cubicBezTo>
                  <a:lnTo>
                    <a:pt x="134" y="1535"/>
                  </a:lnTo>
                  <a:cubicBezTo>
                    <a:pt x="168" y="1502"/>
                    <a:pt x="201" y="1468"/>
                    <a:pt x="201" y="1435"/>
                  </a:cubicBezTo>
                  <a:cubicBezTo>
                    <a:pt x="234" y="1368"/>
                    <a:pt x="234" y="1301"/>
                    <a:pt x="234" y="1235"/>
                  </a:cubicBezTo>
                  <a:lnTo>
                    <a:pt x="234" y="901"/>
                  </a:lnTo>
                  <a:lnTo>
                    <a:pt x="468" y="768"/>
                  </a:lnTo>
                  <a:lnTo>
                    <a:pt x="468" y="2102"/>
                  </a:lnTo>
                  <a:lnTo>
                    <a:pt x="334" y="2202"/>
                  </a:lnTo>
                  <a:cubicBezTo>
                    <a:pt x="268" y="2235"/>
                    <a:pt x="234" y="2269"/>
                    <a:pt x="201" y="2302"/>
                  </a:cubicBezTo>
                  <a:cubicBezTo>
                    <a:pt x="201" y="2369"/>
                    <a:pt x="168" y="2402"/>
                    <a:pt x="168" y="2469"/>
                  </a:cubicBezTo>
                  <a:cubicBezTo>
                    <a:pt x="168" y="2502"/>
                    <a:pt x="201" y="2536"/>
                    <a:pt x="201" y="2569"/>
                  </a:cubicBezTo>
                  <a:cubicBezTo>
                    <a:pt x="218" y="2586"/>
                    <a:pt x="234" y="2594"/>
                    <a:pt x="255" y="2594"/>
                  </a:cubicBezTo>
                  <a:cubicBezTo>
                    <a:pt x="276" y="2594"/>
                    <a:pt x="301" y="2586"/>
                    <a:pt x="334" y="2569"/>
                  </a:cubicBezTo>
                  <a:lnTo>
                    <a:pt x="868" y="2269"/>
                  </a:lnTo>
                  <a:cubicBezTo>
                    <a:pt x="902" y="2235"/>
                    <a:pt x="935" y="2202"/>
                    <a:pt x="968" y="2135"/>
                  </a:cubicBezTo>
                  <a:cubicBezTo>
                    <a:pt x="1002" y="2102"/>
                    <a:pt x="1002" y="2035"/>
                    <a:pt x="1002" y="2002"/>
                  </a:cubicBezTo>
                  <a:cubicBezTo>
                    <a:pt x="1002" y="1969"/>
                    <a:pt x="1002" y="1902"/>
                    <a:pt x="968" y="1902"/>
                  </a:cubicBezTo>
                  <a:cubicBezTo>
                    <a:pt x="968" y="1874"/>
                    <a:pt x="956" y="1863"/>
                    <a:pt x="940" y="1863"/>
                  </a:cubicBezTo>
                  <a:cubicBezTo>
                    <a:pt x="918" y="1863"/>
                    <a:pt x="887" y="1883"/>
                    <a:pt x="868" y="1902"/>
                  </a:cubicBezTo>
                  <a:lnTo>
                    <a:pt x="701" y="1969"/>
                  </a:lnTo>
                  <a:lnTo>
                    <a:pt x="701" y="601"/>
                  </a:lnTo>
                  <a:lnTo>
                    <a:pt x="968" y="501"/>
                  </a:lnTo>
                  <a:lnTo>
                    <a:pt x="968" y="834"/>
                  </a:lnTo>
                  <a:cubicBezTo>
                    <a:pt x="935" y="868"/>
                    <a:pt x="968" y="935"/>
                    <a:pt x="1002" y="1001"/>
                  </a:cubicBezTo>
                  <a:lnTo>
                    <a:pt x="1068" y="1001"/>
                  </a:lnTo>
                  <a:cubicBezTo>
                    <a:pt x="1102" y="968"/>
                    <a:pt x="1135" y="935"/>
                    <a:pt x="1168" y="868"/>
                  </a:cubicBezTo>
                  <a:cubicBezTo>
                    <a:pt x="1168" y="801"/>
                    <a:pt x="1168" y="734"/>
                    <a:pt x="1168" y="701"/>
                  </a:cubicBezTo>
                  <a:lnTo>
                    <a:pt x="11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4"/>
            <p:cNvSpPr/>
            <p:nvPr/>
          </p:nvSpPr>
          <p:spPr>
            <a:xfrm>
              <a:off x="2796325" y="1375600"/>
              <a:ext cx="30900" cy="68200"/>
            </a:xfrm>
            <a:custGeom>
              <a:rect b="b" l="l" r="r" t="t"/>
              <a:pathLst>
                <a:path extrusionOk="0" h="2728" w="1236">
                  <a:moveTo>
                    <a:pt x="1235" y="0"/>
                  </a:moveTo>
                  <a:lnTo>
                    <a:pt x="168" y="601"/>
                  </a:lnTo>
                  <a:cubicBezTo>
                    <a:pt x="101" y="634"/>
                    <a:pt x="68" y="667"/>
                    <a:pt x="34" y="734"/>
                  </a:cubicBezTo>
                  <a:cubicBezTo>
                    <a:pt x="34" y="767"/>
                    <a:pt x="1" y="801"/>
                    <a:pt x="1" y="868"/>
                  </a:cubicBezTo>
                  <a:cubicBezTo>
                    <a:pt x="1" y="901"/>
                    <a:pt x="1" y="934"/>
                    <a:pt x="34" y="968"/>
                  </a:cubicBezTo>
                  <a:cubicBezTo>
                    <a:pt x="51" y="984"/>
                    <a:pt x="68" y="993"/>
                    <a:pt x="88" y="993"/>
                  </a:cubicBezTo>
                  <a:cubicBezTo>
                    <a:pt x="109" y="993"/>
                    <a:pt x="134" y="984"/>
                    <a:pt x="168" y="968"/>
                  </a:cubicBezTo>
                  <a:lnTo>
                    <a:pt x="201" y="968"/>
                  </a:lnTo>
                  <a:lnTo>
                    <a:pt x="201" y="2335"/>
                  </a:lnTo>
                  <a:lnTo>
                    <a:pt x="168" y="2335"/>
                  </a:lnTo>
                  <a:cubicBezTo>
                    <a:pt x="101" y="2369"/>
                    <a:pt x="68" y="2402"/>
                    <a:pt x="34" y="2469"/>
                  </a:cubicBezTo>
                  <a:cubicBezTo>
                    <a:pt x="34" y="2502"/>
                    <a:pt x="1" y="2535"/>
                    <a:pt x="1" y="2602"/>
                  </a:cubicBezTo>
                  <a:cubicBezTo>
                    <a:pt x="1" y="2635"/>
                    <a:pt x="1" y="2669"/>
                    <a:pt x="34" y="2702"/>
                  </a:cubicBezTo>
                  <a:cubicBezTo>
                    <a:pt x="51" y="2719"/>
                    <a:pt x="68" y="2727"/>
                    <a:pt x="88" y="2727"/>
                  </a:cubicBezTo>
                  <a:cubicBezTo>
                    <a:pt x="109" y="2727"/>
                    <a:pt x="134" y="2719"/>
                    <a:pt x="168" y="2702"/>
                  </a:cubicBezTo>
                  <a:lnTo>
                    <a:pt x="668" y="2435"/>
                  </a:lnTo>
                  <a:cubicBezTo>
                    <a:pt x="701" y="2402"/>
                    <a:pt x="735" y="2369"/>
                    <a:pt x="768" y="2302"/>
                  </a:cubicBezTo>
                  <a:cubicBezTo>
                    <a:pt x="801" y="2269"/>
                    <a:pt x="801" y="2202"/>
                    <a:pt x="801" y="2168"/>
                  </a:cubicBezTo>
                  <a:cubicBezTo>
                    <a:pt x="801" y="2135"/>
                    <a:pt x="801" y="2102"/>
                    <a:pt x="768" y="2068"/>
                  </a:cubicBezTo>
                  <a:cubicBezTo>
                    <a:pt x="751" y="2052"/>
                    <a:pt x="735" y="2043"/>
                    <a:pt x="718" y="2043"/>
                  </a:cubicBezTo>
                  <a:cubicBezTo>
                    <a:pt x="701" y="2043"/>
                    <a:pt x="685" y="2052"/>
                    <a:pt x="668" y="2068"/>
                  </a:cubicBezTo>
                  <a:lnTo>
                    <a:pt x="435" y="2202"/>
                  </a:lnTo>
                  <a:lnTo>
                    <a:pt x="435" y="1701"/>
                  </a:lnTo>
                  <a:lnTo>
                    <a:pt x="635" y="1568"/>
                  </a:lnTo>
                  <a:lnTo>
                    <a:pt x="635" y="1568"/>
                  </a:lnTo>
                  <a:cubicBezTo>
                    <a:pt x="601" y="1635"/>
                    <a:pt x="601" y="1668"/>
                    <a:pt x="635" y="1735"/>
                  </a:cubicBezTo>
                  <a:cubicBezTo>
                    <a:pt x="635" y="1758"/>
                    <a:pt x="668" y="1782"/>
                    <a:pt x="699" y="1782"/>
                  </a:cubicBezTo>
                  <a:cubicBezTo>
                    <a:pt x="712" y="1782"/>
                    <a:pt x="725" y="1778"/>
                    <a:pt x="735" y="1768"/>
                  </a:cubicBezTo>
                  <a:cubicBezTo>
                    <a:pt x="768" y="1735"/>
                    <a:pt x="768" y="1701"/>
                    <a:pt x="801" y="1668"/>
                  </a:cubicBezTo>
                  <a:cubicBezTo>
                    <a:pt x="835" y="1601"/>
                    <a:pt x="835" y="1535"/>
                    <a:pt x="835" y="1468"/>
                  </a:cubicBezTo>
                  <a:lnTo>
                    <a:pt x="835" y="1034"/>
                  </a:lnTo>
                  <a:cubicBezTo>
                    <a:pt x="835" y="1001"/>
                    <a:pt x="835" y="934"/>
                    <a:pt x="801" y="868"/>
                  </a:cubicBezTo>
                  <a:lnTo>
                    <a:pt x="735" y="868"/>
                  </a:lnTo>
                  <a:cubicBezTo>
                    <a:pt x="668" y="901"/>
                    <a:pt x="635" y="968"/>
                    <a:pt x="635" y="1034"/>
                  </a:cubicBezTo>
                  <a:cubicBezTo>
                    <a:pt x="601" y="1068"/>
                    <a:pt x="601" y="1134"/>
                    <a:pt x="635" y="1201"/>
                  </a:cubicBezTo>
                  <a:lnTo>
                    <a:pt x="435" y="1335"/>
                  </a:lnTo>
                  <a:lnTo>
                    <a:pt x="435" y="801"/>
                  </a:lnTo>
                  <a:lnTo>
                    <a:pt x="1002" y="467"/>
                  </a:lnTo>
                  <a:lnTo>
                    <a:pt x="1002" y="667"/>
                  </a:lnTo>
                  <a:cubicBezTo>
                    <a:pt x="1002" y="734"/>
                    <a:pt x="1002" y="767"/>
                    <a:pt x="1035" y="834"/>
                  </a:cubicBezTo>
                  <a:lnTo>
                    <a:pt x="1102" y="834"/>
                  </a:lnTo>
                  <a:cubicBezTo>
                    <a:pt x="1135" y="801"/>
                    <a:pt x="1168" y="767"/>
                    <a:pt x="1202" y="734"/>
                  </a:cubicBezTo>
                  <a:cubicBezTo>
                    <a:pt x="1202" y="667"/>
                    <a:pt x="1235" y="601"/>
                    <a:pt x="1235" y="534"/>
                  </a:cubicBezTo>
                  <a:lnTo>
                    <a:pt x="12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4"/>
            <p:cNvSpPr/>
            <p:nvPr/>
          </p:nvSpPr>
          <p:spPr>
            <a:xfrm>
              <a:off x="2833025" y="1381425"/>
              <a:ext cx="24200" cy="21725"/>
            </a:xfrm>
            <a:custGeom>
              <a:rect b="b" l="l" r="r" t="t"/>
              <a:pathLst>
                <a:path extrusionOk="0" h="869" w="968">
                  <a:moveTo>
                    <a:pt x="968" y="1"/>
                  </a:moveTo>
                  <a:lnTo>
                    <a:pt x="1" y="568"/>
                  </a:lnTo>
                  <a:lnTo>
                    <a:pt x="1" y="868"/>
                  </a:lnTo>
                  <a:lnTo>
                    <a:pt x="968" y="334"/>
                  </a:lnTo>
                  <a:lnTo>
                    <a:pt x="9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4"/>
            <p:cNvSpPr/>
            <p:nvPr/>
          </p:nvSpPr>
          <p:spPr>
            <a:xfrm>
              <a:off x="2867225" y="1339325"/>
              <a:ext cx="25025" cy="60475"/>
            </a:xfrm>
            <a:custGeom>
              <a:rect b="b" l="l" r="r" t="t"/>
              <a:pathLst>
                <a:path extrusionOk="0" h="2419" w="1001">
                  <a:moveTo>
                    <a:pt x="597" y="359"/>
                  </a:moveTo>
                  <a:cubicBezTo>
                    <a:pt x="626" y="359"/>
                    <a:pt x="651" y="367"/>
                    <a:pt x="667" y="384"/>
                  </a:cubicBezTo>
                  <a:cubicBezTo>
                    <a:pt x="734" y="451"/>
                    <a:pt x="767" y="517"/>
                    <a:pt x="734" y="584"/>
                  </a:cubicBezTo>
                  <a:cubicBezTo>
                    <a:pt x="734" y="651"/>
                    <a:pt x="734" y="751"/>
                    <a:pt x="667" y="817"/>
                  </a:cubicBezTo>
                  <a:cubicBezTo>
                    <a:pt x="634" y="918"/>
                    <a:pt x="567" y="984"/>
                    <a:pt x="501" y="1018"/>
                  </a:cubicBezTo>
                  <a:cubicBezTo>
                    <a:pt x="467" y="1034"/>
                    <a:pt x="434" y="1043"/>
                    <a:pt x="405" y="1043"/>
                  </a:cubicBezTo>
                  <a:cubicBezTo>
                    <a:pt x="376" y="1043"/>
                    <a:pt x="350" y="1034"/>
                    <a:pt x="334" y="1018"/>
                  </a:cubicBezTo>
                  <a:cubicBezTo>
                    <a:pt x="267" y="984"/>
                    <a:pt x="267" y="918"/>
                    <a:pt x="267" y="851"/>
                  </a:cubicBezTo>
                  <a:cubicBezTo>
                    <a:pt x="267" y="751"/>
                    <a:pt x="267" y="651"/>
                    <a:pt x="334" y="584"/>
                  </a:cubicBezTo>
                  <a:cubicBezTo>
                    <a:pt x="367" y="484"/>
                    <a:pt x="434" y="417"/>
                    <a:pt x="501" y="384"/>
                  </a:cubicBezTo>
                  <a:cubicBezTo>
                    <a:pt x="534" y="367"/>
                    <a:pt x="567" y="359"/>
                    <a:pt x="597" y="359"/>
                  </a:cubicBezTo>
                  <a:close/>
                  <a:moveTo>
                    <a:pt x="601" y="1334"/>
                  </a:moveTo>
                  <a:cubicBezTo>
                    <a:pt x="634" y="1334"/>
                    <a:pt x="667" y="1351"/>
                    <a:pt x="701" y="1385"/>
                  </a:cubicBezTo>
                  <a:cubicBezTo>
                    <a:pt x="734" y="1418"/>
                    <a:pt x="767" y="1518"/>
                    <a:pt x="767" y="1585"/>
                  </a:cubicBezTo>
                  <a:cubicBezTo>
                    <a:pt x="767" y="1651"/>
                    <a:pt x="734" y="1751"/>
                    <a:pt x="701" y="1818"/>
                  </a:cubicBezTo>
                  <a:cubicBezTo>
                    <a:pt x="667" y="1885"/>
                    <a:pt x="601" y="1952"/>
                    <a:pt x="501" y="2018"/>
                  </a:cubicBezTo>
                  <a:cubicBezTo>
                    <a:pt x="453" y="2042"/>
                    <a:pt x="390" y="2065"/>
                    <a:pt x="344" y="2065"/>
                  </a:cubicBezTo>
                  <a:cubicBezTo>
                    <a:pt x="326" y="2065"/>
                    <a:pt x="310" y="2061"/>
                    <a:pt x="300" y="2052"/>
                  </a:cubicBezTo>
                  <a:cubicBezTo>
                    <a:pt x="267" y="2018"/>
                    <a:pt x="234" y="1952"/>
                    <a:pt x="234" y="1885"/>
                  </a:cubicBezTo>
                  <a:cubicBezTo>
                    <a:pt x="234" y="1785"/>
                    <a:pt x="267" y="1685"/>
                    <a:pt x="300" y="1585"/>
                  </a:cubicBezTo>
                  <a:cubicBezTo>
                    <a:pt x="367" y="1518"/>
                    <a:pt x="434" y="1418"/>
                    <a:pt x="501" y="1385"/>
                  </a:cubicBezTo>
                  <a:cubicBezTo>
                    <a:pt x="534" y="1351"/>
                    <a:pt x="567" y="1334"/>
                    <a:pt x="601" y="1334"/>
                  </a:cubicBezTo>
                  <a:close/>
                  <a:moveTo>
                    <a:pt x="701" y="0"/>
                  </a:moveTo>
                  <a:cubicBezTo>
                    <a:pt x="642" y="0"/>
                    <a:pt x="584" y="17"/>
                    <a:pt x="534" y="50"/>
                  </a:cubicBezTo>
                  <a:cubicBezTo>
                    <a:pt x="367" y="150"/>
                    <a:pt x="267" y="284"/>
                    <a:pt x="200" y="451"/>
                  </a:cubicBezTo>
                  <a:cubicBezTo>
                    <a:pt x="100" y="617"/>
                    <a:pt x="67" y="784"/>
                    <a:pt x="67" y="984"/>
                  </a:cubicBezTo>
                  <a:cubicBezTo>
                    <a:pt x="34" y="1051"/>
                    <a:pt x="67" y="1151"/>
                    <a:pt x="67" y="1218"/>
                  </a:cubicBezTo>
                  <a:cubicBezTo>
                    <a:pt x="100" y="1284"/>
                    <a:pt x="134" y="1318"/>
                    <a:pt x="200" y="1385"/>
                  </a:cubicBezTo>
                  <a:cubicBezTo>
                    <a:pt x="134" y="1485"/>
                    <a:pt x="100" y="1585"/>
                    <a:pt x="67" y="1685"/>
                  </a:cubicBezTo>
                  <a:cubicBezTo>
                    <a:pt x="34" y="1785"/>
                    <a:pt x="0" y="1885"/>
                    <a:pt x="0" y="2018"/>
                  </a:cubicBezTo>
                  <a:cubicBezTo>
                    <a:pt x="0" y="2118"/>
                    <a:pt x="34" y="2218"/>
                    <a:pt x="67" y="2285"/>
                  </a:cubicBezTo>
                  <a:cubicBezTo>
                    <a:pt x="100" y="2352"/>
                    <a:pt x="167" y="2419"/>
                    <a:pt x="234" y="2419"/>
                  </a:cubicBezTo>
                  <a:cubicBezTo>
                    <a:pt x="334" y="2419"/>
                    <a:pt x="434" y="2419"/>
                    <a:pt x="501" y="2352"/>
                  </a:cubicBezTo>
                  <a:cubicBezTo>
                    <a:pt x="601" y="2285"/>
                    <a:pt x="701" y="2218"/>
                    <a:pt x="767" y="2118"/>
                  </a:cubicBezTo>
                  <a:cubicBezTo>
                    <a:pt x="834" y="2018"/>
                    <a:pt x="901" y="1918"/>
                    <a:pt x="934" y="1785"/>
                  </a:cubicBezTo>
                  <a:cubicBezTo>
                    <a:pt x="968" y="1685"/>
                    <a:pt x="1001" y="1551"/>
                    <a:pt x="1001" y="1451"/>
                  </a:cubicBezTo>
                  <a:cubicBezTo>
                    <a:pt x="1001" y="1351"/>
                    <a:pt x="1001" y="1251"/>
                    <a:pt x="968" y="1184"/>
                  </a:cubicBezTo>
                  <a:cubicBezTo>
                    <a:pt x="934" y="1118"/>
                    <a:pt x="901" y="1051"/>
                    <a:pt x="834" y="1018"/>
                  </a:cubicBezTo>
                  <a:cubicBezTo>
                    <a:pt x="868" y="918"/>
                    <a:pt x="934" y="817"/>
                    <a:pt x="968" y="717"/>
                  </a:cubicBezTo>
                  <a:cubicBezTo>
                    <a:pt x="968" y="617"/>
                    <a:pt x="1001" y="551"/>
                    <a:pt x="1001" y="451"/>
                  </a:cubicBezTo>
                  <a:cubicBezTo>
                    <a:pt x="1001" y="317"/>
                    <a:pt x="968" y="150"/>
                    <a:pt x="868" y="50"/>
                  </a:cubicBezTo>
                  <a:cubicBezTo>
                    <a:pt x="817" y="17"/>
                    <a:pt x="759" y="0"/>
                    <a:pt x="7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4"/>
            <p:cNvSpPr/>
            <p:nvPr/>
          </p:nvSpPr>
          <p:spPr>
            <a:xfrm>
              <a:off x="2904750" y="1318875"/>
              <a:ext cx="19200" cy="33175"/>
            </a:xfrm>
            <a:custGeom>
              <a:rect b="b" l="l" r="r" t="t"/>
              <a:pathLst>
                <a:path extrusionOk="0" h="1327" w="768">
                  <a:moveTo>
                    <a:pt x="768" y="1"/>
                  </a:moveTo>
                  <a:lnTo>
                    <a:pt x="467" y="168"/>
                  </a:lnTo>
                  <a:lnTo>
                    <a:pt x="567" y="968"/>
                  </a:lnTo>
                  <a:cubicBezTo>
                    <a:pt x="567" y="1002"/>
                    <a:pt x="567" y="1002"/>
                    <a:pt x="601" y="1035"/>
                  </a:cubicBezTo>
                  <a:lnTo>
                    <a:pt x="634" y="1035"/>
                  </a:lnTo>
                  <a:cubicBezTo>
                    <a:pt x="667" y="1035"/>
                    <a:pt x="667" y="1002"/>
                    <a:pt x="701" y="1002"/>
                  </a:cubicBezTo>
                  <a:cubicBezTo>
                    <a:pt x="701" y="935"/>
                    <a:pt x="701" y="902"/>
                    <a:pt x="701" y="868"/>
                  </a:cubicBezTo>
                  <a:lnTo>
                    <a:pt x="768" y="1"/>
                  </a:lnTo>
                  <a:close/>
                  <a:moveTo>
                    <a:pt x="301" y="268"/>
                  </a:moveTo>
                  <a:lnTo>
                    <a:pt x="0" y="435"/>
                  </a:lnTo>
                  <a:lnTo>
                    <a:pt x="67" y="1235"/>
                  </a:lnTo>
                  <a:cubicBezTo>
                    <a:pt x="67" y="1269"/>
                    <a:pt x="100" y="1302"/>
                    <a:pt x="100" y="1302"/>
                  </a:cubicBezTo>
                  <a:cubicBezTo>
                    <a:pt x="100" y="1319"/>
                    <a:pt x="109" y="1327"/>
                    <a:pt x="117" y="1327"/>
                  </a:cubicBezTo>
                  <a:cubicBezTo>
                    <a:pt x="125" y="1327"/>
                    <a:pt x="134" y="1319"/>
                    <a:pt x="134" y="1302"/>
                  </a:cubicBezTo>
                  <a:cubicBezTo>
                    <a:pt x="167" y="1302"/>
                    <a:pt x="200" y="1269"/>
                    <a:pt x="200" y="1269"/>
                  </a:cubicBezTo>
                  <a:cubicBezTo>
                    <a:pt x="200" y="1235"/>
                    <a:pt x="200" y="1202"/>
                    <a:pt x="234" y="1168"/>
                  </a:cubicBezTo>
                  <a:lnTo>
                    <a:pt x="301" y="2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4"/>
            <p:cNvSpPr/>
            <p:nvPr/>
          </p:nvSpPr>
          <p:spPr>
            <a:xfrm>
              <a:off x="2937275" y="1302625"/>
              <a:ext cx="24200" cy="56450"/>
            </a:xfrm>
            <a:custGeom>
              <a:rect b="b" l="l" r="r" t="t"/>
              <a:pathLst>
                <a:path extrusionOk="0" h="2258" w="968">
                  <a:moveTo>
                    <a:pt x="680" y="0"/>
                  </a:moveTo>
                  <a:cubicBezTo>
                    <a:pt x="626" y="0"/>
                    <a:pt x="567" y="17"/>
                    <a:pt x="501" y="51"/>
                  </a:cubicBezTo>
                  <a:cubicBezTo>
                    <a:pt x="401" y="84"/>
                    <a:pt x="367" y="151"/>
                    <a:pt x="300" y="217"/>
                  </a:cubicBezTo>
                  <a:cubicBezTo>
                    <a:pt x="200" y="317"/>
                    <a:pt x="100" y="417"/>
                    <a:pt x="34" y="551"/>
                  </a:cubicBezTo>
                  <a:lnTo>
                    <a:pt x="34" y="818"/>
                  </a:lnTo>
                  <a:cubicBezTo>
                    <a:pt x="0" y="884"/>
                    <a:pt x="34" y="918"/>
                    <a:pt x="67" y="985"/>
                  </a:cubicBezTo>
                  <a:lnTo>
                    <a:pt x="134" y="985"/>
                  </a:lnTo>
                  <a:cubicBezTo>
                    <a:pt x="167" y="951"/>
                    <a:pt x="200" y="918"/>
                    <a:pt x="234" y="884"/>
                  </a:cubicBezTo>
                  <a:cubicBezTo>
                    <a:pt x="234" y="818"/>
                    <a:pt x="234" y="751"/>
                    <a:pt x="234" y="684"/>
                  </a:cubicBezTo>
                  <a:lnTo>
                    <a:pt x="234" y="618"/>
                  </a:lnTo>
                  <a:cubicBezTo>
                    <a:pt x="300" y="551"/>
                    <a:pt x="401" y="451"/>
                    <a:pt x="501" y="417"/>
                  </a:cubicBezTo>
                  <a:cubicBezTo>
                    <a:pt x="534" y="401"/>
                    <a:pt x="567" y="392"/>
                    <a:pt x="597" y="392"/>
                  </a:cubicBezTo>
                  <a:cubicBezTo>
                    <a:pt x="626" y="392"/>
                    <a:pt x="651" y="401"/>
                    <a:pt x="667" y="417"/>
                  </a:cubicBezTo>
                  <a:cubicBezTo>
                    <a:pt x="734" y="451"/>
                    <a:pt x="734" y="518"/>
                    <a:pt x="734" y="584"/>
                  </a:cubicBezTo>
                  <a:cubicBezTo>
                    <a:pt x="734" y="651"/>
                    <a:pt x="701" y="718"/>
                    <a:pt x="667" y="784"/>
                  </a:cubicBezTo>
                  <a:cubicBezTo>
                    <a:pt x="601" y="951"/>
                    <a:pt x="467" y="1085"/>
                    <a:pt x="367" y="1218"/>
                  </a:cubicBezTo>
                  <a:lnTo>
                    <a:pt x="367" y="1418"/>
                  </a:lnTo>
                  <a:cubicBezTo>
                    <a:pt x="367" y="1452"/>
                    <a:pt x="367" y="1518"/>
                    <a:pt x="401" y="1552"/>
                  </a:cubicBezTo>
                  <a:cubicBezTo>
                    <a:pt x="401" y="1568"/>
                    <a:pt x="409" y="1577"/>
                    <a:pt x="421" y="1577"/>
                  </a:cubicBezTo>
                  <a:cubicBezTo>
                    <a:pt x="434" y="1577"/>
                    <a:pt x="451" y="1568"/>
                    <a:pt x="467" y="1552"/>
                  </a:cubicBezTo>
                  <a:cubicBezTo>
                    <a:pt x="501" y="1552"/>
                    <a:pt x="534" y="1518"/>
                    <a:pt x="534" y="1485"/>
                  </a:cubicBezTo>
                  <a:cubicBezTo>
                    <a:pt x="567" y="1418"/>
                    <a:pt x="567" y="1351"/>
                    <a:pt x="601" y="1318"/>
                  </a:cubicBezTo>
                  <a:cubicBezTo>
                    <a:pt x="701" y="1185"/>
                    <a:pt x="801" y="1018"/>
                    <a:pt x="901" y="851"/>
                  </a:cubicBezTo>
                  <a:cubicBezTo>
                    <a:pt x="934" y="751"/>
                    <a:pt x="968" y="618"/>
                    <a:pt x="968" y="484"/>
                  </a:cubicBezTo>
                  <a:cubicBezTo>
                    <a:pt x="968" y="317"/>
                    <a:pt x="934" y="184"/>
                    <a:pt x="834" y="51"/>
                  </a:cubicBezTo>
                  <a:cubicBezTo>
                    <a:pt x="784" y="17"/>
                    <a:pt x="734" y="0"/>
                    <a:pt x="680" y="0"/>
                  </a:cubicBezTo>
                  <a:close/>
                  <a:moveTo>
                    <a:pt x="546" y="1827"/>
                  </a:moveTo>
                  <a:cubicBezTo>
                    <a:pt x="526" y="1827"/>
                    <a:pt x="501" y="1835"/>
                    <a:pt x="467" y="1852"/>
                  </a:cubicBezTo>
                  <a:cubicBezTo>
                    <a:pt x="434" y="1885"/>
                    <a:pt x="367" y="1919"/>
                    <a:pt x="334" y="1985"/>
                  </a:cubicBezTo>
                  <a:cubicBezTo>
                    <a:pt x="334" y="2019"/>
                    <a:pt x="300" y="2085"/>
                    <a:pt x="300" y="2119"/>
                  </a:cubicBezTo>
                  <a:cubicBezTo>
                    <a:pt x="300" y="2152"/>
                    <a:pt x="334" y="2185"/>
                    <a:pt x="334" y="2219"/>
                  </a:cubicBezTo>
                  <a:cubicBezTo>
                    <a:pt x="348" y="2247"/>
                    <a:pt x="362" y="2257"/>
                    <a:pt x="379" y="2257"/>
                  </a:cubicBezTo>
                  <a:cubicBezTo>
                    <a:pt x="401" y="2257"/>
                    <a:pt x="429" y="2238"/>
                    <a:pt x="467" y="2219"/>
                  </a:cubicBezTo>
                  <a:cubicBezTo>
                    <a:pt x="534" y="2219"/>
                    <a:pt x="567" y="2152"/>
                    <a:pt x="601" y="2119"/>
                  </a:cubicBezTo>
                  <a:cubicBezTo>
                    <a:pt x="601" y="2052"/>
                    <a:pt x="634" y="2019"/>
                    <a:pt x="634" y="1952"/>
                  </a:cubicBezTo>
                  <a:cubicBezTo>
                    <a:pt x="634" y="1919"/>
                    <a:pt x="634" y="1885"/>
                    <a:pt x="601" y="1852"/>
                  </a:cubicBezTo>
                  <a:cubicBezTo>
                    <a:pt x="584" y="1835"/>
                    <a:pt x="567" y="1827"/>
                    <a:pt x="546" y="1827"/>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4"/>
            <p:cNvSpPr/>
            <p:nvPr/>
          </p:nvSpPr>
          <p:spPr>
            <a:xfrm>
              <a:off x="2968950" y="1294700"/>
              <a:ext cx="32550" cy="49850"/>
            </a:xfrm>
            <a:custGeom>
              <a:rect b="b" l="l" r="r" t="t"/>
              <a:pathLst>
                <a:path extrusionOk="0" h="1994" w="1302">
                  <a:moveTo>
                    <a:pt x="134" y="1"/>
                  </a:moveTo>
                  <a:cubicBezTo>
                    <a:pt x="101" y="34"/>
                    <a:pt x="68" y="67"/>
                    <a:pt x="34" y="101"/>
                  </a:cubicBezTo>
                  <a:cubicBezTo>
                    <a:pt x="34" y="134"/>
                    <a:pt x="1" y="201"/>
                    <a:pt x="1" y="234"/>
                  </a:cubicBezTo>
                  <a:cubicBezTo>
                    <a:pt x="1" y="267"/>
                    <a:pt x="1" y="301"/>
                    <a:pt x="1" y="334"/>
                  </a:cubicBezTo>
                  <a:cubicBezTo>
                    <a:pt x="34" y="334"/>
                    <a:pt x="68" y="368"/>
                    <a:pt x="101" y="368"/>
                  </a:cubicBezTo>
                  <a:lnTo>
                    <a:pt x="835" y="568"/>
                  </a:lnTo>
                  <a:lnTo>
                    <a:pt x="101" y="1635"/>
                  </a:lnTo>
                  <a:cubicBezTo>
                    <a:pt x="68" y="1668"/>
                    <a:pt x="34" y="1702"/>
                    <a:pt x="1" y="1769"/>
                  </a:cubicBezTo>
                  <a:cubicBezTo>
                    <a:pt x="1" y="1802"/>
                    <a:pt x="1" y="1835"/>
                    <a:pt x="1" y="1869"/>
                  </a:cubicBezTo>
                  <a:cubicBezTo>
                    <a:pt x="1" y="1902"/>
                    <a:pt x="34" y="1935"/>
                    <a:pt x="34" y="1969"/>
                  </a:cubicBezTo>
                  <a:cubicBezTo>
                    <a:pt x="51" y="1985"/>
                    <a:pt x="68" y="1994"/>
                    <a:pt x="84" y="1994"/>
                  </a:cubicBezTo>
                  <a:cubicBezTo>
                    <a:pt x="101" y="1994"/>
                    <a:pt x="118" y="1985"/>
                    <a:pt x="134" y="1969"/>
                  </a:cubicBezTo>
                  <a:cubicBezTo>
                    <a:pt x="168" y="1935"/>
                    <a:pt x="201" y="1902"/>
                    <a:pt x="201" y="1869"/>
                  </a:cubicBezTo>
                  <a:lnTo>
                    <a:pt x="1302" y="301"/>
                  </a:lnTo>
                  <a:lnTo>
                    <a:pt x="2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4"/>
            <p:cNvSpPr/>
            <p:nvPr/>
          </p:nvSpPr>
          <p:spPr>
            <a:xfrm>
              <a:off x="1687200" y="2122800"/>
              <a:ext cx="32550" cy="50050"/>
            </a:xfrm>
            <a:custGeom>
              <a:rect b="b" l="l" r="r" t="t"/>
              <a:pathLst>
                <a:path extrusionOk="0" h="2002" w="1302">
                  <a:moveTo>
                    <a:pt x="1202" y="0"/>
                  </a:moveTo>
                  <a:cubicBezTo>
                    <a:pt x="1168" y="34"/>
                    <a:pt x="1135" y="67"/>
                    <a:pt x="1102" y="100"/>
                  </a:cubicBezTo>
                  <a:lnTo>
                    <a:pt x="1" y="1702"/>
                  </a:lnTo>
                  <a:lnTo>
                    <a:pt x="1102" y="2002"/>
                  </a:lnTo>
                  <a:lnTo>
                    <a:pt x="1202" y="2002"/>
                  </a:lnTo>
                  <a:cubicBezTo>
                    <a:pt x="1235" y="1968"/>
                    <a:pt x="1268" y="1935"/>
                    <a:pt x="1268" y="1902"/>
                  </a:cubicBezTo>
                  <a:cubicBezTo>
                    <a:pt x="1302" y="1835"/>
                    <a:pt x="1302" y="1802"/>
                    <a:pt x="1302" y="1735"/>
                  </a:cubicBezTo>
                  <a:cubicBezTo>
                    <a:pt x="1302" y="1702"/>
                    <a:pt x="1302" y="1702"/>
                    <a:pt x="1302" y="1668"/>
                  </a:cubicBezTo>
                  <a:cubicBezTo>
                    <a:pt x="1302" y="1635"/>
                    <a:pt x="1268" y="1635"/>
                    <a:pt x="1235" y="1635"/>
                  </a:cubicBezTo>
                  <a:lnTo>
                    <a:pt x="501" y="1401"/>
                  </a:lnTo>
                  <a:lnTo>
                    <a:pt x="1235" y="367"/>
                  </a:lnTo>
                  <a:cubicBezTo>
                    <a:pt x="1268" y="301"/>
                    <a:pt x="1302" y="267"/>
                    <a:pt x="1302" y="234"/>
                  </a:cubicBezTo>
                  <a:cubicBezTo>
                    <a:pt x="1302" y="200"/>
                    <a:pt x="1302" y="167"/>
                    <a:pt x="1302" y="134"/>
                  </a:cubicBezTo>
                  <a:cubicBezTo>
                    <a:pt x="1302" y="67"/>
                    <a:pt x="1302"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4"/>
            <p:cNvSpPr/>
            <p:nvPr/>
          </p:nvSpPr>
          <p:spPr>
            <a:xfrm>
              <a:off x="1723900" y="2114450"/>
              <a:ext cx="31725" cy="50075"/>
            </a:xfrm>
            <a:custGeom>
              <a:rect b="b" l="l" r="r" t="t"/>
              <a:pathLst>
                <a:path extrusionOk="0" h="2003" w="1269">
                  <a:moveTo>
                    <a:pt x="1135" y="1"/>
                  </a:moveTo>
                  <a:lnTo>
                    <a:pt x="835" y="168"/>
                  </a:lnTo>
                  <a:cubicBezTo>
                    <a:pt x="768" y="201"/>
                    <a:pt x="734" y="234"/>
                    <a:pt x="701" y="301"/>
                  </a:cubicBezTo>
                  <a:cubicBezTo>
                    <a:pt x="668" y="334"/>
                    <a:pt x="668" y="368"/>
                    <a:pt x="668" y="434"/>
                  </a:cubicBezTo>
                  <a:cubicBezTo>
                    <a:pt x="668" y="468"/>
                    <a:pt x="668" y="501"/>
                    <a:pt x="701" y="534"/>
                  </a:cubicBezTo>
                  <a:cubicBezTo>
                    <a:pt x="718" y="551"/>
                    <a:pt x="734" y="559"/>
                    <a:pt x="755" y="559"/>
                  </a:cubicBezTo>
                  <a:cubicBezTo>
                    <a:pt x="776" y="559"/>
                    <a:pt x="801" y="551"/>
                    <a:pt x="835" y="534"/>
                  </a:cubicBezTo>
                  <a:lnTo>
                    <a:pt x="901" y="501"/>
                  </a:lnTo>
                  <a:lnTo>
                    <a:pt x="901" y="1202"/>
                  </a:lnTo>
                  <a:cubicBezTo>
                    <a:pt x="835" y="1302"/>
                    <a:pt x="768" y="1368"/>
                    <a:pt x="701" y="1468"/>
                  </a:cubicBezTo>
                  <a:cubicBezTo>
                    <a:pt x="668" y="1502"/>
                    <a:pt x="601" y="1569"/>
                    <a:pt x="568" y="1602"/>
                  </a:cubicBezTo>
                  <a:lnTo>
                    <a:pt x="468" y="1602"/>
                  </a:lnTo>
                  <a:cubicBezTo>
                    <a:pt x="434" y="1569"/>
                    <a:pt x="434" y="1535"/>
                    <a:pt x="434" y="1435"/>
                  </a:cubicBezTo>
                  <a:lnTo>
                    <a:pt x="434" y="401"/>
                  </a:lnTo>
                  <a:lnTo>
                    <a:pt x="167" y="568"/>
                  </a:lnTo>
                  <a:cubicBezTo>
                    <a:pt x="101" y="601"/>
                    <a:pt x="67" y="635"/>
                    <a:pt x="34" y="668"/>
                  </a:cubicBezTo>
                  <a:cubicBezTo>
                    <a:pt x="1" y="735"/>
                    <a:pt x="1" y="768"/>
                    <a:pt x="1" y="835"/>
                  </a:cubicBezTo>
                  <a:cubicBezTo>
                    <a:pt x="1" y="868"/>
                    <a:pt x="1" y="901"/>
                    <a:pt x="34" y="935"/>
                  </a:cubicBezTo>
                  <a:cubicBezTo>
                    <a:pt x="51" y="951"/>
                    <a:pt x="67" y="960"/>
                    <a:pt x="88" y="960"/>
                  </a:cubicBezTo>
                  <a:cubicBezTo>
                    <a:pt x="109" y="960"/>
                    <a:pt x="134" y="951"/>
                    <a:pt x="167" y="935"/>
                  </a:cubicBezTo>
                  <a:lnTo>
                    <a:pt x="201" y="901"/>
                  </a:lnTo>
                  <a:lnTo>
                    <a:pt x="201" y="1669"/>
                  </a:lnTo>
                  <a:cubicBezTo>
                    <a:pt x="201" y="1735"/>
                    <a:pt x="201" y="1802"/>
                    <a:pt x="234" y="1869"/>
                  </a:cubicBezTo>
                  <a:cubicBezTo>
                    <a:pt x="234" y="1935"/>
                    <a:pt x="301" y="1969"/>
                    <a:pt x="368" y="2002"/>
                  </a:cubicBezTo>
                  <a:cubicBezTo>
                    <a:pt x="434" y="2002"/>
                    <a:pt x="501" y="2002"/>
                    <a:pt x="568" y="1969"/>
                  </a:cubicBezTo>
                  <a:cubicBezTo>
                    <a:pt x="601" y="1902"/>
                    <a:pt x="668" y="1869"/>
                    <a:pt x="701" y="1835"/>
                  </a:cubicBezTo>
                  <a:cubicBezTo>
                    <a:pt x="801" y="1769"/>
                    <a:pt x="835" y="1669"/>
                    <a:pt x="901" y="1602"/>
                  </a:cubicBezTo>
                  <a:lnTo>
                    <a:pt x="901" y="1702"/>
                  </a:lnTo>
                  <a:lnTo>
                    <a:pt x="1135" y="1569"/>
                  </a:lnTo>
                  <a:cubicBezTo>
                    <a:pt x="1168" y="1535"/>
                    <a:pt x="1201" y="1502"/>
                    <a:pt x="1235" y="1468"/>
                  </a:cubicBezTo>
                  <a:cubicBezTo>
                    <a:pt x="1268" y="1402"/>
                    <a:pt x="1268" y="1368"/>
                    <a:pt x="1268" y="1302"/>
                  </a:cubicBezTo>
                  <a:cubicBezTo>
                    <a:pt x="1268" y="1268"/>
                    <a:pt x="1268" y="1235"/>
                    <a:pt x="1235" y="1202"/>
                  </a:cubicBezTo>
                  <a:cubicBezTo>
                    <a:pt x="1218" y="1185"/>
                    <a:pt x="1201" y="1177"/>
                    <a:pt x="1185" y="1177"/>
                  </a:cubicBezTo>
                  <a:cubicBezTo>
                    <a:pt x="1168" y="1177"/>
                    <a:pt x="1151" y="1185"/>
                    <a:pt x="1135" y="1202"/>
                  </a:cubicBezTo>
                  <a:lnTo>
                    <a:pt x="11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4"/>
            <p:cNvSpPr/>
            <p:nvPr/>
          </p:nvSpPr>
          <p:spPr>
            <a:xfrm>
              <a:off x="1761425" y="2094025"/>
              <a:ext cx="29225" cy="54175"/>
            </a:xfrm>
            <a:custGeom>
              <a:rect b="b" l="l" r="r" t="t"/>
              <a:pathLst>
                <a:path extrusionOk="0" h="2167" w="1169">
                  <a:moveTo>
                    <a:pt x="985" y="0"/>
                  </a:moveTo>
                  <a:cubicBezTo>
                    <a:pt x="943" y="0"/>
                    <a:pt x="901" y="17"/>
                    <a:pt x="868" y="51"/>
                  </a:cubicBezTo>
                  <a:cubicBezTo>
                    <a:pt x="835" y="84"/>
                    <a:pt x="768" y="117"/>
                    <a:pt x="735" y="184"/>
                  </a:cubicBezTo>
                  <a:cubicBezTo>
                    <a:pt x="634" y="284"/>
                    <a:pt x="568" y="417"/>
                    <a:pt x="501" y="518"/>
                  </a:cubicBezTo>
                  <a:lnTo>
                    <a:pt x="501" y="317"/>
                  </a:lnTo>
                  <a:lnTo>
                    <a:pt x="201" y="551"/>
                  </a:lnTo>
                  <a:cubicBezTo>
                    <a:pt x="134" y="584"/>
                    <a:pt x="101" y="618"/>
                    <a:pt x="67" y="684"/>
                  </a:cubicBezTo>
                  <a:cubicBezTo>
                    <a:pt x="67" y="718"/>
                    <a:pt x="34" y="751"/>
                    <a:pt x="34" y="818"/>
                  </a:cubicBezTo>
                  <a:cubicBezTo>
                    <a:pt x="34" y="851"/>
                    <a:pt x="34" y="884"/>
                    <a:pt x="67" y="918"/>
                  </a:cubicBezTo>
                  <a:cubicBezTo>
                    <a:pt x="84" y="934"/>
                    <a:pt x="101" y="943"/>
                    <a:pt x="122" y="943"/>
                  </a:cubicBezTo>
                  <a:cubicBezTo>
                    <a:pt x="142" y="943"/>
                    <a:pt x="167" y="934"/>
                    <a:pt x="201" y="918"/>
                  </a:cubicBezTo>
                  <a:lnTo>
                    <a:pt x="268" y="851"/>
                  </a:lnTo>
                  <a:lnTo>
                    <a:pt x="268" y="1685"/>
                  </a:lnTo>
                  <a:lnTo>
                    <a:pt x="134" y="1785"/>
                  </a:lnTo>
                  <a:cubicBezTo>
                    <a:pt x="101" y="1785"/>
                    <a:pt x="34" y="1852"/>
                    <a:pt x="34" y="1885"/>
                  </a:cubicBezTo>
                  <a:cubicBezTo>
                    <a:pt x="1" y="1919"/>
                    <a:pt x="1" y="1985"/>
                    <a:pt x="1" y="2019"/>
                  </a:cubicBezTo>
                  <a:cubicBezTo>
                    <a:pt x="1" y="2085"/>
                    <a:pt x="1" y="2085"/>
                    <a:pt x="34" y="2152"/>
                  </a:cubicBezTo>
                  <a:cubicBezTo>
                    <a:pt x="34" y="2163"/>
                    <a:pt x="38" y="2167"/>
                    <a:pt x="45" y="2167"/>
                  </a:cubicBezTo>
                  <a:cubicBezTo>
                    <a:pt x="60" y="2167"/>
                    <a:pt x="90" y="2152"/>
                    <a:pt x="134" y="2152"/>
                  </a:cubicBezTo>
                  <a:lnTo>
                    <a:pt x="835" y="1718"/>
                  </a:lnTo>
                  <a:cubicBezTo>
                    <a:pt x="868" y="1685"/>
                    <a:pt x="901" y="1652"/>
                    <a:pt x="935" y="1618"/>
                  </a:cubicBezTo>
                  <a:cubicBezTo>
                    <a:pt x="968" y="1552"/>
                    <a:pt x="968" y="1518"/>
                    <a:pt x="968" y="1452"/>
                  </a:cubicBezTo>
                  <a:cubicBezTo>
                    <a:pt x="968" y="1418"/>
                    <a:pt x="968" y="1385"/>
                    <a:pt x="935" y="1351"/>
                  </a:cubicBezTo>
                  <a:cubicBezTo>
                    <a:pt x="918" y="1335"/>
                    <a:pt x="901" y="1326"/>
                    <a:pt x="885" y="1326"/>
                  </a:cubicBezTo>
                  <a:cubicBezTo>
                    <a:pt x="868" y="1326"/>
                    <a:pt x="851" y="1335"/>
                    <a:pt x="835" y="1351"/>
                  </a:cubicBezTo>
                  <a:lnTo>
                    <a:pt x="501" y="1552"/>
                  </a:lnTo>
                  <a:lnTo>
                    <a:pt x="501" y="1018"/>
                  </a:lnTo>
                  <a:cubicBezTo>
                    <a:pt x="601" y="818"/>
                    <a:pt x="668" y="684"/>
                    <a:pt x="735" y="584"/>
                  </a:cubicBezTo>
                  <a:cubicBezTo>
                    <a:pt x="768" y="518"/>
                    <a:pt x="835" y="484"/>
                    <a:pt x="868" y="417"/>
                  </a:cubicBezTo>
                  <a:lnTo>
                    <a:pt x="1035" y="417"/>
                  </a:lnTo>
                  <a:cubicBezTo>
                    <a:pt x="1068" y="384"/>
                    <a:pt x="1101" y="351"/>
                    <a:pt x="1135" y="317"/>
                  </a:cubicBezTo>
                  <a:cubicBezTo>
                    <a:pt x="1168" y="284"/>
                    <a:pt x="1168" y="217"/>
                    <a:pt x="1168" y="184"/>
                  </a:cubicBezTo>
                  <a:cubicBezTo>
                    <a:pt x="1168" y="117"/>
                    <a:pt x="1135" y="84"/>
                    <a:pt x="1101" y="51"/>
                  </a:cubicBezTo>
                  <a:cubicBezTo>
                    <a:pt x="1068" y="17"/>
                    <a:pt x="1026" y="0"/>
                    <a:pt x="98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4"/>
            <p:cNvSpPr/>
            <p:nvPr/>
          </p:nvSpPr>
          <p:spPr>
            <a:xfrm>
              <a:off x="1795625" y="2062750"/>
              <a:ext cx="26700" cy="63200"/>
            </a:xfrm>
            <a:custGeom>
              <a:rect b="b" l="l" r="r" t="t"/>
              <a:pathLst>
                <a:path extrusionOk="0" h="2528" w="1068">
                  <a:moveTo>
                    <a:pt x="667" y="1"/>
                  </a:moveTo>
                  <a:lnTo>
                    <a:pt x="234" y="201"/>
                  </a:lnTo>
                  <a:cubicBezTo>
                    <a:pt x="200" y="234"/>
                    <a:pt x="167" y="267"/>
                    <a:pt x="134" y="334"/>
                  </a:cubicBezTo>
                  <a:cubicBezTo>
                    <a:pt x="100" y="368"/>
                    <a:pt x="100" y="401"/>
                    <a:pt x="100" y="468"/>
                  </a:cubicBezTo>
                  <a:cubicBezTo>
                    <a:pt x="100" y="501"/>
                    <a:pt x="100" y="534"/>
                    <a:pt x="134" y="568"/>
                  </a:cubicBezTo>
                  <a:cubicBezTo>
                    <a:pt x="150" y="584"/>
                    <a:pt x="167" y="593"/>
                    <a:pt x="184" y="593"/>
                  </a:cubicBezTo>
                  <a:cubicBezTo>
                    <a:pt x="200" y="593"/>
                    <a:pt x="217" y="584"/>
                    <a:pt x="234" y="568"/>
                  </a:cubicBezTo>
                  <a:lnTo>
                    <a:pt x="434" y="468"/>
                  </a:lnTo>
                  <a:lnTo>
                    <a:pt x="434" y="1969"/>
                  </a:lnTo>
                  <a:lnTo>
                    <a:pt x="167" y="2135"/>
                  </a:lnTo>
                  <a:cubicBezTo>
                    <a:pt x="100" y="2169"/>
                    <a:pt x="67" y="2202"/>
                    <a:pt x="34" y="2269"/>
                  </a:cubicBezTo>
                  <a:cubicBezTo>
                    <a:pt x="34" y="2302"/>
                    <a:pt x="0" y="2336"/>
                    <a:pt x="0" y="2402"/>
                  </a:cubicBezTo>
                  <a:cubicBezTo>
                    <a:pt x="0" y="2436"/>
                    <a:pt x="0" y="2469"/>
                    <a:pt x="34" y="2502"/>
                  </a:cubicBezTo>
                  <a:cubicBezTo>
                    <a:pt x="50" y="2519"/>
                    <a:pt x="67" y="2527"/>
                    <a:pt x="88" y="2527"/>
                  </a:cubicBezTo>
                  <a:cubicBezTo>
                    <a:pt x="109" y="2527"/>
                    <a:pt x="134" y="2519"/>
                    <a:pt x="167" y="2502"/>
                  </a:cubicBezTo>
                  <a:lnTo>
                    <a:pt x="934" y="2069"/>
                  </a:lnTo>
                  <a:cubicBezTo>
                    <a:pt x="968" y="2069"/>
                    <a:pt x="1034" y="2002"/>
                    <a:pt x="1034" y="1969"/>
                  </a:cubicBezTo>
                  <a:cubicBezTo>
                    <a:pt x="1068" y="1935"/>
                    <a:pt x="1068" y="1869"/>
                    <a:pt x="1068" y="1835"/>
                  </a:cubicBezTo>
                  <a:cubicBezTo>
                    <a:pt x="1068" y="1769"/>
                    <a:pt x="1068" y="1735"/>
                    <a:pt x="1034" y="1702"/>
                  </a:cubicBezTo>
                  <a:cubicBezTo>
                    <a:pt x="1034" y="1685"/>
                    <a:pt x="1026" y="1677"/>
                    <a:pt x="1009" y="1677"/>
                  </a:cubicBezTo>
                  <a:cubicBezTo>
                    <a:pt x="993" y="1677"/>
                    <a:pt x="968"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4"/>
            <p:cNvSpPr/>
            <p:nvPr/>
          </p:nvSpPr>
          <p:spPr>
            <a:xfrm>
              <a:off x="1830650" y="2056925"/>
              <a:ext cx="25875" cy="49000"/>
            </a:xfrm>
            <a:custGeom>
              <a:rect b="b" l="l" r="r" t="t"/>
              <a:pathLst>
                <a:path extrusionOk="0" h="1960" w="1035">
                  <a:moveTo>
                    <a:pt x="868" y="0"/>
                  </a:moveTo>
                  <a:lnTo>
                    <a:pt x="834" y="33"/>
                  </a:lnTo>
                  <a:lnTo>
                    <a:pt x="801" y="67"/>
                  </a:lnTo>
                  <a:lnTo>
                    <a:pt x="667" y="67"/>
                  </a:lnTo>
                  <a:cubicBezTo>
                    <a:pt x="601" y="100"/>
                    <a:pt x="534" y="100"/>
                    <a:pt x="501" y="134"/>
                  </a:cubicBezTo>
                  <a:cubicBezTo>
                    <a:pt x="334" y="234"/>
                    <a:pt x="234" y="367"/>
                    <a:pt x="134" y="500"/>
                  </a:cubicBezTo>
                  <a:cubicBezTo>
                    <a:pt x="67" y="634"/>
                    <a:pt x="34" y="767"/>
                    <a:pt x="34" y="901"/>
                  </a:cubicBezTo>
                  <a:cubicBezTo>
                    <a:pt x="34" y="967"/>
                    <a:pt x="67" y="1068"/>
                    <a:pt x="134" y="1134"/>
                  </a:cubicBezTo>
                  <a:cubicBezTo>
                    <a:pt x="159" y="1160"/>
                    <a:pt x="190" y="1171"/>
                    <a:pt x="228" y="1171"/>
                  </a:cubicBezTo>
                  <a:cubicBezTo>
                    <a:pt x="291" y="1171"/>
                    <a:pt x="377" y="1142"/>
                    <a:pt x="501" y="1101"/>
                  </a:cubicBezTo>
                  <a:cubicBezTo>
                    <a:pt x="567" y="1068"/>
                    <a:pt x="634" y="1034"/>
                    <a:pt x="734" y="1034"/>
                  </a:cubicBezTo>
                  <a:cubicBezTo>
                    <a:pt x="801" y="1034"/>
                    <a:pt x="801" y="1068"/>
                    <a:pt x="801" y="1101"/>
                  </a:cubicBezTo>
                  <a:cubicBezTo>
                    <a:pt x="801" y="1168"/>
                    <a:pt x="768" y="1201"/>
                    <a:pt x="768" y="1201"/>
                  </a:cubicBezTo>
                  <a:cubicBezTo>
                    <a:pt x="701" y="1301"/>
                    <a:pt x="601" y="1368"/>
                    <a:pt x="501" y="1434"/>
                  </a:cubicBezTo>
                  <a:cubicBezTo>
                    <a:pt x="467" y="1468"/>
                    <a:pt x="401" y="1468"/>
                    <a:pt x="334" y="1501"/>
                  </a:cubicBezTo>
                  <a:cubicBezTo>
                    <a:pt x="301" y="1501"/>
                    <a:pt x="267" y="1501"/>
                    <a:pt x="234" y="1468"/>
                  </a:cubicBezTo>
                  <a:cubicBezTo>
                    <a:pt x="200" y="1401"/>
                    <a:pt x="200" y="1368"/>
                    <a:pt x="167" y="1368"/>
                  </a:cubicBezTo>
                  <a:lnTo>
                    <a:pt x="100" y="1368"/>
                  </a:lnTo>
                  <a:cubicBezTo>
                    <a:pt x="67" y="1401"/>
                    <a:pt x="34" y="1434"/>
                    <a:pt x="34" y="1468"/>
                  </a:cubicBezTo>
                  <a:cubicBezTo>
                    <a:pt x="0" y="1535"/>
                    <a:pt x="0" y="1601"/>
                    <a:pt x="0" y="1668"/>
                  </a:cubicBezTo>
                  <a:lnTo>
                    <a:pt x="0" y="1801"/>
                  </a:lnTo>
                  <a:cubicBezTo>
                    <a:pt x="0" y="1835"/>
                    <a:pt x="0" y="1901"/>
                    <a:pt x="34" y="1935"/>
                  </a:cubicBezTo>
                  <a:cubicBezTo>
                    <a:pt x="34" y="1951"/>
                    <a:pt x="42" y="1960"/>
                    <a:pt x="55" y="1960"/>
                  </a:cubicBezTo>
                  <a:cubicBezTo>
                    <a:pt x="67" y="1960"/>
                    <a:pt x="84" y="1951"/>
                    <a:pt x="100" y="1935"/>
                  </a:cubicBezTo>
                  <a:cubicBezTo>
                    <a:pt x="134" y="1935"/>
                    <a:pt x="134" y="1935"/>
                    <a:pt x="134" y="1901"/>
                  </a:cubicBezTo>
                  <a:cubicBezTo>
                    <a:pt x="167" y="1901"/>
                    <a:pt x="167" y="1868"/>
                    <a:pt x="167" y="1868"/>
                  </a:cubicBezTo>
                  <a:lnTo>
                    <a:pt x="334" y="1868"/>
                  </a:lnTo>
                  <a:cubicBezTo>
                    <a:pt x="401" y="1835"/>
                    <a:pt x="467" y="1801"/>
                    <a:pt x="534" y="1768"/>
                  </a:cubicBezTo>
                  <a:cubicBezTo>
                    <a:pt x="701" y="1701"/>
                    <a:pt x="834" y="1535"/>
                    <a:pt x="934" y="1368"/>
                  </a:cubicBezTo>
                  <a:cubicBezTo>
                    <a:pt x="1001" y="1234"/>
                    <a:pt x="1034" y="1134"/>
                    <a:pt x="1034" y="1001"/>
                  </a:cubicBezTo>
                  <a:cubicBezTo>
                    <a:pt x="1034" y="901"/>
                    <a:pt x="1034" y="834"/>
                    <a:pt x="968" y="767"/>
                  </a:cubicBezTo>
                  <a:cubicBezTo>
                    <a:pt x="934" y="701"/>
                    <a:pt x="868" y="667"/>
                    <a:pt x="801" y="667"/>
                  </a:cubicBezTo>
                  <a:cubicBezTo>
                    <a:pt x="701" y="701"/>
                    <a:pt x="601" y="734"/>
                    <a:pt x="501" y="767"/>
                  </a:cubicBezTo>
                  <a:cubicBezTo>
                    <a:pt x="434" y="801"/>
                    <a:pt x="401" y="801"/>
                    <a:pt x="334" y="801"/>
                  </a:cubicBezTo>
                  <a:cubicBezTo>
                    <a:pt x="301" y="801"/>
                    <a:pt x="301" y="767"/>
                    <a:pt x="301" y="767"/>
                  </a:cubicBezTo>
                  <a:cubicBezTo>
                    <a:pt x="301" y="734"/>
                    <a:pt x="301" y="701"/>
                    <a:pt x="334" y="667"/>
                  </a:cubicBezTo>
                  <a:cubicBezTo>
                    <a:pt x="367" y="601"/>
                    <a:pt x="434" y="534"/>
                    <a:pt x="534" y="500"/>
                  </a:cubicBezTo>
                  <a:cubicBezTo>
                    <a:pt x="567" y="467"/>
                    <a:pt x="601" y="434"/>
                    <a:pt x="667" y="434"/>
                  </a:cubicBezTo>
                  <a:lnTo>
                    <a:pt x="768" y="434"/>
                  </a:lnTo>
                  <a:cubicBezTo>
                    <a:pt x="768" y="467"/>
                    <a:pt x="768" y="500"/>
                    <a:pt x="801" y="534"/>
                  </a:cubicBezTo>
                  <a:cubicBezTo>
                    <a:pt x="818" y="550"/>
                    <a:pt x="834" y="559"/>
                    <a:pt x="847" y="559"/>
                  </a:cubicBezTo>
                  <a:cubicBezTo>
                    <a:pt x="859" y="559"/>
                    <a:pt x="868" y="550"/>
                    <a:pt x="868" y="534"/>
                  </a:cubicBezTo>
                  <a:cubicBezTo>
                    <a:pt x="934" y="500"/>
                    <a:pt x="968" y="467"/>
                    <a:pt x="968" y="400"/>
                  </a:cubicBezTo>
                  <a:cubicBezTo>
                    <a:pt x="968" y="334"/>
                    <a:pt x="968" y="300"/>
                    <a:pt x="968" y="234"/>
                  </a:cubicBezTo>
                  <a:lnTo>
                    <a:pt x="968" y="134"/>
                  </a:lnTo>
                  <a:cubicBezTo>
                    <a:pt x="968" y="100"/>
                    <a:pt x="968" y="33"/>
                    <a:pt x="9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4"/>
            <p:cNvSpPr/>
            <p:nvPr/>
          </p:nvSpPr>
          <p:spPr>
            <a:xfrm>
              <a:off x="1863175" y="2038575"/>
              <a:ext cx="30050" cy="45250"/>
            </a:xfrm>
            <a:custGeom>
              <a:rect b="b" l="l" r="r" t="t"/>
              <a:pathLst>
                <a:path extrusionOk="0" h="1810" w="1202">
                  <a:moveTo>
                    <a:pt x="801" y="367"/>
                  </a:moveTo>
                  <a:cubicBezTo>
                    <a:pt x="834" y="401"/>
                    <a:pt x="901" y="467"/>
                    <a:pt x="934" y="534"/>
                  </a:cubicBezTo>
                  <a:lnTo>
                    <a:pt x="267" y="901"/>
                  </a:lnTo>
                  <a:cubicBezTo>
                    <a:pt x="267" y="801"/>
                    <a:pt x="334" y="701"/>
                    <a:pt x="401" y="601"/>
                  </a:cubicBezTo>
                  <a:cubicBezTo>
                    <a:pt x="434" y="534"/>
                    <a:pt x="501" y="467"/>
                    <a:pt x="601" y="434"/>
                  </a:cubicBezTo>
                  <a:cubicBezTo>
                    <a:pt x="634" y="367"/>
                    <a:pt x="701" y="367"/>
                    <a:pt x="801" y="367"/>
                  </a:cubicBezTo>
                  <a:close/>
                  <a:moveTo>
                    <a:pt x="868" y="0"/>
                  </a:moveTo>
                  <a:cubicBezTo>
                    <a:pt x="767" y="0"/>
                    <a:pt x="667" y="34"/>
                    <a:pt x="601" y="67"/>
                  </a:cubicBezTo>
                  <a:cubicBezTo>
                    <a:pt x="434" y="167"/>
                    <a:pt x="267" y="334"/>
                    <a:pt x="200" y="534"/>
                  </a:cubicBezTo>
                  <a:cubicBezTo>
                    <a:pt x="67" y="734"/>
                    <a:pt x="0" y="1001"/>
                    <a:pt x="0" y="1234"/>
                  </a:cubicBezTo>
                  <a:cubicBezTo>
                    <a:pt x="0" y="1401"/>
                    <a:pt x="34" y="1601"/>
                    <a:pt x="167" y="1735"/>
                  </a:cubicBezTo>
                  <a:cubicBezTo>
                    <a:pt x="217" y="1785"/>
                    <a:pt x="275" y="1810"/>
                    <a:pt x="342" y="1810"/>
                  </a:cubicBezTo>
                  <a:cubicBezTo>
                    <a:pt x="409" y="1810"/>
                    <a:pt x="484" y="1785"/>
                    <a:pt x="567" y="1735"/>
                  </a:cubicBezTo>
                  <a:cubicBezTo>
                    <a:pt x="701" y="1635"/>
                    <a:pt x="801" y="1568"/>
                    <a:pt x="901" y="1468"/>
                  </a:cubicBezTo>
                  <a:cubicBezTo>
                    <a:pt x="1001" y="1401"/>
                    <a:pt x="1068" y="1335"/>
                    <a:pt x="1134" y="1234"/>
                  </a:cubicBezTo>
                  <a:cubicBezTo>
                    <a:pt x="1134" y="1201"/>
                    <a:pt x="1168" y="1134"/>
                    <a:pt x="1168" y="1101"/>
                  </a:cubicBezTo>
                  <a:cubicBezTo>
                    <a:pt x="1168" y="1068"/>
                    <a:pt x="1168" y="1034"/>
                    <a:pt x="1134" y="1001"/>
                  </a:cubicBezTo>
                  <a:cubicBezTo>
                    <a:pt x="1118" y="984"/>
                    <a:pt x="1101" y="976"/>
                    <a:pt x="1089" y="976"/>
                  </a:cubicBezTo>
                  <a:cubicBezTo>
                    <a:pt x="1076" y="976"/>
                    <a:pt x="1068" y="984"/>
                    <a:pt x="1068" y="1001"/>
                  </a:cubicBezTo>
                  <a:cubicBezTo>
                    <a:pt x="1001" y="1034"/>
                    <a:pt x="968" y="1068"/>
                    <a:pt x="934" y="1101"/>
                  </a:cubicBezTo>
                  <a:cubicBezTo>
                    <a:pt x="834" y="1201"/>
                    <a:pt x="734" y="1301"/>
                    <a:pt x="601" y="1368"/>
                  </a:cubicBezTo>
                  <a:cubicBezTo>
                    <a:pt x="553" y="1391"/>
                    <a:pt x="490" y="1415"/>
                    <a:pt x="433" y="1415"/>
                  </a:cubicBezTo>
                  <a:cubicBezTo>
                    <a:pt x="409" y="1415"/>
                    <a:pt x="387" y="1411"/>
                    <a:pt x="367" y="1401"/>
                  </a:cubicBezTo>
                  <a:cubicBezTo>
                    <a:pt x="300" y="1401"/>
                    <a:pt x="267" y="1335"/>
                    <a:pt x="234" y="1268"/>
                  </a:cubicBezTo>
                  <a:lnTo>
                    <a:pt x="1168" y="734"/>
                  </a:lnTo>
                  <a:lnTo>
                    <a:pt x="1201" y="567"/>
                  </a:lnTo>
                  <a:cubicBezTo>
                    <a:pt x="1201" y="467"/>
                    <a:pt x="1168" y="367"/>
                    <a:pt x="1168" y="300"/>
                  </a:cubicBezTo>
                  <a:cubicBezTo>
                    <a:pt x="1134" y="200"/>
                    <a:pt x="1101" y="134"/>
                    <a:pt x="1034" y="67"/>
                  </a:cubicBezTo>
                  <a:cubicBezTo>
                    <a:pt x="968" y="34"/>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4"/>
            <p:cNvSpPr/>
            <p:nvPr/>
          </p:nvSpPr>
          <p:spPr>
            <a:xfrm>
              <a:off x="1899850" y="2009375"/>
              <a:ext cx="29225" cy="52050"/>
            </a:xfrm>
            <a:custGeom>
              <a:rect b="b" l="l" r="r" t="t"/>
              <a:pathLst>
                <a:path extrusionOk="0" h="2082" w="1169">
                  <a:moveTo>
                    <a:pt x="335" y="1"/>
                  </a:moveTo>
                  <a:cubicBezTo>
                    <a:pt x="301" y="34"/>
                    <a:pt x="268" y="67"/>
                    <a:pt x="268" y="101"/>
                  </a:cubicBezTo>
                  <a:cubicBezTo>
                    <a:pt x="234" y="168"/>
                    <a:pt x="234" y="234"/>
                    <a:pt x="234" y="301"/>
                  </a:cubicBezTo>
                  <a:lnTo>
                    <a:pt x="234" y="635"/>
                  </a:lnTo>
                  <a:lnTo>
                    <a:pt x="168" y="668"/>
                  </a:lnTo>
                  <a:cubicBezTo>
                    <a:pt x="101" y="701"/>
                    <a:pt x="68" y="735"/>
                    <a:pt x="34" y="801"/>
                  </a:cubicBezTo>
                  <a:cubicBezTo>
                    <a:pt x="1" y="835"/>
                    <a:pt x="1" y="868"/>
                    <a:pt x="1" y="935"/>
                  </a:cubicBezTo>
                  <a:cubicBezTo>
                    <a:pt x="1" y="968"/>
                    <a:pt x="1" y="1001"/>
                    <a:pt x="34" y="1035"/>
                  </a:cubicBezTo>
                  <a:cubicBezTo>
                    <a:pt x="51" y="1051"/>
                    <a:pt x="68" y="1060"/>
                    <a:pt x="89" y="1060"/>
                  </a:cubicBezTo>
                  <a:cubicBezTo>
                    <a:pt x="109" y="1060"/>
                    <a:pt x="134" y="1051"/>
                    <a:pt x="168" y="1035"/>
                  </a:cubicBezTo>
                  <a:lnTo>
                    <a:pt x="234" y="1001"/>
                  </a:lnTo>
                  <a:lnTo>
                    <a:pt x="234" y="1769"/>
                  </a:lnTo>
                  <a:cubicBezTo>
                    <a:pt x="234" y="1869"/>
                    <a:pt x="268" y="1969"/>
                    <a:pt x="335" y="2036"/>
                  </a:cubicBezTo>
                  <a:cubicBezTo>
                    <a:pt x="365" y="2065"/>
                    <a:pt x="401" y="2082"/>
                    <a:pt x="448" y="2082"/>
                  </a:cubicBezTo>
                  <a:cubicBezTo>
                    <a:pt x="505" y="2082"/>
                    <a:pt x="576" y="2057"/>
                    <a:pt x="668" y="2002"/>
                  </a:cubicBezTo>
                  <a:cubicBezTo>
                    <a:pt x="768" y="1935"/>
                    <a:pt x="835" y="1869"/>
                    <a:pt x="935" y="1769"/>
                  </a:cubicBezTo>
                  <a:cubicBezTo>
                    <a:pt x="1002" y="1702"/>
                    <a:pt x="1102" y="1602"/>
                    <a:pt x="1135" y="1502"/>
                  </a:cubicBezTo>
                  <a:cubicBezTo>
                    <a:pt x="1168" y="1468"/>
                    <a:pt x="1168" y="1435"/>
                    <a:pt x="1168" y="1368"/>
                  </a:cubicBezTo>
                  <a:cubicBezTo>
                    <a:pt x="1168" y="1335"/>
                    <a:pt x="1168" y="1302"/>
                    <a:pt x="1135" y="1268"/>
                  </a:cubicBezTo>
                  <a:cubicBezTo>
                    <a:pt x="1135" y="1252"/>
                    <a:pt x="1127" y="1243"/>
                    <a:pt x="1114" y="1243"/>
                  </a:cubicBezTo>
                  <a:cubicBezTo>
                    <a:pt x="1102" y="1243"/>
                    <a:pt x="1085" y="1252"/>
                    <a:pt x="1068" y="1268"/>
                  </a:cubicBezTo>
                  <a:cubicBezTo>
                    <a:pt x="1035" y="1302"/>
                    <a:pt x="1002" y="1335"/>
                    <a:pt x="968" y="1368"/>
                  </a:cubicBezTo>
                  <a:cubicBezTo>
                    <a:pt x="902" y="1468"/>
                    <a:pt x="802" y="1569"/>
                    <a:pt x="668" y="1669"/>
                  </a:cubicBezTo>
                  <a:cubicBezTo>
                    <a:pt x="568" y="1702"/>
                    <a:pt x="535" y="1702"/>
                    <a:pt x="501" y="1702"/>
                  </a:cubicBezTo>
                  <a:cubicBezTo>
                    <a:pt x="468" y="1702"/>
                    <a:pt x="468" y="1635"/>
                    <a:pt x="468" y="1569"/>
                  </a:cubicBezTo>
                  <a:lnTo>
                    <a:pt x="468" y="868"/>
                  </a:lnTo>
                  <a:lnTo>
                    <a:pt x="868" y="601"/>
                  </a:lnTo>
                  <a:cubicBezTo>
                    <a:pt x="935" y="568"/>
                    <a:pt x="968" y="534"/>
                    <a:pt x="1002" y="501"/>
                  </a:cubicBezTo>
                  <a:cubicBezTo>
                    <a:pt x="1035" y="434"/>
                    <a:pt x="1035" y="401"/>
                    <a:pt x="1035" y="334"/>
                  </a:cubicBezTo>
                  <a:cubicBezTo>
                    <a:pt x="1035" y="301"/>
                    <a:pt x="1035" y="268"/>
                    <a:pt x="1002" y="234"/>
                  </a:cubicBezTo>
                  <a:cubicBezTo>
                    <a:pt x="985" y="218"/>
                    <a:pt x="968" y="209"/>
                    <a:pt x="947" y="209"/>
                  </a:cubicBezTo>
                  <a:cubicBezTo>
                    <a:pt x="927" y="209"/>
                    <a:pt x="902" y="218"/>
                    <a:pt x="868" y="234"/>
                  </a:cubicBezTo>
                  <a:lnTo>
                    <a:pt x="468" y="501"/>
                  </a:lnTo>
                  <a:lnTo>
                    <a:pt x="468" y="168"/>
                  </a:lnTo>
                  <a:cubicBezTo>
                    <a:pt x="468" y="101"/>
                    <a:pt x="468" y="67"/>
                    <a:pt x="4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4"/>
            <p:cNvSpPr/>
            <p:nvPr/>
          </p:nvSpPr>
          <p:spPr>
            <a:xfrm>
              <a:off x="1965750" y="1973975"/>
              <a:ext cx="32550" cy="53575"/>
            </a:xfrm>
            <a:custGeom>
              <a:rect b="b" l="l" r="r" t="t"/>
              <a:pathLst>
                <a:path extrusionOk="0" h="2143" w="1302">
                  <a:moveTo>
                    <a:pt x="1166" y="1"/>
                  </a:moveTo>
                  <a:cubicBezTo>
                    <a:pt x="1142" y="1"/>
                    <a:pt x="1112" y="16"/>
                    <a:pt x="1068" y="16"/>
                  </a:cubicBezTo>
                  <a:lnTo>
                    <a:pt x="867" y="149"/>
                  </a:lnTo>
                  <a:cubicBezTo>
                    <a:pt x="834" y="183"/>
                    <a:pt x="767" y="216"/>
                    <a:pt x="767" y="283"/>
                  </a:cubicBezTo>
                  <a:cubicBezTo>
                    <a:pt x="734" y="316"/>
                    <a:pt x="734" y="349"/>
                    <a:pt x="734" y="416"/>
                  </a:cubicBezTo>
                  <a:cubicBezTo>
                    <a:pt x="701" y="449"/>
                    <a:pt x="734" y="516"/>
                    <a:pt x="767" y="549"/>
                  </a:cubicBezTo>
                  <a:lnTo>
                    <a:pt x="634" y="783"/>
                  </a:lnTo>
                  <a:lnTo>
                    <a:pt x="501" y="683"/>
                  </a:lnTo>
                  <a:cubicBezTo>
                    <a:pt x="534" y="650"/>
                    <a:pt x="567" y="583"/>
                    <a:pt x="567" y="483"/>
                  </a:cubicBezTo>
                  <a:cubicBezTo>
                    <a:pt x="567" y="449"/>
                    <a:pt x="567" y="416"/>
                    <a:pt x="534" y="383"/>
                  </a:cubicBezTo>
                  <a:cubicBezTo>
                    <a:pt x="517" y="366"/>
                    <a:pt x="501" y="358"/>
                    <a:pt x="484" y="358"/>
                  </a:cubicBezTo>
                  <a:cubicBezTo>
                    <a:pt x="467" y="358"/>
                    <a:pt x="450" y="366"/>
                    <a:pt x="434" y="383"/>
                  </a:cubicBezTo>
                  <a:lnTo>
                    <a:pt x="200" y="516"/>
                  </a:lnTo>
                  <a:cubicBezTo>
                    <a:pt x="167" y="549"/>
                    <a:pt x="134" y="583"/>
                    <a:pt x="100" y="650"/>
                  </a:cubicBezTo>
                  <a:cubicBezTo>
                    <a:pt x="67" y="683"/>
                    <a:pt x="67" y="716"/>
                    <a:pt x="67" y="783"/>
                  </a:cubicBezTo>
                  <a:cubicBezTo>
                    <a:pt x="67" y="816"/>
                    <a:pt x="67" y="850"/>
                    <a:pt x="100" y="883"/>
                  </a:cubicBezTo>
                  <a:lnTo>
                    <a:pt x="167" y="883"/>
                  </a:lnTo>
                  <a:lnTo>
                    <a:pt x="467" y="1117"/>
                  </a:lnTo>
                  <a:lnTo>
                    <a:pt x="134" y="1750"/>
                  </a:lnTo>
                  <a:cubicBezTo>
                    <a:pt x="100" y="1784"/>
                    <a:pt x="67" y="1817"/>
                    <a:pt x="34" y="1850"/>
                  </a:cubicBezTo>
                  <a:cubicBezTo>
                    <a:pt x="34" y="1917"/>
                    <a:pt x="0" y="1950"/>
                    <a:pt x="0" y="1984"/>
                  </a:cubicBezTo>
                  <a:cubicBezTo>
                    <a:pt x="0" y="2051"/>
                    <a:pt x="34" y="2084"/>
                    <a:pt x="34" y="2117"/>
                  </a:cubicBezTo>
                  <a:cubicBezTo>
                    <a:pt x="50" y="2134"/>
                    <a:pt x="67" y="2142"/>
                    <a:pt x="88" y="2142"/>
                  </a:cubicBezTo>
                  <a:cubicBezTo>
                    <a:pt x="109" y="2142"/>
                    <a:pt x="134" y="2134"/>
                    <a:pt x="167" y="2117"/>
                  </a:cubicBezTo>
                  <a:lnTo>
                    <a:pt x="434" y="1950"/>
                  </a:lnTo>
                  <a:cubicBezTo>
                    <a:pt x="467" y="1917"/>
                    <a:pt x="501" y="1884"/>
                    <a:pt x="534" y="1850"/>
                  </a:cubicBezTo>
                  <a:cubicBezTo>
                    <a:pt x="567" y="1784"/>
                    <a:pt x="567" y="1750"/>
                    <a:pt x="567" y="1684"/>
                  </a:cubicBezTo>
                  <a:cubicBezTo>
                    <a:pt x="567" y="1650"/>
                    <a:pt x="567" y="1617"/>
                    <a:pt x="534" y="1584"/>
                  </a:cubicBezTo>
                  <a:lnTo>
                    <a:pt x="467" y="1584"/>
                  </a:lnTo>
                  <a:lnTo>
                    <a:pt x="634" y="1283"/>
                  </a:lnTo>
                  <a:lnTo>
                    <a:pt x="801" y="1383"/>
                  </a:lnTo>
                  <a:cubicBezTo>
                    <a:pt x="767" y="1417"/>
                    <a:pt x="767" y="1450"/>
                    <a:pt x="734" y="1517"/>
                  </a:cubicBezTo>
                  <a:cubicBezTo>
                    <a:pt x="734" y="1550"/>
                    <a:pt x="734" y="1584"/>
                    <a:pt x="734" y="1617"/>
                  </a:cubicBezTo>
                  <a:cubicBezTo>
                    <a:pt x="734" y="1650"/>
                    <a:pt x="734" y="1717"/>
                    <a:pt x="767" y="1750"/>
                  </a:cubicBezTo>
                  <a:cubicBezTo>
                    <a:pt x="767" y="1750"/>
                    <a:pt x="801" y="1750"/>
                    <a:pt x="867" y="1717"/>
                  </a:cubicBezTo>
                  <a:lnTo>
                    <a:pt x="1134" y="1550"/>
                  </a:lnTo>
                  <a:cubicBezTo>
                    <a:pt x="1168" y="1550"/>
                    <a:pt x="1234" y="1483"/>
                    <a:pt x="1234" y="1450"/>
                  </a:cubicBezTo>
                  <a:cubicBezTo>
                    <a:pt x="1268" y="1417"/>
                    <a:pt x="1268" y="1350"/>
                    <a:pt x="1268" y="1317"/>
                  </a:cubicBezTo>
                  <a:cubicBezTo>
                    <a:pt x="1301" y="1250"/>
                    <a:pt x="1268" y="1217"/>
                    <a:pt x="1234" y="1217"/>
                  </a:cubicBezTo>
                  <a:cubicBezTo>
                    <a:pt x="1234" y="1200"/>
                    <a:pt x="1226" y="1192"/>
                    <a:pt x="1214" y="1192"/>
                  </a:cubicBezTo>
                  <a:cubicBezTo>
                    <a:pt x="1201" y="1192"/>
                    <a:pt x="1184" y="1200"/>
                    <a:pt x="1168" y="1217"/>
                  </a:cubicBezTo>
                  <a:lnTo>
                    <a:pt x="801" y="950"/>
                  </a:lnTo>
                  <a:lnTo>
                    <a:pt x="1101" y="383"/>
                  </a:lnTo>
                  <a:cubicBezTo>
                    <a:pt x="1168" y="349"/>
                    <a:pt x="1168" y="316"/>
                    <a:pt x="1201" y="283"/>
                  </a:cubicBezTo>
                  <a:cubicBezTo>
                    <a:pt x="1234" y="216"/>
                    <a:pt x="1234" y="183"/>
                    <a:pt x="1234" y="149"/>
                  </a:cubicBezTo>
                  <a:cubicBezTo>
                    <a:pt x="1234" y="82"/>
                    <a:pt x="1234" y="49"/>
                    <a:pt x="1201" y="16"/>
                  </a:cubicBezTo>
                  <a:cubicBezTo>
                    <a:pt x="1190" y="5"/>
                    <a:pt x="1179" y="1"/>
                    <a:pt x="116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4"/>
            <p:cNvSpPr/>
            <p:nvPr/>
          </p:nvSpPr>
          <p:spPr>
            <a:xfrm>
              <a:off x="1999100" y="1955600"/>
              <a:ext cx="35875" cy="53600"/>
            </a:xfrm>
            <a:custGeom>
              <a:rect b="b" l="l" r="r" t="t"/>
              <a:pathLst>
                <a:path extrusionOk="0" h="2144" w="1435">
                  <a:moveTo>
                    <a:pt x="1097" y="0"/>
                  </a:moveTo>
                  <a:cubicBezTo>
                    <a:pt x="1060" y="0"/>
                    <a:pt x="1018" y="17"/>
                    <a:pt x="968" y="50"/>
                  </a:cubicBezTo>
                  <a:cubicBezTo>
                    <a:pt x="934" y="50"/>
                    <a:pt x="901" y="117"/>
                    <a:pt x="868" y="150"/>
                  </a:cubicBezTo>
                  <a:cubicBezTo>
                    <a:pt x="801" y="217"/>
                    <a:pt x="768" y="250"/>
                    <a:pt x="734" y="317"/>
                  </a:cubicBezTo>
                  <a:cubicBezTo>
                    <a:pt x="701" y="284"/>
                    <a:pt x="668" y="284"/>
                    <a:pt x="634" y="284"/>
                  </a:cubicBezTo>
                  <a:cubicBezTo>
                    <a:pt x="618" y="267"/>
                    <a:pt x="601" y="259"/>
                    <a:pt x="584" y="259"/>
                  </a:cubicBezTo>
                  <a:cubicBezTo>
                    <a:pt x="568" y="259"/>
                    <a:pt x="551" y="267"/>
                    <a:pt x="534" y="284"/>
                  </a:cubicBezTo>
                  <a:cubicBezTo>
                    <a:pt x="501" y="284"/>
                    <a:pt x="467" y="317"/>
                    <a:pt x="434" y="350"/>
                  </a:cubicBezTo>
                  <a:cubicBezTo>
                    <a:pt x="401" y="417"/>
                    <a:pt x="367" y="484"/>
                    <a:pt x="334" y="551"/>
                  </a:cubicBezTo>
                  <a:lnTo>
                    <a:pt x="334" y="451"/>
                  </a:lnTo>
                  <a:lnTo>
                    <a:pt x="134" y="551"/>
                  </a:lnTo>
                  <a:cubicBezTo>
                    <a:pt x="101" y="584"/>
                    <a:pt x="67" y="617"/>
                    <a:pt x="34" y="684"/>
                  </a:cubicBezTo>
                  <a:cubicBezTo>
                    <a:pt x="0" y="717"/>
                    <a:pt x="0" y="784"/>
                    <a:pt x="0" y="817"/>
                  </a:cubicBezTo>
                  <a:cubicBezTo>
                    <a:pt x="0" y="851"/>
                    <a:pt x="0" y="884"/>
                    <a:pt x="34" y="918"/>
                  </a:cubicBezTo>
                  <a:cubicBezTo>
                    <a:pt x="50" y="934"/>
                    <a:pt x="67" y="943"/>
                    <a:pt x="84" y="943"/>
                  </a:cubicBezTo>
                  <a:cubicBezTo>
                    <a:pt x="101" y="943"/>
                    <a:pt x="117" y="934"/>
                    <a:pt x="134" y="918"/>
                  </a:cubicBezTo>
                  <a:lnTo>
                    <a:pt x="134" y="1751"/>
                  </a:lnTo>
                  <a:cubicBezTo>
                    <a:pt x="101" y="1785"/>
                    <a:pt x="67" y="1818"/>
                    <a:pt x="34" y="1885"/>
                  </a:cubicBezTo>
                  <a:cubicBezTo>
                    <a:pt x="0" y="1918"/>
                    <a:pt x="0" y="1952"/>
                    <a:pt x="0" y="2018"/>
                  </a:cubicBezTo>
                  <a:cubicBezTo>
                    <a:pt x="0" y="2052"/>
                    <a:pt x="0" y="2085"/>
                    <a:pt x="34" y="2118"/>
                  </a:cubicBezTo>
                  <a:cubicBezTo>
                    <a:pt x="50" y="2135"/>
                    <a:pt x="67" y="2143"/>
                    <a:pt x="84" y="2143"/>
                  </a:cubicBezTo>
                  <a:cubicBezTo>
                    <a:pt x="101" y="2143"/>
                    <a:pt x="117" y="2135"/>
                    <a:pt x="134" y="2118"/>
                  </a:cubicBezTo>
                  <a:lnTo>
                    <a:pt x="367" y="2018"/>
                  </a:lnTo>
                  <a:cubicBezTo>
                    <a:pt x="401" y="1985"/>
                    <a:pt x="434" y="1952"/>
                    <a:pt x="467" y="1885"/>
                  </a:cubicBezTo>
                  <a:cubicBezTo>
                    <a:pt x="501" y="1852"/>
                    <a:pt x="501" y="1785"/>
                    <a:pt x="501" y="1751"/>
                  </a:cubicBezTo>
                  <a:cubicBezTo>
                    <a:pt x="501" y="1718"/>
                    <a:pt x="501" y="1651"/>
                    <a:pt x="467" y="1651"/>
                  </a:cubicBezTo>
                  <a:cubicBezTo>
                    <a:pt x="451" y="1635"/>
                    <a:pt x="434" y="1626"/>
                    <a:pt x="417" y="1626"/>
                  </a:cubicBezTo>
                  <a:cubicBezTo>
                    <a:pt x="401" y="1626"/>
                    <a:pt x="384" y="1635"/>
                    <a:pt x="367" y="1651"/>
                  </a:cubicBezTo>
                  <a:lnTo>
                    <a:pt x="367" y="918"/>
                  </a:lnTo>
                  <a:cubicBezTo>
                    <a:pt x="401" y="851"/>
                    <a:pt x="434" y="784"/>
                    <a:pt x="467" y="717"/>
                  </a:cubicBezTo>
                  <a:cubicBezTo>
                    <a:pt x="467" y="684"/>
                    <a:pt x="501" y="651"/>
                    <a:pt x="534" y="651"/>
                  </a:cubicBezTo>
                  <a:lnTo>
                    <a:pt x="601" y="651"/>
                  </a:lnTo>
                  <a:cubicBezTo>
                    <a:pt x="601" y="684"/>
                    <a:pt x="601" y="717"/>
                    <a:pt x="601" y="751"/>
                  </a:cubicBezTo>
                  <a:lnTo>
                    <a:pt x="601" y="1852"/>
                  </a:lnTo>
                  <a:lnTo>
                    <a:pt x="801" y="1718"/>
                  </a:lnTo>
                  <a:cubicBezTo>
                    <a:pt x="868" y="1685"/>
                    <a:pt x="901" y="1651"/>
                    <a:pt x="934" y="1618"/>
                  </a:cubicBezTo>
                  <a:cubicBezTo>
                    <a:pt x="934" y="1551"/>
                    <a:pt x="968" y="1518"/>
                    <a:pt x="968" y="1451"/>
                  </a:cubicBezTo>
                  <a:cubicBezTo>
                    <a:pt x="968" y="1418"/>
                    <a:pt x="934" y="1385"/>
                    <a:pt x="934" y="1351"/>
                  </a:cubicBezTo>
                  <a:cubicBezTo>
                    <a:pt x="918" y="1334"/>
                    <a:pt x="901" y="1326"/>
                    <a:pt x="884" y="1326"/>
                  </a:cubicBezTo>
                  <a:cubicBezTo>
                    <a:pt x="868" y="1326"/>
                    <a:pt x="851" y="1334"/>
                    <a:pt x="834" y="1351"/>
                  </a:cubicBezTo>
                  <a:lnTo>
                    <a:pt x="834" y="717"/>
                  </a:lnTo>
                  <a:cubicBezTo>
                    <a:pt x="834" y="617"/>
                    <a:pt x="868" y="551"/>
                    <a:pt x="934" y="484"/>
                  </a:cubicBezTo>
                  <a:cubicBezTo>
                    <a:pt x="934" y="451"/>
                    <a:pt x="968" y="417"/>
                    <a:pt x="1001" y="417"/>
                  </a:cubicBezTo>
                  <a:lnTo>
                    <a:pt x="1035" y="417"/>
                  </a:lnTo>
                  <a:cubicBezTo>
                    <a:pt x="1068" y="451"/>
                    <a:pt x="1068" y="484"/>
                    <a:pt x="1068" y="517"/>
                  </a:cubicBezTo>
                  <a:lnTo>
                    <a:pt x="1068" y="1618"/>
                  </a:lnTo>
                  <a:lnTo>
                    <a:pt x="1268" y="1485"/>
                  </a:lnTo>
                  <a:cubicBezTo>
                    <a:pt x="1335" y="1451"/>
                    <a:pt x="1368" y="1418"/>
                    <a:pt x="1401" y="1385"/>
                  </a:cubicBezTo>
                  <a:cubicBezTo>
                    <a:pt x="1435" y="1318"/>
                    <a:pt x="1435" y="1284"/>
                    <a:pt x="1435" y="1218"/>
                  </a:cubicBezTo>
                  <a:cubicBezTo>
                    <a:pt x="1435" y="1184"/>
                    <a:pt x="1435" y="1151"/>
                    <a:pt x="1401" y="1118"/>
                  </a:cubicBezTo>
                  <a:cubicBezTo>
                    <a:pt x="1385" y="1101"/>
                    <a:pt x="1368" y="1093"/>
                    <a:pt x="1351" y="1093"/>
                  </a:cubicBezTo>
                  <a:cubicBezTo>
                    <a:pt x="1335" y="1093"/>
                    <a:pt x="1318" y="1101"/>
                    <a:pt x="1301" y="1118"/>
                  </a:cubicBezTo>
                  <a:lnTo>
                    <a:pt x="1301" y="350"/>
                  </a:lnTo>
                  <a:cubicBezTo>
                    <a:pt x="1301" y="217"/>
                    <a:pt x="1268" y="117"/>
                    <a:pt x="1201" y="50"/>
                  </a:cubicBezTo>
                  <a:cubicBezTo>
                    <a:pt x="1168" y="17"/>
                    <a:pt x="1135" y="0"/>
                    <a:pt x="10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4"/>
            <p:cNvSpPr/>
            <p:nvPr/>
          </p:nvSpPr>
          <p:spPr>
            <a:xfrm>
              <a:off x="2037450" y="1923475"/>
              <a:ext cx="26725" cy="63200"/>
            </a:xfrm>
            <a:custGeom>
              <a:rect b="b" l="l" r="r" t="t"/>
              <a:pathLst>
                <a:path extrusionOk="0" h="2528" w="1069">
                  <a:moveTo>
                    <a:pt x="668" y="1"/>
                  </a:moveTo>
                  <a:lnTo>
                    <a:pt x="234" y="201"/>
                  </a:lnTo>
                  <a:cubicBezTo>
                    <a:pt x="201" y="234"/>
                    <a:pt x="168" y="268"/>
                    <a:pt x="134" y="334"/>
                  </a:cubicBezTo>
                  <a:cubicBezTo>
                    <a:pt x="101" y="368"/>
                    <a:pt x="101" y="435"/>
                    <a:pt x="101" y="468"/>
                  </a:cubicBezTo>
                  <a:cubicBezTo>
                    <a:pt x="101" y="501"/>
                    <a:pt x="101" y="568"/>
                    <a:pt x="134" y="568"/>
                  </a:cubicBezTo>
                  <a:cubicBezTo>
                    <a:pt x="151" y="585"/>
                    <a:pt x="168" y="593"/>
                    <a:pt x="184" y="593"/>
                  </a:cubicBezTo>
                  <a:cubicBezTo>
                    <a:pt x="201" y="593"/>
                    <a:pt x="218" y="585"/>
                    <a:pt x="234" y="568"/>
                  </a:cubicBezTo>
                  <a:lnTo>
                    <a:pt x="435" y="468"/>
                  </a:lnTo>
                  <a:lnTo>
                    <a:pt x="435" y="1969"/>
                  </a:lnTo>
                  <a:lnTo>
                    <a:pt x="168" y="2136"/>
                  </a:lnTo>
                  <a:cubicBezTo>
                    <a:pt x="101" y="2136"/>
                    <a:pt x="68" y="2203"/>
                    <a:pt x="34" y="2236"/>
                  </a:cubicBezTo>
                  <a:cubicBezTo>
                    <a:pt x="1" y="2269"/>
                    <a:pt x="1" y="2336"/>
                    <a:pt x="1" y="2369"/>
                  </a:cubicBezTo>
                  <a:cubicBezTo>
                    <a:pt x="1" y="2436"/>
                    <a:pt x="1" y="2469"/>
                    <a:pt x="34" y="2503"/>
                  </a:cubicBezTo>
                  <a:cubicBezTo>
                    <a:pt x="51" y="2519"/>
                    <a:pt x="68" y="2528"/>
                    <a:pt x="88" y="2528"/>
                  </a:cubicBezTo>
                  <a:cubicBezTo>
                    <a:pt x="109" y="2528"/>
                    <a:pt x="134" y="2519"/>
                    <a:pt x="168" y="2503"/>
                  </a:cubicBezTo>
                  <a:lnTo>
                    <a:pt x="935" y="2036"/>
                  </a:lnTo>
                  <a:cubicBezTo>
                    <a:pt x="968" y="2036"/>
                    <a:pt x="1002" y="1969"/>
                    <a:pt x="1035" y="1936"/>
                  </a:cubicBezTo>
                  <a:cubicBezTo>
                    <a:pt x="1068" y="1902"/>
                    <a:pt x="1068" y="1836"/>
                    <a:pt x="1068" y="1769"/>
                  </a:cubicBezTo>
                  <a:cubicBezTo>
                    <a:pt x="1068" y="1736"/>
                    <a:pt x="1068" y="1702"/>
                    <a:pt x="1035" y="1669"/>
                  </a:cubicBezTo>
                  <a:cubicBezTo>
                    <a:pt x="1035" y="1669"/>
                    <a:pt x="968" y="1669"/>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4"/>
            <p:cNvSpPr/>
            <p:nvPr/>
          </p:nvSpPr>
          <p:spPr>
            <a:xfrm>
              <a:off x="2069975" y="1918075"/>
              <a:ext cx="30900" cy="49425"/>
            </a:xfrm>
            <a:custGeom>
              <a:rect b="b" l="l" r="r" t="t"/>
              <a:pathLst>
                <a:path extrusionOk="0" h="1977" w="1236">
                  <a:moveTo>
                    <a:pt x="876" y="0"/>
                  </a:moveTo>
                  <a:cubicBezTo>
                    <a:pt x="826" y="0"/>
                    <a:pt x="768" y="17"/>
                    <a:pt x="701" y="50"/>
                  </a:cubicBezTo>
                  <a:cubicBezTo>
                    <a:pt x="635" y="83"/>
                    <a:pt x="568" y="150"/>
                    <a:pt x="535" y="184"/>
                  </a:cubicBezTo>
                  <a:cubicBezTo>
                    <a:pt x="468" y="250"/>
                    <a:pt x="434" y="317"/>
                    <a:pt x="401" y="384"/>
                  </a:cubicBezTo>
                  <a:lnTo>
                    <a:pt x="401" y="284"/>
                  </a:lnTo>
                  <a:lnTo>
                    <a:pt x="168" y="384"/>
                  </a:lnTo>
                  <a:cubicBezTo>
                    <a:pt x="134" y="384"/>
                    <a:pt x="101" y="417"/>
                    <a:pt x="68" y="484"/>
                  </a:cubicBezTo>
                  <a:cubicBezTo>
                    <a:pt x="34" y="517"/>
                    <a:pt x="34" y="584"/>
                    <a:pt x="34" y="617"/>
                  </a:cubicBezTo>
                  <a:cubicBezTo>
                    <a:pt x="34" y="651"/>
                    <a:pt x="34" y="717"/>
                    <a:pt x="68" y="751"/>
                  </a:cubicBezTo>
                  <a:lnTo>
                    <a:pt x="168" y="751"/>
                  </a:lnTo>
                  <a:lnTo>
                    <a:pt x="168" y="1585"/>
                  </a:lnTo>
                  <a:cubicBezTo>
                    <a:pt x="134" y="1585"/>
                    <a:pt x="68" y="1618"/>
                    <a:pt x="34" y="1651"/>
                  </a:cubicBezTo>
                  <a:cubicBezTo>
                    <a:pt x="1" y="1718"/>
                    <a:pt x="1" y="1785"/>
                    <a:pt x="1" y="1851"/>
                  </a:cubicBezTo>
                  <a:cubicBezTo>
                    <a:pt x="1" y="1885"/>
                    <a:pt x="1" y="1918"/>
                    <a:pt x="34" y="1952"/>
                  </a:cubicBezTo>
                  <a:cubicBezTo>
                    <a:pt x="51" y="1968"/>
                    <a:pt x="68" y="1977"/>
                    <a:pt x="88" y="1977"/>
                  </a:cubicBezTo>
                  <a:cubicBezTo>
                    <a:pt x="109" y="1977"/>
                    <a:pt x="134" y="1968"/>
                    <a:pt x="168" y="1952"/>
                  </a:cubicBezTo>
                  <a:lnTo>
                    <a:pt x="401" y="1785"/>
                  </a:lnTo>
                  <a:cubicBezTo>
                    <a:pt x="468" y="1751"/>
                    <a:pt x="501" y="1718"/>
                    <a:pt x="535" y="1685"/>
                  </a:cubicBezTo>
                  <a:cubicBezTo>
                    <a:pt x="535" y="1651"/>
                    <a:pt x="568" y="1585"/>
                    <a:pt x="568" y="1551"/>
                  </a:cubicBezTo>
                  <a:cubicBezTo>
                    <a:pt x="568" y="1485"/>
                    <a:pt x="535" y="1418"/>
                    <a:pt x="501" y="1418"/>
                  </a:cubicBezTo>
                  <a:cubicBezTo>
                    <a:pt x="468" y="1418"/>
                    <a:pt x="434" y="1418"/>
                    <a:pt x="401" y="1451"/>
                  </a:cubicBezTo>
                  <a:lnTo>
                    <a:pt x="401" y="817"/>
                  </a:lnTo>
                  <a:cubicBezTo>
                    <a:pt x="434" y="717"/>
                    <a:pt x="468" y="617"/>
                    <a:pt x="535" y="517"/>
                  </a:cubicBezTo>
                  <a:cubicBezTo>
                    <a:pt x="568" y="484"/>
                    <a:pt x="635" y="417"/>
                    <a:pt x="668" y="384"/>
                  </a:cubicBezTo>
                  <a:cubicBezTo>
                    <a:pt x="712" y="384"/>
                    <a:pt x="757" y="369"/>
                    <a:pt x="791" y="369"/>
                  </a:cubicBezTo>
                  <a:cubicBezTo>
                    <a:pt x="809" y="369"/>
                    <a:pt x="824" y="373"/>
                    <a:pt x="835" y="384"/>
                  </a:cubicBezTo>
                  <a:cubicBezTo>
                    <a:pt x="868" y="417"/>
                    <a:pt x="868" y="450"/>
                    <a:pt x="868" y="517"/>
                  </a:cubicBezTo>
                  <a:lnTo>
                    <a:pt x="868" y="1184"/>
                  </a:lnTo>
                  <a:cubicBezTo>
                    <a:pt x="835" y="1184"/>
                    <a:pt x="801" y="1251"/>
                    <a:pt x="768" y="1284"/>
                  </a:cubicBezTo>
                  <a:cubicBezTo>
                    <a:pt x="735" y="1318"/>
                    <a:pt x="735" y="1384"/>
                    <a:pt x="735" y="1418"/>
                  </a:cubicBezTo>
                  <a:cubicBezTo>
                    <a:pt x="735" y="1485"/>
                    <a:pt x="735" y="1518"/>
                    <a:pt x="768" y="1551"/>
                  </a:cubicBezTo>
                  <a:cubicBezTo>
                    <a:pt x="785" y="1568"/>
                    <a:pt x="801" y="1576"/>
                    <a:pt x="822" y="1576"/>
                  </a:cubicBezTo>
                  <a:cubicBezTo>
                    <a:pt x="843" y="1576"/>
                    <a:pt x="868" y="1568"/>
                    <a:pt x="901" y="1551"/>
                  </a:cubicBezTo>
                  <a:lnTo>
                    <a:pt x="1102" y="1418"/>
                  </a:lnTo>
                  <a:cubicBezTo>
                    <a:pt x="1135" y="1384"/>
                    <a:pt x="1168" y="1351"/>
                    <a:pt x="1202" y="1318"/>
                  </a:cubicBezTo>
                  <a:cubicBezTo>
                    <a:pt x="1235" y="1251"/>
                    <a:pt x="1235" y="1218"/>
                    <a:pt x="1235" y="1151"/>
                  </a:cubicBezTo>
                  <a:cubicBezTo>
                    <a:pt x="1235" y="1118"/>
                    <a:pt x="1235" y="1084"/>
                    <a:pt x="1202" y="1051"/>
                  </a:cubicBezTo>
                  <a:cubicBezTo>
                    <a:pt x="1202" y="1034"/>
                    <a:pt x="1185" y="1026"/>
                    <a:pt x="1164" y="1026"/>
                  </a:cubicBezTo>
                  <a:cubicBezTo>
                    <a:pt x="1143" y="1026"/>
                    <a:pt x="1118" y="1034"/>
                    <a:pt x="1102" y="1051"/>
                  </a:cubicBezTo>
                  <a:lnTo>
                    <a:pt x="1102" y="417"/>
                  </a:lnTo>
                  <a:cubicBezTo>
                    <a:pt x="1102" y="284"/>
                    <a:pt x="1068" y="150"/>
                    <a:pt x="1002" y="50"/>
                  </a:cubicBezTo>
                  <a:cubicBezTo>
                    <a:pt x="968" y="17"/>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4"/>
            <p:cNvSpPr/>
            <p:nvPr/>
          </p:nvSpPr>
          <p:spPr>
            <a:xfrm>
              <a:off x="2106675" y="1896800"/>
              <a:ext cx="26700" cy="49225"/>
            </a:xfrm>
            <a:custGeom>
              <a:rect b="b" l="l" r="r" t="t"/>
              <a:pathLst>
                <a:path extrusionOk="0" h="1969" w="1068">
                  <a:moveTo>
                    <a:pt x="868" y="0"/>
                  </a:moveTo>
                  <a:cubicBezTo>
                    <a:pt x="868" y="0"/>
                    <a:pt x="834" y="34"/>
                    <a:pt x="834" y="34"/>
                  </a:cubicBezTo>
                  <a:lnTo>
                    <a:pt x="801" y="101"/>
                  </a:lnTo>
                  <a:lnTo>
                    <a:pt x="668" y="101"/>
                  </a:lnTo>
                  <a:cubicBezTo>
                    <a:pt x="601" y="101"/>
                    <a:pt x="568" y="134"/>
                    <a:pt x="501" y="167"/>
                  </a:cubicBezTo>
                  <a:cubicBezTo>
                    <a:pt x="367" y="267"/>
                    <a:pt x="234" y="401"/>
                    <a:pt x="134" y="534"/>
                  </a:cubicBezTo>
                  <a:cubicBezTo>
                    <a:pt x="101" y="668"/>
                    <a:pt x="67" y="768"/>
                    <a:pt x="67" y="901"/>
                  </a:cubicBezTo>
                  <a:cubicBezTo>
                    <a:pt x="34" y="1001"/>
                    <a:pt x="67" y="1101"/>
                    <a:pt x="134" y="1168"/>
                  </a:cubicBezTo>
                  <a:cubicBezTo>
                    <a:pt x="162" y="1182"/>
                    <a:pt x="201" y="1190"/>
                    <a:pt x="249" y="1190"/>
                  </a:cubicBezTo>
                  <a:cubicBezTo>
                    <a:pt x="317" y="1190"/>
                    <a:pt x="403" y="1174"/>
                    <a:pt x="501" y="1135"/>
                  </a:cubicBezTo>
                  <a:cubicBezTo>
                    <a:pt x="568" y="1101"/>
                    <a:pt x="668" y="1068"/>
                    <a:pt x="734" y="1068"/>
                  </a:cubicBezTo>
                  <a:cubicBezTo>
                    <a:pt x="801" y="1068"/>
                    <a:pt x="801" y="1101"/>
                    <a:pt x="801" y="1135"/>
                  </a:cubicBezTo>
                  <a:cubicBezTo>
                    <a:pt x="801" y="1168"/>
                    <a:pt x="801" y="1201"/>
                    <a:pt x="768" y="1235"/>
                  </a:cubicBezTo>
                  <a:cubicBezTo>
                    <a:pt x="701" y="1335"/>
                    <a:pt x="634" y="1401"/>
                    <a:pt x="534" y="1468"/>
                  </a:cubicBezTo>
                  <a:cubicBezTo>
                    <a:pt x="468" y="1502"/>
                    <a:pt x="401" y="1502"/>
                    <a:pt x="367" y="1502"/>
                  </a:cubicBezTo>
                  <a:cubicBezTo>
                    <a:pt x="345" y="1513"/>
                    <a:pt x="327" y="1516"/>
                    <a:pt x="311" y="1516"/>
                  </a:cubicBezTo>
                  <a:cubicBezTo>
                    <a:pt x="278" y="1516"/>
                    <a:pt x="256" y="1502"/>
                    <a:pt x="234" y="1502"/>
                  </a:cubicBezTo>
                  <a:cubicBezTo>
                    <a:pt x="234" y="1468"/>
                    <a:pt x="201" y="1435"/>
                    <a:pt x="201" y="1401"/>
                  </a:cubicBezTo>
                  <a:cubicBezTo>
                    <a:pt x="184" y="1385"/>
                    <a:pt x="167" y="1376"/>
                    <a:pt x="155" y="1376"/>
                  </a:cubicBezTo>
                  <a:cubicBezTo>
                    <a:pt x="142" y="1376"/>
                    <a:pt x="134" y="1385"/>
                    <a:pt x="134" y="1401"/>
                  </a:cubicBezTo>
                  <a:cubicBezTo>
                    <a:pt x="67" y="1435"/>
                    <a:pt x="67" y="1468"/>
                    <a:pt x="34" y="1502"/>
                  </a:cubicBezTo>
                  <a:cubicBezTo>
                    <a:pt x="1" y="1568"/>
                    <a:pt x="1" y="1635"/>
                    <a:pt x="1" y="1702"/>
                  </a:cubicBezTo>
                  <a:lnTo>
                    <a:pt x="1" y="1802"/>
                  </a:lnTo>
                  <a:cubicBezTo>
                    <a:pt x="1" y="1869"/>
                    <a:pt x="1" y="1935"/>
                    <a:pt x="34" y="1969"/>
                  </a:cubicBezTo>
                  <a:lnTo>
                    <a:pt x="134" y="1969"/>
                  </a:lnTo>
                  <a:lnTo>
                    <a:pt x="167" y="1935"/>
                  </a:lnTo>
                  <a:lnTo>
                    <a:pt x="201" y="1869"/>
                  </a:lnTo>
                  <a:cubicBezTo>
                    <a:pt x="217" y="1885"/>
                    <a:pt x="242" y="1894"/>
                    <a:pt x="267" y="1894"/>
                  </a:cubicBezTo>
                  <a:cubicBezTo>
                    <a:pt x="292" y="1894"/>
                    <a:pt x="317" y="1885"/>
                    <a:pt x="334" y="1869"/>
                  </a:cubicBezTo>
                  <a:cubicBezTo>
                    <a:pt x="401" y="1869"/>
                    <a:pt x="468" y="1835"/>
                    <a:pt x="534" y="1802"/>
                  </a:cubicBezTo>
                  <a:cubicBezTo>
                    <a:pt x="701" y="1702"/>
                    <a:pt x="834" y="1568"/>
                    <a:pt x="935" y="1401"/>
                  </a:cubicBezTo>
                  <a:cubicBezTo>
                    <a:pt x="1001" y="1268"/>
                    <a:pt x="1035" y="1135"/>
                    <a:pt x="1068" y="1001"/>
                  </a:cubicBezTo>
                  <a:cubicBezTo>
                    <a:pt x="1068" y="934"/>
                    <a:pt x="1035" y="868"/>
                    <a:pt x="1001" y="801"/>
                  </a:cubicBezTo>
                  <a:cubicBezTo>
                    <a:pt x="935" y="734"/>
                    <a:pt x="868" y="701"/>
                    <a:pt x="801" y="701"/>
                  </a:cubicBezTo>
                  <a:cubicBezTo>
                    <a:pt x="701" y="734"/>
                    <a:pt x="601" y="734"/>
                    <a:pt x="501" y="801"/>
                  </a:cubicBezTo>
                  <a:cubicBezTo>
                    <a:pt x="434" y="801"/>
                    <a:pt x="401" y="834"/>
                    <a:pt x="334" y="834"/>
                  </a:cubicBezTo>
                  <a:cubicBezTo>
                    <a:pt x="301" y="834"/>
                    <a:pt x="301" y="801"/>
                    <a:pt x="301" y="768"/>
                  </a:cubicBezTo>
                  <a:cubicBezTo>
                    <a:pt x="301" y="734"/>
                    <a:pt x="301" y="734"/>
                    <a:pt x="334" y="701"/>
                  </a:cubicBezTo>
                  <a:cubicBezTo>
                    <a:pt x="367" y="634"/>
                    <a:pt x="468" y="568"/>
                    <a:pt x="534" y="501"/>
                  </a:cubicBezTo>
                  <a:cubicBezTo>
                    <a:pt x="568" y="501"/>
                    <a:pt x="634" y="467"/>
                    <a:pt x="668" y="467"/>
                  </a:cubicBezTo>
                  <a:lnTo>
                    <a:pt x="768" y="467"/>
                  </a:lnTo>
                  <a:cubicBezTo>
                    <a:pt x="768" y="501"/>
                    <a:pt x="801" y="534"/>
                    <a:pt x="801" y="568"/>
                  </a:cubicBezTo>
                  <a:lnTo>
                    <a:pt x="901" y="568"/>
                  </a:lnTo>
                  <a:cubicBezTo>
                    <a:pt x="935" y="534"/>
                    <a:pt x="968" y="467"/>
                    <a:pt x="1001" y="434"/>
                  </a:cubicBezTo>
                  <a:cubicBezTo>
                    <a:pt x="1001" y="367"/>
                    <a:pt x="1001" y="301"/>
                    <a:pt x="1001" y="267"/>
                  </a:cubicBezTo>
                  <a:lnTo>
                    <a:pt x="1001" y="167"/>
                  </a:lnTo>
                  <a:cubicBezTo>
                    <a:pt x="1001" y="101"/>
                    <a:pt x="968" y="67"/>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4"/>
            <p:cNvSpPr/>
            <p:nvPr/>
          </p:nvSpPr>
          <p:spPr>
            <a:xfrm>
              <a:off x="2138375" y="1875325"/>
              <a:ext cx="32550" cy="40800"/>
            </a:xfrm>
            <a:custGeom>
              <a:rect b="b" l="l" r="r" t="t"/>
              <a:pathLst>
                <a:path extrusionOk="0" h="1632" w="1302">
                  <a:moveTo>
                    <a:pt x="1213" y="1"/>
                  </a:moveTo>
                  <a:cubicBezTo>
                    <a:pt x="1193" y="1"/>
                    <a:pt x="1168" y="9"/>
                    <a:pt x="1134" y="26"/>
                  </a:cubicBezTo>
                  <a:lnTo>
                    <a:pt x="167" y="593"/>
                  </a:lnTo>
                  <a:cubicBezTo>
                    <a:pt x="100" y="626"/>
                    <a:pt x="67" y="659"/>
                    <a:pt x="67" y="693"/>
                  </a:cubicBezTo>
                  <a:cubicBezTo>
                    <a:pt x="33" y="759"/>
                    <a:pt x="0" y="793"/>
                    <a:pt x="0" y="859"/>
                  </a:cubicBezTo>
                  <a:cubicBezTo>
                    <a:pt x="0" y="893"/>
                    <a:pt x="33" y="926"/>
                    <a:pt x="67" y="960"/>
                  </a:cubicBezTo>
                  <a:cubicBezTo>
                    <a:pt x="67" y="976"/>
                    <a:pt x="75" y="985"/>
                    <a:pt x="92" y="985"/>
                  </a:cubicBezTo>
                  <a:cubicBezTo>
                    <a:pt x="108" y="985"/>
                    <a:pt x="134" y="976"/>
                    <a:pt x="167" y="960"/>
                  </a:cubicBezTo>
                  <a:lnTo>
                    <a:pt x="1134" y="392"/>
                  </a:lnTo>
                  <a:cubicBezTo>
                    <a:pt x="1168" y="359"/>
                    <a:pt x="1234" y="326"/>
                    <a:pt x="1268" y="292"/>
                  </a:cubicBezTo>
                  <a:cubicBezTo>
                    <a:pt x="1268" y="226"/>
                    <a:pt x="1268" y="192"/>
                    <a:pt x="1301" y="126"/>
                  </a:cubicBezTo>
                  <a:cubicBezTo>
                    <a:pt x="1301" y="92"/>
                    <a:pt x="1268" y="59"/>
                    <a:pt x="1268" y="26"/>
                  </a:cubicBezTo>
                  <a:cubicBezTo>
                    <a:pt x="1251" y="9"/>
                    <a:pt x="1234" y="1"/>
                    <a:pt x="1213" y="1"/>
                  </a:cubicBezTo>
                  <a:close/>
                  <a:moveTo>
                    <a:pt x="1233" y="645"/>
                  </a:moveTo>
                  <a:cubicBezTo>
                    <a:pt x="1208" y="645"/>
                    <a:pt x="1179" y="659"/>
                    <a:pt x="1134" y="659"/>
                  </a:cubicBezTo>
                  <a:lnTo>
                    <a:pt x="167" y="1226"/>
                  </a:lnTo>
                  <a:cubicBezTo>
                    <a:pt x="100" y="1260"/>
                    <a:pt x="67" y="1293"/>
                    <a:pt x="67" y="1360"/>
                  </a:cubicBezTo>
                  <a:cubicBezTo>
                    <a:pt x="33" y="1393"/>
                    <a:pt x="0" y="1460"/>
                    <a:pt x="0" y="1493"/>
                  </a:cubicBezTo>
                  <a:cubicBezTo>
                    <a:pt x="0" y="1527"/>
                    <a:pt x="33" y="1593"/>
                    <a:pt x="67" y="1593"/>
                  </a:cubicBezTo>
                  <a:cubicBezTo>
                    <a:pt x="67" y="1622"/>
                    <a:pt x="73" y="1632"/>
                    <a:pt x="85" y="1632"/>
                  </a:cubicBezTo>
                  <a:cubicBezTo>
                    <a:pt x="101" y="1632"/>
                    <a:pt x="128" y="1613"/>
                    <a:pt x="167" y="1593"/>
                  </a:cubicBezTo>
                  <a:lnTo>
                    <a:pt x="1134" y="1060"/>
                  </a:lnTo>
                  <a:lnTo>
                    <a:pt x="1134" y="1026"/>
                  </a:lnTo>
                  <a:cubicBezTo>
                    <a:pt x="1168" y="993"/>
                    <a:pt x="1234" y="960"/>
                    <a:pt x="1268" y="926"/>
                  </a:cubicBezTo>
                  <a:cubicBezTo>
                    <a:pt x="1268" y="893"/>
                    <a:pt x="1268" y="826"/>
                    <a:pt x="1301" y="793"/>
                  </a:cubicBezTo>
                  <a:cubicBezTo>
                    <a:pt x="1301" y="759"/>
                    <a:pt x="1268" y="693"/>
                    <a:pt x="1268" y="659"/>
                  </a:cubicBezTo>
                  <a:cubicBezTo>
                    <a:pt x="1257" y="648"/>
                    <a:pt x="1245" y="645"/>
                    <a:pt x="1233" y="645"/>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4"/>
            <p:cNvSpPr/>
            <p:nvPr/>
          </p:nvSpPr>
          <p:spPr>
            <a:xfrm>
              <a:off x="2179225" y="1842600"/>
              <a:ext cx="19200" cy="32550"/>
            </a:xfrm>
            <a:custGeom>
              <a:rect b="b" l="l" r="r" t="t"/>
              <a:pathLst>
                <a:path extrusionOk="0" h="1302" w="768">
                  <a:moveTo>
                    <a:pt x="768" y="0"/>
                  </a:moveTo>
                  <a:lnTo>
                    <a:pt x="468" y="167"/>
                  </a:lnTo>
                  <a:lnTo>
                    <a:pt x="568" y="934"/>
                  </a:lnTo>
                  <a:cubicBezTo>
                    <a:pt x="568" y="968"/>
                    <a:pt x="568" y="1001"/>
                    <a:pt x="568" y="1034"/>
                  </a:cubicBezTo>
                  <a:lnTo>
                    <a:pt x="634" y="1034"/>
                  </a:lnTo>
                  <a:cubicBezTo>
                    <a:pt x="634" y="1001"/>
                    <a:pt x="668" y="1001"/>
                    <a:pt x="668" y="968"/>
                  </a:cubicBezTo>
                  <a:cubicBezTo>
                    <a:pt x="668" y="934"/>
                    <a:pt x="701" y="901"/>
                    <a:pt x="701" y="868"/>
                  </a:cubicBezTo>
                  <a:lnTo>
                    <a:pt x="768" y="0"/>
                  </a:lnTo>
                  <a:close/>
                  <a:moveTo>
                    <a:pt x="301" y="300"/>
                  </a:moveTo>
                  <a:lnTo>
                    <a:pt x="1" y="467"/>
                  </a:lnTo>
                  <a:lnTo>
                    <a:pt x="101" y="1234"/>
                  </a:lnTo>
                  <a:cubicBezTo>
                    <a:pt x="134" y="1268"/>
                    <a:pt x="134" y="1301"/>
                    <a:pt x="134" y="1301"/>
                  </a:cubicBezTo>
                  <a:lnTo>
                    <a:pt x="167" y="1301"/>
                  </a:lnTo>
                  <a:cubicBezTo>
                    <a:pt x="201" y="1301"/>
                    <a:pt x="201" y="1301"/>
                    <a:pt x="234" y="1268"/>
                  </a:cubicBezTo>
                  <a:cubicBezTo>
                    <a:pt x="234" y="1234"/>
                    <a:pt x="234" y="1201"/>
                    <a:pt x="234" y="1168"/>
                  </a:cubicBezTo>
                  <a:lnTo>
                    <a:pt x="301" y="30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4"/>
            <p:cNvSpPr/>
            <p:nvPr/>
          </p:nvSpPr>
          <p:spPr>
            <a:xfrm>
              <a:off x="2207575" y="1828425"/>
              <a:ext cx="32550" cy="59025"/>
            </a:xfrm>
            <a:custGeom>
              <a:rect b="b" l="l" r="r" t="t"/>
              <a:pathLst>
                <a:path extrusionOk="0" h="2361" w="1302">
                  <a:moveTo>
                    <a:pt x="401" y="0"/>
                  </a:moveTo>
                  <a:lnTo>
                    <a:pt x="134" y="100"/>
                  </a:lnTo>
                  <a:cubicBezTo>
                    <a:pt x="101" y="100"/>
                    <a:pt x="67" y="167"/>
                    <a:pt x="34" y="200"/>
                  </a:cubicBezTo>
                  <a:cubicBezTo>
                    <a:pt x="1" y="234"/>
                    <a:pt x="1" y="300"/>
                    <a:pt x="1" y="334"/>
                  </a:cubicBezTo>
                  <a:cubicBezTo>
                    <a:pt x="1" y="400"/>
                    <a:pt x="1" y="434"/>
                    <a:pt x="34" y="467"/>
                  </a:cubicBezTo>
                  <a:cubicBezTo>
                    <a:pt x="34" y="478"/>
                    <a:pt x="42" y="482"/>
                    <a:pt x="53" y="482"/>
                  </a:cubicBezTo>
                  <a:cubicBezTo>
                    <a:pt x="75" y="482"/>
                    <a:pt x="112" y="467"/>
                    <a:pt x="134" y="467"/>
                  </a:cubicBezTo>
                  <a:lnTo>
                    <a:pt x="168" y="467"/>
                  </a:lnTo>
                  <a:lnTo>
                    <a:pt x="168" y="1968"/>
                  </a:lnTo>
                  <a:cubicBezTo>
                    <a:pt x="134" y="2002"/>
                    <a:pt x="101" y="2002"/>
                    <a:pt x="67" y="2035"/>
                  </a:cubicBezTo>
                  <a:cubicBezTo>
                    <a:pt x="34" y="2102"/>
                    <a:pt x="1" y="2168"/>
                    <a:pt x="1" y="2235"/>
                  </a:cubicBezTo>
                  <a:cubicBezTo>
                    <a:pt x="1" y="2268"/>
                    <a:pt x="34" y="2302"/>
                    <a:pt x="34" y="2335"/>
                  </a:cubicBezTo>
                  <a:cubicBezTo>
                    <a:pt x="51" y="2352"/>
                    <a:pt x="67" y="2360"/>
                    <a:pt x="88" y="2360"/>
                  </a:cubicBezTo>
                  <a:cubicBezTo>
                    <a:pt x="109" y="2360"/>
                    <a:pt x="134" y="2352"/>
                    <a:pt x="168" y="2335"/>
                  </a:cubicBezTo>
                  <a:lnTo>
                    <a:pt x="434" y="2202"/>
                  </a:lnTo>
                  <a:cubicBezTo>
                    <a:pt x="468" y="2168"/>
                    <a:pt x="501" y="2135"/>
                    <a:pt x="534" y="2068"/>
                  </a:cubicBezTo>
                  <a:cubicBezTo>
                    <a:pt x="568" y="2035"/>
                    <a:pt x="568" y="1968"/>
                    <a:pt x="568" y="1935"/>
                  </a:cubicBezTo>
                  <a:cubicBezTo>
                    <a:pt x="568" y="1868"/>
                    <a:pt x="568" y="1801"/>
                    <a:pt x="534" y="1801"/>
                  </a:cubicBezTo>
                  <a:cubicBezTo>
                    <a:pt x="501" y="1801"/>
                    <a:pt x="468" y="1801"/>
                    <a:pt x="401" y="1868"/>
                  </a:cubicBezTo>
                  <a:lnTo>
                    <a:pt x="401" y="1201"/>
                  </a:lnTo>
                  <a:cubicBezTo>
                    <a:pt x="468" y="1101"/>
                    <a:pt x="501" y="1001"/>
                    <a:pt x="568" y="901"/>
                  </a:cubicBezTo>
                  <a:cubicBezTo>
                    <a:pt x="601" y="867"/>
                    <a:pt x="635" y="834"/>
                    <a:pt x="701" y="801"/>
                  </a:cubicBezTo>
                  <a:cubicBezTo>
                    <a:pt x="735" y="784"/>
                    <a:pt x="760" y="776"/>
                    <a:pt x="780" y="776"/>
                  </a:cubicBezTo>
                  <a:cubicBezTo>
                    <a:pt x="801" y="776"/>
                    <a:pt x="818" y="784"/>
                    <a:pt x="835" y="801"/>
                  </a:cubicBezTo>
                  <a:cubicBezTo>
                    <a:pt x="901" y="801"/>
                    <a:pt x="901" y="867"/>
                    <a:pt x="901" y="968"/>
                  </a:cubicBezTo>
                  <a:lnTo>
                    <a:pt x="901" y="1601"/>
                  </a:lnTo>
                  <a:cubicBezTo>
                    <a:pt x="835" y="1601"/>
                    <a:pt x="801" y="1635"/>
                    <a:pt x="768" y="1668"/>
                  </a:cubicBezTo>
                  <a:cubicBezTo>
                    <a:pt x="735" y="1735"/>
                    <a:pt x="735" y="1801"/>
                    <a:pt x="735" y="1868"/>
                  </a:cubicBezTo>
                  <a:cubicBezTo>
                    <a:pt x="735" y="1902"/>
                    <a:pt x="735" y="1935"/>
                    <a:pt x="768" y="1968"/>
                  </a:cubicBezTo>
                  <a:cubicBezTo>
                    <a:pt x="768" y="1978"/>
                    <a:pt x="774" y="1982"/>
                    <a:pt x="783" y="1982"/>
                  </a:cubicBezTo>
                  <a:cubicBezTo>
                    <a:pt x="804" y="1982"/>
                    <a:pt x="844" y="1959"/>
                    <a:pt x="868" y="1935"/>
                  </a:cubicBezTo>
                  <a:lnTo>
                    <a:pt x="1135" y="1801"/>
                  </a:lnTo>
                  <a:cubicBezTo>
                    <a:pt x="1168" y="1768"/>
                    <a:pt x="1235" y="1735"/>
                    <a:pt x="1268" y="1701"/>
                  </a:cubicBezTo>
                  <a:cubicBezTo>
                    <a:pt x="1268" y="1635"/>
                    <a:pt x="1268" y="1601"/>
                    <a:pt x="1302" y="1535"/>
                  </a:cubicBezTo>
                  <a:cubicBezTo>
                    <a:pt x="1302" y="1468"/>
                    <a:pt x="1268" y="1435"/>
                    <a:pt x="1235" y="1435"/>
                  </a:cubicBezTo>
                  <a:cubicBezTo>
                    <a:pt x="1202" y="1435"/>
                    <a:pt x="1135" y="1435"/>
                    <a:pt x="1135" y="1468"/>
                  </a:cubicBezTo>
                  <a:lnTo>
                    <a:pt x="1135" y="801"/>
                  </a:lnTo>
                  <a:cubicBezTo>
                    <a:pt x="1135" y="701"/>
                    <a:pt x="1102" y="601"/>
                    <a:pt x="1068" y="501"/>
                  </a:cubicBezTo>
                  <a:cubicBezTo>
                    <a:pt x="1035" y="434"/>
                    <a:pt x="968" y="400"/>
                    <a:pt x="901" y="400"/>
                  </a:cubicBezTo>
                  <a:cubicBezTo>
                    <a:pt x="835" y="400"/>
                    <a:pt x="768" y="434"/>
                    <a:pt x="701" y="467"/>
                  </a:cubicBezTo>
                  <a:cubicBezTo>
                    <a:pt x="635" y="501"/>
                    <a:pt x="601" y="534"/>
                    <a:pt x="568" y="567"/>
                  </a:cubicBezTo>
                  <a:cubicBezTo>
                    <a:pt x="501" y="634"/>
                    <a:pt x="468" y="701"/>
                    <a:pt x="401" y="767"/>
                  </a:cubicBezTo>
                  <a:lnTo>
                    <a:pt x="4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4"/>
            <p:cNvSpPr/>
            <p:nvPr/>
          </p:nvSpPr>
          <p:spPr>
            <a:xfrm>
              <a:off x="2245100" y="1810075"/>
              <a:ext cx="29225" cy="51450"/>
            </a:xfrm>
            <a:custGeom>
              <a:rect b="b" l="l" r="r" t="t"/>
              <a:pathLst>
                <a:path extrusionOk="0" h="2058" w="1169">
                  <a:moveTo>
                    <a:pt x="368" y="0"/>
                  </a:moveTo>
                  <a:cubicBezTo>
                    <a:pt x="301" y="34"/>
                    <a:pt x="301" y="67"/>
                    <a:pt x="268" y="100"/>
                  </a:cubicBezTo>
                  <a:cubicBezTo>
                    <a:pt x="234" y="167"/>
                    <a:pt x="234" y="234"/>
                    <a:pt x="234" y="301"/>
                  </a:cubicBezTo>
                  <a:lnTo>
                    <a:pt x="234" y="601"/>
                  </a:lnTo>
                  <a:lnTo>
                    <a:pt x="168" y="667"/>
                  </a:lnTo>
                  <a:cubicBezTo>
                    <a:pt x="101" y="701"/>
                    <a:pt x="68" y="734"/>
                    <a:pt x="34" y="768"/>
                  </a:cubicBezTo>
                  <a:cubicBezTo>
                    <a:pt x="1" y="834"/>
                    <a:pt x="1" y="868"/>
                    <a:pt x="1" y="934"/>
                  </a:cubicBezTo>
                  <a:cubicBezTo>
                    <a:pt x="1" y="968"/>
                    <a:pt x="1" y="1001"/>
                    <a:pt x="34" y="1034"/>
                  </a:cubicBezTo>
                  <a:cubicBezTo>
                    <a:pt x="51" y="1051"/>
                    <a:pt x="68" y="1059"/>
                    <a:pt x="88" y="1059"/>
                  </a:cubicBezTo>
                  <a:cubicBezTo>
                    <a:pt x="109" y="1059"/>
                    <a:pt x="134" y="1051"/>
                    <a:pt x="168" y="1034"/>
                  </a:cubicBezTo>
                  <a:lnTo>
                    <a:pt x="234" y="968"/>
                  </a:lnTo>
                  <a:lnTo>
                    <a:pt x="234" y="1735"/>
                  </a:lnTo>
                  <a:cubicBezTo>
                    <a:pt x="234" y="1868"/>
                    <a:pt x="268" y="1968"/>
                    <a:pt x="334" y="2035"/>
                  </a:cubicBezTo>
                  <a:cubicBezTo>
                    <a:pt x="362" y="2049"/>
                    <a:pt x="401" y="2057"/>
                    <a:pt x="447" y="2057"/>
                  </a:cubicBezTo>
                  <a:cubicBezTo>
                    <a:pt x="512" y="2057"/>
                    <a:pt x="590" y="2041"/>
                    <a:pt x="668" y="2002"/>
                  </a:cubicBezTo>
                  <a:cubicBezTo>
                    <a:pt x="768" y="1935"/>
                    <a:pt x="835" y="1835"/>
                    <a:pt x="935" y="1768"/>
                  </a:cubicBezTo>
                  <a:cubicBezTo>
                    <a:pt x="1002" y="1702"/>
                    <a:pt x="1102" y="1601"/>
                    <a:pt x="1135" y="1501"/>
                  </a:cubicBezTo>
                  <a:cubicBezTo>
                    <a:pt x="1168" y="1435"/>
                    <a:pt x="1168" y="1401"/>
                    <a:pt x="1168" y="1368"/>
                  </a:cubicBezTo>
                  <a:cubicBezTo>
                    <a:pt x="1168" y="1301"/>
                    <a:pt x="1168" y="1268"/>
                    <a:pt x="1135" y="1268"/>
                  </a:cubicBezTo>
                  <a:cubicBezTo>
                    <a:pt x="1135" y="1251"/>
                    <a:pt x="1127" y="1243"/>
                    <a:pt x="1114" y="1243"/>
                  </a:cubicBezTo>
                  <a:cubicBezTo>
                    <a:pt x="1102" y="1243"/>
                    <a:pt x="1085" y="1251"/>
                    <a:pt x="1068" y="1268"/>
                  </a:cubicBezTo>
                  <a:cubicBezTo>
                    <a:pt x="1035" y="1268"/>
                    <a:pt x="1002" y="1301"/>
                    <a:pt x="968" y="1335"/>
                  </a:cubicBezTo>
                  <a:cubicBezTo>
                    <a:pt x="901" y="1468"/>
                    <a:pt x="801" y="1568"/>
                    <a:pt x="668" y="1635"/>
                  </a:cubicBezTo>
                  <a:cubicBezTo>
                    <a:pt x="568" y="1702"/>
                    <a:pt x="535" y="1702"/>
                    <a:pt x="501" y="1702"/>
                  </a:cubicBezTo>
                  <a:cubicBezTo>
                    <a:pt x="468" y="1668"/>
                    <a:pt x="468" y="1635"/>
                    <a:pt x="468" y="1568"/>
                  </a:cubicBezTo>
                  <a:lnTo>
                    <a:pt x="468" y="868"/>
                  </a:lnTo>
                  <a:lnTo>
                    <a:pt x="868" y="634"/>
                  </a:lnTo>
                  <a:cubicBezTo>
                    <a:pt x="935" y="601"/>
                    <a:pt x="968" y="567"/>
                    <a:pt x="1002" y="501"/>
                  </a:cubicBezTo>
                  <a:cubicBezTo>
                    <a:pt x="1035" y="467"/>
                    <a:pt x="1035" y="401"/>
                    <a:pt x="1035" y="367"/>
                  </a:cubicBezTo>
                  <a:cubicBezTo>
                    <a:pt x="1035" y="334"/>
                    <a:pt x="1035" y="301"/>
                    <a:pt x="1002" y="267"/>
                  </a:cubicBezTo>
                  <a:cubicBezTo>
                    <a:pt x="985" y="251"/>
                    <a:pt x="968" y="242"/>
                    <a:pt x="947" y="242"/>
                  </a:cubicBezTo>
                  <a:cubicBezTo>
                    <a:pt x="926" y="242"/>
                    <a:pt x="901" y="251"/>
                    <a:pt x="868" y="267"/>
                  </a:cubicBezTo>
                  <a:lnTo>
                    <a:pt x="468" y="501"/>
                  </a:lnTo>
                  <a:lnTo>
                    <a:pt x="468" y="167"/>
                  </a:lnTo>
                  <a:cubicBezTo>
                    <a:pt x="468" y="100"/>
                    <a:pt x="468" y="34"/>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4"/>
            <p:cNvSpPr/>
            <p:nvPr/>
          </p:nvSpPr>
          <p:spPr>
            <a:xfrm>
              <a:off x="2280125" y="1789425"/>
              <a:ext cx="29225" cy="52425"/>
            </a:xfrm>
            <a:custGeom>
              <a:rect b="b" l="l" r="r" t="t"/>
              <a:pathLst>
                <a:path extrusionOk="0" h="2097" w="1169">
                  <a:moveTo>
                    <a:pt x="380" y="1"/>
                  </a:moveTo>
                  <a:cubicBezTo>
                    <a:pt x="368" y="1"/>
                    <a:pt x="351" y="9"/>
                    <a:pt x="334" y="26"/>
                  </a:cubicBezTo>
                  <a:cubicBezTo>
                    <a:pt x="301" y="59"/>
                    <a:pt x="268" y="92"/>
                    <a:pt x="234" y="126"/>
                  </a:cubicBezTo>
                  <a:cubicBezTo>
                    <a:pt x="234" y="193"/>
                    <a:pt x="234" y="259"/>
                    <a:pt x="234" y="326"/>
                  </a:cubicBezTo>
                  <a:lnTo>
                    <a:pt x="234" y="626"/>
                  </a:lnTo>
                  <a:lnTo>
                    <a:pt x="134" y="693"/>
                  </a:lnTo>
                  <a:cubicBezTo>
                    <a:pt x="101" y="726"/>
                    <a:pt x="34" y="760"/>
                    <a:pt x="34" y="793"/>
                  </a:cubicBezTo>
                  <a:cubicBezTo>
                    <a:pt x="1" y="860"/>
                    <a:pt x="1" y="893"/>
                    <a:pt x="1" y="960"/>
                  </a:cubicBezTo>
                  <a:cubicBezTo>
                    <a:pt x="1" y="993"/>
                    <a:pt x="1" y="1026"/>
                    <a:pt x="34" y="1060"/>
                  </a:cubicBezTo>
                  <a:cubicBezTo>
                    <a:pt x="34" y="1077"/>
                    <a:pt x="43" y="1085"/>
                    <a:pt x="59" y="1085"/>
                  </a:cubicBezTo>
                  <a:cubicBezTo>
                    <a:pt x="76" y="1085"/>
                    <a:pt x="101" y="1077"/>
                    <a:pt x="134" y="1060"/>
                  </a:cubicBezTo>
                  <a:lnTo>
                    <a:pt x="234" y="993"/>
                  </a:lnTo>
                  <a:lnTo>
                    <a:pt x="234" y="1760"/>
                  </a:lnTo>
                  <a:cubicBezTo>
                    <a:pt x="201" y="1894"/>
                    <a:pt x="234" y="1994"/>
                    <a:pt x="334" y="2061"/>
                  </a:cubicBezTo>
                  <a:cubicBezTo>
                    <a:pt x="360" y="2086"/>
                    <a:pt x="390" y="2097"/>
                    <a:pt x="425" y="2097"/>
                  </a:cubicBezTo>
                  <a:cubicBezTo>
                    <a:pt x="482" y="2097"/>
                    <a:pt x="552" y="2068"/>
                    <a:pt x="635" y="2027"/>
                  </a:cubicBezTo>
                  <a:cubicBezTo>
                    <a:pt x="735" y="1960"/>
                    <a:pt x="835" y="1894"/>
                    <a:pt x="901" y="1794"/>
                  </a:cubicBezTo>
                  <a:cubicBezTo>
                    <a:pt x="1002" y="1727"/>
                    <a:pt x="1068" y="1627"/>
                    <a:pt x="1135" y="1527"/>
                  </a:cubicBezTo>
                  <a:cubicBezTo>
                    <a:pt x="1135" y="1493"/>
                    <a:pt x="1168" y="1427"/>
                    <a:pt x="1168" y="1393"/>
                  </a:cubicBezTo>
                  <a:cubicBezTo>
                    <a:pt x="1168" y="1360"/>
                    <a:pt x="1168" y="1327"/>
                    <a:pt x="1135" y="1293"/>
                  </a:cubicBezTo>
                  <a:cubicBezTo>
                    <a:pt x="1118" y="1277"/>
                    <a:pt x="1102" y="1268"/>
                    <a:pt x="1085" y="1268"/>
                  </a:cubicBezTo>
                  <a:cubicBezTo>
                    <a:pt x="1068" y="1268"/>
                    <a:pt x="1052" y="1277"/>
                    <a:pt x="1035" y="1293"/>
                  </a:cubicBezTo>
                  <a:cubicBezTo>
                    <a:pt x="1002" y="1293"/>
                    <a:pt x="1002" y="1327"/>
                    <a:pt x="968" y="1360"/>
                  </a:cubicBezTo>
                  <a:cubicBezTo>
                    <a:pt x="868" y="1493"/>
                    <a:pt x="768" y="1594"/>
                    <a:pt x="635" y="1660"/>
                  </a:cubicBezTo>
                  <a:cubicBezTo>
                    <a:pt x="568" y="1727"/>
                    <a:pt x="501" y="1727"/>
                    <a:pt x="468" y="1727"/>
                  </a:cubicBezTo>
                  <a:cubicBezTo>
                    <a:pt x="434" y="1694"/>
                    <a:pt x="434" y="1660"/>
                    <a:pt x="434" y="1594"/>
                  </a:cubicBezTo>
                  <a:lnTo>
                    <a:pt x="434" y="893"/>
                  </a:lnTo>
                  <a:lnTo>
                    <a:pt x="868" y="626"/>
                  </a:lnTo>
                  <a:cubicBezTo>
                    <a:pt x="901" y="593"/>
                    <a:pt x="968" y="559"/>
                    <a:pt x="968" y="493"/>
                  </a:cubicBezTo>
                  <a:cubicBezTo>
                    <a:pt x="1002" y="459"/>
                    <a:pt x="1002" y="426"/>
                    <a:pt x="1002" y="359"/>
                  </a:cubicBezTo>
                  <a:cubicBezTo>
                    <a:pt x="1035" y="326"/>
                    <a:pt x="1002" y="293"/>
                    <a:pt x="968" y="259"/>
                  </a:cubicBezTo>
                  <a:cubicBezTo>
                    <a:pt x="968" y="243"/>
                    <a:pt x="951" y="234"/>
                    <a:pt x="931" y="234"/>
                  </a:cubicBezTo>
                  <a:cubicBezTo>
                    <a:pt x="910" y="234"/>
                    <a:pt x="885" y="243"/>
                    <a:pt x="868" y="259"/>
                  </a:cubicBezTo>
                  <a:lnTo>
                    <a:pt x="434" y="493"/>
                  </a:lnTo>
                  <a:lnTo>
                    <a:pt x="434" y="193"/>
                  </a:lnTo>
                  <a:cubicBezTo>
                    <a:pt x="468" y="126"/>
                    <a:pt x="434" y="59"/>
                    <a:pt x="401" y="26"/>
                  </a:cubicBezTo>
                  <a:cubicBezTo>
                    <a:pt x="401" y="9"/>
                    <a:pt x="393" y="1"/>
                    <a:pt x="3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4"/>
            <p:cNvSpPr/>
            <p:nvPr/>
          </p:nvSpPr>
          <p:spPr>
            <a:xfrm>
              <a:off x="2309325" y="1778175"/>
              <a:ext cx="34200" cy="69450"/>
            </a:xfrm>
            <a:custGeom>
              <a:rect b="b" l="l" r="r" t="t"/>
              <a:pathLst>
                <a:path extrusionOk="0" h="2778" w="1368">
                  <a:moveTo>
                    <a:pt x="905" y="384"/>
                  </a:moveTo>
                  <a:cubicBezTo>
                    <a:pt x="978" y="384"/>
                    <a:pt x="1048" y="428"/>
                    <a:pt x="1068" y="509"/>
                  </a:cubicBezTo>
                  <a:cubicBezTo>
                    <a:pt x="1101" y="576"/>
                    <a:pt x="1101" y="643"/>
                    <a:pt x="1101" y="676"/>
                  </a:cubicBezTo>
                  <a:cubicBezTo>
                    <a:pt x="1101" y="809"/>
                    <a:pt x="1068" y="909"/>
                    <a:pt x="1001" y="1009"/>
                  </a:cubicBezTo>
                  <a:cubicBezTo>
                    <a:pt x="968" y="1143"/>
                    <a:pt x="868" y="1210"/>
                    <a:pt x="768" y="1276"/>
                  </a:cubicBezTo>
                  <a:cubicBezTo>
                    <a:pt x="734" y="1310"/>
                    <a:pt x="692" y="1326"/>
                    <a:pt x="651" y="1326"/>
                  </a:cubicBezTo>
                  <a:cubicBezTo>
                    <a:pt x="609" y="1326"/>
                    <a:pt x="567" y="1310"/>
                    <a:pt x="534" y="1276"/>
                  </a:cubicBezTo>
                  <a:cubicBezTo>
                    <a:pt x="467" y="1243"/>
                    <a:pt x="434" y="1143"/>
                    <a:pt x="434" y="1076"/>
                  </a:cubicBezTo>
                  <a:cubicBezTo>
                    <a:pt x="434" y="976"/>
                    <a:pt x="467" y="876"/>
                    <a:pt x="501" y="776"/>
                  </a:cubicBezTo>
                  <a:cubicBezTo>
                    <a:pt x="567" y="643"/>
                    <a:pt x="634" y="509"/>
                    <a:pt x="768" y="442"/>
                  </a:cubicBezTo>
                  <a:cubicBezTo>
                    <a:pt x="807" y="403"/>
                    <a:pt x="857" y="384"/>
                    <a:pt x="905" y="384"/>
                  </a:cubicBezTo>
                  <a:close/>
                  <a:moveTo>
                    <a:pt x="968" y="0"/>
                  </a:moveTo>
                  <a:cubicBezTo>
                    <a:pt x="893" y="0"/>
                    <a:pt x="818" y="25"/>
                    <a:pt x="768" y="75"/>
                  </a:cubicBezTo>
                  <a:cubicBezTo>
                    <a:pt x="701" y="109"/>
                    <a:pt x="634" y="176"/>
                    <a:pt x="601" y="209"/>
                  </a:cubicBezTo>
                  <a:cubicBezTo>
                    <a:pt x="534" y="276"/>
                    <a:pt x="467" y="342"/>
                    <a:pt x="434" y="442"/>
                  </a:cubicBezTo>
                  <a:lnTo>
                    <a:pt x="434" y="309"/>
                  </a:lnTo>
                  <a:lnTo>
                    <a:pt x="167" y="476"/>
                  </a:lnTo>
                  <a:cubicBezTo>
                    <a:pt x="100" y="509"/>
                    <a:pt x="67" y="542"/>
                    <a:pt x="34" y="576"/>
                  </a:cubicBezTo>
                  <a:cubicBezTo>
                    <a:pt x="0" y="643"/>
                    <a:pt x="0" y="676"/>
                    <a:pt x="0" y="743"/>
                  </a:cubicBezTo>
                  <a:cubicBezTo>
                    <a:pt x="0" y="776"/>
                    <a:pt x="0" y="809"/>
                    <a:pt x="34" y="843"/>
                  </a:cubicBezTo>
                  <a:cubicBezTo>
                    <a:pt x="67" y="843"/>
                    <a:pt x="100" y="843"/>
                    <a:pt x="167" y="809"/>
                  </a:cubicBezTo>
                  <a:lnTo>
                    <a:pt x="200" y="809"/>
                  </a:lnTo>
                  <a:lnTo>
                    <a:pt x="200" y="2410"/>
                  </a:lnTo>
                  <a:lnTo>
                    <a:pt x="167" y="2410"/>
                  </a:lnTo>
                  <a:cubicBezTo>
                    <a:pt x="100" y="2410"/>
                    <a:pt x="67" y="2477"/>
                    <a:pt x="34" y="2511"/>
                  </a:cubicBezTo>
                  <a:cubicBezTo>
                    <a:pt x="0" y="2544"/>
                    <a:pt x="0" y="2611"/>
                    <a:pt x="0" y="2644"/>
                  </a:cubicBezTo>
                  <a:cubicBezTo>
                    <a:pt x="0" y="2711"/>
                    <a:pt x="0" y="2744"/>
                    <a:pt x="34" y="2777"/>
                  </a:cubicBezTo>
                  <a:cubicBezTo>
                    <a:pt x="67" y="2777"/>
                    <a:pt x="100" y="2777"/>
                    <a:pt x="167" y="2744"/>
                  </a:cubicBezTo>
                  <a:lnTo>
                    <a:pt x="567" y="2511"/>
                  </a:lnTo>
                  <a:cubicBezTo>
                    <a:pt x="634" y="2477"/>
                    <a:pt x="667" y="2444"/>
                    <a:pt x="701" y="2410"/>
                  </a:cubicBezTo>
                  <a:cubicBezTo>
                    <a:pt x="701" y="2344"/>
                    <a:pt x="734" y="2310"/>
                    <a:pt x="734" y="2244"/>
                  </a:cubicBezTo>
                  <a:cubicBezTo>
                    <a:pt x="734" y="2210"/>
                    <a:pt x="701" y="2177"/>
                    <a:pt x="701" y="2144"/>
                  </a:cubicBezTo>
                  <a:cubicBezTo>
                    <a:pt x="667" y="2144"/>
                    <a:pt x="634" y="2144"/>
                    <a:pt x="567" y="2177"/>
                  </a:cubicBezTo>
                  <a:lnTo>
                    <a:pt x="434" y="2244"/>
                  </a:lnTo>
                  <a:lnTo>
                    <a:pt x="434" y="1677"/>
                  </a:lnTo>
                  <a:cubicBezTo>
                    <a:pt x="489" y="1690"/>
                    <a:pt x="539" y="1699"/>
                    <a:pt x="585" y="1699"/>
                  </a:cubicBezTo>
                  <a:cubicBezTo>
                    <a:pt x="650" y="1699"/>
                    <a:pt x="709" y="1682"/>
                    <a:pt x="768" y="1643"/>
                  </a:cubicBezTo>
                  <a:cubicBezTo>
                    <a:pt x="934" y="1543"/>
                    <a:pt x="1068" y="1376"/>
                    <a:pt x="1134" y="1210"/>
                  </a:cubicBezTo>
                  <a:cubicBezTo>
                    <a:pt x="1268" y="1009"/>
                    <a:pt x="1335" y="776"/>
                    <a:pt x="1335" y="542"/>
                  </a:cubicBezTo>
                  <a:cubicBezTo>
                    <a:pt x="1368" y="376"/>
                    <a:pt x="1301" y="209"/>
                    <a:pt x="1168" y="75"/>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4"/>
            <p:cNvSpPr/>
            <p:nvPr/>
          </p:nvSpPr>
          <p:spPr>
            <a:xfrm>
              <a:off x="2357700" y="1761900"/>
              <a:ext cx="8350" cy="41325"/>
            </a:xfrm>
            <a:custGeom>
              <a:rect b="b" l="l" r="r" t="t"/>
              <a:pathLst>
                <a:path extrusionOk="0" h="1653" w="334">
                  <a:moveTo>
                    <a:pt x="246" y="1"/>
                  </a:moveTo>
                  <a:cubicBezTo>
                    <a:pt x="225" y="1"/>
                    <a:pt x="200" y="9"/>
                    <a:pt x="167" y="26"/>
                  </a:cubicBezTo>
                  <a:cubicBezTo>
                    <a:pt x="133" y="59"/>
                    <a:pt x="67" y="93"/>
                    <a:pt x="33" y="159"/>
                  </a:cubicBezTo>
                  <a:cubicBezTo>
                    <a:pt x="0" y="226"/>
                    <a:pt x="0" y="293"/>
                    <a:pt x="0" y="360"/>
                  </a:cubicBezTo>
                  <a:cubicBezTo>
                    <a:pt x="0" y="393"/>
                    <a:pt x="0" y="426"/>
                    <a:pt x="33" y="460"/>
                  </a:cubicBezTo>
                  <a:cubicBezTo>
                    <a:pt x="50" y="476"/>
                    <a:pt x="67" y="485"/>
                    <a:pt x="88" y="485"/>
                  </a:cubicBezTo>
                  <a:cubicBezTo>
                    <a:pt x="108" y="485"/>
                    <a:pt x="133" y="476"/>
                    <a:pt x="167" y="460"/>
                  </a:cubicBezTo>
                  <a:cubicBezTo>
                    <a:pt x="234" y="426"/>
                    <a:pt x="267" y="393"/>
                    <a:pt x="300" y="326"/>
                  </a:cubicBezTo>
                  <a:cubicBezTo>
                    <a:pt x="334" y="259"/>
                    <a:pt x="334" y="193"/>
                    <a:pt x="334" y="159"/>
                  </a:cubicBezTo>
                  <a:cubicBezTo>
                    <a:pt x="334" y="93"/>
                    <a:pt x="334" y="59"/>
                    <a:pt x="300" y="26"/>
                  </a:cubicBezTo>
                  <a:cubicBezTo>
                    <a:pt x="284" y="9"/>
                    <a:pt x="267" y="1"/>
                    <a:pt x="246" y="1"/>
                  </a:cubicBezTo>
                  <a:close/>
                  <a:moveTo>
                    <a:pt x="234" y="1135"/>
                  </a:moveTo>
                  <a:cubicBezTo>
                    <a:pt x="209" y="1135"/>
                    <a:pt x="183" y="1143"/>
                    <a:pt x="167" y="1160"/>
                  </a:cubicBezTo>
                  <a:cubicBezTo>
                    <a:pt x="100" y="1193"/>
                    <a:pt x="67" y="1227"/>
                    <a:pt x="33" y="1294"/>
                  </a:cubicBezTo>
                  <a:cubicBezTo>
                    <a:pt x="0" y="1360"/>
                    <a:pt x="0" y="1427"/>
                    <a:pt x="0" y="1494"/>
                  </a:cubicBezTo>
                  <a:cubicBezTo>
                    <a:pt x="0" y="1527"/>
                    <a:pt x="0" y="1594"/>
                    <a:pt x="33" y="1627"/>
                  </a:cubicBezTo>
                  <a:cubicBezTo>
                    <a:pt x="50" y="1644"/>
                    <a:pt x="67" y="1652"/>
                    <a:pt x="88" y="1652"/>
                  </a:cubicBezTo>
                  <a:cubicBezTo>
                    <a:pt x="108" y="1652"/>
                    <a:pt x="133" y="1644"/>
                    <a:pt x="167" y="1627"/>
                  </a:cubicBezTo>
                  <a:cubicBezTo>
                    <a:pt x="200" y="1594"/>
                    <a:pt x="267" y="1527"/>
                    <a:pt x="300" y="1460"/>
                  </a:cubicBezTo>
                  <a:cubicBezTo>
                    <a:pt x="334" y="1427"/>
                    <a:pt x="334" y="1360"/>
                    <a:pt x="334" y="1294"/>
                  </a:cubicBezTo>
                  <a:cubicBezTo>
                    <a:pt x="334" y="1227"/>
                    <a:pt x="334" y="1193"/>
                    <a:pt x="300" y="1160"/>
                  </a:cubicBezTo>
                  <a:cubicBezTo>
                    <a:pt x="284" y="1143"/>
                    <a:pt x="259" y="1135"/>
                    <a:pt x="234" y="1135"/>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4"/>
            <p:cNvSpPr/>
            <p:nvPr/>
          </p:nvSpPr>
          <p:spPr>
            <a:xfrm>
              <a:off x="2383550" y="1714175"/>
              <a:ext cx="25025" cy="83200"/>
            </a:xfrm>
            <a:custGeom>
              <a:rect b="b" l="l" r="r" t="t"/>
              <a:pathLst>
                <a:path extrusionOk="0" h="3328" w="1001">
                  <a:moveTo>
                    <a:pt x="901" y="0"/>
                  </a:moveTo>
                  <a:cubicBezTo>
                    <a:pt x="867" y="34"/>
                    <a:pt x="834" y="67"/>
                    <a:pt x="834" y="100"/>
                  </a:cubicBezTo>
                  <a:cubicBezTo>
                    <a:pt x="801" y="134"/>
                    <a:pt x="801" y="167"/>
                    <a:pt x="767" y="234"/>
                  </a:cubicBezTo>
                  <a:lnTo>
                    <a:pt x="33" y="3069"/>
                  </a:lnTo>
                  <a:cubicBezTo>
                    <a:pt x="33" y="3102"/>
                    <a:pt x="33" y="3169"/>
                    <a:pt x="33" y="3203"/>
                  </a:cubicBezTo>
                  <a:cubicBezTo>
                    <a:pt x="0" y="3236"/>
                    <a:pt x="33" y="3269"/>
                    <a:pt x="67" y="3303"/>
                  </a:cubicBezTo>
                  <a:cubicBezTo>
                    <a:pt x="67" y="3319"/>
                    <a:pt x="75" y="3328"/>
                    <a:pt x="88" y="3328"/>
                  </a:cubicBezTo>
                  <a:cubicBezTo>
                    <a:pt x="100" y="3328"/>
                    <a:pt x="117" y="3319"/>
                    <a:pt x="134" y="3303"/>
                  </a:cubicBezTo>
                  <a:cubicBezTo>
                    <a:pt x="167" y="3303"/>
                    <a:pt x="200" y="3269"/>
                    <a:pt x="200" y="3236"/>
                  </a:cubicBezTo>
                  <a:cubicBezTo>
                    <a:pt x="234" y="3169"/>
                    <a:pt x="234" y="3136"/>
                    <a:pt x="267" y="3102"/>
                  </a:cubicBezTo>
                  <a:lnTo>
                    <a:pt x="967" y="234"/>
                  </a:lnTo>
                  <a:cubicBezTo>
                    <a:pt x="1001" y="200"/>
                    <a:pt x="1001" y="134"/>
                    <a:pt x="1001" y="100"/>
                  </a:cubicBezTo>
                  <a:cubicBezTo>
                    <a:pt x="1001" y="67"/>
                    <a:pt x="1001"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4"/>
            <p:cNvSpPr/>
            <p:nvPr/>
          </p:nvSpPr>
          <p:spPr>
            <a:xfrm>
              <a:off x="2418575" y="1693325"/>
              <a:ext cx="25025" cy="83200"/>
            </a:xfrm>
            <a:custGeom>
              <a:rect b="b" l="l" r="r" t="t"/>
              <a:pathLst>
                <a:path extrusionOk="0" h="3328" w="1001">
                  <a:moveTo>
                    <a:pt x="867" y="0"/>
                  </a:moveTo>
                  <a:cubicBezTo>
                    <a:pt x="834" y="34"/>
                    <a:pt x="834" y="67"/>
                    <a:pt x="801" y="100"/>
                  </a:cubicBezTo>
                  <a:cubicBezTo>
                    <a:pt x="767" y="134"/>
                    <a:pt x="767" y="167"/>
                    <a:pt x="767" y="234"/>
                  </a:cubicBezTo>
                  <a:lnTo>
                    <a:pt x="33" y="3069"/>
                  </a:lnTo>
                  <a:cubicBezTo>
                    <a:pt x="0" y="3103"/>
                    <a:pt x="0" y="3169"/>
                    <a:pt x="0" y="3203"/>
                  </a:cubicBezTo>
                  <a:cubicBezTo>
                    <a:pt x="0" y="3236"/>
                    <a:pt x="0" y="3269"/>
                    <a:pt x="33" y="3303"/>
                  </a:cubicBezTo>
                  <a:cubicBezTo>
                    <a:pt x="50" y="3319"/>
                    <a:pt x="67" y="3328"/>
                    <a:pt x="79" y="3328"/>
                  </a:cubicBezTo>
                  <a:cubicBezTo>
                    <a:pt x="92" y="3328"/>
                    <a:pt x="100" y="3319"/>
                    <a:pt x="100" y="3303"/>
                  </a:cubicBezTo>
                  <a:cubicBezTo>
                    <a:pt x="134" y="3303"/>
                    <a:pt x="167" y="3269"/>
                    <a:pt x="200" y="3236"/>
                  </a:cubicBezTo>
                  <a:cubicBezTo>
                    <a:pt x="200" y="3169"/>
                    <a:pt x="234" y="3136"/>
                    <a:pt x="234" y="3103"/>
                  </a:cubicBezTo>
                  <a:lnTo>
                    <a:pt x="967" y="267"/>
                  </a:lnTo>
                  <a:cubicBezTo>
                    <a:pt x="967" y="234"/>
                    <a:pt x="967" y="167"/>
                    <a:pt x="1001" y="100"/>
                  </a:cubicBezTo>
                  <a:cubicBezTo>
                    <a:pt x="1001" y="67"/>
                    <a:pt x="967"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4"/>
            <p:cNvSpPr/>
            <p:nvPr/>
          </p:nvSpPr>
          <p:spPr>
            <a:xfrm>
              <a:off x="2447750" y="1694375"/>
              <a:ext cx="35050" cy="52350"/>
            </a:xfrm>
            <a:custGeom>
              <a:rect b="b" l="l" r="r" t="t"/>
              <a:pathLst>
                <a:path extrusionOk="0" h="2094" w="1402">
                  <a:moveTo>
                    <a:pt x="1314" y="0"/>
                  </a:moveTo>
                  <a:cubicBezTo>
                    <a:pt x="1293" y="0"/>
                    <a:pt x="1268" y="8"/>
                    <a:pt x="1235" y="25"/>
                  </a:cubicBezTo>
                  <a:lnTo>
                    <a:pt x="1035" y="158"/>
                  </a:lnTo>
                  <a:cubicBezTo>
                    <a:pt x="968" y="192"/>
                    <a:pt x="935" y="225"/>
                    <a:pt x="901" y="259"/>
                  </a:cubicBezTo>
                  <a:cubicBezTo>
                    <a:pt x="868" y="325"/>
                    <a:pt x="868" y="359"/>
                    <a:pt x="868" y="392"/>
                  </a:cubicBezTo>
                  <a:cubicBezTo>
                    <a:pt x="868" y="459"/>
                    <a:pt x="901" y="525"/>
                    <a:pt x="935" y="525"/>
                  </a:cubicBezTo>
                  <a:cubicBezTo>
                    <a:pt x="935" y="525"/>
                    <a:pt x="968" y="525"/>
                    <a:pt x="1035" y="492"/>
                  </a:cubicBezTo>
                  <a:lnTo>
                    <a:pt x="1035" y="492"/>
                  </a:lnTo>
                  <a:lnTo>
                    <a:pt x="935" y="1092"/>
                  </a:lnTo>
                  <a:lnTo>
                    <a:pt x="801" y="592"/>
                  </a:lnTo>
                  <a:lnTo>
                    <a:pt x="601" y="726"/>
                  </a:lnTo>
                  <a:lnTo>
                    <a:pt x="468" y="1359"/>
                  </a:lnTo>
                  <a:lnTo>
                    <a:pt x="368" y="859"/>
                  </a:lnTo>
                  <a:cubicBezTo>
                    <a:pt x="434" y="859"/>
                    <a:pt x="468" y="826"/>
                    <a:pt x="501" y="759"/>
                  </a:cubicBezTo>
                  <a:cubicBezTo>
                    <a:pt x="534" y="726"/>
                    <a:pt x="534" y="659"/>
                    <a:pt x="534" y="592"/>
                  </a:cubicBezTo>
                  <a:cubicBezTo>
                    <a:pt x="534" y="559"/>
                    <a:pt x="534" y="525"/>
                    <a:pt x="501" y="492"/>
                  </a:cubicBezTo>
                  <a:cubicBezTo>
                    <a:pt x="484" y="475"/>
                    <a:pt x="468" y="467"/>
                    <a:pt x="451" y="467"/>
                  </a:cubicBezTo>
                  <a:cubicBezTo>
                    <a:pt x="434" y="467"/>
                    <a:pt x="418" y="475"/>
                    <a:pt x="401" y="492"/>
                  </a:cubicBezTo>
                  <a:lnTo>
                    <a:pt x="167" y="625"/>
                  </a:lnTo>
                  <a:cubicBezTo>
                    <a:pt x="134" y="659"/>
                    <a:pt x="67" y="692"/>
                    <a:pt x="67" y="726"/>
                  </a:cubicBezTo>
                  <a:cubicBezTo>
                    <a:pt x="34" y="792"/>
                    <a:pt x="34" y="826"/>
                    <a:pt x="34" y="892"/>
                  </a:cubicBezTo>
                  <a:cubicBezTo>
                    <a:pt x="1" y="926"/>
                    <a:pt x="34" y="959"/>
                    <a:pt x="67" y="992"/>
                  </a:cubicBezTo>
                  <a:cubicBezTo>
                    <a:pt x="67" y="1009"/>
                    <a:pt x="76" y="1017"/>
                    <a:pt x="88" y="1017"/>
                  </a:cubicBezTo>
                  <a:cubicBezTo>
                    <a:pt x="101" y="1017"/>
                    <a:pt x="117" y="1009"/>
                    <a:pt x="134" y="992"/>
                  </a:cubicBezTo>
                  <a:lnTo>
                    <a:pt x="334" y="2093"/>
                  </a:lnTo>
                  <a:lnTo>
                    <a:pt x="568" y="1960"/>
                  </a:lnTo>
                  <a:lnTo>
                    <a:pt x="701" y="1226"/>
                  </a:lnTo>
                  <a:lnTo>
                    <a:pt x="868" y="1793"/>
                  </a:lnTo>
                  <a:lnTo>
                    <a:pt x="1101" y="1660"/>
                  </a:lnTo>
                  <a:lnTo>
                    <a:pt x="1268" y="359"/>
                  </a:lnTo>
                  <a:cubicBezTo>
                    <a:pt x="1302" y="359"/>
                    <a:pt x="1335" y="325"/>
                    <a:pt x="1368" y="259"/>
                  </a:cubicBezTo>
                  <a:cubicBezTo>
                    <a:pt x="1368" y="225"/>
                    <a:pt x="1402" y="192"/>
                    <a:pt x="1402" y="125"/>
                  </a:cubicBezTo>
                  <a:cubicBezTo>
                    <a:pt x="1402" y="92"/>
                    <a:pt x="1368" y="58"/>
                    <a:pt x="1368" y="25"/>
                  </a:cubicBezTo>
                  <a:cubicBezTo>
                    <a:pt x="1352" y="8"/>
                    <a:pt x="1335" y="0"/>
                    <a:pt x="13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4"/>
            <p:cNvSpPr/>
            <p:nvPr/>
          </p:nvSpPr>
          <p:spPr>
            <a:xfrm>
              <a:off x="2482775" y="1673800"/>
              <a:ext cx="34225" cy="52900"/>
            </a:xfrm>
            <a:custGeom>
              <a:rect b="b" l="l" r="r" t="t"/>
              <a:pathLst>
                <a:path extrusionOk="0" h="2116" w="1369">
                  <a:moveTo>
                    <a:pt x="1306" y="0"/>
                  </a:moveTo>
                  <a:cubicBezTo>
                    <a:pt x="1282" y="0"/>
                    <a:pt x="1258" y="24"/>
                    <a:pt x="1235" y="47"/>
                  </a:cubicBezTo>
                  <a:lnTo>
                    <a:pt x="1001" y="148"/>
                  </a:lnTo>
                  <a:cubicBezTo>
                    <a:pt x="968" y="181"/>
                    <a:pt x="901" y="214"/>
                    <a:pt x="901" y="281"/>
                  </a:cubicBezTo>
                  <a:cubicBezTo>
                    <a:pt x="868" y="314"/>
                    <a:pt x="868" y="381"/>
                    <a:pt x="868" y="414"/>
                  </a:cubicBezTo>
                  <a:cubicBezTo>
                    <a:pt x="868" y="481"/>
                    <a:pt x="868" y="548"/>
                    <a:pt x="901" y="548"/>
                  </a:cubicBezTo>
                  <a:cubicBezTo>
                    <a:pt x="935" y="548"/>
                    <a:pt x="1001" y="514"/>
                    <a:pt x="1035" y="481"/>
                  </a:cubicBezTo>
                  <a:lnTo>
                    <a:pt x="1035" y="481"/>
                  </a:lnTo>
                  <a:lnTo>
                    <a:pt x="935" y="1115"/>
                  </a:lnTo>
                  <a:lnTo>
                    <a:pt x="801" y="615"/>
                  </a:lnTo>
                  <a:lnTo>
                    <a:pt x="601" y="748"/>
                  </a:lnTo>
                  <a:lnTo>
                    <a:pt x="434" y="1382"/>
                  </a:lnTo>
                  <a:lnTo>
                    <a:pt x="368" y="881"/>
                  </a:lnTo>
                  <a:cubicBezTo>
                    <a:pt x="401" y="848"/>
                    <a:pt x="434" y="815"/>
                    <a:pt x="468" y="781"/>
                  </a:cubicBezTo>
                  <a:cubicBezTo>
                    <a:pt x="501" y="715"/>
                    <a:pt x="534" y="681"/>
                    <a:pt x="534" y="615"/>
                  </a:cubicBezTo>
                  <a:cubicBezTo>
                    <a:pt x="534" y="581"/>
                    <a:pt x="501" y="548"/>
                    <a:pt x="468" y="514"/>
                  </a:cubicBezTo>
                  <a:cubicBezTo>
                    <a:pt x="468" y="503"/>
                    <a:pt x="464" y="500"/>
                    <a:pt x="456" y="500"/>
                  </a:cubicBezTo>
                  <a:cubicBezTo>
                    <a:pt x="442" y="500"/>
                    <a:pt x="412" y="514"/>
                    <a:pt x="368" y="514"/>
                  </a:cubicBezTo>
                  <a:lnTo>
                    <a:pt x="167" y="648"/>
                  </a:lnTo>
                  <a:cubicBezTo>
                    <a:pt x="101" y="681"/>
                    <a:pt x="67" y="715"/>
                    <a:pt x="34" y="781"/>
                  </a:cubicBezTo>
                  <a:cubicBezTo>
                    <a:pt x="1" y="815"/>
                    <a:pt x="1" y="848"/>
                    <a:pt x="1" y="915"/>
                  </a:cubicBezTo>
                  <a:cubicBezTo>
                    <a:pt x="1" y="948"/>
                    <a:pt x="1" y="981"/>
                    <a:pt x="34" y="1015"/>
                  </a:cubicBezTo>
                  <a:cubicBezTo>
                    <a:pt x="51" y="1032"/>
                    <a:pt x="67" y="1040"/>
                    <a:pt x="84" y="1040"/>
                  </a:cubicBezTo>
                  <a:cubicBezTo>
                    <a:pt x="101" y="1040"/>
                    <a:pt x="117" y="1032"/>
                    <a:pt x="134" y="1015"/>
                  </a:cubicBezTo>
                  <a:lnTo>
                    <a:pt x="334" y="2116"/>
                  </a:lnTo>
                  <a:lnTo>
                    <a:pt x="534" y="1982"/>
                  </a:lnTo>
                  <a:lnTo>
                    <a:pt x="701" y="1248"/>
                  </a:lnTo>
                  <a:lnTo>
                    <a:pt x="868" y="1782"/>
                  </a:lnTo>
                  <a:lnTo>
                    <a:pt x="1068" y="1682"/>
                  </a:lnTo>
                  <a:lnTo>
                    <a:pt x="1235" y="348"/>
                  </a:lnTo>
                  <a:cubicBezTo>
                    <a:pt x="1302" y="348"/>
                    <a:pt x="1335" y="314"/>
                    <a:pt x="1335" y="248"/>
                  </a:cubicBezTo>
                  <a:cubicBezTo>
                    <a:pt x="1368" y="214"/>
                    <a:pt x="1368" y="181"/>
                    <a:pt x="1368" y="114"/>
                  </a:cubicBezTo>
                  <a:cubicBezTo>
                    <a:pt x="1368" y="81"/>
                    <a:pt x="1368" y="47"/>
                    <a:pt x="1335" y="14"/>
                  </a:cubicBezTo>
                  <a:cubicBezTo>
                    <a:pt x="1325" y="4"/>
                    <a:pt x="1315" y="0"/>
                    <a:pt x="13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4"/>
            <p:cNvSpPr/>
            <p:nvPr/>
          </p:nvSpPr>
          <p:spPr>
            <a:xfrm>
              <a:off x="2517800" y="1653775"/>
              <a:ext cx="34225" cy="52925"/>
            </a:xfrm>
            <a:custGeom>
              <a:rect b="b" l="l" r="r" t="t"/>
              <a:pathLst>
                <a:path extrusionOk="0" h="2117" w="1369">
                  <a:moveTo>
                    <a:pt x="1305" y="1"/>
                  </a:moveTo>
                  <a:cubicBezTo>
                    <a:pt x="1279" y="1"/>
                    <a:pt x="1249" y="24"/>
                    <a:pt x="1201" y="48"/>
                  </a:cubicBezTo>
                  <a:lnTo>
                    <a:pt x="1001" y="148"/>
                  </a:lnTo>
                  <a:cubicBezTo>
                    <a:pt x="968" y="181"/>
                    <a:pt x="901" y="215"/>
                    <a:pt x="901" y="281"/>
                  </a:cubicBezTo>
                  <a:cubicBezTo>
                    <a:pt x="868" y="315"/>
                    <a:pt x="868" y="381"/>
                    <a:pt x="868" y="415"/>
                  </a:cubicBezTo>
                  <a:cubicBezTo>
                    <a:pt x="868" y="482"/>
                    <a:pt x="901" y="515"/>
                    <a:pt x="901" y="548"/>
                  </a:cubicBezTo>
                  <a:cubicBezTo>
                    <a:pt x="935" y="548"/>
                    <a:pt x="968" y="515"/>
                    <a:pt x="1001" y="482"/>
                  </a:cubicBezTo>
                  <a:lnTo>
                    <a:pt x="1001" y="482"/>
                  </a:lnTo>
                  <a:lnTo>
                    <a:pt x="935" y="1115"/>
                  </a:lnTo>
                  <a:lnTo>
                    <a:pt x="801" y="615"/>
                  </a:lnTo>
                  <a:lnTo>
                    <a:pt x="601" y="748"/>
                  </a:lnTo>
                  <a:lnTo>
                    <a:pt x="434" y="1382"/>
                  </a:lnTo>
                  <a:lnTo>
                    <a:pt x="368" y="882"/>
                  </a:lnTo>
                  <a:cubicBezTo>
                    <a:pt x="401" y="848"/>
                    <a:pt x="434" y="815"/>
                    <a:pt x="468" y="782"/>
                  </a:cubicBezTo>
                  <a:cubicBezTo>
                    <a:pt x="501" y="715"/>
                    <a:pt x="501" y="682"/>
                    <a:pt x="501" y="615"/>
                  </a:cubicBezTo>
                  <a:cubicBezTo>
                    <a:pt x="501" y="582"/>
                    <a:pt x="501" y="548"/>
                    <a:pt x="468" y="515"/>
                  </a:cubicBezTo>
                  <a:cubicBezTo>
                    <a:pt x="468" y="498"/>
                    <a:pt x="459" y="490"/>
                    <a:pt x="443" y="490"/>
                  </a:cubicBezTo>
                  <a:cubicBezTo>
                    <a:pt x="426" y="490"/>
                    <a:pt x="401" y="498"/>
                    <a:pt x="368" y="515"/>
                  </a:cubicBezTo>
                  <a:lnTo>
                    <a:pt x="167" y="648"/>
                  </a:lnTo>
                  <a:cubicBezTo>
                    <a:pt x="101" y="682"/>
                    <a:pt x="67" y="715"/>
                    <a:pt x="34" y="748"/>
                  </a:cubicBezTo>
                  <a:cubicBezTo>
                    <a:pt x="1" y="815"/>
                    <a:pt x="1" y="848"/>
                    <a:pt x="1" y="915"/>
                  </a:cubicBezTo>
                  <a:cubicBezTo>
                    <a:pt x="1" y="949"/>
                    <a:pt x="1" y="982"/>
                    <a:pt x="34" y="1015"/>
                  </a:cubicBezTo>
                  <a:cubicBezTo>
                    <a:pt x="51" y="1032"/>
                    <a:pt x="67" y="1040"/>
                    <a:pt x="84" y="1040"/>
                  </a:cubicBezTo>
                  <a:cubicBezTo>
                    <a:pt x="101" y="1040"/>
                    <a:pt x="117" y="1032"/>
                    <a:pt x="134" y="1015"/>
                  </a:cubicBezTo>
                  <a:lnTo>
                    <a:pt x="301" y="2116"/>
                  </a:lnTo>
                  <a:lnTo>
                    <a:pt x="534" y="1983"/>
                  </a:lnTo>
                  <a:lnTo>
                    <a:pt x="701" y="1249"/>
                  </a:lnTo>
                  <a:lnTo>
                    <a:pt x="868" y="1782"/>
                  </a:lnTo>
                  <a:lnTo>
                    <a:pt x="1068" y="1682"/>
                  </a:lnTo>
                  <a:lnTo>
                    <a:pt x="1235" y="348"/>
                  </a:lnTo>
                  <a:cubicBezTo>
                    <a:pt x="1302" y="348"/>
                    <a:pt x="1302" y="315"/>
                    <a:pt x="1335" y="248"/>
                  </a:cubicBezTo>
                  <a:cubicBezTo>
                    <a:pt x="1368" y="215"/>
                    <a:pt x="1368" y="181"/>
                    <a:pt x="1368" y="115"/>
                  </a:cubicBezTo>
                  <a:cubicBezTo>
                    <a:pt x="1368" y="81"/>
                    <a:pt x="1368" y="48"/>
                    <a:pt x="1335" y="15"/>
                  </a:cubicBezTo>
                  <a:cubicBezTo>
                    <a:pt x="1325" y="5"/>
                    <a:pt x="1315" y="1"/>
                    <a:pt x="1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4"/>
            <p:cNvSpPr/>
            <p:nvPr/>
          </p:nvSpPr>
          <p:spPr>
            <a:xfrm>
              <a:off x="2564500" y="1670175"/>
              <a:ext cx="9200" cy="12950"/>
            </a:xfrm>
            <a:custGeom>
              <a:rect b="b" l="l" r="r" t="t"/>
              <a:pathLst>
                <a:path extrusionOk="0" h="518" w="368">
                  <a:moveTo>
                    <a:pt x="251" y="1"/>
                  </a:moveTo>
                  <a:cubicBezTo>
                    <a:pt x="234" y="1"/>
                    <a:pt x="217" y="9"/>
                    <a:pt x="201" y="26"/>
                  </a:cubicBezTo>
                  <a:cubicBezTo>
                    <a:pt x="134" y="59"/>
                    <a:pt x="101" y="92"/>
                    <a:pt x="67" y="159"/>
                  </a:cubicBezTo>
                  <a:cubicBezTo>
                    <a:pt x="34" y="226"/>
                    <a:pt x="1" y="293"/>
                    <a:pt x="1" y="359"/>
                  </a:cubicBezTo>
                  <a:cubicBezTo>
                    <a:pt x="1" y="393"/>
                    <a:pt x="34" y="459"/>
                    <a:pt x="67" y="493"/>
                  </a:cubicBezTo>
                  <a:cubicBezTo>
                    <a:pt x="84" y="509"/>
                    <a:pt x="101" y="518"/>
                    <a:pt x="122" y="518"/>
                  </a:cubicBezTo>
                  <a:cubicBezTo>
                    <a:pt x="142" y="518"/>
                    <a:pt x="167" y="509"/>
                    <a:pt x="201" y="493"/>
                  </a:cubicBezTo>
                  <a:cubicBezTo>
                    <a:pt x="234" y="459"/>
                    <a:pt x="267" y="426"/>
                    <a:pt x="301" y="359"/>
                  </a:cubicBezTo>
                  <a:cubicBezTo>
                    <a:pt x="334" y="293"/>
                    <a:pt x="368" y="226"/>
                    <a:pt x="368" y="159"/>
                  </a:cubicBezTo>
                  <a:cubicBezTo>
                    <a:pt x="368" y="126"/>
                    <a:pt x="334" y="59"/>
                    <a:pt x="301" y="26"/>
                  </a:cubicBezTo>
                  <a:cubicBezTo>
                    <a:pt x="284" y="9"/>
                    <a:pt x="267" y="1"/>
                    <a:pt x="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4"/>
            <p:cNvSpPr/>
            <p:nvPr/>
          </p:nvSpPr>
          <p:spPr>
            <a:xfrm>
              <a:off x="2590350" y="1617425"/>
              <a:ext cx="25875" cy="49850"/>
            </a:xfrm>
            <a:custGeom>
              <a:rect b="b" l="l" r="r" t="t"/>
              <a:pathLst>
                <a:path extrusionOk="0" h="1994" w="1035">
                  <a:moveTo>
                    <a:pt x="868" y="1"/>
                  </a:moveTo>
                  <a:lnTo>
                    <a:pt x="835" y="34"/>
                  </a:lnTo>
                  <a:cubicBezTo>
                    <a:pt x="835" y="68"/>
                    <a:pt x="801" y="101"/>
                    <a:pt x="801" y="101"/>
                  </a:cubicBezTo>
                  <a:lnTo>
                    <a:pt x="668" y="101"/>
                  </a:lnTo>
                  <a:cubicBezTo>
                    <a:pt x="601" y="134"/>
                    <a:pt x="568" y="134"/>
                    <a:pt x="501" y="168"/>
                  </a:cubicBezTo>
                  <a:cubicBezTo>
                    <a:pt x="368" y="268"/>
                    <a:pt x="234" y="401"/>
                    <a:pt x="134" y="535"/>
                  </a:cubicBezTo>
                  <a:cubicBezTo>
                    <a:pt x="67" y="668"/>
                    <a:pt x="34" y="801"/>
                    <a:pt x="34" y="935"/>
                  </a:cubicBezTo>
                  <a:cubicBezTo>
                    <a:pt x="34" y="1002"/>
                    <a:pt x="67" y="1102"/>
                    <a:pt x="134" y="1168"/>
                  </a:cubicBezTo>
                  <a:cubicBezTo>
                    <a:pt x="160" y="1194"/>
                    <a:pt x="190" y="1205"/>
                    <a:pt x="229" y="1205"/>
                  </a:cubicBezTo>
                  <a:cubicBezTo>
                    <a:pt x="292" y="1205"/>
                    <a:pt x="377" y="1176"/>
                    <a:pt x="501" y="1135"/>
                  </a:cubicBezTo>
                  <a:cubicBezTo>
                    <a:pt x="568" y="1102"/>
                    <a:pt x="668" y="1068"/>
                    <a:pt x="735" y="1068"/>
                  </a:cubicBezTo>
                  <a:cubicBezTo>
                    <a:pt x="768" y="1068"/>
                    <a:pt x="801" y="1102"/>
                    <a:pt x="801" y="1135"/>
                  </a:cubicBezTo>
                  <a:cubicBezTo>
                    <a:pt x="801" y="1202"/>
                    <a:pt x="768" y="1235"/>
                    <a:pt x="768" y="1235"/>
                  </a:cubicBezTo>
                  <a:cubicBezTo>
                    <a:pt x="701" y="1335"/>
                    <a:pt x="601" y="1402"/>
                    <a:pt x="501" y="1469"/>
                  </a:cubicBezTo>
                  <a:cubicBezTo>
                    <a:pt x="468" y="1502"/>
                    <a:pt x="401" y="1535"/>
                    <a:pt x="334" y="1535"/>
                  </a:cubicBezTo>
                  <a:cubicBezTo>
                    <a:pt x="301" y="1535"/>
                    <a:pt x="268" y="1535"/>
                    <a:pt x="234" y="1502"/>
                  </a:cubicBezTo>
                  <a:cubicBezTo>
                    <a:pt x="201" y="1435"/>
                    <a:pt x="201" y="1402"/>
                    <a:pt x="167" y="1402"/>
                  </a:cubicBezTo>
                  <a:lnTo>
                    <a:pt x="101" y="1402"/>
                  </a:lnTo>
                  <a:cubicBezTo>
                    <a:pt x="67" y="1435"/>
                    <a:pt x="34" y="1469"/>
                    <a:pt x="34" y="1502"/>
                  </a:cubicBezTo>
                  <a:cubicBezTo>
                    <a:pt x="1" y="1569"/>
                    <a:pt x="1" y="1635"/>
                    <a:pt x="1" y="1702"/>
                  </a:cubicBezTo>
                  <a:lnTo>
                    <a:pt x="1" y="1802"/>
                  </a:lnTo>
                  <a:cubicBezTo>
                    <a:pt x="1" y="1869"/>
                    <a:pt x="1" y="1936"/>
                    <a:pt x="34" y="1969"/>
                  </a:cubicBezTo>
                  <a:cubicBezTo>
                    <a:pt x="51" y="1986"/>
                    <a:pt x="67" y="1994"/>
                    <a:pt x="80" y="1994"/>
                  </a:cubicBezTo>
                  <a:cubicBezTo>
                    <a:pt x="92" y="1994"/>
                    <a:pt x="101" y="1986"/>
                    <a:pt x="101" y="1969"/>
                  </a:cubicBezTo>
                  <a:lnTo>
                    <a:pt x="134" y="1936"/>
                  </a:lnTo>
                  <a:lnTo>
                    <a:pt x="201" y="1902"/>
                  </a:lnTo>
                  <a:lnTo>
                    <a:pt x="334" y="1902"/>
                  </a:lnTo>
                  <a:cubicBezTo>
                    <a:pt x="401" y="1869"/>
                    <a:pt x="468" y="1835"/>
                    <a:pt x="534" y="1802"/>
                  </a:cubicBezTo>
                  <a:cubicBezTo>
                    <a:pt x="701" y="1735"/>
                    <a:pt x="835" y="1569"/>
                    <a:pt x="935" y="1402"/>
                  </a:cubicBezTo>
                  <a:cubicBezTo>
                    <a:pt x="1001" y="1268"/>
                    <a:pt x="1035" y="1168"/>
                    <a:pt x="1035" y="1035"/>
                  </a:cubicBezTo>
                  <a:cubicBezTo>
                    <a:pt x="1035" y="935"/>
                    <a:pt x="1035" y="868"/>
                    <a:pt x="968" y="801"/>
                  </a:cubicBezTo>
                  <a:cubicBezTo>
                    <a:pt x="935" y="735"/>
                    <a:pt x="868" y="701"/>
                    <a:pt x="801" y="701"/>
                  </a:cubicBezTo>
                  <a:cubicBezTo>
                    <a:pt x="701" y="735"/>
                    <a:pt x="601" y="768"/>
                    <a:pt x="501" y="801"/>
                  </a:cubicBezTo>
                  <a:cubicBezTo>
                    <a:pt x="434" y="835"/>
                    <a:pt x="401" y="835"/>
                    <a:pt x="334" y="835"/>
                  </a:cubicBezTo>
                  <a:cubicBezTo>
                    <a:pt x="268" y="835"/>
                    <a:pt x="268" y="801"/>
                    <a:pt x="268" y="801"/>
                  </a:cubicBezTo>
                  <a:cubicBezTo>
                    <a:pt x="301" y="768"/>
                    <a:pt x="301" y="735"/>
                    <a:pt x="334" y="701"/>
                  </a:cubicBezTo>
                  <a:cubicBezTo>
                    <a:pt x="368" y="635"/>
                    <a:pt x="434" y="568"/>
                    <a:pt x="534" y="535"/>
                  </a:cubicBezTo>
                  <a:cubicBezTo>
                    <a:pt x="568" y="501"/>
                    <a:pt x="601" y="468"/>
                    <a:pt x="668" y="468"/>
                  </a:cubicBezTo>
                  <a:lnTo>
                    <a:pt x="768" y="468"/>
                  </a:lnTo>
                  <a:cubicBezTo>
                    <a:pt x="768" y="501"/>
                    <a:pt x="801" y="535"/>
                    <a:pt x="801" y="568"/>
                  </a:cubicBezTo>
                  <a:lnTo>
                    <a:pt x="901" y="568"/>
                  </a:lnTo>
                  <a:cubicBezTo>
                    <a:pt x="935" y="535"/>
                    <a:pt x="968" y="468"/>
                    <a:pt x="968" y="434"/>
                  </a:cubicBezTo>
                  <a:cubicBezTo>
                    <a:pt x="1001" y="368"/>
                    <a:pt x="1001" y="334"/>
                    <a:pt x="968" y="268"/>
                  </a:cubicBezTo>
                  <a:lnTo>
                    <a:pt x="968" y="168"/>
                  </a:lnTo>
                  <a:cubicBezTo>
                    <a:pt x="1001" y="134"/>
                    <a:pt x="968" y="68"/>
                    <a:pt x="9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4"/>
            <p:cNvSpPr/>
            <p:nvPr/>
          </p:nvSpPr>
          <p:spPr>
            <a:xfrm>
              <a:off x="2624550" y="1584900"/>
              <a:ext cx="26700" cy="62375"/>
            </a:xfrm>
            <a:custGeom>
              <a:rect b="b" l="l" r="r" t="t"/>
              <a:pathLst>
                <a:path extrusionOk="0" h="2495" w="1068">
                  <a:moveTo>
                    <a:pt x="634" y="1"/>
                  </a:moveTo>
                  <a:lnTo>
                    <a:pt x="367" y="168"/>
                  </a:lnTo>
                  <a:lnTo>
                    <a:pt x="367" y="535"/>
                  </a:lnTo>
                  <a:lnTo>
                    <a:pt x="634" y="368"/>
                  </a:lnTo>
                  <a:lnTo>
                    <a:pt x="634" y="1"/>
                  </a:lnTo>
                  <a:close/>
                  <a:moveTo>
                    <a:pt x="667" y="635"/>
                  </a:moveTo>
                  <a:lnTo>
                    <a:pt x="267" y="868"/>
                  </a:lnTo>
                  <a:cubicBezTo>
                    <a:pt x="200" y="902"/>
                    <a:pt x="167" y="935"/>
                    <a:pt x="134" y="1002"/>
                  </a:cubicBezTo>
                  <a:cubicBezTo>
                    <a:pt x="100" y="1035"/>
                    <a:pt x="100" y="1068"/>
                    <a:pt x="100" y="1135"/>
                  </a:cubicBezTo>
                  <a:cubicBezTo>
                    <a:pt x="100" y="1168"/>
                    <a:pt x="100" y="1202"/>
                    <a:pt x="134" y="1235"/>
                  </a:cubicBezTo>
                  <a:cubicBezTo>
                    <a:pt x="150" y="1252"/>
                    <a:pt x="167" y="1260"/>
                    <a:pt x="188" y="1260"/>
                  </a:cubicBezTo>
                  <a:cubicBezTo>
                    <a:pt x="209" y="1260"/>
                    <a:pt x="234" y="1252"/>
                    <a:pt x="267" y="1235"/>
                  </a:cubicBezTo>
                  <a:lnTo>
                    <a:pt x="434" y="1135"/>
                  </a:lnTo>
                  <a:lnTo>
                    <a:pt x="434" y="1969"/>
                  </a:lnTo>
                  <a:lnTo>
                    <a:pt x="167" y="2102"/>
                  </a:lnTo>
                  <a:cubicBezTo>
                    <a:pt x="134" y="2136"/>
                    <a:pt x="67" y="2169"/>
                    <a:pt x="67" y="2236"/>
                  </a:cubicBezTo>
                  <a:cubicBezTo>
                    <a:pt x="34" y="2269"/>
                    <a:pt x="0" y="2336"/>
                    <a:pt x="0" y="2369"/>
                  </a:cubicBezTo>
                  <a:cubicBezTo>
                    <a:pt x="0" y="2436"/>
                    <a:pt x="34" y="2436"/>
                    <a:pt x="67" y="2469"/>
                  </a:cubicBezTo>
                  <a:cubicBezTo>
                    <a:pt x="67" y="2486"/>
                    <a:pt x="75" y="2494"/>
                    <a:pt x="92" y="2494"/>
                  </a:cubicBezTo>
                  <a:cubicBezTo>
                    <a:pt x="109" y="2494"/>
                    <a:pt x="134" y="2486"/>
                    <a:pt x="167" y="2469"/>
                  </a:cubicBezTo>
                  <a:lnTo>
                    <a:pt x="934" y="2036"/>
                  </a:lnTo>
                  <a:cubicBezTo>
                    <a:pt x="968" y="2036"/>
                    <a:pt x="1001" y="1969"/>
                    <a:pt x="1034" y="1936"/>
                  </a:cubicBezTo>
                  <a:cubicBezTo>
                    <a:pt x="1068" y="1902"/>
                    <a:pt x="1068" y="1836"/>
                    <a:pt x="1068" y="1802"/>
                  </a:cubicBezTo>
                  <a:cubicBezTo>
                    <a:pt x="1068" y="1735"/>
                    <a:pt x="1068" y="1702"/>
                    <a:pt x="1034" y="1669"/>
                  </a:cubicBezTo>
                  <a:cubicBezTo>
                    <a:pt x="1034" y="1658"/>
                    <a:pt x="1027" y="1654"/>
                    <a:pt x="1016" y="1654"/>
                  </a:cubicBezTo>
                  <a:cubicBezTo>
                    <a:pt x="994" y="1654"/>
                    <a:pt x="957" y="1669"/>
                    <a:pt x="934" y="1669"/>
                  </a:cubicBezTo>
                  <a:lnTo>
                    <a:pt x="667" y="1836"/>
                  </a:lnTo>
                  <a:lnTo>
                    <a:pt x="667" y="635"/>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4"/>
            <p:cNvSpPr/>
            <p:nvPr/>
          </p:nvSpPr>
          <p:spPr>
            <a:xfrm>
              <a:off x="2659575" y="1570950"/>
              <a:ext cx="29200" cy="51575"/>
            </a:xfrm>
            <a:custGeom>
              <a:rect b="b" l="l" r="r" t="t"/>
              <a:pathLst>
                <a:path extrusionOk="0" h="2063" w="1168">
                  <a:moveTo>
                    <a:pt x="388" y="0"/>
                  </a:moveTo>
                  <a:cubicBezTo>
                    <a:pt x="376" y="0"/>
                    <a:pt x="367" y="9"/>
                    <a:pt x="367" y="25"/>
                  </a:cubicBezTo>
                  <a:cubicBezTo>
                    <a:pt x="301" y="25"/>
                    <a:pt x="301" y="59"/>
                    <a:pt x="267" y="125"/>
                  </a:cubicBezTo>
                  <a:cubicBezTo>
                    <a:pt x="234" y="192"/>
                    <a:pt x="234" y="259"/>
                    <a:pt x="234" y="325"/>
                  </a:cubicBezTo>
                  <a:lnTo>
                    <a:pt x="234" y="626"/>
                  </a:lnTo>
                  <a:lnTo>
                    <a:pt x="167" y="692"/>
                  </a:lnTo>
                  <a:cubicBezTo>
                    <a:pt x="100" y="692"/>
                    <a:pt x="67" y="726"/>
                    <a:pt x="34" y="792"/>
                  </a:cubicBezTo>
                  <a:cubicBezTo>
                    <a:pt x="34" y="826"/>
                    <a:pt x="0" y="892"/>
                    <a:pt x="0" y="926"/>
                  </a:cubicBezTo>
                  <a:cubicBezTo>
                    <a:pt x="0" y="959"/>
                    <a:pt x="0" y="1026"/>
                    <a:pt x="34" y="1059"/>
                  </a:cubicBezTo>
                  <a:cubicBezTo>
                    <a:pt x="67" y="1059"/>
                    <a:pt x="100" y="1059"/>
                    <a:pt x="167" y="1026"/>
                  </a:cubicBezTo>
                  <a:lnTo>
                    <a:pt x="234" y="959"/>
                  </a:lnTo>
                  <a:lnTo>
                    <a:pt x="234" y="1760"/>
                  </a:lnTo>
                  <a:cubicBezTo>
                    <a:pt x="234" y="1860"/>
                    <a:pt x="267" y="1960"/>
                    <a:pt x="334" y="2027"/>
                  </a:cubicBezTo>
                  <a:cubicBezTo>
                    <a:pt x="359" y="2052"/>
                    <a:pt x="395" y="2063"/>
                    <a:pt x="436" y="2063"/>
                  </a:cubicBezTo>
                  <a:cubicBezTo>
                    <a:pt x="503" y="2063"/>
                    <a:pt x="585" y="2034"/>
                    <a:pt x="667" y="1993"/>
                  </a:cubicBezTo>
                  <a:cubicBezTo>
                    <a:pt x="768" y="1927"/>
                    <a:pt x="834" y="1860"/>
                    <a:pt x="934" y="1760"/>
                  </a:cubicBezTo>
                  <a:cubicBezTo>
                    <a:pt x="1001" y="1693"/>
                    <a:pt x="1101" y="1593"/>
                    <a:pt x="1134" y="1493"/>
                  </a:cubicBezTo>
                  <a:cubicBezTo>
                    <a:pt x="1168" y="1460"/>
                    <a:pt x="1168" y="1393"/>
                    <a:pt x="1168" y="1359"/>
                  </a:cubicBezTo>
                  <a:cubicBezTo>
                    <a:pt x="1168" y="1326"/>
                    <a:pt x="1168" y="1293"/>
                    <a:pt x="1134" y="1259"/>
                  </a:cubicBezTo>
                  <a:cubicBezTo>
                    <a:pt x="1134" y="1243"/>
                    <a:pt x="1126" y="1234"/>
                    <a:pt x="1114" y="1234"/>
                  </a:cubicBezTo>
                  <a:cubicBezTo>
                    <a:pt x="1101" y="1234"/>
                    <a:pt x="1084" y="1243"/>
                    <a:pt x="1068" y="1259"/>
                  </a:cubicBezTo>
                  <a:cubicBezTo>
                    <a:pt x="1034" y="1259"/>
                    <a:pt x="1001" y="1293"/>
                    <a:pt x="968" y="1326"/>
                  </a:cubicBezTo>
                  <a:cubicBezTo>
                    <a:pt x="901" y="1460"/>
                    <a:pt x="801" y="1560"/>
                    <a:pt x="667" y="1626"/>
                  </a:cubicBezTo>
                  <a:cubicBezTo>
                    <a:pt x="567" y="1693"/>
                    <a:pt x="534" y="1693"/>
                    <a:pt x="501" y="1693"/>
                  </a:cubicBezTo>
                  <a:cubicBezTo>
                    <a:pt x="467" y="1660"/>
                    <a:pt x="467" y="1626"/>
                    <a:pt x="467" y="1560"/>
                  </a:cubicBezTo>
                  <a:lnTo>
                    <a:pt x="467" y="859"/>
                  </a:lnTo>
                  <a:lnTo>
                    <a:pt x="868" y="626"/>
                  </a:lnTo>
                  <a:cubicBezTo>
                    <a:pt x="934" y="592"/>
                    <a:pt x="968" y="559"/>
                    <a:pt x="1001" y="492"/>
                  </a:cubicBezTo>
                  <a:cubicBezTo>
                    <a:pt x="1034" y="459"/>
                    <a:pt x="1034" y="392"/>
                    <a:pt x="1034" y="359"/>
                  </a:cubicBezTo>
                  <a:cubicBezTo>
                    <a:pt x="1034" y="325"/>
                    <a:pt x="1034" y="292"/>
                    <a:pt x="1001" y="259"/>
                  </a:cubicBezTo>
                  <a:cubicBezTo>
                    <a:pt x="984" y="242"/>
                    <a:pt x="968" y="234"/>
                    <a:pt x="947" y="234"/>
                  </a:cubicBezTo>
                  <a:cubicBezTo>
                    <a:pt x="926" y="234"/>
                    <a:pt x="901" y="242"/>
                    <a:pt x="868" y="259"/>
                  </a:cubicBezTo>
                  <a:lnTo>
                    <a:pt x="467" y="492"/>
                  </a:lnTo>
                  <a:lnTo>
                    <a:pt x="467" y="159"/>
                  </a:lnTo>
                  <a:cubicBezTo>
                    <a:pt x="467" y="125"/>
                    <a:pt x="467" y="59"/>
                    <a:pt x="434" y="25"/>
                  </a:cubicBezTo>
                  <a:cubicBezTo>
                    <a:pt x="417" y="9"/>
                    <a:pt x="401" y="0"/>
                    <a:pt x="3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4"/>
            <p:cNvSpPr/>
            <p:nvPr/>
          </p:nvSpPr>
          <p:spPr>
            <a:xfrm>
              <a:off x="2692100" y="1559550"/>
              <a:ext cx="30050" cy="45100"/>
            </a:xfrm>
            <a:custGeom>
              <a:rect b="b" l="l" r="r" t="t"/>
              <a:pathLst>
                <a:path extrusionOk="0" h="1804" w="1202">
                  <a:moveTo>
                    <a:pt x="685" y="393"/>
                  </a:moveTo>
                  <a:cubicBezTo>
                    <a:pt x="712" y="393"/>
                    <a:pt x="740" y="401"/>
                    <a:pt x="767" y="414"/>
                  </a:cubicBezTo>
                  <a:cubicBezTo>
                    <a:pt x="834" y="414"/>
                    <a:pt x="901" y="481"/>
                    <a:pt x="901" y="548"/>
                  </a:cubicBezTo>
                  <a:lnTo>
                    <a:pt x="234" y="915"/>
                  </a:lnTo>
                  <a:cubicBezTo>
                    <a:pt x="267" y="815"/>
                    <a:pt x="334" y="715"/>
                    <a:pt x="401" y="615"/>
                  </a:cubicBezTo>
                  <a:cubicBezTo>
                    <a:pt x="434" y="548"/>
                    <a:pt x="501" y="481"/>
                    <a:pt x="567" y="448"/>
                  </a:cubicBezTo>
                  <a:cubicBezTo>
                    <a:pt x="606" y="409"/>
                    <a:pt x="645" y="393"/>
                    <a:pt x="685" y="393"/>
                  </a:cubicBezTo>
                  <a:close/>
                  <a:moveTo>
                    <a:pt x="925" y="0"/>
                  </a:moveTo>
                  <a:cubicBezTo>
                    <a:pt x="907" y="0"/>
                    <a:pt x="887" y="4"/>
                    <a:pt x="868" y="14"/>
                  </a:cubicBezTo>
                  <a:cubicBezTo>
                    <a:pt x="841" y="5"/>
                    <a:pt x="814" y="1"/>
                    <a:pt x="788" y="1"/>
                  </a:cubicBezTo>
                  <a:cubicBezTo>
                    <a:pt x="716" y="1"/>
                    <a:pt x="650" y="32"/>
                    <a:pt x="601" y="81"/>
                  </a:cubicBezTo>
                  <a:cubicBezTo>
                    <a:pt x="434" y="181"/>
                    <a:pt x="267" y="348"/>
                    <a:pt x="200" y="548"/>
                  </a:cubicBezTo>
                  <a:cubicBezTo>
                    <a:pt x="67" y="748"/>
                    <a:pt x="0" y="982"/>
                    <a:pt x="0" y="1248"/>
                  </a:cubicBezTo>
                  <a:cubicBezTo>
                    <a:pt x="0" y="1415"/>
                    <a:pt x="67" y="1582"/>
                    <a:pt x="167" y="1715"/>
                  </a:cubicBezTo>
                  <a:cubicBezTo>
                    <a:pt x="214" y="1777"/>
                    <a:pt x="267" y="1803"/>
                    <a:pt x="332" y="1803"/>
                  </a:cubicBezTo>
                  <a:cubicBezTo>
                    <a:pt x="406" y="1803"/>
                    <a:pt x="494" y="1769"/>
                    <a:pt x="601" y="1715"/>
                  </a:cubicBezTo>
                  <a:cubicBezTo>
                    <a:pt x="701" y="1649"/>
                    <a:pt x="834" y="1582"/>
                    <a:pt x="934" y="1482"/>
                  </a:cubicBezTo>
                  <a:cubicBezTo>
                    <a:pt x="1001" y="1415"/>
                    <a:pt x="1068" y="1315"/>
                    <a:pt x="1134" y="1248"/>
                  </a:cubicBezTo>
                  <a:cubicBezTo>
                    <a:pt x="1168" y="1182"/>
                    <a:pt x="1168" y="1148"/>
                    <a:pt x="1168" y="1115"/>
                  </a:cubicBezTo>
                  <a:cubicBezTo>
                    <a:pt x="1168" y="1048"/>
                    <a:pt x="1168" y="1015"/>
                    <a:pt x="1134" y="982"/>
                  </a:cubicBezTo>
                  <a:lnTo>
                    <a:pt x="1068" y="982"/>
                  </a:lnTo>
                  <a:cubicBezTo>
                    <a:pt x="1034" y="1015"/>
                    <a:pt x="968" y="1048"/>
                    <a:pt x="934" y="1115"/>
                  </a:cubicBezTo>
                  <a:cubicBezTo>
                    <a:pt x="834" y="1215"/>
                    <a:pt x="734" y="1282"/>
                    <a:pt x="601" y="1382"/>
                  </a:cubicBezTo>
                  <a:cubicBezTo>
                    <a:pt x="553" y="1405"/>
                    <a:pt x="506" y="1429"/>
                    <a:pt x="447" y="1429"/>
                  </a:cubicBezTo>
                  <a:cubicBezTo>
                    <a:pt x="423" y="1429"/>
                    <a:pt x="396" y="1425"/>
                    <a:pt x="367" y="1415"/>
                  </a:cubicBezTo>
                  <a:cubicBezTo>
                    <a:pt x="300" y="1415"/>
                    <a:pt x="267" y="1348"/>
                    <a:pt x="234" y="1282"/>
                  </a:cubicBezTo>
                  <a:lnTo>
                    <a:pt x="1168" y="748"/>
                  </a:lnTo>
                  <a:lnTo>
                    <a:pt x="1201" y="581"/>
                  </a:lnTo>
                  <a:cubicBezTo>
                    <a:pt x="1201" y="481"/>
                    <a:pt x="1201" y="381"/>
                    <a:pt x="1168" y="281"/>
                  </a:cubicBezTo>
                  <a:cubicBezTo>
                    <a:pt x="1134" y="214"/>
                    <a:pt x="1101" y="114"/>
                    <a:pt x="1034" y="48"/>
                  </a:cubicBezTo>
                  <a:cubicBezTo>
                    <a:pt x="1011" y="24"/>
                    <a:pt x="970" y="0"/>
                    <a:pt x="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4"/>
            <p:cNvSpPr/>
            <p:nvPr/>
          </p:nvSpPr>
          <p:spPr>
            <a:xfrm>
              <a:off x="2724625" y="1536950"/>
              <a:ext cx="35875" cy="55275"/>
            </a:xfrm>
            <a:custGeom>
              <a:rect b="b" l="l" r="r" t="t"/>
              <a:pathLst>
                <a:path extrusionOk="0" h="2211" w="1435">
                  <a:moveTo>
                    <a:pt x="1068" y="1"/>
                  </a:moveTo>
                  <a:cubicBezTo>
                    <a:pt x="1034" y="1"/>
                    <a:pt x="1001" y="18"/>
                    <a:pt x="968" y="51"/>
                  </a:cubicBezTo>
                  <a:cubicBezTo>
                    <a:pt x="934" y="84"/>
                    <a:pt x="867" y="118"/>
                    <a:pt x="834" y="151"/>
                  </a:cubicBezTo>
                  <a:cubicBezTo>
                    <a:pt x="801" y="218"/>
                    <a:pt x="767" y="251"/>
                    <a:pt x="734" y="318"/>
                  </a:cubicBezTo>
                  <a:cubicBezTo>
                    <a:pt x="701" y="284"/>
                    <a:pt x="667" y="284"/>
                    <a:pt x="634" y="284"/>
                  </a:cubicBezTo>
                  <a:cubicBezTo>
                    <a:pt x="617" y="268"/>
                    <a:pt x="601" y="259"/>
                    <a:pt x="584" y="259"/>
                  </a:cubicBezTo>
                  <a:cubicBezTo>
                    <a:pt x="567" y="259"/>
                    <a:pt x="551" y="268"/>
                    <a:pt x="534" y="284"/>
                  </a:cubicBezTo>
                  <a:cubicBezTo>
                    <a:pt x="501" y="284"/>
                    <a:pt x="467" y="318"/>
                    <a:pt x="434" y="351"/>
                  </a:cubicBezTo>
                  <a:cubicBezTo>
                    <a:pt x="400" y="418"/>
                    <a:pt x="367" y="485"/>
                    <a:pt x="334" y="551"/>
                  </a:cubicBezTo>
                  <a:lnTo>
                    <a:pt x="334" y="451"/>
                  </a:lnTo>
                  <a:lnTo>
                    <a:pt x="167" y="618"/>
                  </a:lnTo>
                  <a:cubicBezTo>
                    <a:pt x="100" y="651"/>
                    <a:pt x="67" y="685"/>
                    <a:pt x="34" y="718"/>
                  </a:cubicBezTo>
                  <a:cubicBezTo>
                    <a:pt x="0" y="785"/>
                    <a:pt x="0" y="818"/>
                    <a:pt x="0" y="885"/>
                  </a:cubicBezTo>
                  <a:cubicBezTo>
                    <a:pt x="0" y="918"/>
                    <a:pt x="0" y="952"/>
                    <a:pt x="34" y="985"/>
                  </a:cubicBezTo>
                  <a:cubicBezTo>
                    <a:pt x="50" y="1002"/>
                    <a:pt x="67" y="1010"/>
                    <a:pt x="84" y="1010"/>
                  </a:cubicBezTo>
                  <a:cubicBezTo>
                    <a:pt x="100" y="1010"/>
                    <a:pt x="117" y="1002"/>
                    <a:pt x="134" y="985"/>
                  </a:cubicBezTo>
                  <a:lnTo>
                    <a:pt x="134" y="1819"/>
                  </a:lnTo>
                  <a:cubicBezTo>
                    <a:pt x="100" y="1852"/>
                    <a:pt x="67" y="1886"/>
                    <a:pt x="34" y="1919"/>
                  </a:cubicBezTo>
                  <a:cubicBezTo>
                    <a:pt x="0" y="1952"/>
                    <a:pt x="0" y="2019"/>
                    <a:pt x="0" y="2086"/>
                  </a:cubicBezTo>
                  <a:cubicBezTo>
                    <a:pt x="0" y="2119"/>
                    <a:pt x="0" y="2152"/>
                    <a:pt x="34" y="2186"/>
                  </a:cubicBezTo>
                  <a:cubicBezTo>
                    <a:pt x="50" y="2202"/>
                    <a:pt x="67" y="2211"/>
                    <a:pt x="88" y="2211"/>
                  </a:cubicBezTo>
                  <a:cubicBezTo>
                    <a:pt x="109" y="2211"/>
                    <a:pt x="134" y="2202"/>
                    <a:pt x="167" y="2186"/>
                  </a:cubicBezTo>
                  <a:lnTo>
                    <a:pt x="367" y="2052"/>
                  </a:lnTo>
                  <a:cubicBezTo>
                    <a:pt x="400" y="2019"/>
                    <a:pt x="434" y="1986"/>
                    <a:pt x="467" y="1952"/>
                  </a:cubicBezTo>
                  <a:cubicBezTo>
                    <a:pt x="501" y="1886"/>
                    <a:pt x="501" y="1852"/>
                    <a:pt x="501" y="1785"/>
                  </a:cubicBezTo>
                  <a:cubicBezTo>
                    <a:pt x="501" y="1752"/>
                    <a:pt x="501" y="1719"/>
                    <a:pt x="467" y="1685"/>
                  </a:cubicBezTo>
                  <a:cubicBezTo>
                    <a:pt x="450" y="1669"/>
                    <a:pt x="434" y="1660"/>
                    <a:pt x="417" y="1660"/>
                  </a:cubicBezTo>
                  <a:cubicBezTo>
                    <a:pt x="400" y="1660"/>
                    <a:pt x="384" y="1669"/>
                    <a:pt x="367" y="1685"/>
                  </a:cubicBezTo>
                  <a:lnTo>
                    <a:pt x="367" y="985"/>
                  </a:lnTo>
                  <a:cubicBezTo>
                    <a:pt x="400" y="918"/>
                    <a:pt x="434" y="851"/>
                    <a:pt x="467" y="785"/>
                  </a:cubicBezTo>
                  <a:cubicBezTo>
                    <a:pt x="467" y="751"/>
                    <a:pt x="501" y="718"/>
                    <a:pt x="534" y="685"/>
                  </a:cubicBezTo>
                  <a:lnTo>
                    <a:pt x="601" y="685"/>
                  </a:lnTo>
                  <a:cubicBezTo>
                    <a:pt x="601" y="718"/>
                    <a:pt x="601" y="751"/>
                    <a:pt x="601" y="785"/>
                  </a:cubicBezTo>
                  <a:lnTo>
                    <a:pt x="601" y="1886"/>
                  </a:lnTo>
                  <a:lnTo>
                    <a:pt x="801" y="1752"/>
                  </a:lnTo>
                  <a:cubicBezTo>
                    <a:pt x="867" y="1752"/>
                    <a:pt x="901" y="1685"/>
                    <a:pt x="934" y="1652"/>
                  </a:cubicBezTo>
                  <a:cubicBezTo>
                    <a:pt x="968" y="1619"/>
                    <a:pt x="968" y="1552"/>
                    <a:pt x="968" y="1519"/>
                  </a:cubicBezTo>
                  <a:cubicBezTo>
                    <a:pt x="968" y="1452"/>
                    <a:pt x="968" y="1419"/>
                    <a:pt x="934" y="1419"/>
                  </a:cubicBezTo>
                  <a:cubicBezTo>
                    <a:pt x="917" y="1402"/>
                    <a:pt x="901" y="1394"/>
                    <a:pt x="884" y="1394"/>
                  </a:cubicBezTo>
                  <a:cubicBezTo>
                    <a:pt x="867" y="1394"/>
                    <a:pt x="851" y="1402"/>
                    <a:pt x="834" y="1419"/>
                  </a:cubicBezTo>
                  <a:lnTo>
                    <a:pt x="834" y="718"/>
                  </a:lnTo>
                  <a:cubicBezTo>
                    <a:pt x="867" y="618"/>
                    <a:pt x="901" y="551"/>
                    <a:pt x="934" y="485"/>
                  </a:cubicBezTo>
                  <a:cubicBezTo>
                    <a:pt x="934" y="451"/>
                    <a:pt x="968" y="418"/>
                    <a:pt x="1001" y="418"/>
                  </a:cubicBezTo>
                  <a:lnTo>
                    <a:pt x="1068" y="418"/>
                  </a:lnTo>
                  <a:lnTo>
                    <a:pt x="1068" y="518"/>
                  </a:lnTo>
                  <a:lnTo>
                    <a:pt x="1068" y="1619"/>
                  </a:lnTo>
                  <a:lnTo>
                    <a:pt x="1268" y="1485"/>
                  </a:lnTo>
                  <a:cubicBezTo>
                    <a:pt x="1368" y="1452"/>
                    <a:pt x="1435" y="1352"/>
                    <a:pt x="1435" y="1218"/>
                  </a:cubicBezTo>
                  <a:cubicBezTo>
                    <a:pt x="1435" y="1185"/>
                    <a:pt x="1401" y="1152"/>
                    <a:pt x="1401" y="1118"/>
                  </a:cubicBezTo>
                  <a:cubicBezTo>
                    <a:pt x="1384" y="1102"/>
                    <a:pt x="1368" y="1093"/>
                    <a:pt x="1347" y="1093"/>
                  </a:cubicBezTo>
                  <a:cubicBezTo>
                    <a:pt x="1326" y="1093"/>
                    <a:pt x="1301" y="1102"/>
                    <a:pt x="1268" y="1118"/>
                  </a:cubicBezTo>
                  <a:lnTo>
                    <a:pt x="1268" y="351"/>
                  </a:lnTo>
                  <a:cubicBezTo>
                    <a:pt x="1301" y="218"/>
                    <a:pt x="1268" y="118"/>
                    <a:pt x="1168" y="51"/>
                  </a:cubicBezTo>
                  <a:cubicBezTo>
                    <a:pt x="1134" y="18"/>
                    <a:pt x="1101" y="1"/>
                    <a:pt x="10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4"/>
            <p:cNvSpPr/>
            <p:nvPr/>
          </p:nvSpPr>
          <p:spPr>
            <a:xfrm>
              <a:off x="2761300" y="1519800"/>
              <a:ext cx="30050" cy="46575"/>
            </a:xfrm>
            <a:custGeom>
              <a:rect b="b" l="l" r="r" t="t"/>
              <a:pathLst>
                <a:path extrusionOk="0" h="1863" w="1202">
                  <a:moveTo>
                    <a:pt x="801" y="937"/>
                  </a:moveTo>
                  <a:lnTo>
                    <a:pt x="801" y="1070"/>
                  </a:lnTo>
                  <a:cubicBezTo>
                    <a:pt x="735" y="1171"/>
                    <a:pt x="701" y="1237"/>
                    <a:pt x="601" y="1304"/>
                  </a:cubicBezTo>
                  <a:cubicBezTo>
                    <a:pt x="568" y="1371"/>
                    <a:pt x="501" y="1437"/>
                    <a:pt x="435" y="1471"/>
                  </a:cubicBezTo>
                  <a:cubicBezTo>
                    <a:pt x="401" y="1504"/>
                    <a:pt x="334" y="1504"/>
                    <a:pt x="268" y="1504"/>
                  </a:cubicBezTo>
                  <a:cubicBezTo>
                    <a:pt x="268" y="1504"/>
                    <a:pt x="234" y="1471"/>
                    <a:pt x="268" y="1437"/>
                  </a:cubicBezTo>
                  <a:cubicBezTo>
                    <a:pt x="268" y="1371"/>
                    <a:pt x="268" y="1337"/>
                    <a:pt x="301" y="1271"/>
                  </a:cubicBezTo>
                  <a:cubicBezTo>
                    <a:pt x="368" y="1171"/>
                    <a:pt x="435" y="1104"/>
                    <a:pt x="568" y="1037"/>
                  </a:cubicBezTo>
                  <a:cubicBezTo>
                    <a:pt x="635" y="970"/>
                    <a:pt x="701" y="937"/>
                    <a:pt x="801" y="937"/>
                  </a:cubicBezTo>
                  <a:close/>
                  <a:moveTo>
                    <a:pt x="800" y="0"/>
                  </a:moveTo>
                  <a:cubicBezTo>
                    <a:pt x="733" y="0"/>
                    <a:pt x="650" y="29"/>
                    <a:pt x="568" y="70"/>
                  </a:cubicBezTo>
                  <a:cubicBezTo>
                    <a:pt x="535" y="103"/>
                    <a:pt x="468" y="136"/>
                    <a:pt x="401" y="170"/>
                  </a:cubicBezTo>
                  <a:cubicBezTo>
                    <a:pt x="368" y="237"/>
                    <a:pt x="301" y="270"/>
                    <a:pt x="234" y="337"/>
                  </a:cubicBezTo>
                  <a:cubicBezTo>
                    <a:pt x="201" y="370"/>
                    <a:pt x="201" y="403"/>
                    <a:pt x="168" y="437"/>
                  </a:cubicBezTo>
                  <a:cubicBezTo>
                    <a:pt x="134" y="437"/>
                    <a:pt x="134" y="470"/>
                    <a:pt x="134" y="503"/>
                  </a:cubicBezTo>
                  <a:cubicBezTo>
                    <a:pt x="134" y="537"/>
                    <a:pt x="134" y="570"/>
                    <a:pt x="134" y="570"/>
                  </a:cubicBezTo>
                  <a:cubicBezTo>
                    <a:pt x="134" y="637"/>
                    <a:pt x="134" y="670"/>
                    <a:pt x="168" y="704"/>
                  </a:cubicBezTo>
                  <a:lnTo>
                    <a:pt x="234" y="704"/>
                  </a:lnTo>
                  <a:cubicBezTo>
                    <a:pt x="268" y="670"/>
                    <a:pt x="301" y="637"/>
                    <a:pt x="334" y="637"/>
                  </a:cubicBezTo>
                  <a:cubicBezTo>
                    <a:pt x="401" y="537"/>
                    <a:pt x="501" y="470"/>
                    <a:pt x="601" y="403"/>
                  </a:cubicBezTo>
                  <a:cubicBezTo>
                    <a:pt x="668" y="370"/>
                    <a:pt x="735" y="370"/>
                    <a:pt x="768" y="370"/>
                  </a:cubicBezTo>
                  <a:cubicBezTo>
                    <a:pt x="801" y="370"/>
                    <a:pt x="801" y="437"/>
                    <a:pt x="801" y="470"/>
                  </a:cubicBezTo>
                  <a:lnTo>
                    <a:pt x="801" y="537"/>
                  </a:lnTo>
                  <a:cubicBezTo>
                    <a:pt x="735" y="570"/>
                    <a:pt x="635" y="603"/>
                    <a:pt x="568" y="637"/>
                  </a:cubicBezTo>
                  <a:cubicBezTo>
                    <a:pt x="234" y="837"/>
                    <a:pt x="34" y="1171"/>
                    <a:pt x="1" y="1571"/>
                  </a:cubicBezTo>
                  <a:cubicBezTo>
                    <a:pt x="1" y="1671"/>
                    <a:pt x="34" y="1771"/>
                    <a:pt x="134" y="1838"/>
                  </a:cubicBezTo>
                  <a:cubicBezTo>
                    <a:pt x="184" y="1854"/>
                    <a:pt x="234" y="1863"/>
                    <a:pt x="284" y="1863"/>
                  </a:cubicBezTo>
                  <a:cubicBezTo>
                    <a:pt x="334" y="1863"/>
                    <a:pt x="384" y="1854"/>
                    <a:pt x="435" y="1838"/>
                  </a:cubicBezTo>
                  <a:cubicBezTo>
                    <a:pt x="501" y="1771"/>
                    <a:pt x="568" y="1738"/>
                    <a:pt x="601" y="1671"/>
                  </a:cubicBezTo>
                  <a:cubicBezTo>
                    <a:pt x="668" y="1604"/>
                    <a:pt x="735" y="1537"/>
                    <a:pt x="801" y="1471"/>
                  </a:cubicBezTo>
                  <a:lnTo>
                    <a:pt x="801" y="1537"/>
                  </a:lnTo>
                  <a:lnTo>
                    <a:pt x="1068" y="1404"/>
                  </a:lnTo>
                  <a:cubicBezTo>
                    <a:pt x="1102" y="1371"/>
                    <a:pt x="1135" y="1337"/>
                    <a:pt x="1168" y="1271"/>
                  </a:cubicBezTo>
                  <a:cubicBezTo>
                    <a:pt x="1202" y="1237"/>
                    <a:pt x="1202" y="1171"/>
                    <a:pt x="1202" y="1137"/>
                  </a:cubicBezTo>
                  <a:cubicBezTo>
                    <a:pt x="1202" y="1104"/>
                    <a:pt x="1202" y="1070"/>
                    <a:pt x="1168" y="1037"/>
                  </a:cubicBezTo>
                  <a:cubicBezTo>
                    <a:pt x="1152" y="1020"/>
                    <a:pt x="1135" y="1012"/>
                    <a:pt x="1118" y="1012"/>
                  </a:cubicBezTo>
                  <a:cubicBezTo>
                    <a:pt x="1102" y="1012"/>
                    <a:pt x="1085" y="1020"/>
                    <a:pt x="1068" y="1037"/>
                  </a:cubicBezTo>
                  <a:lnTo>
                    <a:pt x="1002" y="1070"/>
                  </a:lnTo>
                  <a:lnTo>
                    <a:pt x="1002" y="337"/>
                  </a:lnTo>
                  <a:cubicBezTo>
                    <a:pt x="1002" y="170"/>
                    <a:pt x="968" y="70"/>
                    <a:pt x="902" y="36"/>
                  </a:cubicBezTo>
                  <a:cubicBezTo>
                    <a:pt x="876" y="11"/>
                    <a:pt x="841" y="0"/>
                    <a:pt x="8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4"/>
            <p:cNvSpPr/>
            <p:nvPr/>
          </p:nvSpPr>
          <p:spPr>
            <a:xfrm>
              <a:off x="2793000" y="1498800"/>
              <a:ext cx="33375" cy="70075"/>
            </a:xfrm>
            <a:custGeom>
              <a:rect b="b" l="l" r="r" t="t"/>
              <a:pathLst>
                <a:path extrusionOk="0" h="2803" w="1335">
                  <a:moveTo>
                    <a:pt x="934" y="409"/>
                  </a:moveTo>
                  <a:cubicBezTo>
                    <a:pt x="1001" y="443"/>
                    <a:pt x="1035" y="476"/>
                    <a:pt x="1068" y="543"/>
                  </a:cubicBezTo>
                  <a:cubicBezTo>
                    <a:pt x="1101" y="576"/>
                    <a:pt x="1101" y="643"/>
                    <a:pt x="1101" y="710"/>
                  </a:cubicBezTo>
                  <a:cubicBezTo>
                    <a:pt x="1101" y="810"/>
                    <a:pt x="1068" y="943"/>
                    <a:pt x="1001" y="1043"/>
                  </a:cubicBezTo>
                  <a:cubicBezTo>
                    <a:pt x="968" y="1143"/>
                    <a:pt x="868" y="1243"/>
                    <a:pt x="768" y="1310"/>
                  </a:cubicBezTo>
                  <a:cubicBezTo>
                    <a:pt x="734" y="1343"/>
                    <a:pt x="693" y="1360"/>
                    <a:pt x="651" y="1360"/>
                  </a:cubicBezTo>
                  <a:cubicBezTo>
                    <a:pt x="609" y="1360"/>
                    <a:pt x="568" y="1343"/>
                    <a:pt x="534" y="1310"/>
                  </a:cubicBezTo>
                  <a:cubicBezTo>
                    <a:pt x="467" y="1243"/>
                    <a:pt x="434" y="1177"/>
                    <a:pt x="434" y="1110"/>
                  </a:cubicBezTo>
                  <a:cubicBezTo>
                    <a:pt x="434" y="1010"/>
                    <a:pt x="467" y="876"/>
                    <a:pt x="501" y="810"/>
                  </a:cubicBezTo>
                  <a:cubicBezTo>
                    <a:pt x="534" y="643"/>
                    <a:pt x="634" y="543"/>
                    <a:pt x="768" y="443"/>
                  </a:cubicBezTo>
                  <a:cubicBezTo>
                    <a:pt x="801" y="409"/>
                    <a:pt x="901" y="409"/>
                    <a:pt x="934" y="409"/>
                  </a:cubicBezTo>
                  <a:close/>
                  <a:moveTo>
                    <a:pt x="951" y="1"/>
                  </a:moveTo>
                  <a:cubicBezTo>
                    <a:pt x="876" y="1"/>
                    <a:pt x="801" y="26"/>
                    <a:pt x="734" y="76"/>
                  </a:cubicBezTo>
                  <a:cubicBezTo>
                    <a:pt x="701" y="109"/>
                    <a:pt x="634" y="176"/>
                    <a:pt x="568" y="209"/>
                  </a:cubicBezTo>
                  <a:cubicBezTo>
                    <a:pt x="501" y="276"/>
                    <a:pt x="467" y="376"/>
                    <a:pt x="401" y="443"/>
                  </a:cubicBezTo>
                  <a:lnTo>
                    <a:pt x="401" y="309"/>
                  </a:lnTo>
                  <a:lnTo>
                    <a:pt x="134" y="476"/>
                  </a:lnTo>
                  <a:cubicBezTo>
                    <a:pt x="101" y="509"/>
                    <a:pt x="67" y="543"/>
                    <a:pt x="34" y="610"/>
                  </a:cubicBezTo>
                  <a:cubicBezTo>
                    <a:pt x="0" y="643"/>
                    <a:pt x="0" y="676"/>
                    <a:pt x="0" y="743"/>
                  </a:cubicBezTo>
                  <a:cubicBezTo>
                    <a:pt x="0" y="776"/>
                    <a:pt x="0" y="810"/>
                    <a:pt x="34" y="843"/>
                  </a:cubicBezTo>
                  <a:cubicBezTo>
                    <a:pt x="50" y="860"/>
                    <a:pt x="67" y="868"/>
                    <a:pt x="84" y="868"/>
                  </a:cubicBezTo>
                  <a:cubicBezTo>
                    <a:pt x="101" y="868"/>
                    <a:pt x="117" y="860"/>
                    <a:pt x="134" y="843"/>
                  </a:cubicBezTo>
                  <a:lnTo>
                    <a:pt x="167" y="810"/>
                  </a:lnTo>
                  <a:lnTo>
                    <a:pt x="167" y="2411"/>
                  </a:lnTo>
                  <a:lnTo>
                    <a:pt x="134" y="2411"/>
                  </a:lnTo>
                  <a:cubicBezTo>
                    <a:pt x="101" y="2411"/>
                    <a:pt x="67" y="2478"/>
                    <a:pt x="34" y="2511"/>
                  </a:cubicBezTo>
                  <a:cubicBezTo>
                    <a:pt x="0" y="2544"/>
                    <a:pt x="0" y="2611"/>
                    <a:pt x="0" y="2678"/>
                  </a:cubicBezTo>
                  <a:cubicBezTo>
                    <a:pt x="0" y="2711"/>
                    <a:pt x="0" y="2744"/>
                    <a:pt x="34" y="2778"/>
                  </a:cubicBezTo>
                  <a:cubicBezTo>
                    <a:pt x="50" y="2794"/>
                    <a:pt x="67" y="2803"/>
                    <a:pt x="84" y="2803"/>
                  </a:cubicBezTo>
                  <a:cubicBezTo>
                    <a:pt x="101" y="2803"/>
                    <a:pt x="117" y="2794"/>
                    <a:pt x="134" y="2778"/>
                  </a:cubicBezTo>
                  <a:lnTo>
                    <a:pt x="568" y="2544"/>
                  </a:lnTo>
                  <a:cubicBezTo>
                    <a:pt x="601" y="2511"/>
                    <a:pt x="668" y="2478"/>
                    <a:pt x="668" y="2411"/>
                  </a:cubicBezTo>
                  <a:cubicBezTo>
                    <a:pt x="701" y="2377"/>
                    <a:pt x="701" y="2311"/>
                    <a:pt x="701" y="2277"/>
                  </a:cubicBezTo>
                  <a:cubicBezTo>
                    <a:pt x="734" y="2244"/>
                    <a:pt x="701" y="2177"/>
                    <a:pt x="668" y="2177"/>
                  </a:cubicBezTo>
                  <a:cubicBezTo>
                    <a:pt x="668" y="2161"/>
                    <a:pt x="651" y="2152"/>
                    <a:pt x="630" y="2152"/>
                  </a:cubicBezTo>
                  <a:cubicBezTo>
                    <a:pt x="609" y="2152"/>
                    <a:pt x="584" y="2161"/>
                    <a:pt x="568" y="2177"/>
                  </a:cubicBezTo>
                  <a:lnTo>
                    <a:pt x="434" y="2277"/>
                  </a:lnTo>
                  <a:lnTo>
                    <a:pt x="434" y="1710"/>
                  </a:lnTo>
                  <a:lnTo>
                    <a:pt x="601" y="1710"/>
                  </a:lnTo>
                  <a:cubicBezTo>
                    <a:pt x="668" y="1710"/>
                    <a:pt x="734" y="1677"/>
                    <a:pt x="768" y="1644"/>
                  </a:cubicBezTo>
                  <a:cubicBezTo>
                    <a:pt x="934" y="1544"/>
                    <a:pt x="1068" y="1410"/>
                    <a:pt x="1135" y="1243"/>
                  </a:cubicBezTo>
                  <a:cubicBezTo>
                    <a:pt x="1268" y="1010"/>
                    <a:pt x="1335" y="776"/>
                    <a:pt x="1335" y="543"/>
                  </a:cubicBezTo>
                  <a:cubicBezTo>
                    <a:pt x="1335" y="376"/>
                    <a:pt x="1301" y="209"/>
                    <a:pt x="1168" y="76"/>
                  </a:cubicBezTo>
                  <a:cubicBezTo>
                    <a:pt x="1101" y="26"/>
                    <a:pt x="1026" y="1"/>
                    <a:pt x="9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4"/>
            <p:cNvSpPr/>
            <p:nvPr/>
          </p:nvSpPr>
          <p:spPr>
            <a:xfrm>
              <a:off x="2832200" y="1477550"/>
              <a:ext cx="25875" cy="49850"/>
            </a:xfrm>
            <a:custGeom>
              <a:rect b="b" l="l" r="r" t="t"/>
              <a:pathLst>
                <a:path extrusionOk="0" h="1994" w="1035">
                  <a:moveTo>
                    <a:pt x="913" y="0"/>
                  </a:moveTo>
                  <a:cubicBezTo>
                    <a:pt x="901" y="0"/>
                    <a:pt x="884" y="8"/>
                    <a:pt x="868" y="25"/>
                  </a:cubicBezTo>
                  <a:lnTo>
                    <a:pt x="834" y="59"/>
                  </a:lnTo>
                  <a:cubicBezTo>
                    <a:pt x="834" y="92"/>
                    <a:pt x="801" y="92"/>
                    <a:pt x="801" y="125"/>
                  </a:cubicBezTo>
                  <a:cubicBezTo>
                    <a:pt x="767" y="109"/>
                    <a:pt x="742" y="100"/>
                    <a:pt x="722" y="100"/>
                  </a:cubicBezTo>
                  <a:cubicBezTo>
                    <a:pt x="701" y="100"/>
                    <a:pt x="684" y="109"/>
                    <a:pt x="667" y="125"/>
                  </a:cubicBezTo>
                  <a:cubicBezTo>
                    <a:pt x="601" y="125"/>
                    <a:pt x="567" y="159"/>
                    <a:pt x="501" y="192"/>
                  </a:cubicBezTo>
                  <a:cubicBezTo>
                    <a:pt x="367" y="259"/>
                    <a:pt x="234" y="392"/>
                    <a:pt x="134" y="559"/>
                  </a:cubicBezTo>
                  <a:cubicBezTo>
                    <a:pt x="67" y="659"/>
                    <a:pt x="34" y="792"/>
                    <a:pt x="34" y="926"/>
                  </a:cubicBezTo>
                  <a:cubicBezTo>
                    <a:pt x="34" y="1026"/>
                    <a:pt x="67" y="1126"/>
                    <a:pt x="134" y="1193"/>
                  </a:cubicBezTo>
                  <a:cubicBezTo>
                    <a:pt x="161" y="1206"/>
                    <a:pt x="195" y="1215"/>
                    <a:pt x="238" y="1215"/>
                  </a:cubicBezTo>
                  <a:cubicBezTo>
                    <a:pt x="300" y="1215"/>
                    <a:pt x="383" y="1198"/>
                    <a:pt x="501" y="1159"/>
                  </a:cubicBezTo>
                  <a:cubicBezTo>
                    <a:pt x="567" y="1093"/>
                    <a:pt x="667" y="1093"/>
                    <a:pt x="734" y="1093"/>
                  </a:cubicBezTo>
                  <a:cubicBezTo>
                    <a:pt x="767" y="1093"/>
                    <a:pt x="801" y="1126"/>
                    <a:pt x="801" y="1159"/>
                  </a:cubicBezTo>
                  <a:cubicBezTo>
                    <a:pt x="801" y="1193"/>
                    <a:pt x="767" y="1226"/>
                    <a:pt x="767" y="1259"/>
                  </a:cubicBezTo>
                  <a:cubicBezTo>
                    <a:pt x="701" y="1359"/>
                    <a:pt x="601" y="1426"/>
                    <a:pt x="501" y="1460"/>
                  </a:cubicBezTo>
                  <a:cubicBezTo>
                    <a:pt x="467" y="1493"/>
                    <a:pt x="401" y="1526"/>
                    <a:pt x="334" y="1526"/>
                  </a:cubicBezTo>
                  <a:cubicBezTo>
                    <a:pt x="324" y="1536"/>
                    <a:pt x="314" y="1540"/>
                    <a:pt x="305" y="1540"/>
                  </a:cubicBezTo>
                  <a:cubicBezTo>
                    <a:pt x="281" y="1540"/>
                    <a:pt x="257" y="1516"/>
                    <a:pt x="234" y="1493"/>
                  </a:cubicBezTo>
                  <a:cubicBezTo>
                    <a:pt x="200" y="1460"/>
                    <a:pt x="200" y="1426"/>
                    <a:pt x="167" y="1426"/>
                  </a:cubicBezTo>
                  <a:cubicBezTo>
                    <a:pt x="167" y="1409"/>
                    <a:pt x="159" y="1401"/>
                    <a:pt x="146" y="1401"/>
                  </a:cubicBezTo>
                  <a:cubicBezTo>
                    <a:pt x="134" y="1401"/>
                    <a:pt x="117" y="1409"/>
                    <a:pt x="100" y="1426"/>
                  </a:cubicBezTo>
                  <a:cubicBezTo>
                    <a:pt x="67" y="1426"/>
                    <a:pt x="34" y="1460"/>
                    <a:pt x="34" y="1526"/>
                  </a:cubicBezTo>
                  <a:cubicBezTo>
                    <a:pt x="0" y="1560"/>
                    <a:pt x="0" y="1626"/>
                    <a:pt x="0" y="1726"/>
                  </a:cubicBezTo>
                  <a:lnTo>
                    <a:pt x="0" y="1826"/>
                  </a:lnTo>
                  <a:cubicBezTo>
                    <a:pt x="0" y="1893"/>
                    <a:pt x="0" y="1960"/>
                    <a:pt x="34" y="1993"/>
                  </a:cubicBezTo>
                  <a:lnTo>
                    <a:pt x="100" y="1993"/>
                  </a:lnTo>
                  <a:cubicBezTo>
                    <a:pt x="134" y="1993"/>
                    <a:pt x="134" y="1960"/>
                    <a:pt x="167" y="1960"/>
                  </a:cubicBezTo>
                  <a:lnTo>
                    <a:pt x="200" y="1893"/>
                  </a:lnTo>
                  <a:cubicBezTo>
                    <a:pt x="217" y="1910"/>
                    <a:pt x="242" y="1918"/>
                    <a:pt x="267" y="1918"/>
                  </a:cubicBezTo>
                  <a:cubicBezTo>
                    <a:pt x="292" y="1918"/>
                    <a:pt x="317" y="1910"/>
                    <a:pt x="334" y="1893"/>
                  </a:cubicBezTo>
                  <a:cubicBezTo>
                    <a:pt x="401" y="1893"/>
                    <a:pt x="467" y="1860"/>
                    <a:pt x="534" y="1826"/>
                  </a:cubicBezTo>
                  <a:cubicBezTo>
                    <a:pt x="701" y="1726"/>
                    <a:pt x="834" y="1593"/>
                    <a:pt x="934" y="1426"/>
                  </a:cubicBezTo>
                  <a:cubicBezTo>
                    <a:pt x="1001" y="1293"/>
                    <a:pt x="1034" y="1159"/>
                    <a:pt x="1034" y="1026"/>
                  </a:cubicBezTo>
                  <a:cubicBezTo>
                    <a:pt x="1034" y="959"/>
                    <a:pt x="1034" y="859"/>
                    <a:pt x="968" y="826"/>
                  </a:cubicBezTo>
                  <a:cubicBezTo>
                    <a:pt x="934" y="759"/>
                    <a:pt x="868" y="726"/>
                    <a:pt x="801" y="726"/>
                  </a:cubicBezTo>
                  <a:cubicBezTo>
                    <a:pt x="701" y="759"/>
                    <a:pt x="601" y="759"/>
                    <a:pt x="501" y="826"/>
                  </a:cubicBezTo>
                  <a:cubicBezTo>
                    <a:pt x="434" y="826"/>
                    <a:pt x="401" y="859"/>
                    <a:pt x="334" y="859"/>
                  </a:cubicBezTo>
                  <a:cubicBezTo>
                    <a:pt x="267" y="859"/>
                    <a:pt x="267" y="826"/>
                    <a:pt x="267" y="792"/>
                  </a:cubicBezTo>
                  <a:cubicBezTo>
                    <a:pt x="300" y="759"/>
                    <a:pt x="300" y="726"/>
                    <a:pt x="334" y="726"/>
                  </a:cubicBezTo>
                  <a:cubicBezTo>
                    <a:pt x="367" y="626"/>
                    <a:pt x="434" y="559"/>
                    <a:pt x="534" y="526"/>
                  </a:cubicBezTo>
                  <a:cubicBezTo>
                    <a:pt x="567" y="492"/>
                    <a:pt x="601" y="492"/>
                    <a:pt x="667" y="492"/>
                  </a:cubicBezTo>
                  <a:cubicBezTo>
                    <a:pt x="684" y="475"/>
                    <a:pt x="701" y="467"/>
                    <a:pt x="717" y="467"/>
                  </a:cubicBezTo>
                  <a:cubicBezTo>
                    <a:pt x="734" y="467"/>
                    <a:pt x="751" y="475"/>
                    <a:pt x="767" y="492"/>
                  </a:cubicBezTo>
                  <a:cubicBezTo>
                    <a:pt x="767" y="526"/>
                    <a:pt x="767" y="559"/>
                    <a:pt x="801" y="592"/>
                  </a:cubicBezTo>
                  <a:lnTo>
                    <a:pt x="868" y="592"/>
                  </a:lnTo>
                  <a:cubicBezTo>
                    <a:pt x="934" y="559"/>
                    <a:pt x="968" y="492"/>
                    <a:pt x="968" y="459"/>
                  </a:cubicBezTo>
                  <a:cubicBezTo>
                    <a:pt x="968" y="392"/>
                    <a:pt x="968" y="325"/>
                    <a:pt x="968" y="292"/>
                  </a:cubicBezTo>
                  <a:lnTo>
                    <a:pt x="968" y="192"/>
                  </a:lnTo>
                  <a:cubicBezTo>
                    <a:pt x="968" y="125"/>
                    <a:pt x="968" y="92"/>
                    <a:pt x="934" y="25"/>
                  </a:cubicBezTo>
                  <a:cubicBezTo>
                    <a:pt x="934" y="8"/>
                    <a:pt x="926" y="0"/>
                    <a:pt x="9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4"/>
            <p:cNvSpPr/>
            <p:nvPr/>
          </p:nvSpPr>
          <p:spPr>
            <a:xfrm>
              <a:off x="2875550" y="1490875"/>
              <a:ext cx="9200" cy="12950"/>
            </a:xfrm>
            <a:custGeom>
              <a:rect b="b" l="l" r="r" t="t"/>
              <a:pathLst>
                <a:path extrusionOk="0" h="518" w="368">
                  <a:moveTo>
                    <a:pt x="247" y="1"/>
                  </a:moveTo>
                  <a:cubicBezTo>
                    <a:pt x="226" y="1"/>
                    <a:pt x="201" y="9"/>
                    <a:pt x="168" y="26"/>
                  </a:cubicBezTo>
                  <a:cubicBezTo>
                    <a:pt x="134" y="59"/>
                    <a:pt x="68" y="93"/>
                    <a:pt x="34" y="159"/>
                  </a:cubicBezTo>
                  <a:cubicBezTo>
                    <a:pt x="34" y="226"/>
                    <a:pt x="1" y="293"/>
                    <a:pt x="1" y="326"/>
                  </a:cubicBezTo>
                  <a:cubicBezTo>
                    <a:pt x="1" y="393"/>
                    <a:pt x="1" y="460"/>
                    <a:pt x="34" y="493"/>
                  </a:cubicBezTo>
                  <a:cubicBezTo>
                    <a:pt x="51" y="510"/>
                    <a:pt x="76" y="518"/>
                    <a:pt x="101" y="518"/>
                  </a:cubicBezTo>
                  <a:cubicBezTo>
                    <a:pt x="126" y="518"/>
                    <a:pt x="151" y="510"/>
                    <a:pt x="168" y="493"/>
                  </a:cubicBezTo>
                  <a:cubicBezTo>
                    <a:pt x="234" y="460"/>
                    <a:pt x="268" y="393"/>
                    <a:pt x="301" y="359"/>
                  </a:cubicBezTo>
                  <a:cubicBezTo>
                    <a:pt x="334" y="293"/>
                    <a:pt x="334" y="226"/>
                    <a:pt x="334" y="159"/>
                  </a:cubicBezTo>
                  <a:cubicBezTo>
                    <a:pt x="368" y="93"/>
                    <a:pt x="334" y="59"/>
                    <a:pt x="301" y="26"/>
                  </a:cubicBezTo>
                  <a:cubicBezTo>
                    <a:pt x="284" y="9"/>
                    <a:pt x="268" y="1"/>
                    <a:pt x="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4"/>
            <p:cNvSpPr/>
            <p:nvPr/>
          </p:nvSpPr>
          <p:spPr>
            <a:xfrm>
              <a:off x="2899750" y="1439800"/>
              <a:ext cx="29200" cy="44550"/>
            </a:xfrm>
            <a:custGeom>
              <a:rect b="b" l="l" r="r" t="t"/>
              <a:pathLst>
                <a:path extrusionOk="0" h="1782" w="1168">
                  <a:moveTo>
                    <a:pt x="719" y="388"/>
                  </a:moveTo>
                  <a:cubicBezTo>
                    <a:pt x="774" y="388"/>
                    <a:pt x="831" y="413"/>
                    <a:pt x="867" y="468"/>
                  </a:cubicBezTo>
                  <a:cubicBezTo>
                    <a:pt x="934" y="534"/>
                    <a:pt x="968" y="635"/>
                    <a:pt x="934" y="735"/>
                  </a:cubicBezTo>
                  <a:cubicBezTo>
                    <a:pt x="934" y="868"/>
                    <a:pt x="901" y="968"/>
                    <a:pt x="834" y="1102"/>
                  </a:cubicBezTo>
                  <a:cubicBezTo>
                    <a:pt x="801" y="1235"/>
                    <a:pt x="701" y="1335"/>
                    <a:pt x="601" y="1402"/>
                  </a:cubicBezTo>
                  <a:cubicBezTo>
                    <a:pt x="551" y="1418"/>
                    <a:pt x="501" y="1427"/>
                    <a:pt x="455" y="1427"/>
                  </a:cubicBezTo>
                  <a:cubicBezTo>
                    <a:pt x="409" y="1427"/>
                    <a:pt x="367" y="1418"/>
                    <a:pt x="334" y="1402"/>
                  </a:cubicBezTo>
                  <a:cubicBezTo>
                    <a:pt x="267" y="1335"/>
                    <a:pt x="234" y="1235"/>
                    <a:pt x="234" y="1135"/>
                  </a:cubicBezTo>
                  <a:cubicBezTo>
                    <a:pt x="234" y="1001"/>
                    <a:pt x="267" y="868"/>
                    <a:pt x="334" y="735"/>
                  </a:cubicBezTo>
                  <a:cubicBezTo>
                    <a:pt x="367" y="601"/>
                    <a:pt x="467" y="501"/>
                    <a:pt x="601" y="434"/>
                  </a:cubicBezTo>
                  <a:cubicBezTo>
                    <a:pt x="631" y="404"/>
                    <a:pt x="674" y="388"/>
                    <a:pt x="719" y="388"/>
                  </a:cubicBezTo>
                  <a:close/>
                  <a:moveTo>
                    <a:pt x="901" y="1"/>
                  </a:moveTo>
                  <a:cubicBezTo>
                    <a:pt x="767" y="1"/>
                    <a:pt x="667" y="1"/>
                    <a:pt x="601" y="67"/>
                  </a:cubicBezTo>
                  <a:cubicBezTo>
                    <a:pt x="467" y="134"/>
                    <a:pt x="367" y="234"/>
                    <a:pt x="300" y="368"/>
                  </a:cubicBezTo>
                  <a:cubicBezTo>
                    <a:pt x="200" y="501"/>
                    <a:pt x="134" y="635"/>
                    <a:pt x="67" y="801"/>
                  </a:cubicBezTo>
                  <a:cubicBezTo>
                    <a:pt x="34" y="935"/>
                    <a:pt x="0" y="1102"/>
                    <a:pt x="0" y="1235"/>
                  </a:cubicBezTo>
                  <a:cubicBezTo>
                    <a:pt x="0" y="1368"/>
                    <a:pt x="34" y="1502"/>
                    <a:pt x="67" y="1602"/>
                  </a:cubicBezTo>
                  <a:cubicBezTo>
                    <a:pt x="100" y="1702"/>
                    <a:pt x="200" y="1735"/>
                    <a:pt x="300" y="1769"/>
                  </a:cubicBezTo>
                  <a:cubicBezTo>
                    <a:pt x="327" y="1778"/>
                    <a:pt x="354" y="1782"/>
                    <a:pt x="381" y="1782"/>
                  </a:cubicBezTo>
                  <a:cubicBezTo>
                    <a:pt x="454" y="1782"/>
                    <a:pt x="527" y="1751"/>
                    <a:pt x="601" y="1702"/>
                  </a:cubicBezTo>
                  <a:cubicBezTo>
                    <a:pt x="701" y="1635"/>
                    <a:pt x="801" y="1535"/>
                    <a:pt x="901" y="1435"/>
                  </a:cubicBezTo>
                  <a:cubicBezTo>
                    <a:pt x="968" y="1302"/>
                    <a:pt x="1068" y="1168"/>
                    <a:pt x="1101" y="1001"/>
                  </a:cubicBezTo>
                  <a:cubicBezTo>
                    <a:pt x="1134" y="868"/>
                    <a:pt x="1168" y="735"/>
                    <a:pt x="1168" y="601"/>
                  </a:cubicBezTo>
                  <a:cubicBezTo>
                    <a:pt x="1168" y="468"/>
                    <a:pt x="1168" y="334"/>
                    <a:pt x="1101" y="201"/>
                  </a:cubicBezTo>
                  <a:cubicBezTo>
                    <a:pt x="1068" y="101"/>
                    <a:pt x="968"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4"/>
            <p:cNvSpPr/>
            <p:nvPr/>
          </p:nvSpPr>
          <p:spPr>
            <a:xfrm>
              <a:off x="2934775" y="1416675"/>
              <a:ext cx="29200" cy="52975"/>
            </a:xfrm>
            <a:custGeom>
              <a:rect b="b" l="l" r="r" t="t"/>
              <a:pathLst>
                <a:path extrusionOk="0" h="2119" w="1168">
                  <a:moveTo>
                    <a:pt x="1001" y="0"/>
                  </a:moveTo>
                  <a:cubicBezTo>
                    <a:pt x="968" y="0"/>
                    <a:pt x="934" y="8"/>
                    <a:pt x="901" y="25"/>
                  </a:cubicBezTo>
                  <a:cubicBezTo>
                    <a:pt x="834" y="58"/>
                    <a:pt x="801" y="92"/>
                    <a:pt x="734" y="159"/>
                  </a:cubicBezTo>
                  <a:cubicBezTo>
                    <a:pt x="667" y="259"/>
                    <a:pt x="601" y="392"/>
                    <a:pt x="534" y="492"/>
                  </a:cubicBezTo>
                  <a:lnTo>
                    <a:pt x="534" y="292"/>
                  </a:lnTo>
                  <a:lnTo>
                    <a:pt x="200" y="492"/>
                  </a:lnTo>
                  <a:cubicBezTo>
                    <a:pt x="167" y="525"/>
                    <a:pt x="134" y="559"/>
                    <a:pt x="100" y="626"/>
                  </a:cubicBezTo>
                  <a:cubicBezTo>
                    <a:pt x="67" y="659"/>
                    <a:pt x="67" y="692"/>
                    <a:pt x="67" y="759"/>
                  </a:cubicBezTo>
                  <a:cubicBezTo>
                    <a:pt x="67" y="792"/>
                    <a:pt x="67" y="826"/>
                    <a:pt x="100" y="859"/>
                  </a:cubicBezTo>
                  <a:cubicBezTo>
                    <a:pt x="117" y="876"/>
                    <a:pt x="134" y="884"/>
                    <a:pt x="150" y="884"/>
                  </a:cubicBezTo>
                  <a:cubicBezTo>
                    <a:pt x="167" y="884"/>
                    <a:pt x="184" y="876"/>
                    <a:pt x="200" y="859"/>
                  </a:cubicBezTo>
                  <a:lnTo>
                    <a:pt x="300" y="826"/>
                  </a:lnTo>
                  <a:lnTo>
                    <a:pt x="300" y="1660"/>
                  </a:lnTo>
                  <a:lnTo>
                    <a:pt x="167" y="1726"/>
                  </a:lnTo>
                  <a:cubicBezTo>
                    <a:pt x="100" y="1760"/>
                    <a:pt x="67" y="1793"/>
                    <a:pt x="34" y="1826"/>
                  </a:cubicBezTo>
                  <a:cubicBezTo>
                    <a:pt x="0" y="1893"/>
                    <a:pt x="0" y="1926"/>
                    <a:pt x="0" y="1993"/>
                  </a:cubicBezTo>
                  <a:cubicBezTo>
                    <a:pt x="0" y="2027"/>
                    <a:pt x="0" y="2060"/>
                    <a:pt x="34" y="2093"/>
                  </a:cubicBezTo>
                  <a:cubicBezTo>
                    <a:pt x="50" y="2110"/>
                    <a:pt x="67" y="2118"/>
                    <a:pt x="88" y="2118"/>
                  </a:cubicBezTo>
                  <a:cubicBezTo>
                    <a:pt x="109" y="2118"/>
                    <a:pt x="134" y="2110"/>
                    <a:pt x="167" y="2093"/>
                  </a:cubicBezTo>
                  <a:lnTo>
                    <a:pt x="834" y="1693"/>
                  </a:lnTo>
                  <a:cubicBezTo>
                    <a:pt x="901" y="1660"/>
                    <a:pt x="934" y="1626"/>
                    <a:pt x="968" y="1593"/>
                  </a:cubicBezTo>
                  <a:cubicBezTo>
                    <a:pt x="968" y="1526"/>
                    <a:pt x="1001" y="1493"/>
                    <a:pt x="1001" y="1426"/>
                  </a:cubicBezTo>
                  <a:cubicBezTo>
                    <a:pt x="1001" y="1393"/>
                    <a:pt x="968" y="1359"/>
                    <a:pt x="968" y="1326"/>
                  </a:cubicBezTo>
                  <a:cubicBezTo>
                    <a:pt x="951" y="1309"/>
                    <a:pt x="934" y="1301"/>
                    <a:pt x="913" y="1301"/>
                  </a:cubicBezTo>
                  <a:cubicBezTo>
                    <a:pt x="892" y="1301"/>
                    <a:pt x="867" y="1309"/>
                    <a:pt x="834" y="1326"/>
                  </a:cubicBezTo>
                  <a:lnTo>
                    <a:pt x="501" y="1526"/>
                  </a:lnTo>
                  <a:lnTo>
                    <a:pt x="501" y="992"/>
                  </a:lnTo>
                  <a:cubicBezTo>
                    <a:pt x="601" y="826"/>
                    <a:pt x="701" y="659"/>
                    <a:pt x="767" y="559"/>
                  </a:cubicBezTo>
                  <a:cubicBezTo>
                    <a:pt x="801" y="492"/>
                    <a:pt x="834" y="459"/>
                    <a:pt x="901" y="392"/>
                  </a:cubicBezTo>
                  <a:cubicBezTo>
                    <a:pt x="917" y="375"/>
                    <a:pt x="926" y="367"/>
                    <a:pt x="934" y="367"/>
                  </a:cubicBezTo>
                  <a:cubicBezTo>
                    <a:pt x="943" y="367"/>
                    <a:pt x="951" y="375"/>
                    <a:pt x="968" y="392"/>
                  </a:cubicBezTo>
                  <a:cubicBezTo>
                    <a:pt x="984" y="409"/>
                    <a:pt x="1001" y="417"/>
                    <a:pt x="1018" y="417"/>
                  </a:cubicBezTo>
                  <a:cubicBezTo>
                    <a:pt x="1034" y="417"/>
                    <a:pt x="1051" y="409"/>
                    <a:pt x="1068" y="392"/>
                  </a:cubicBezTo>
                  <a:cubicBezTo>
                    <a:pt x="1101" y="392"/>
                    <a:pt x="1134" y="325"/>
                    <a:pt x="1134" y="292"/>
                  </a:cubicBezTo>
                  <a:cubicBezTo>
                    <a:pt x="1168" y="259"/>
                    <a:pt x="1168" y="192"/>
                    <a:pt x="1168" y="159"/>
                  </a:cubicBezTo>
                  <a:cubicBezTo>
                    <a:pt x="1168" y="92"/>
                    <a:pt x="1168" y="58"/>
                    <a:pt x="1101" y="25"/>
                  </a:cubicBezTo>
                  <a:cubicBezTo>
                    <a:pt x="1068" y="8"/>
                    <a:pt x="1034" y="0"/>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4"/>
            <p:cNvSpPr/>
            <p:nvPr/>
          </p:nvSpPr>
          <p:spPr>
            <a:xfrm>
              <a:off x="2968125" y="1394975"/>
              <a:ext cx="31725" cy="68000"/>
            </a:xfrm>
            <a:custGeom>
              <a:rect b="b" l="l" r="r" t="t"/>
              <a:pathLst>
                <a:path extrusionOk="0" h="2720" w="1269">
                  <a:moveTo>
                    <a:pt x="655" y="643"/>
                  </a:moveTo>
                  <a:cubicBezTo>
                    <a:pt x="693" y="643"/>
                    <a:pt x="734" y="660"/>
                    <a:pt x="768" y="693"/>
                  </a:cubicBezTo>
                  <a:cubicBezTo>
                    <a:pt x="834" y="760"/>
                    <a:pt x="868" y="860"/>
                    <a:pt x="868" y="960"/>
                  </a:cubicBezTo>
                  <a:cubicBezTo>
                    <a:pt x="868" y="1093"/>
                    <a:pt x="834" y="1227"/>
                    <a:pt x="768" y="1360"/>
                  </a:cubicBezTo>
                  <a:cubicBezTo>
                    <a:pt x="734" y="1460"/>
                    <a:pt x="634" y="1560"/>
                    <a:pt x="568" y="1627"/>
                  </a:cubicBezTo>
                  <a:cubicBezTo>
                    <a:pt x="534" y="1644"/>
                    <a:pt x="492" y="1652"/>
                    <a:pt x="451" y="1652"/>
                  </a:cubicBezTo>
                  <a:cubicBezTo>
                    <a:pt x="409" y="1652"/>
                    <a:pt x="367" y="1644"/>
                    <a:pt x="334" y="1627"/>
                  </a:cubicBezTo>
                  <a:cubicBezTo>
                    <a:pt x="267" y="1527"/>
                    <a:pt x="234" y="1427"/>
                    <a:pt x="234" y="1327"/>
                  </a:cubicBezTo>
                  <a:cubicBezTo>
                    <a:pt x="234" y="1193"/>
                    <a:pt x="267" y="1060"/>
                    <a:pt x="334" y="960"/>
                  </a:cubicBezTo>
                  <a:cubicBezTo>
                    <a:pt x="367" y="826"/>
                    <a:pt x="434" y="726"/>
                    <a:pt x="568" y="693"/>
                  </a:cubicBezTo>
                  <a:cubicBezTo>
                    <a:pt x="584" y="660"/>
                    <a:pt x="618" y="643"/>
                    <a:pt x="655" y="643"/>
                  </a:cubicBezTo>
                  <a:close/>
                  <a:moveTo>
                    <a:pt x="1197" y="1"/>
                  </a:moveTo>
                  <a:cubicBezTo>
                    <a:pt x="1176" y="1"/>
                    <a:pt x="1151" y="9"/>
                    <a:pt x="1135" y="26"/>
                  </a:cubicBezTo>
                  <a:lnTo>
                    <a:pt x="868" y="193"/>
                  </a:lnTo>
                  <a:lnTo>
                    <a:pt x="868" y="293"/>
                  </a:lnTo>
                  <a:cubicBezTo>
                    <a:pt x="834" y="259"/>
                    <a:pt x="768" y="226"/>
                    <a:pt x="701" y="226"/>
                  </a:cubicBezTo>
                  <a:cubicBezTo>
                    <a:pt x="668" y="226"/>
                    <a:pt x="601" y="259"/>
                    <a:pt x="534" y="293"/>
                  </a:cubicBezTo>
                  <a:cubicBezTo>
                    <a:pt x="367" y="393"/>
                    <a:pt x="234" y="560"/>
                    <a:pt x="167" y="760"/>
                  </a:cubicBezTo>
                  <a:cubicBezTo>
                    <a:pt x="67" y="960"/>
                    <a:pt x="0" y="1193"/>
                    <a:pt x="0" y="1427"/>
                  </a:cubicBezTo>
                  <a:cubicBezTo>
                    <a:pt x="0" y="1594"/>
                    <a:pt x="34" y="1794"/>
                    <a:pt x="167" y="1927"/>
                  </a:cubicBezTo>
                  <a:cubicBezTo>
                    <a:pt x="217" y="1977"/>
                    <a:pt x="284" y="2002"/>
                    <a:pt x="351" y="2002"/>
                  </a:cubicBezTo>
                  <a:cubicBezTo>
                    <a:pt x="417" y="2002"/>
                    <a:pt x="484" y="1977"/>
                    <a:pt x="534" y="1927"/>
                  </a:cubicBezTo>
                  <a:cubicBezTo>
                    <a:pt x="601" y="1894"/>
                    <a:pt x="668" y="1827"/>
                    <a:pt x="701" y="1794"/>
                  </a:cubicBezTo>
                  <a:cubicBezTo>
                    <a:pt x="768" y="1727"/>
                    <a:pt x="801" y="1660"/>
                    <a:pt x="868" y="1594"/>
                  </a:cubicBezTo>
                  <a:lnTo>
                    <a:pt x="868" y="1760"/>
                  </a:lnTo>
                  <a:cubicBezTo>
                    <a:pt x="868" y="1860"/>
                    <a:pt x="834" y="1927"/>
                    <a:pt x="801" y="2027"/>
                  </a:cubicBezTo>
                  <a:cubicBezTo>
                    <a:pt x="768" y="2094"/>
                    <a:pt x="701" y="2161"/>
                    <a:pt x="634" y="2194"/>
                  </a:cubicBezTo>
                  <a:lnTo>
                    <a:pt x="401" y="2327"/>
                  </a:lnTo>
                  <a:cubicBezTo>
                    <a:pt x="334" y="2361"/>
                    <a:pt x="301" y="2394"/>
                    <a:pt x="267" y="2461"/>
                  </a:cubicBezTo>
                  <a:cubicBezTo>
                    <a:pt x="267" y="2494"/>
                    <a:pt x="234" y="2561"/>
                    <a:pt x="234" y="2594"/>
                  </a:cubicBezTo>
                  <a:cubicBezTo>
                    <a:pt x="234" y="2628"/>
                    <a:pt x="234" y="2661"/>
                    <a:pt x="267" y="2694"/>
                  </a:cubicBezTo>
                  <a:cubicBezTo>
                    <a:pt x="284" y="2711"/>
                    <a:pt x="301" y="2719"/>
                    <a:pt x="322" y="2719"/>
                  </a:cubicBezTo>
                  <a:cubicBezTo>
                    <a:pt x="342" y="2719"/>
                    <a:pt x="367" y="2711"/>
                    <a:pt x="401" y="2694"/>
                  </a:cubicBezTo>
                  <a:lnTo>
                    <a:pt x="634" y="2561"/>
                  </a:lnTo>
                  <a:cubicBezTo>
                    <a:pt x="734" y="2494"/>
                    <a:pt x="834" y="2428"/>
                    <a:pt x="868" y="2327"/>
                  </a:cubicBezTo>
                  <a:cubicBezTo>
                    <a:pt x="934" y="2227"/>
                    <a:pt x="1001" y="2127"/>
                    <a:pt x="1035" y="1994"/>
                  </a:cubicBezTo>
                  <a:cubicBezTo>
                    <a:pt x="1068" y="1894"/>
                    <a:pt x="1101" y="1760"/>
                    <a:pt x="1101" y="1660"/>
                  </a:cubicBezTo>
                  <a:lnTo>
                    <a:pt x="1101" y="393"/>
                  </a:lnTo>
                  <a:lnTo>
                    <a:pt x="1135" y="393"/>
                  </a:lnTo>
                  <a:cubicBezTo>
                    <a:pt x="1168" y="359"/>
                    <a:pt x="1201" y="326"/>
                    <a:pt x="1235" y="293"/>
                  </a:cubicBezTo>
                  <a:cubicBezTo>
                    <a:pt x="1268" y="226"/>
                    <a:pt x="1268" y="193"/>
                    <a:pt x="1268" y="126"/>
                  </a:cubicBezTo>
                  <a:cubicBezTo>
                    <a:pt x="1268" y="93"/>
                    <a:pt x="1268" y="59"/>
                    <a:pt x="1235" y="26"/>
                  </a:cubicBezTo>
                  <a:cubicBezTo>
                    <a:pt x="1235" y="9"/>
                    <a:pt x="1218" y="1"/>
                    <a:pt x="11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4"/>
            <p:cNvSpPr/>
            <p:nvPr/>
          </p:nvSpPr>
          <p:spPr>
            <a:xfrm>
              <a:off x="3005650" y="1354750"/>
              <a:ext cx="25050" cy="83200"/>
            </a:xfrm>
            <a:custGeom>
              <a:rect b="b" l="l" r="r" t="t"/>
              <a:pathLst>
                <a:path extrusionOk="0" h="3328" w="1002">
                  <a:moveTo>
                    <a:pt x="868" y="0"/>
                  </a:moveTo>
                  <a:cubicBezTo>
                    <a:pt x="834" y="34"/>
                    <a:pt x="834" y="67"/>
                    <a:pt x="801" y="100"/>
                  </a:cubicBezTo>
                  <a:cubicBezTo>
                    <a:pt x="768" y="134"/>
                    <a:pt x="768" y="167"/>
                    <a:pt x="768" y="234"/>
                  </a:cubicBezTo>
                  <a:lnTo>
                    <a:pt x="34" y="3069"/>
                  </a:lnTo>
                  <a:cubicBezTo>
                    <a:pt x="1" y="3103"/>
                    <a:pt x="1" y="3169"/>
                    <a:pt x="1" y="3203"/>
                  </a:cubicBezTo>
                  <a:cubicBezTo>
                    <a:pt x="1" y="3236"/>
                    <a:pt x="1" y="3269"/>
                    <a:pt x="34" y="3303"/>
                  </a:cubicBezTo>
                  <a:cubicBezTo>
                    <a:pt x="51" y="3319"/>
                    <a:pt x="67" y="3328"/>
                    <a:pt x="80" y="3328"/>
                  </a:cubicBezTo>
                  <a:cubicBezTo>
                    <a:pt x="92" y="3328"/>
                    <a:pt x="101" y="3319"/>
                    <a:pt x="101" y="3303"/>
                  </a:cubicBezTo>
                  <a:cubicBezTo>
                    <a:pt x="134" y="3303"/>
                    <a:pt x="167" y="3269"/>
                    <a:pt x="201" y="3236"/>
                  </a:cubicBezTo>
                  <a:cubicBezTo>
                    <a:pt x="201" y="3169"/>
                    <a:pt x="234" y="3136"/>
                    <a:pt x="234" y="3103"/>
                  </a:cubicBezTo>
                  <a:lnTo>
                    <a:pt x="968" y="267"/>
                  </a:lnTo>
                  <a:cubicBezTo>
                    <a:pt x="968" y="200"/>
                    <a:pt x="968" y="167"/>
                    <a:pt x="1001" y="100"/>
                  </a:cubicBezTo>
                  <a:cubicBezTo>
                    <a:pt x="1001" y="67"/>
                    <a:pt x="968" y="34"/>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4"/>
            <p:cNvSpPr/>
            <p:nvPr/>
          </p:nvSpPr>
          <p:spPr>
            <a:xfrm>
              <a:off x="3039000" y="1358925"/>
              <a:ext cx="26725" cy="49225"/>
            </a:xfrm>
            <a:custGeom>
              <a:rect b="b" l="l" r="r" t="t"/>
              <a:pathLst>
                <a:path extrusionOk="0" h="1969" w="1069">
                  <a:moveTo>
                    <a:pt x="901" y="0"/>
                  </a:moveTo>
                  <a:cubicBezTo>
                    <a:pt x="868" y="0"/>
                    <a:pt x="868" y="0"/>
                    <a:pt x="868" y="33"/>
                  </a:cubicBezTo>
                  <a:cubicBezTo>
                    <a:pt x="835" y="33"/>
                    <a:pt x="835" y="67"/>
                    <a:pt x="801" y="100"/>
                  </a:cubicBezTo>
                  <a:cubicBezTo>
                    <a:pt x="785" y="83"/>
                    <a:pt x="768" y="75"/>
                    <a:pt x="747" y="75"/>
                  </a:cubicBezTo>
                  <a:cubicBezTo>
                    <a:pt x="726" y="75"/>
                    <a:pt x="701" y="83"/>
                    <a:pt x="668" y="100"/>
                  </a:cubicBezTo>
                  <a:cubicBezTo>
                    <a:pt x="635" y="100"/>
                    <a:pt x="568" y="134"/>
                    <a:pt x="535" y="134"/>
                  </a:cubicBezTo>
                  <a:cubicBezTo>
                    <a:pt x="368" y="234"/>
                    <a:pt x="234" y="367"/>
                    <a:pt x="168" y="534"/>
                  </a:cubicBezTo>
                  <a:cubicBezTo>
                    <a:pt x="101" y="634"/>
                    <a:pt x="68" y="767"/>
                    <a:pt x="68" y="901"/>
                  </a:cubicBezTo>
                  <a:cubicBezTo>
                    <a:pt x="34" y="1001"/>
                    <a:pt x="68" y="1101"/>
                    <a:pt x="134" y="1168"/>
                  </a:cubicBezTo>
                  <a:cubicBezTo>
                    <a:pt x="159" y="1180"/>
                    <a:pt x="192" y="1188"/>
                    <a:pt x="233" y="1188"/>
                  </a:cubicBezTo>
                  <a:cubicBezTo>
                    <a:pt x="303" y="1188"/>
                    <a:pt x="395" y="1164"/>
                    <a:pt x="501" y="1101"/>
                  </a:cubicBezTo>
                  <a:cubicBezTo>
                    <a:pt x="601" y="1068"/>
                    <a:pt x="668" y="1034"/>
                    <a:pt x="768" y="1034"/>
                  </a:cubicBezTo>
                  <a:cubicBezTo>
                    <a:pt x="801" y="1068"/>
                    <a:pt x="835" y="1101"/>
                    <a:pt x="801" y="1134"/>
                  </a:cubicBezTo>
                  <a:cubicBezTo>
                    <a:pt x="801" y="1168"/>
                    <a:pt x="801" y="1201"/>
                    <a:pt x="768" y="1234"/>
                  </a:cubicBezTo>
                  <a:cubicBezTo>
                    <a:pt x="701" y="1301"/>
                    <a:pt x="635" y="1401"/>
                    <a:pt x="535" y="1434"/>
                  </a:cubicBezTo>
                  <a:cubicBezTo>
                    <a:pt x="468" y="1468"/>
                    <a:pt x="434" y="1501"/>
                    <a:pt x="368" y="1501"/>
                  </a:cubicBezTo>
                  <a:cubicBezTo>
                    <a:pt x="301" y="1501"/>
                    <a:pt x="268" y="1501"/>
                    <a:pt x="234" y="1468"/>
                  </a:cubicBezTo>
                  <a:cubicBezTo>
                    <a:pt x="234" y="1434"/>
                    <a:pt x="201" y="1368"/>
                    <a:pt x="201" y="1368"/>
                  </a:cubicBezTo>
                  <a:lnTo>
                    <a:pt x="134" y="1368"/>
                  </a:lnTo>
                  <a:cubicBezTo>
                    <a:pt x="101" y="1401"/>
                    <a:pt x="68" y="1434"/>
                    <a:pt x="34" y="1468"/>
                  </a:cubicBezTo>
                  <a:cubicBezTo>
                    <a:pt x="34" y="1535"/>
                    <a:pt x="1" y="1601"/>
                    <a:pt x="1" y="1668"/>
                  </a:cubicBezTo>
                  <a:lnTo>
                    <a:pt x="1" y="1801"/>
                  </a:lnTo>
                  <a:cubicBezTo>
                    <a:pt x="1" y="1835"/>
                    <a:pt x="1" y="1901"/>
                    <a:pt x="34" y="1968"/>
                  </a:cubicBezTo>
                  <a:lnTo>
                    <a:pt x="134" y="1968"/>
                  </a:lnTo>
                  <a:cubicBezTo>
                    <a:pt x="134" y="1935"/>
                    <a:pt x="168" y="1935"/>
                    <a:pt x="168" y="1935"/>
                  </a:cubicBezTo>
                  <a:cubicBezTo>
                    <a:pt x="168" y="1901"/>
                    <a:pt x="201" y="1868"/>
                    <a:pt x="201" y="1868"/>
                  </a:cubicBezTo>
                  <a:lnTo>
                    <a:pt x="368" y="1868"/>
                  </a:lnTo>
                  <a:cubicBezTo>
                    <a:pt x="434" y="1835"/>
                    <a:pt x="468" y="1835"/>
                    <a:pt x="535" y="1801"/>
                  </a:cubicBezTo>
                  <a:cubicBezTo>
                    <a:pt x="701" y="1701"/>
                    <a:pt x="868" y="1535"/>
                    <a:pt x="968" y="1368"/>
                  </a:cubicBezTo>
                  <a:cubicBezTo>
                    <a:pt x="1035" y="1268"/>
                    <a:pt x="1068" y="1134"/>
                    <a:pt x="1068" y="1001"/>
                  </a:cubicBezTo>
                  <a:cubicBezTo>
                    <a:pt x="1068" y="901"/>
                    <a:pt x="1035" y="834"/>
                    <a:pt x="1002" y="767"/>
                  </a:cubicBezTo>
                  <a:cubicBezTo>
                    <a:pt x="977" y="718"/>
                    <a:pt x="935" y="688"/>
                    <a:pt x="888" y="688"/>
                  </a:cubicBezTo>
                  <a:cubicBezTo>
                    <a:pt x="870" y="688"/>
                    <a:pt x="853" y="692"/>
                    <a:pt x="835" y="701"/>
                  </a:cubicBezTo>
                  <a:cubicBezTo>
                    <a:pt x="701" y="701"/>
                    <a:pt x="601" y="734"/>
                    <a:pt x="501" y="767"/>
                  </a:cubicBezTo>
                  <a:cubicBezTo>
                    <a:pt x="468" y="801"/>
                    <a:pt x="401" y="801"/>
                    <a:pt x="334" y="801"/>
                  </a:cubicBezTo>
                  <a:cubicBezTo>
                    <a:pt x="301" y="801"/>
                    <a:pt x="301" y="801"/>
                    <a:pt x="301" y="767"/>
                  </a:cubicBezTo>
                  <a:cubicBezTo>
                    <a:pt x="301" y="734"/>
                    <a:pt x="301" y="701"/>
                    <a:pt x="334" y="667"/>
                  </a:cubicBezTo>
                  <a:cubicBezTo>
                    <a:pt x="401" y="601"/>
                    <a:pt x="468" y="534"/>
                    <a:pt x="535" y="500"/>
                  </a:cubicBezTo>
                  <a:cubicBezTo>
                    <a:pt x="568" y="467"/>
                    <a:pt x="635" y="434"/>
                    <a:pt x="668" y="434"/>
                  </a:cubicBezTo>
                  <a:lnTo>
                    <a:pt x="801" y="434"/>
                  </a:lnTo>
                  <a:cubicBezTo>
                    <a:pt x="768" y="467"/>
                    <a:pt x="801" y="500"/>
                    <a:pt x="835" y="534"/>
                  </a:cubicBezTo>
                  <a:cubicBezTo>
                    <a:pt x="835" y="550"/>
                    <a:pt x="843" y="559"/>
                    <a:pt x="856" y="559"/>
                  </a:cubicBezTo>
                  <a:cubicBezTo>
                    <a:pt x="868" y="559"/>
                    <a:pt x="885" y="550"/>
                    <a:pt x="901" y="534"/>
                  </a:cubicBezTo>
                  <a:cubicBezTo>
                    <a:pt x="935" y="500"/>
                    <a:pt x="968" y="467"/>
                    <a:pt x="1002" y="400"/>
                  </a:cubicBezTo>
                  <a:cubicBezTo>
                    <a:pt x="1002" y="334"/>
                    <a:pt x="1002" y="300"/>
                    <a:pt x="1002" y="234"/>
                  </a:cubicBezTo>
                  <a:lnTo>
                    <a:pt x="1002" y="167"/>
                  </a:lnTo>
                  <a:cubicBezTo>
                    <a:pt x="1002" y="100"/>
                    <a:pt x="1002" y="33"/>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4"/>
            <p:cNvSpPr/>
            <p:nvPr/>
          </p:nvSpPr>
          <p:spPr>
            <a:xfrm>
              <a:off x="3073200" y="1336600"/>
              <a:ext cx="29200" cy="48225"/>
            </a:xfrm>
            <a:custGeom>
              <a:rect b="b" l="l" r="r" t="t"/>
              <a:pathLst>
                <a:path extrusionOk="0" h="1929" w="1168">
                  <a:moveTo>
                    <a:pt x="1022" y="1"/>
                  </a:moveTo>
                  <a:cubicBezTo>
                    <a:pt x="1010" y="1"/>
                    <a:pt x="1001" y="9"/>
                    <a:pt x="1001" y="26"/>
                  </a:cubicBezTo>
                  <a:cubicBezTo>
                    <a:pt x="968" y="59"/>
                    <a:pt x="934" y="93"/>
                    <a:pt x="901" y="126"/>
                  </a:cubicBezTo>
                  <a:lnTo>
                    <a:pt x="734" y="126"/>
                  </a:lnTo>
                  <a:cubicBezTo>
                    <a:pt x="701" y="126"/>
                    <a:pt x="634" y="159"/>
                    <a:pt x="568" y="193"/>
                  </a:cubicBezTo>
                  <a:cubicBezTo>
                    <a:pt x="401" y="293"/>
                    <a:pt x="234" y="493"/>
                    <a:pt x="167" y="693"/>
                  </a:cubicBezTo>
                  <a:cubicBezTo>
                    <a:pt x="34" y="893"/>
                    <a:pt x="0" y="1160"/>
                    <a:pt x="0" y="1393"/>
                  </a:cubicBezTo>
                  <a:cubicBezTo>
                    <a:pt x="0" y="1660"/>
                    <a:pt x="101" y="1827"/>
                    <a:pt x="201" y="1894"/>
                  </a:cubicBezTo>
                  <a:cubicBezTo>
                    <a:pt x="236" y="1917"/>
                    <a:pt x="276" y="1929"/>
                    <a:pt x="320" y="1929"/>
                  </a:cubicBezTo>
                  <a:cubicBezTo>
                    <a:pt x="399" y="1929"/>
                    <a:pt x="493" y="1892"/>
                    <a:pt x="601" y="1827"/>
                  </a:cubicBezTo>
                  <a:cubicBezTo>
                    <a:pt x="801" y="1727"/>
                    <a:pt x="934" y="1594"/>
                    <a:pt x="1068" y="1427"/>
                  </a:cubicBezTo>
                  <a:cubicBezTo>
                    <a:pt x="1101" y="1327"/>
                    <a:pt x="1135" y="1227"/>
                    <a:pt x="1168" y="1127"/>
                  </a:cubicBezTo>
                  <a:cubicBezTo>
                    <a:pt x="1168" y="1093"/>
                    <a:pt x="1135" y="1060"/>
                    <a:pt x="1135" y="1027"/>
                  </a:cubicBezTo>
                  <a:cubicBezTo>
                    <a:pt x="1118" y="1010"/>
                    <a:pt x="1101" y="1002"/>
                    <a:pt x="1085" y="1002"/>
                  </a:cubicBezTo>
                  <a:cubicBezTo>
                    <a:pt x="1068" y="1002"/>
                    <a:pt x="1051" y="1010"/>
                    <a:pt x="1035" y="1027"/>
                  </a:cubicBezTo>
                  <a:cubicBezTo>
                    <a:pt x="1001" y="1060"/>
                    <a:pt x="968" y="1093"/>
                    <a:pt x="968" y="1127"/>
                  </a:cubicBezTo>
                  <a:cubicBezTo>
                    <a:pt x="934" y="1193"/>
                    <a:pt x="901" y="1227"/>
                    <a:pt x="868" y="1293"/>
                  </a:cubicBezTo>
                  <a:cubicBezTo>
                    <a:pt x="801" y="1360"/>
                    <a:pt x="701" y="1427"/>
                    <a:pt x="634" y="1460"/>
                  </a:cubicBezTo>
                  <a:cubicBezTo>
                    <a:pt x="512" y="1509"/>
                    <a:pt x="426" y="1540"/>
                    <a:pt x="375" y="1540"/>
                  </a:cubicBezTo>
                  <a:cubicBezTo>
                    <a:pt x="357" y="1540"/>
                    <a:pt x="343" y="1536"/>
                    <a:pt x="334" y="1527"/>
                  </a:cubicBezTo>
                  <a:cubicBezTo>
                    <a:pt x="234" y="1460"/>
                    <a:pt x="201" y="1360"/>
                    <a:pt x="234" y="1260"/>
                  </a:cubicBezTo>
                  <a:cubicBezTo>
                    <a:pt x="234" y="1127"/>
                    <a:pt x="267" y="960"/>
                    <a:pt x="334" y="826"/>
                  </a:cubicBezTo>
                  <a:cubicBezTo>
                    <a:pt x="367" y="726"/>
                    <a:pt x="467" y="626"/>
                    <a:pt x="568" y="560"/>
                  </a:cubicBezTo>
                  <a:cubicBezTo>
                    <a:pt x="634" y="493"/>
                    <a:pt x="734" y="493"/>
                    <a:pt x="801" y="493"/>
                  </a:cubicBezTo>
                  <a:cubicBezTo>
                    <a:pt x="834" y="493"/>
                    <a:pt x="868" y="560"/>
                    <a:pt x="868" y="593"/>
                  </a:cubicBezTo>
                  <a:cubicBezTo>
                    <a:pt x="868" y="660"/>
                    <a:pt x="901" y="693"/>
                    <a:pt x="901" y="693"/>
                  </a:cubicBezTo>
                  <a:cubicBezTo>
                    <a:pt x="918" y="710"/>
                    <a:pt x="934" y="718"/>
                    <a:pt x="951" y="718"/>
                  </a:cubicBezTo>
                  <a:cubicBezTo>
                    <a:pt x="968" y="718"/>
                    <a:pt x="984" y="710"/>
                    <a:pt x="1001" y="693"/>
                  </a:cubicBezTo>
                  <a:cubicBezTo>
                    <a:pt x="1035" y="693"/>
                    <a:pt x="1068" y="660"/>
                    <a:pt x="1068" y="593"/>
                  </a:cubicBezTo>
                  <a:cubicBezTo>
                    <a:pt x="1101" y="526"/>
                    <a:pt x="1101" y="459"/>
                    <a:pt x="1101" y="393"/>
                  </a:cubicBezTo>
                  <a:lnTo>
                    <a:pt x="1101" y="193"/>
                  </a:lnTo>
                  <a:cubicBezTo>
                    <a:pt x="1101" y="126"/>
                    <a:pt x="1101" y="59"/>
                    <a:pt x="1068" y="26"/>
                  </a:cubicBezTo>
                  <a:cubicBezTo>
                    <a:pt x="1051" y="9"/>
                    <a:pt x="1035" y="1"/>
                    <a:pt x="10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4"/>
            <p:cNvSpPr/>
            <p:nvPr/>
          </p:nvSpPr>
          <p:spPr>
            <a:xfrm>
              <a:off x="3104900" y="1310550"/>
              <a:ext cx="32525" cy="58200"/>
            </a:xfrm>
            <a:custGeom>
              <a:rect b="b" l="l" r="r" t="t"/>
              <a:pathLst>
                <a:path extrusionOk="0" h="2328" w="1301">
                  <a:moveTo>
                    <a:pt x="434" y="0"/>
                  </a:moveTo>
                  <a:lnTo>
                    <a:pt x="167" y="134"/>
                  </a:lnTo>
                  <a:cubicBezTo>
                    <a:pt x="133" y="167"/>
                    <a:pt x="67" y="201"/>
                    <a:pt x="33" y="234"/>
                  </a:cubicBezTo>
                  <a:cubicBezTo>
                    <a:pt x="33" y="301"/>
                    <a:pt x="33" y="334"/>
                    <a:pt x="0" y="401"/>
                  </a:cubicBezTo>
                  <a:cubicBezTo>
                    <a:pt x="0" y="434"/>
                    <a:pt x="33" y="467"/>
                    <a:pt x="33" y="501"/>
                  </a:cubicBezTo>
                  <a:cubicBezTo>
                    <a:pt x="50" y="517"/>
                    <a:pt x="67" y="526"/>
                    <a:pt x="88" y="526"/>
                  </a:cubicBezTo>
                  <a:cubicBezTo>
                    <a:pt x="108" y="526"/>
                    <a:pt x="133" y="517"/>
                    <a:pt x="167" y="501"/>
                  </a:cubicBezTo>
                  <a:lnTo>
                    <a:pt x="200" y="467"/>
                  </a:lnTo>
                  <a:lnTo>
                    <a:pt x="200" y="1935"/>
                  </a:lnTo>
                  <a:cubicBezTo>
                    <a:pt x="167" y="1935"/>
                    <a:pt x="133" y="1968"/>
                    <a:pt x="100" y="2002"/>
                  </a:cubicBezTo>
                  <a:cubicBezTo>
                    <a:pt x="67" y="2069"/>
                    <a:pt x="33" y="2135"/>
                    <a:pt x="33" y="2202"/>
                  </a:cubicBezTo>
                  <a:cubicBezTo>
                    <a:pt x="33" y="2235"/>
                    <a:pt x="33" y="2269"/>
                    <a:pt x="67" y="2302"/>
                  </a:cubicBezTo>
                  <a:cubicBezTo>
                    <a:pt x="83" y="2319"/>
                    <a:pt x="100" y="2327"/>
                    <a:pt x="121" y="2327"/>
                  </a:cubicBezTo>
                  <a:cubicBezTo>
                    <a:pt x="142" y="2327"/>
                    <a:pt x="167" y="2319"/>
                    <a:pt x="200" y="2302"/>
                  </a:cubicBezTo>
                  <a:lnTo>
                    <a:pt x="434" y="2169"/>
                  </a:lnTo>
                  <a:cubicBezTo>
                    <a:pt x="500" y="2135"/>
                    <a:pt x="534" y="2102"/>
                    <a:pt x="567" y="2035"/>
                  </a:cubicBezTo>
                  <a:cubicBezTo>
                    <a:pt x="600" y="2002"/>
                    <a:pt x="600" y="1935"/>
                    <a:pt x="600" y="1902"/>
                  </a:cubicBezTo>
                  <a:cubicBezTo>
                    <a:pt x="600" y="1835"/>
                    <a:pt x="600" y="1768"/>
                    <a:pt x="534" y="1768"/>
                  </a:cubicBezTo>
                  <a:cubicBezTo>
                    <a:pt x="500" y="1768"/>
                    <a:pt x="467" y="1802"/>
                    <a:pt x="434" y="1802"/>
                  </a:cubicBezTo>
                  <a:lnTo>
                    <a:pt x="434" y="1168"/>
                  </a:lnTo>
                  <a:cubicBezTo>
                    <a:pt x="467" y="1068"/>
                    <a:pt x="534" y="968"/>
                    <a:pt x="600" y="868"/>
                  </a:cubicBezTo>
                  <a:cubicBezTo>
                    <a:pt x="634" y="834"/>
                    <a:pt x="667" y="801"/>
                    <a:pt x="734" y="768"/>
                  </a:cubicBezTo>
                  <a:cubicBezTo>
                    <a:pt x="767" y="751"/>
                    <a:pt x="792" y="743"/>
                    <a:pt x="813" y="743"/>
                  </a:cubicBezTo>
                  <a:cubicBezTo>
                    <a:pt x="834" y="743"/>
                    <a:pt x="851" y="751"/>
                    <a:pt x="867" y="768"/>
                  </a:cubicBezTo>
                  <a:cubicBezTo>
                    <a:pt x="901" y="768"/>
                    <a:pt x="901" y="834"/>
                    <a:pt x="901" y="934"/>
                  </a:cubicBezTo>
                  <a:lnTo>
                    <a:pt x="901" y="1568"/>
                  </a:lnTo>
                  <a:cubicBezTo>
                    <a:pt x="867" y="1568"/>
                    <a:pt x="834" y="1602"/>
                    <a:pt x="801" y="1635"/>
                  </a:cubicBezTo>
                  <a:cubicBezTo>
                    <a:pt x="767" y="1702"/>
                    <a:pt x="734" y="1768"/>
                    <a:pt x="734" y="1835"/>
                  </a:cubicBezTo>
                  <a:cubicBezTo>
                    <a:pt x="734" y="1868"/>
                    <a:pt x="767" y="1902"/>
                    <a:pt x="767" y="1935"/>
                  </a:cubicBezTo>
                  <a:cubicBezTo>
                    <a:pt x="784" y="1952"/>
                    <a:pt x="801" y="1960"/>
                    <a:pt x="821" y="1960"/>
                  </a:cubicBezTo>
                  <a:cubicBezTo>
                    <a:pt x="842" y="1960"/>
                    <a:pt x="867" y="1952"/>
                    <a:pt x="901" y="1935"/>
                  </a:cubicBezTo>
                  <a:lnTo>
                    <a:pt x="1168" y="1768"/>
                  </a:lnTo>
                  <a:cubicBezTo>
                    <a:pt x="1201" y="1735"/>
                    <a:pt x="1234" y="1702"/>
                    <a:pt x="1268" y="1668"/>
                  </a:cubicBezTo>
                  <a:cubicBezTo>
                    <a:pt x="1301" y="1602"/>
                    <a:pt x="1301" y="1568"/>
                    <a:pt x="1301" y="1535"/>
                  </a:cubicBezTo>
                  <a:cubicBezTo>
                    <a:pt x="1301" y="1435"/>
                    <a:pt x="1268" y="1401"/>
                    <a:pt x="1268" y="1401"/>
                  </a:cubicBezTo>
                  <a:cubicBezTo>
                    <a:pt x="1234" y="1401"/>
                    <a:pt x="1201" y="1401"/>
                    <a:pt x="1134" y="1435"/>
                  </a:cubicBezTo>
                  <a:lnTo>
                    <a:pt x="1134" y="768"/>
                  </a:lnTo>
                  <a:cubicBezTo>
                    <a:pt x="1134" y="668"/>
                    <a:pt x="1134" y="567"/>
                    <a:pt x="1101" y="501"/>
                  </a:cubicBezTo>
                  <a:cubicBezTo>
                    <a:pt x="1067" y="434"/>
                    <a:pt x="1001" y="401"/>
                    <a:pt x="934" y="367"/>
                  </a:cubicBezTo>
                  <a:cubicBezTo>
                    <a:pt x="867" y="367"/>
                    <a:pt x="767" y="401"/>
                    <a:pt x="734" y="434"/>
                  </a:cubicBezTo>
                  <a:cubicBezTo>
                    <a:pt x="667" y="467"/>
                    <a:pt x="634" y="501"/>
                    <a:pt x="567" y="567"/>
                  </a:cubicBezTo>
                  <a:cubicBezTo>
                    <a:pt x="534" y="601"/>
                    <a:pt x="467" y="668"/>
                    <a:pt x="434" y="734"/>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4"/>
            <p:cNvSpPr/>
            <p:nvPr/>
          </p:nvSpPr>
          <p:spPr>
            <a:xfrm>
              <a:off x="3140750" y="1300550"/>
              <a:ext cx="30050" cy="45250"/>
            </a:xfrm>
            <a:custGeom>
              <a:rect b="b" l="l" r="r" t="t"/>
              <a:pathLst>
                <a:path extrusionOk="0" h="1810" w="1202">
                  <a:moveTo>
                    <a:pt x="742" y="387"/>
                  </a:moveTo>
                  <a:cubicBezTo>
                    <a:pt x="762" y="387"/>
                    <a:pt x="781" y="391"/>
                    <a:pt x="801" y="400"/>
                  </a:cubicBezTo>
                  <a:cubicBezTo>
                    <a:pt x="868" y="400"/>
                    <a:pt x="934" y="467"/>
                    <a:pt x="934" y="534"/>
                  </a:cubicBezTo>
                  <a:lnTo>
                    <a:pt x="267" y="934"/>
                  </a:lnTo>
                  <a:cubicBezTo>
                    <a:pt x="301" y="801"/>
                    <a:pt x="367" y="701"/>
                    <a:pt x="401" y="634"/>
                  </a:cubicBezTo>
                  <a:cubicBezTo>
                    <a:pt x="467" y="534"/>
                    <a:pt x="534" y="467"/>
                    <a:pt x="601" y="434"/>
                  </a:cubicBezTo>
                  <a:cubicBezTo>
                    <a:pt x="648" y="410"/>
                    <a:pt x="695" y="387"/>
                    <a:pt x="742" y="387"/>
                  </a:cubicBezTo>
                  <a:close/>
                  <a:moveTo>
                    <a:pt x="868" y="0"/>
                  </a:moveTo>
                  <a:cubicBezTo>
                    <a:pt x="768" y="0"/>
                    <a:pt x="701" y="33"/>
                    <a:pt x="634" y="67"/>
                  </a:cubicBezTo>
                  <a:cubicBezTo>
                    <a:pt x="434" y="200"/>
                    <a:pt x="301" y="367"/>
                    <a:pt x="201" y="534"/>
                  </a:cubicBezTo>
                  <a:cubicBezTo>
                    <a:pt x="100" y="767"/>
                    <a:pt x="34" y="1001"/>
                    <a:pt x="34" y="1234"/>
                  </a:cubicBezTo>
                  <a:cubicBezTo>
                    <a:pt x="0" y="1434"/>
                    <a:pt x="67" y="1601"/>
                    <a:pt x="201" y="1735"/>
                  </a:cubicBezTo>
                  <a:cubicBezTo>
                    <a:pt x="234" y="1785"/>
                    <a:pt x="292" y="1810"/>
                    <a:pt x="363" y="1810"/>
                  </a:cubicBezTo>
                  <a:cubicBezTo>
                    <a:pt x="434" y="1810"/>
                    <a:pt x="517" y="1785"/>
                    <a:pt x="601" y="1735"/>
                  </a:cubicBezTo>
                  <a:cubicBezTo>
                    <a:pt x="734" y="1668"/>
                    <a:pt x="834" y="1568"/>
                    <a:pt x="934" y="1468"/>
                  </a:cubicBezTo>
                  <a:cubicBezTo>
                    <a:pt x="1034" y="1401"/>
                    <a:pt x="1101" y="1334"/>
                    <a:pt x="1168" y="1234"/>
                  </a:cubicBezTo>
                  <a:cubicBezTo>
                    <a:pt x="1168" y="1201"/>
                    <a:pt x="1168" y="1134"/>
                    <a:pt x="1201" y="1101"/>
                  </a:cubicBezTo>
                  <a:cubicBezTo>
                    <a:pt x="1201" y="1068"/>
                    <a:pt x="1168" y="1034"/>
                    <a:pt x="1168" y="1001"/>
                  </a:cubicBezTo>
                  <a:cubicBezTo>
                    <a:pt x="1151" y="984"/>
                    <a:pt x="1135" y="976"/>
                    <a:pt x="1118" y="976"/>
                  </a:cubicBezTo>
                  <a:cubicBezTo>
                    <a:pt x="1101" y="976"/>
                    <a:pt x="1084" y="984"/>
                    <a:pt x="1068" y="1001"/>
                  </a:cubicBezTo>
                  <a:cubicBezTo>
                    <a:pt x="1034" y="1034"/>
                    <a:pt x="1001" y="1068"/>
                    <a:pt x="968" y="1101"/>
                  </a:cubicBezTo>
                  <a:cubicBezTo>
                    <a:pt x="868" y="1201"/>
                    <a:pt x="734" y="1301"/>
                    <a:pt x="634" y="1368"/>
                  </a:cubicBezTo>
                  <a:cubicBezTo>
                    <a:pt x="567" y="1434"/>
                    <a:pt x="467" y="1434"/>
                    <a:pt x="367" y="1434"/>
                  </a:cubicBezTo>
                  <a:cubicBezTo>
                    <a:pt x="301" y="1401"/>
                    <a:pt x="267" y="1368"/>
                    <a:pt x="267" y="1301"/>
                  </a:cubicBezTo>
                  <a:lnTo>
                    <a:pt x="1201" y="734"/>
                  </a:lnTo>
                  <a:lnTo>
                    <a:pt x="1201" y="567"/>
                  </a:lnTo>
                  <a:cubicBezTo>
                    <a:pt x="1201" y="500"/>
                    <a:pt x="1201" y="400"/>
                    <a:pt x="1168" y="300"/>
                  </a:cubicBezTo>
                  <a:cubicBezTo>
                    <a:pt x="1135" y="200"/>
                    <a:pt x="1101" y="134"/>
                    <a:pt x="1034" y="67"/>
                  </a:cubicBezTo>
                  <a:cubicBezTo>
                    <a:pt x="1001" y="33"/>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4"/>
            <p:cNvSpPr/>
            <p:nvPr/>
          </p:nvSpPr>
          <p:spPr>
            <a:xfrm>
              <a:off x="3173275" y="1277600"/>
              <a:ext cx="35875" cy="53600"/>
            </a:xfrm>
            <a:custGeom>
              <a:rect b="b" l="l" r="r" t="t"/>
              <a:pathLst>
                <a:path extrusionOk="0" h="2144" w="1435">
                  <a:moveTo>
                    <a:pt x="1089" y="1"/>
                  </a:moveTo>
                  <a:cubicBezTo>
                    <a:pt x="1051" y="1"/>
                    <a:pt x="1018" y="17"/>
                    <a:pt x="1001" y="51"/>
                  </a:cubicBezTo>
                  <a:cubicBezTo>
                    <a:pt x="934" y="84"/>
                    <a:pt x="901" y="118"/>
                    <a:pt x="868" y="151"/>
                  </a:cubicBezTo>
                  <a:cubicBezTo>
                    <a:pt x="801" y="218"/>
                    <a:pt x="768" y="251"/>
                    <a:pt x="734" y="318"/>
                  </a:cubicBezTo>
                  <a:cubicBezTo>
                    <a:pt x="701" y="318"/>
                    <a:pt x="667" y="284"/>
                    <a:pt x="634" y="284"/>
                  </a:cubicBezTo>
                  <a:cubicBezTo>
                    <a:pt x="617" y="268"/>
                    <a:pt x="601" y="259"/>
                    <a:pt x="584" y="259"/>
                  </a:cubicBezTo>
                  <a:cubicBezTo>
                    <a:pt x="567" y="259"/>
                    <a:pt x="551" y="268"/>
                    <a:pt x="534" y="284"/>
                  </a:cubicBezTo>
                  <a:cubicBezTo>
                    <a:pt x="501" y="284"/>
                    <a:pt x="467" y="318"/>
                    <a:pt x="434" y="351"/>
                  </a:cubicBezTo>
                  <a:cubicBezTo>
                    <a:pt x="401" y="418"/>
                    <a:pt x="367" y="484"/>
                    <a:pt x="334" y="551"/>
                  </a:cubicBezTo>
                  <a:lnTo>
                    <a:pt x="334" y="451"/>
                  </a:lnTo>
                  <a:lnTo>
                    <a:pt x="167" y="551"/>
                  </a:lnTo>
                  <a:cubicBezTo>
                    <a:pt x="100" y="585"/>
                    <a:pt x="67" y="618"/>
                    <a:pt x="34" y="685"/>
                  </a:cubicBezTo>
                  <a:cubicBezTo>
                    <a:pt x="34" y="718"/>
                    <a:pt x="0" y="785"/>
                    <a:pt x="0" y="818"/>
                  </a:cubicBezTo>
                  <a:cubicBezTo>
                    <a:pt x="0" y="851"/>
                    <a:pt x="34" y="885"/>
                    <a:pt x="34" y="918"/>
                  </a:cubicBezTo>
                  <a:cubicBezTo>
                    <a:pt x="50" y="935"/>
                    <a:pt x="67" y="943"/>
                    <a:pt x="88" y="943"/>
                  </a:cubicBezTo>
                  <a:cubicBezTo>
                    <a:pt x="109" y="943"/>
                    <a:pt x="134" y="935"/>
                    <a:pt x="167" y="918"/>
                  </a:cubicBezTo>
                  <a:lnTo>
                    <a:pt x="167" y="1752"/>
                  </a:lnTo>
                  <a:cubicBezTo>
                    <a:pt x="100" y="1785"/>
                    <a:pt x="67" y="1819"/>
                    <a:pt x="34" y="1885"/>
                  </a:cubicBezTo>
                  <a:cubicBezTo>
                    <a:pt x="34" y="1919"/>
                    <a:pt x="0" y="1952"/>
                    <a:pt x="0" y="2019"/>
                  </a:cubicBezTo>
                  <a:cubicBezTo>
                    <a:pt x="0" y="2052"/>
                    <a:pt x="34" y="2086"/>
                    <a:pt x="34" y="2119"/>
                  </a:cubicBezTo>
                  <a:cubicBezTo>
                    <a:pt x="50" y="2136"/>
                    <a:pt x="67" y="2144"/>
                    <a:pt x="88" y="2144"/>
                  </a:cubicBezTo>
                  <a:cubicBezTo>
                    <a:pt x="109" y="2144"/>
                    <a:pt x="134" y="2136"/>
                    <a:pt x="167" y="2119"/>
                  </a:cubicBezTo>
                  <a:lnTo>
                    <a:pt x="367" y="2019"/>
                  </a:lnTo>
                  <a:cubicBezTo>
                    <a:pt x="401" y="1986"/>
                    <a:pt x="467" y="1952"/>
                    <a:pt x="501" y="1885"/>
                  </a:cubicBezTo>
                  <a:cubicBezTo>
                    <a:pt x="501" y="1852"/>
                    <a:pt x="534" y="1785"/>
                    <a:pt x="534" y="1752"/>
                  </a:cubicBezTo>
                  <a:cubicBezTo>
                    <a:pt x="534" y="1685"/>
                    <a:pt x="501" y="1685"/>
                    <a:pt x="501" y="1652"/>
                  </a:cubicBezTo>
                  <a:cubicBezTo>
                    <a:pt x="484" y="1635"/>
                    <a:pt x="467" y="1627"/>
                    <a:pt x="446" y="1627"/>
                  </a:cubicBezTo>
                  <a:cubicBezTo>
                    <a:pt x="426" y="1627"/>
                    <a:pt x="401" y="1635"/>
                    <a:pt x="367" y="1652"/>
                  </a:cubicBezTo>
                  <a:lnTo>
                    <a:pt x="367" y="951"/>
                  </a:lnTo>
                  <a:cubicBezTo>
                    <a:pt x="401" y="851"/>
                    <a:pt x="434" y="785"/>
                    <a:pt x="467" y="718"/>
                  </a:cubicBezTo>
                  <a:cubicBezTo>
                    <a:pt x="501" y="685"/>
                    <a:pt x="534" y="651"/>
                    <a:pt x="567" y="651"/>
                  </a:cubicBezTo>
                  <a:cubicBezTo>
                    <a:pt x="567" y="635"/>
                    <a:pt x="576" y="626"/>
                    <a:pt x="584" y="626"/>
                  </a:cubicBezTo>
                  <a:cubicBezTo>
                    <a:pt x="592" y="626"/>
                    <a:pt x="601" y="635"/>
                    <a:pt x="601" y="651"/>
                  </a:cubicBezTo>
                  <a:lnTo>
                    <a:pt x="601" y="751"/>
                  </a:lnTo>
                  <a:lnTo>
                    <a:pt x="601" y="1852"/>
                  </a:lnTo>
                  <a:lnTo>
                    <a:pt x="834" y="1752"/>
                  </a:lnTo>
                  <a:cubicBezTo>
                    <a:pt x="868" y="1719"/>
                    <a:pt x="901" y="1652"/>
                    <a:pt x="934" y="1619"/>
                  </a:cubicBezTo>
                  <a:cubicBezTo>
                    <a:pt x="968" y="1585"/>
                    <a:pt x="968" y="1519"/>
                    <a:pt x="968" y="1485"/>
                  </a:cubicBezTo>
                  <a:cubicBezTo>
                    <a:pt x="968" y="1418"/>
                    <a:pt x="968" y="1385"/>
                    <a:pt x="934" y="1385"/>
                  </a:cubicBezTo>
                  <a:cubicBezTo>
                    <a:pt x="934" y="1368"/>
                    <a:pt x="926" y="1360"/>
                    <a:pt x="909" y="1360"/>
                  </a:cubicBezTo>
                  <a:cubicBezTo>
                    <a:pt x="893" y="1360"/>
                    <a:pt x="868" y="1368"/>
                    <a:pt x="834" y="1385"/>
                  </a:cubicBezTo>
                  <a:lnTo>
                    <a:pt x="834" y="685"/>
                  </a:lnTo>
                  <a:cubicBezTo>
                    <a:pt x="868" y="618"/>
                    <a:pt x="901" y="551"/>
                    <a:pt x="934" y="484"/>
                  </a:cubicBezTo>
                  <a:cubicBezTo>
                    <a:pt x="968" y="451"/>
                    <a:pt x="968" y="418"/>
                    <a:pt x="1001" y="418"/>
                  </a:cubicBezTo>
                  <a:cubicBezTo>
                    <a:pt x="1023" y="418"/>
                    <a:pt x="1046" y="403"/>
                    <a:pt x="1058" y="403"/>
                  </a:cubicBezTo>
                  <a:cubicBezTo>
                    <a:pt x="1064" y="403"/>
                    <a:pt x="1068" y="407"/>
                    <a:pt x="1068" y="418"/>
                  </a:cubicBezTo>
                  <a:lnTo>
                    <a:pt x="1068" y="518"/>
                  </a:lnTo>
                  <a:lnTo>
                    <a:pt x="1068" y="1619"/>
                  </a:lnTo>
                  <a:lnTo>
                    <a:pt x="1268" y="1485"/>
                  </a:lnTo>
                  <a:cubicBezTo>
                    <a:pt x="1335" y="1452"/>
                    <a:pt x="1368" y="1418"/>
                    <a:pt x="1401" y="1352"/>
                  </a:cubicBezTo>
                  <a:cubicBezTo>
                    <a:pt x="1435" y="1318"/>
                    <a:pt x="1435" y="1285"/>
                    <a:pt x="1435" y="1218"/>
                  </a:cubicBezTo>
                  <a:cubicBezTo>
                    <a:pt x="1435" y="1185"/>
                    <a:pt x="1435" y="1152"/>
                    <a:pt x="1401" y="1118"/>
                  </a:cubicBezTo>
                  <a:cubicBezTo>
                    <a:pt x="1385" y="1102"/>
                    <a:pt x="1368" y="1093"/>
                    <a:pt x="1351" y="1093"/>
                  </a:cubicBezTo>
                  <a:cubicBezTo>
                    <a:pt x="1335" y="1093"/>
                    <a:pt x="1318" y="1102"/>
                    <a:pt x="1301" y="1118"/>
                  </a:cubicBezTo>
                  <a:lnTo>
                    <a:pt x="1301" y="351"/>
                  </a:lnTo>
                  <a:cubicBezTo>
                    <a:pt x="1301" y="218"/>
                    <a:pt x="1268" y="118"/>
                    <a:pt x="1201" y="51"/>
                  </a:cubicBezTo>
                  <a:cubicBezTo>
                    <a:pt x="1168" y="17"/>
                    <a:pt x="1126" y="1"/>
                    <a:pt x="10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4"/>
            <p:cNvSpPr/>
            <p:nvPr/>
          </p:nvSpPr>
          <p:spPr>
            <a:xfrm>
              <a:off x="3210800" y="1260850"/>
              <a:ext cx="30050" cy="46800"/>
            </a:xfrm>
            <a:custGeom>
              <a:rect b="b" l="l" r="r" t="t"/>
              <a:pathLst>
                <a:path extrusionOk="0" h="1872" w="1202">
                  <a:moveTo>
                    <a:pt x="768" y="921"/>
                  </a:moveTo>
                  <a:lnTo>
                    <a:pt x="768" y="1054"/>
                  </a:lnTo>
                  <a:cubicBezTo>
                    <a:pt x="734" y="1154"/>
                    <a:pt x="668" y="1221"/>
                    <a:pt x="601" y="1321"/>
                  </a:cubicBezTo>
                  <a:cubicBezTo>
                    <a:pt x="534" y="1355"/>
                    <a:pt x="467" y="1421"/>
                    <a:pt x="401" y="1455"/>
                  </a:cubicBezTo>
                  <a:cubicBezTo>
                    <a:pt x="377" y="1478"/>
                    <a:pt x="337" y="1502"/>
                    <a:pt x="303" y="1502"/>
                  </a:cubicBezTo>
                  <a:cubicBezTo>
                    <a:pt x="290" y="1502"/>
                    <a:pt x="277" y="1498"/>
                    <a:pt x="267" y="1488"/>
                  </a:cubicBezTo>
                  <a:cubicBezTo>
                    <a:pt x="234" y="1488"/>
                    <a:pt x="234" y="1455"/>
                    <a:pt x="234" y="1421"/>
                  </a:cubicBezTo>
                  <a:cubicBezTo>
                    <a:pt x="234" y="1355"/>
                    <a:pt x="267" y="1321"/>
                    <a:pt x="301" y="1255"/>
                  </a:cubicBezTo>
                  <a:cubicBezTo>
                    <a:pt x="334" y="1154"/>
                    <a:pt x="434" y="1088"/>
                    <a:pt x="534" y="1021"/>
                  </a:cubicBezTo>
                  <a:cubicBezTo>
                    <a:pt x="601" y="988"/>
                    <a:pt x="701" y="921"/>
                    <a:pt x="768" y="921"/>
                  </a:cubicBezTo>
                  <a:close/>
                  <a:moveTo>
                    <a:pt x="779" y="0"/>
                  </a:moveTo>
                  <a:cubicBezTo>
                    <a:pt x="719" y="0"/>
                    <a:pt x="640" y="24"/>
                    <a:pt x="534" y="87"/>
                  </a:cubicBezTo>
                  <a:cubicBezTo>
                    <a:pt x="501" y="120"/>
                    <a:pt x="434" y="154"/>
                    <a:pt x="401" y="187"/>
                  </a:cubicBezTo>
                  <a:cubicBezTo>
                    <a:pt x="334" y="254"/>
                    <a:pt x="267" y="287"/>
                    <a:pt x="234" y="354"/>
                  </a:cubicBezTo>
                  <a:cubicBezTo>
                    <a:pt x="201" y="387"/>
                    <a:pt x="167" y="421"/>
                    <a:pt x="134" y="454"/>
                  </a:cubicBezTo>
                  <a:cubicBezTo>
                    <a:pt x="134" y="454"/>
                    <a:pt x="100" y="487"/>
                    <a:pt x="100" y="521"/>
                  </a:cubicBezTo>
                  <a:cubicBezTo>
                    <a:pt x="100" y="521"/>
                    <a:pt x="100" y="554"/>
                    <a:pt x="100" y="587"/>
                  </a:cubicBezTo>
                  <a:cubicBezTo>
                    <a:pt x="100" y="621"/>
                    <a:pt x="100" y="687"/>
                    <a:pt x="134" y="721"/>
                  </a:cubicBezTo>
                  <a:lnTo>
                    <a:pt x="201" y="721"/>
                  </a:lnTo>
                  <a:cubicBezTo>
                    <a:pt x="234" y="687"/>
                    <a:pt x="267" y="654"/>
                    <a:pt x="301" y="621"/>
                  </a:cubicBezTo>
                  <a:cubicBezTo>
                    <a:pt x="401" y="554"/>
                    <a:pt x="467" y="487"/>
                    <a:pt x="567" y="421"/>
                  </a:cubicBezTo>
                  <a:cubicBezTo>
                    <a:pt x="634" y="387"/>
                    <a:pt x="701" y="387"/>
                    <a:pt x="734" y="387"/>
                  </a:cubicBezTo>
                  <a:cubicBezTo>
                    <a:pt x="768" y="387"/>
                    <a:pt x="801" y="421"/>
                    <a:pt x="768" y="487"/>
                  </a:cubicBezTo>
                  <a:lnTo>
                    <a:pt x="768" y="554"/>
                  </a:lnTo>
                  <a:cubicBezTo>
                    <a:pt x="701" y="587"/>
                    <a:pt x="634" y="621"/>
                    <a:pt x="534" y="654"/>
                  </a:cubicBezTo>
                  <a:cubicBezTo>
                    <a:pt x="234" y="854"/>
                    <a:pt x="0" y="1188"/>
                    <a:pt x="0" y="1588"/>
                  </a:cubicBezTo>
                  <a:cubicBezTo>
                    <a:pt x="0" y="1688"/>
                    <a:pt x="34" y="1788"/>
                    <a:pt x="100" y="1822"/>
                  </a:cubicBezTo>
                  <a:cubicBezTo>
                    <a:pt x="150" y="1855"/>
                    <a:pt x="201" y="1872"/>
                    <a:pt x="251" y="1872"/>
                  </a:cubicBezTo>
                  <a:cubicBezTo>
                    <a:pt x="301" y="1872"/>
                    <a:pt x="351" y="1855"/>
                    <a:pt x="401" y="1822"/>
                  </a:cubicBezTo>
                  <a:cubicBezTo>
                    <a:pt x="567" y="1722"/>
                    <a:pt x="668" y="1588"/>
                    <a:pt x="768" y="1455"/>
                  </a:cubicBezTo>
                  <a:lnTo>
                    <a:pt x="768" y="1555"/>
                  </a:lnTo>
                  <a:lnTo>
                    <a:pt x="1034" y="1421"/>
                  </a:lnTo>
                  <a:cubicBezTo>
                    <a:pt x="1101" y="1388"/>
                    <a:pt x="1135" y="1355"/>
                    <a:pt x="1135" y="1288"/>
                  </a:cubicBezTo>
                  <a:cubicBezTo>
                    <a:pt x="1168" y="1255"/>
                    <a:pt x="1201" y="1188"/>
                    <a:pt x="1201" y="1154"/>
                  </a:cubicBezTo>
                  <a:cubicBezTo>
                    <a:pt x="1201" y="1121"/>
                    <a:pt x="1168" y="1054"/>
                    <a:pt x="1135" y="1054"/>
                  </a:cubicBezTo>
                  <a:cubicBezTo>
                    <a:pt x="1135" y="1038"/>
                    <a:pt x="1126" y="1029"/>
                    <a:pt x="1110" y="1029"/>
                  </a:cubicBezTo>
                  <a:cubicBezTo>
                    <a:pt x="1093" y="1029"/>
                    <a:pt x="1068" y="1038"/>
                    <a:pt x="1034" y="1054"/>
                  </a:cubicBezTo>
                  <a:lnTo>
                    <a:pt x="1001" y="1054"/>
                  </a:lnTo>
                  <a:lnTo>
                    <a:pt x="1001" y="354"/>
                  </a:lnTo>
                  <a:cubicBezTo>
                    <a:pt x="1001" y="187"/>
                    <a:pt x="968" y="87"/>
                    <a:pt x="868" y="20"/>
                  </a:cubicBezTo>
                  <a:cubicBezTo>
                    <a:pt x="843" y="8"/>
                    <a:pt x="814" y="0"/>
                    <a:pt x="77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4"/>
            <p:cNvSpPr/>
            <p:nvPr/>
          </p:nvSpPr>
          <p:spPr>
            <a:xfrm>
              <a:off x="3246650" y="1238000"/>
              <a:ext cx="25875" cy="50675"/>
            </a:xfrm>
            <a:custGeom>
              <a:rect b="b" l="l" r="r" t="t"/>
              <a:pathLst>
                <a:path extrusionOk="0" h="2027" w="1035">
                  <a:moveTo>
                    <a:pt x="868" y="0"/>
                  </a:moveTo>
                  <a:cubicBezTo>
                    <a:pt x="868" y="34"/>
                    <a:pt x="835" y="34"/>
                    <a:pt x="835" y="34"/>
                  </a:cubicBezTo>
                  <a:cubicBezTo>
                    <a:pt x="835" y="67"/>
                    <a:pt x="801" y="100"/>
                    <a:pt x="801" y="100"/>
                  </a:cubicBezTo>
                  <a:lnTo>
                    <a:pt x="668" y="100"/>
                  </a:lnTo>
                  <a:cubicBezTo>
                    <a:pt x="601" y="134"/>
                    <a:pt x="568" y="134"/>
                    <a:pt x="501" y="167"/>
                  </a:cubicBezTo>
                  <a:cubicBezTo>
                    <a:pt x="368" y="267"/>
                    <a:pt x="234" y="401"/>
                    <a:pt x="134" y="534"/>
                  </a:cubicBezTo>
                  <a:cubicBezTo>
                    <a:pt x="67" y="667"/>
                    <a:pt x="34" y="801"/>
                    <a:pt x="34" y="934"/>
                  </a:cubicBezTo>
                  <a:cubicBezTo>
                    <a:pt x="34" y="1001"/>
                    <a:pt x="67" y="1101"/>
                    <a:pt x="134" y="1168"/>
                  </a:cubicBezTo>
                  <a:cubicBezTo>
                    <a:pt x="160" y="1193"/>
                    <a:pt x="190" y="1204"/>
                    <a:pt x="229" y="1204"/>
                  </a:cubicBezTo>
                  <a:cubicBezTo>
                    <a:pt x="292" y="1204"/>
                    <a:pt x="377" y="1176"/>
                    <a:pt x="501" y="1134"/>
                  </a:cubicBezTo>
                  <a:cubicBezTo>
                    <a:pt x="568" y="1101"/>
                    <a:pt x="635" y="1068"/>
                    <a:pt x="735" y="1068"/>
                  </a:cubicBezTo>
                  <a:cubicBezTo>
                    <a:pt x="801" y="1068"/>
                    <a:pt x="801" y="1101"/>
                    <a:pt x="801" y="1134"/>
                  </a:cubicBezTo>
                  <a:cubicBezTo>
                    <a:pt x="801" y="1168"/>
                    <a:pt x="768" y="1235"/>
                    <a:pt x="768" y="1235"/>
                  </a:cubicBezTo>
                  <a:cubicBezTo>
                    <a:pt x="701" y="1335"/>
                    <a:pt x="601" y="1401"/>
                    <a:pt x="501" y="1468"/>
                  </a:cubicBezTo>
                  <a:cubicBezTo>
                    <a:pt x="468" y="1501"/>
                    <a:pt x="401" y="1535"/>
                    <a:pt x="334" y="1535"/>
                  </a:cubicBezTo>
                  <a:cubicBezTo>
                    <a:pt x="301" y="1535"/>
                    <a:pt x="268" y="1535"/>
                    <a:pt x="234" y="1501"/>
                  </a:cubicBezTo>
                  <a:cubicBezTo>
                    <a:pt x="201" y="1468"/>
                    <a:pt x="201" y="1435"/>
                    <a:pt x="168" y="1401"/>
                  </a:cubicBezTo>
                  <a:lnTo>
                    <a:pt x="101" y="1401"/>
                  </a:lnTo>
                  <a:cubicBezTo>
                    <a:pt x="67" y="1435"/>
                    <a:pt x="34" y="1468"/>
                    <a:pt x="34" y="1501"/>
                  </a:cubicBezTo>
                  <a:cubicBezTo>
                    <a:pt x="1" y="1568"/>
                    <a:pt x="1" y="1635"/>
                    <a:pt x="1" y="1702"/>
                  </a:cubicBezTo>
                  <a:lnTo>
                    <a:pt x="1" y="1868"/>
                  </a:lnTo>
                  <a:cubicBezTo>
                    <a:pt x="1" y="1902"/>
                    <a:pt x="1" y="1968"/>
                    <a:pt x="34" y="2002"/>
                  </a:cubicBezTo>
                  <a:cubicBezTo>
                    <a:pt x="34" y="2018"/>
                    <a:pt x="51" y="2027"/>
                    <a:pt x="67" y="2027"/>
                  </a:cubicBezTo>
                  <a:cubicBezTo>
                    <a:pt x="84" y="2027"/>
                    <a:pt x="101" y="2018"/>
                    <a:pt x="101" y="2002"/>
                  </a:cubicBezTo>
                  <a:cubicBezTo>
                    <a:pt x="134" y="2002"/>
                    <a:pt x="134" y="2002"/>
                    <a:pt x="134" y="1968"/>
                  </a:cubicBezTo>
                  <a:cubicBezTo>
                    <a:pt x="168" y="1968"/>
                    <a:pt x="168" y="1935"/>
                    <a:pt x="201" y="1935"/>
                  </a:cubicBezTo>
                  <a:lnTo>
                    <a:pt x="334" y="1935"/>
                  </a:lnTo>
                  <a:cubicBezTo>
                    <a:pt x="401" y="1902"/>
                    <a:pt x="468" y="1868"/>
                    <a:pt x="534" y="1835"/>
                  </a:cubicBezTo>
                  <a:cubicBezTo>
                    <a:pt x="701" y="1735"/>
                    <a:pt x="835" y="1601"/>
                    <a:pt x="935" y="1435"/>
                  </a:cubicBezTo>
                  <a:cubicBezTo>
                    <a:pt x="1001" y="1301"/>
                    <a:pt x="1035" y="1168"/>
                    <a:pt x="1035" y="1034"/>
                  </a:cubicBezTo>
                  <a:cubicBezTo>
                    <a:pt x="1035" y="968"/>
                    <a:pt x="1035" y="901"/>
                    <a:pt x="968" y="834"/>
                  </a:cubicBezTo>
                  <a:cubicBezTo>
                    <a:pt x="935" y="768"/>
                    <a:pt x="868" y="734"/>
                    <a:pt x="801" y="734"/>
                  </a:cubicBezTo>
                  <a:cubicBezTo>
                    <a:pt x="701" y="734"/>
                    <a:pt x="601" y="768"/>
                    <a:pt x="501" y="834"/>
                  </a:cubicBezTo>
                  <a:cubicBezTo>
                    <a:pt x="434" y="834"/>
                    <a:pt x="368" y="868"/>
                    <a:pt x="334" y="868"/>
                  </a:cubicBezTo>
                  <a:cubicBezTo>
                    <a:pt x="268" y="868"/>
                    <a:pt x="268" y="834"/>
                    <a:pt x="268" y="801"/>
                  </a:cubicBezTo>
                  <a:cubicBezTo>
                    <a:pt x="268" y="768"/>
                    <a:pt x="301" y="768"/>
                    <a:pt x="301" y="734"/>
                  </a:cubicBezTo>
                  <a:cubicBezTo>
                    <a:pt x="368" y="667"/>
                    <a:pt x="434" y="601"/>
                    <a:pt x="534" y="534"/>
                  </a:cubicBezTo>
                  <a:cubicBezTo>
                    <a:pt x="568" y="534"/>
                    <a:pt x="601" y="501"/>
                    <a:pt x="668" y="501"/>
                  </a:cubicBezTo>
                  <a:lnTo>
                    <a:pt x="768" y="501"/>
                  </a:lnTo>
                  <a:cubicBezTo>
                    <a:pt x="768" y="534"/>
                    <a:pt x="801" y="534"/>
                    <a:pt x="801" y="567"/>
                  </a:cubicBezTo>
                  <a:lnTo>
                    <a:pt x="868" y="567"/>
                  </a:lnTo>
                  <a:cubicBezTo>
                    <a:pt x="935" y="534"/>
                    <a:pt x="968" y="467"/>
                    <a:pt x="968" y="434"/>
                  </a:cubicBezTo>
                  <a:cubicBezTo>
                    <a:pt x="968" y="367"/>
                    <a:pt x="968" y="301"/>
                    <a:pt x="968" y="267"/>
                  </a:cubicBezTo>
                  <a:lnTo>
                    <a:pt x="968" y="167"/>
                  </a:lnTo>
                  <a:cubicBezTo>
                    <a:pt x="968" y="134"/>
                    <a:pt x="968" y="67"/>
                    <a:pt x="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4"/>
            <p:cNvSpPr/>
            <p:nvPr/>
          </p:nvSpPr>
          <p:spPr>
            <a:xfrm>
              <a:off x="3282525" y="1195475"/>
              <a:ext cx="24200" cy="83200"/>
            </a:xfrm>
            <a:custGeom>
              <a:rect b="b" l="l" r="r" t="t"/>
              <a:pathLst>
                <a:path extrusionOk="0" h="3328" w="968">
                  <a:moveTo>
                    <a:pt x="867" y="0"/>
                  </a:moveTo>
                  <a:cubicBezTo>
                    <a:pt x="834" y="33"/>
                    <a:pt x="801" y="33"/>
                    <a:pt x="801" y="67"/>
                  </a:cubicBezTo>
                  <a:cubicBezTo>
                    <a:pt x="767" y="134"/>
                    <a:pt x="767" y="167"/>
                    <a:pt x="734" y="234"/>
                  </a:cubicBezTo>
                  <a:lnTo>
                    <a:pt x="33" y="3069"/>
                  </a:lnTo>
                  <a:cubicBezTo>
                    <a:pt x="0" y="3102"/>
                    <a:pt x="0" y="3169"/>
                    <a:pt x="0" y="3202"/>
                  </a:cubicBezTo>
                  <a:cubicBezTo>
                    <a:pt x="0" y="3236"/>
                    <a:pt x="0" y="3269"/>
                    <a:pt x="33" y="3302"/>
                  </a:cubicBezTo>
                  <a:cubicBezTo>
                    <a:pt x="33" y="3319"/>
                    <a:pt x="50" y="3327"/>
                    <a:pt x="67" y="3327"/>
                  </a:cubicBezTo>
                  <a:cubicBezTo>
                    <a:pt x="84" y="3327"/>
                    <a:pt x="100" y="3319"/>
                    <a:pt x="100" y="3302"/>
                  </a:cubicBezTo>
                  <a:cubicBezTo>
                    <a:pt x="134" y="3269"/>
                    <a:pt x="167" y="3236"/>
                    <a:pt x="167" y="3236"/>
                  </a:cubicBezTo>
                  <a:cubicBezTo>
                    <a:pt x="200" y="3169"/>
                    <a:pt x="200" y="3136"/>
                    <a:pt x="234" y="3069"/>
                  </a:cubicBezTo>
                  <a:lnTo>
                    <a:pt x="967" y="234"/>
                  </a:lnTo>
                  <a:cubicBezTo>
                    <a:pt x="967" y="200"/>
                    <a:pt x="967" y="134"/>
                    <a:pt x="967" y="100"/>
                  </a:cubicBezTo>
                  <a:cubicBezTo>
                    <a:pt x="967" y="67"/>
                    <a:pt x="967" y="33"/>
                    <a:pt x="9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4"/>
            <p:cNvSpPr/>
            <p:nvPr/>
          </p:nvSpPr>
          <p:spPr>
            <a:xfrm>
              <a:off x="3315875" y="1199000"/>
              <a:ext cx="25875" cy="49025"/>
            </a:xfrm>
            <a:custGeom>
              <a:rect b="b" l="l" r="r" t="t"/>
              <a:pathLst>
                <a:path extrusionOk="0" h="1961" w="1035">
                  <a:moveTo>
                    <a:pt x="918" y="1"/>
                  </a:moveTo>
                  <a:cubicBezTo>
                    <a:pt x="901" y="1"/>
                    <a:pt x="884" y="9"/>
                    <a:pt x="868" y="26"/>
                  </a:cubicBezTo>
                  <a:lnTo>
                    <a:pt x="834" y="26"/>
                  </a:lnTo>
                  <a:lnTo>
                    <a:pt x="801" y="93"/>
                  </a:lnTo>
                  <a:lnTo>
                    <a:pt x="668" y="93"/>
                  </a:lnTo>
                  <a:cubicBezTo>
                    <a:pt x="601" y="126"/>
                    <a:pt x="567" y="126"/>
                    <a:pt x="534" y="159"/>
                  </a:cubicBezTo>
                  <a:cubicBezTo>
                    <a:pt x="367" y="259"/>
                    <a:pt x="234" y="393"/>
                    <a:pt x="167" y="526"/>
                  </a:cubicBezTo>
                  <a:cubicBezTo>
                    <a:pt x="100" y="660"/>
                    <a:pt x="34" y="793"/>
                    <a:pt x="34" y="927"/>
                  </a:cubicBezTo>
                  <a:cubicBezTo>
                    <a:pt x="34" y="993"/>
                    <a:pt x="67" y="1093"/>
                    <a:pt x="134" y="1160"/>
                  </a:cubicBezTo>
                  <a:cubicBezTo>
                    <a:pt x="159" y="1185"/>
                    <a:pt x="195" y="1196"/>
                    <a:pt x="238" y="1196"/>
                  </a:cubicBezTo>
                  <a:cubicBezTo>
                    <a:pt x="307" y="1196"/>
                    <a:pt x="398" y="1168"/>
                    <a:pt x="501" y="1127"/>
                  </a:cubicBezTo>
                  <a:cubicBezTo>
                    <a:pt x="567" y="1093"/>
                    <a:pt x="668" y="1060"/>
                    <a:pt x="734" y="1060"/>
                  </a:cubicBezTo>
                  <a:cubicBezTo>
                    <a:pt x="801" y="1060"/>
                    <a:pt x="801" y="1093"/>
                    <a:pt x="801" y="1127"/>
                  </a:cubicBezTo>
                  <a:cubicBezTo>
                    <a:pt x="801" y="1160"/>
                    <a:pt x="801" y="1227"/>
                    <a:pt x="768" y="1227"/>
                  </a:cubicBezTo>
                  <a:cubicBezTo>
                    <a:pt x="701" y="1327"/>
                    <a:pt x="601" y="1394"/>
                    <a:pt x="534" y="1460"/>
                  </a:cubicBezTo>
                  <a:cubicBezTo>
                    <a:pt x="467" y="1494"/>
                    <a:pt x="401" y="1494"/>
                    <a:pt x="367" y="1527"/>
                  </a:cubicBezTo>
                  <a:cubicBezTo>
                    <a:pt x="301" y="1527"/>
                    <a:pt x="267" y="1527"/>
                    <a:pt x="234" y="1494"/>
                  </a:cubicBezTo>
                  <a:cubicBezTo>
                    <a:pt x="234" y="1460"/>
                    <a:pt x="201" y="1427"/>
                    <a:pt x="201" y="1394"/>
                  </a:cubicBezTo>
                  <a:cubicBezTo>
                    <a:pt x="184" y="1377"/>
                    <a:pt x="167" y="1368"/>
                    <a:pt x="155" y="1368"/>
                  </a:cubicBezTo>
                  <a:cubicBezTo>
                    <a:pt x="142" y="1368"/>
                    <a:pt x="134" y="1377"/>
                    <a:pt x="134" y="1394"/>
                  </a:cubicBezTo>
                  <a:cubicBezTo>
                    <a:pt x="67" y="1427"/>
                    <a:pt x="34" y="1460"/>
                    <a:pt x="34" y="1494"/>
                  </a:cubicBezTo>
                  <a:cubicBezTo>
                    <a:pt x="0" y="1560"/>
                    <a:pt x="0" y="1627"/>
                    <a:pt x="0" y="1694"/>
                  </a:cubicBezTo>
                  <a:lnTo>
                    <a:pt x="0" y="1794"/>
                  </a:lnTo>
                  <a:cubicBezTo>
                    <a:pt x="0" y="1861"/>
                    <a:pt x="0" y="1927"/>
                    <a:pt x="34" y="1961"/>
                  </a:cubicBezTo>
                  <a:lnTo>
                    <a:pt x="134" y="1961"/>
                  </a:lnTo>
                  <a:cubicBezTo>
                    <a:pt x="134" y="1961"/>
                    <a:pt x="134" y="1961"/>
                    <a:pt x="167" y="1927"/>
                  </a:cubicBezTo>
                  <a:cubicBezTo>
                    <a:pt x="167" y="1927"/>
                    <a:pt x="167" y="1894"/>
                    <a:pt x="201" y="1894"/>
                  </a:cubicBezTo>
                  <a:lnTo>
                    <a:pt x="334" y="1894"/>
                  </a:lnTo>
                  <a:cubicBezTo>
                    <a:pt x="401" y="1861"/>
                    <a:pt x="467" y="1827"/>
                    <a:pt x="534" y="1794"/>
                  </a:cubicBezTo>
                  <a:cubicBezTo>
                    <a:pt x="701" y="1694"/>
                    <a:pt x="834" y="1560"/>
                    <a:pt x="934" y="1394"/>
                  </a:cubicBezTo>
                  <a:cubicBezTo>
                    <a:pt x="1001" y="1260"/>
                    <a:pt x="1034" y="1127"/>
                    <a:pt x="1034" y="1027"/>
                  </a:cubicBezTo>
                  <a:cubicBezTo>
                    <a:pt x="1034" y="927"/>
                    <a:pt x="1001" y="860"/>
                    <a:pt x="968" y="793"/>
                  </a:cubicBezTo>
                  <a:cubicBezTo>
                    <a:pt x="934" y="726"/>
                    <a:pt x="868" y="693"/>
                    <a:pt x="801" y="693"/>
                  </a:cubicBezTo>
                  <a:cubicBezTo>
                    <a:pt x="701" y="726"/>
                    <a:pt x="567" y="760"/>
                    <a:pt x="467" y="793"/>
                  </a:cubicBezTo>
                  <a:cubicBezTo>
                    <a:pt x="434" y="826"/>
                    <a:pt x="367" y="826"/>
                    <a:pt x="334" y="826"/>
                  </a:cubicBezTo>
                  <a:cubicBezTo>
                    <a:pt x="267" y="826"/>
                    <a:pt x="267" y="793"/>
                    <a:pt x="267" y="793"/>
                  </a:cubicBezTo>
                  <a:cubicBezTo>
                    <a:pt x="267" y="760"/>
                    <a:pt x="301" y="726"/>
                    <a:pt x="301" y="693"/>
                  </a:cubicBezTo>
                  <a:cubicBezTo>
                    <a:pt x="367" y="626"/>
                    <a:pt x="434" y="560"/>
                    <a:pt x="534" y="493"/>
                  </a:cubicBezTo>
                  <a:cubicBezTo>
                    <a:pt x="567" y="493"/>
                    <a:pt x="601" y="460"/>
                    <a:pt x="634" y="460"/>
                  </a:cubicBezTo>
                  <a:lnTo>
                    <a:pt x="768" y="460"/>
                  </a:lnTo>
                  <a:cubicBezTo>
                    <a:pt x="768" y="493"/>
                    <a:pt x="801" y="526"/>
                    <a:pt x="834" y="560"/>
                  </a:cubicBezTo>
                  <a:lnTo>
                    <a:pt x="901" y="560"/>
                  </a:lnTo>
                  <a:cubicBezTo>
                    <a:pt x="934" y="526"/>
                    <a:pt x="968" y="493"/>
                    <a:pt x="1001" y="426"/>
                  </a:cubicBezTo>
                  <a:cubicBezTo>
                    <a:pt x="1001" y="359"/>
                    <a:pt x="1001" y="326"/>
                    <a:pt x="1001" y="259"/>
                  </a:cubicBezTo>
                  <a:lnTo>
                    <a:pt x="1001" y="159"/>
                  </a:lnTo>
                  <a:cubicBezTo>
                    <a:pt x="1001" y="126"/>
                    <a:pt x="968" y="59"/>
                    <a:pt x="968" y="26"/>
                  </a:cubicBezTo>
                  <a:cubicBezTo>
                    <a:pt x="951" y="9"/>
                    <a:pt x="934"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4"/>
            <p:cNvSpPr/>
            <p:nvPr/>
          </p:nvSpPr>
          <p:spPr>
            <a:xfrm>
              <a:off x="3350075" y="1166275"/>
              <a:ext cx="26700" cy="62950"/>
            </a:xfrm>
            <a:custGeom>
              <a:rect b="b" l="l" r="r" t="t"/>
              <a:pathLst>
                <a:path extrusionOk="0" h="2518" w="1068">
                  <a:moveTo>
                    <a:pt x="600" y="1"/>
                  </a:moveTo>
                  <a:lnTo>
                    <a:pt x="334" y="167"/>
                  </a:lnTo>
                  <a:lnTo>
                    <a:pt x="334" y="501"/>
                  </a:lnTo>
                  <a:lnTo>
                    <a:pt x="600" y="368"/>
                  </a:lnTo>
                  <a:lnTo>
                    <a:pt x="600" y="1"/>
                  </a:lnTo>
                  <a:close/>
                  <a:moveTo>
                    <a:pt x="634" y="634"/>
                  </a:moveTo>
                  <a:lnTo>
                    <a:pt x="234" y="868"/>
                  </a:lnTo>
                  <a:cubicBezTo>
                    <a:pt x="200" y="901"/>
                    <a:pt x="133" y="935"/>
                    <a:pt x="133" y="968"/>
                  </a:cubicBezTo>
                  <a:cubicBezTo>
                    <a:pt x="100" y="1035"/>
                    <a:pt x="67" y="1068"/>
                    <a:pt x="67" y="1135"/>
                  </a:cubicBezTo>
                  <a:cubicBezTo>
                    <a:pt x="67" y="1168"/>
                    <a:pt x="100" y="1201"/>
                    <a:pt x="133" y="1235"/>
                  </a:cubicBezTo>
                  <a:cubicBezTo>
                    <a:pt x="133" y="1251"/>
                    <a:pt x="142" y="1260"/>
                    <a:pt x="158" y="1260"/>
                  </a:cubicBezTo>
                  <a:cubicBezTo>
                    <a:pt x="175" y="1260"/>
                    <a:pt x="200" y="1251"/>
                    <a:pt x="234" y="1235"/>
                  </a:cubicBezTo>
                  <a:lnTo>
                    <a:pt x="434" y="1135"/>
                  </a:lnTo>
                  <a:lnTo>
                    <a:pt x="434" y="1969"/>
                  </a:lnTo>
                  <a:lnTo>
                    <a:pt x="133" y="2135"/>
                  </a:lnTo>
                  <a:cubicBezTo>
                    <a:pt x="100" y="2135"/>
                    <a:pt x="67" y="2202"/>
                    <a:pt x="33" y="2236"/>
                  </a:cubicBezTo>
                  <a:cubicBezTo>
                    <a:pt x="0" y="2269"/>
                    <a:pt x="0" y="2336"/>
                    <a:pt x="0" y="2369"/>
                  </a:cubicBezTo>
                  <a:cubicBezTo>
                    <a:pt x="0" y="2436"/>
                    <a:pt x="0" y="2469"/>
                    <a:pt x="33" y="2502"/>
                  </a:cubicBezTo>
                  <a:cubicBezTo>
                    <a:pt x="45" y="2513"/>
                    <a:pt x="56" y="2517"/>
                    <a:pt x="67" y="2517"/>
                  </a:cubicBezTo>
                  <a:cubicBezTo>
                    <a:pt x="89" y="2517"/>
                    <a:pt x="111" y="2502"/>
                    <a:pt x="133" y="2502"/>
                  </a:cubicBezTo>
                  <a:lnTo>
                    <a:pt x="901" y="2035"/>
                  </a:lnTo>
                  <a:cubicBezTo>
                    <a:pt x="967" y="2002"/>
                    <a:pt x="1001" y="1969"/>
                    <a:pt x="1034" y="1935"/>
                  </a:cubicBezTo>
                  <a:cubicBezTo>
                    <a:pt x="1067" y="1869"/>
                    <a:pt x="1067" y="1835"/>
                    <a:pt x="1067" y="1769"/>
                  </a:cubicBezTo>
                  <a:cubicBezTo>
                    <a:pt x="1067" y="1735"/>
                    <a:pt x="1067" y="1702"/>
                    <a:pt x="1034" y="1668"/>
                  </a:cubicBezTo>
                  <a:cubicBezTo>
                    <a:pt x="1017" y="1652"/>
                    <a:pt x="1001" y="1643"/>
                    <a:pt x="980" y="1643"/>
                  </a:cubicBezTo>
                  <a:cubicBezTo>
                    <a:pt x="959" y="1643"/>
                    <a:pt x="934" y="1652"/>
                    <a:pt x="901" y="1668"/>
                  </a:cubicBezTo>
                  <a:lnTo>
                    <a:pt x="634" y="1835"/>
                  </a:lnTo>
                  <a:lnTo>
                    <a:pt x="634"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4"/>
            <p:cNvSpPr/>
            <p:nvPr/>
          </p:nvSpPr>
          <p:spPr>
            <a:xfrm>
              <a:off x="3385100" y="1151275"/>
              <a:ext cx="29200" cy="52625"/>
            </a:xfrm>
            <a:custGeom>
              <a:rect b="b" l="l" r="r" t="t"/>
              <a:pathLst>
                <a:path extrusionOk="0" h="2105" w="1168">
                  <a:moveTo>
                    <a:pt x="334" y="0"/>
                  </a:moveTo>
                  <a:cubicBezTo>
                    <a:pt x="300" y="34"/>
                    <a:pt x="267" y="67"/>
                    <a:pt x="267" y="134"/>
                  </a:cubicBezTo>
                  <a:cubicBezTo>
                    <a:pt x="234" y="200"/>
                    <a:pt x="234" y="267"/>
                    <a:pt x="234" y="300"/>
                  </a:cubicBezTo>
                  <a:lnTo>
                    <a:pt x="234" y="634"/>
                  </a:lnTo>
                  <a:lnTo>
                    <a:pt x="133" y="667"/>
                  </a:lnTo>
                  <a:cubicBezTo>
                    <a:pt x="67" y="734"/>
                    <a:pt x="0" y="834"/>
                    <a:pt x="0" y="934"/>
                  </a:cubicBezTo>
                  <a:cubicBezTo>
                    <a:pt x="0" y="968"/>
                    <a:pt x="0" y="1034"/>
                    <a:pt x="33" y="1034"/>
                  </a:cubicBezTo>
                  <a:cubicBezTo>
                    <a:pt x="47" y="1062"/>
                    <a:pt x="62" y="1073"/>
                    <a:pt x="76" y="1073"/>
                  </a:cubicBezTo>
                  <a:cubicBezTo>
                    <a:pt x="95" y="1073"/>
                    <a:pt x="114" y="1053"/>
                    <a:pt x="133" y="1034"/>
                  </a:cubicBezTo>
                  <a:lnTo>
                    <a:pt x="234" y="1001"/>
                  </a:lnTo>
                  <a:lnTo>
                    <a:pt x="234" y="1768"/>
                  </a:lnTo>
                  <a:cubicBezTo>
                    <a:pt x="200" y="1902"/>
                    <a:pt x="267" y="2002"/>
                    <a:pt x="334" y="2068"/>
                  </a:cubicBezTo>
                  <a:cubicBezTo>
                    <a:pt x="359" y="2094"/>
                    <a:pt x="389" y="2105"/>
                    <a:pt x="427" y="2105"/>
                  </a:cubicBezTo>
                  <a:cubicBezTo>
                    <a:pt x="487" y="2105"/>
                    <a:pt x="564" y="2076"/>
                    <a:pt x="667" y="2035"/>
                  </a:cubicBezTo>
                  <a:cubicBezTo>
                    <a:pt x="734" y="1968"/>
                    <a:pt x="834" y="1902"/>
                    <a:pt x="934" y="1801"/>
                  </a:cubicBezTo>
                  <a:cubicBezTo>
                    <a:pt x="1001" y="1735"/>
                    <a:pt x="1067" y="1635"/>
                    <a:pt x="1134" y="1535"/>
                  </a:cubicBezTo>
                  <a:cubicBezTo>
                    <a:pt x="1168" y="1501"/>
                    <a:pt x="1168" y="1435"/>
                    <a:pt x="1168" y="1401"/>
                  </a:cubicBezTo>
                  <a:cubicBezTo>
                    <a:pt x="1168" y="1368"/>
                    <a:pt x="1168" y="1301"/>
                    <a:pt x="1134" y="1301"/>
                  </a:cubicBezTo>
                  <a:cubicBezTo>
                    <a:pt x="1118" y="1284"/>
                    <a:pt x="1101" y="1276"/>
                    <a:pt x="1088" y="1276"/>
                  </a:cubicBezTo>
                  <a:cubicBezTo>
                    <a:pt x="1076" y="1276"/>
                    <a:pt x="1067" y="1284"/>
                    <a:pt x="1067" y="1301"/>
                  </a:cubicBezTo>
                  <a:cubicBezTo>
                    <a:pt x="1034" y="1301"/>
                    <a:pt x="1001" y="1334"/>
                    <a:pt x="967" y="1368"/>
                  </a:cubicBezTo>
                  <a:cubicBezTo>
                    <a:pt x="901" y="1501"/>
                    <a:pt x="767" y="1601"/>
                    <a:pt x="667" y="1668"/>
                  </a:cubicBezTo>
                  <a:cubicBezTo>
                    <a:pt x="567" y="1735"/>
                    <a:pt x="500" y="1735"/>
                    <a:pt x="500" y="1735"/>
                  </a:cubicBezTo>
                  <a:cubicBezTo>
                    <a:pt x="467" y="1701"/>
                    <a:pt x="467" y="1668"/>
                    <a:pt x="467" y="1601"/>
                  </a:cubicBezTo>
                  <a:lnTo>
                    <a:pt x="467" y="901"/>
                  </a:lnTo>
                  <a:lnTo>
                    <a:pt x="867" y="601"/>
                  </a:lnTo>
                  <a:cubicBezTo>
                    <a:pt x="934" y="601"/>
                    <a:pt x="967" y="534"/>
                    <a:pt x="1001" y="501"/>
                  </a:cubicBezTo>
                  <a:cubicBezTo>
                    <a:pt x="1001" y="467"/>
                    <a:pt x="1034" y="400"/>
                    <a:pt x="1034" y="367"/>
                  </a:cubicBezTo>
                  <a:cubicBezTo>
                    <a:pt x="1034" y="300"/>
                    <a:pt x="1001" y="267"/>
                    <a:pt x="1001" y="234"/>
                  </a:cubicBezTo>
                  <a:cubicBezTo>
                    <a:pt x="984" y="217"/>
                    <a:pt x="967" y="209"/>
                    <a:pt x="947" y="209"/>
                  </a:cubicBezTo>
                  <a:cubicBezTo>
                    <a:pt x="926" y="209"/>
                    <a:pt x="901" y="217"/>
                    <a:pt x="867" y="234"/>
                  </a:cubicBezTo>
                  <a:lnTo>
                    <a:pt x="467" y="501"/>
                  </a:lnTo>
                  <a:lnTo>
                    <a:pt x="467" y="167"/>
                  </a:lnTo>
                  <a:cubicBezTo>
                    <a:pt x="467" y="134"/>
                    <a:pt x="434" y="67"/>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4"/>
            <p:cNvSpPr/>
            <p:nvPr/>
          </p:nvSpPr>
          <p:spPr>
            <a:xfrm>
              <a:off x="3416775" y="1140425"/>
              <a:ext cx="30050" cy="45600"/>
            </a:xfrm>
            <a:custGeom>
              <a:rect b="b" l="l" r="r" t="t"/>
              <a:pathLst>
                <a:path extrusionOk="0" h="1824" w="1202">
                  <a:moveTo>
                    <a:pt x="801" y="401"/>
                  </a:moveTo>
                  <a:cubicBezTo>
                    <a:pt x="868" y="434"/>
                    <a:pt x="935" y="501"/>
                    <a:pt x="935" y="568"/>
                  </a:cubicBezTo>
                  <a:lnTo>
                    <a:pt x="267" y="935"/>
                  </a:lnTo>
                  <a:cubicBezTo>
                    <a:pt x="301" y="834"/>
                    <a:pt x="334" y="734"/>
                    <a:pt x="401" y="634"/>
                  </a:cubicBezTo>
                  <a:cubicBezTo>
                    <a:pt x="468" y="568"/>
                    <a:pt x="534" y="501"/>
                    <a:pt x="601" y="468"/>
                  </a:cubicBezTo>
                  <a:cubicBezTo>
                    <a:pt x="668" y="401"/>
                    <a:pt x="734" y="401"/>
                    <a:pt x="801" y="401"/>
                  </a:cubicBezTo>
                  <a:close/>
                  <a:moveTo>
                    <a:pt x="868" y="1"/>
                  </a:moveTo>
                  <a:cubicBezTo>
                    <a:pt x="768" y="1"/>
                    <a:pt x="701" y="34"/>
                    <a:pt x="601" y="101"/>
                  </a:cubicBezTo>
                  <a:cubicBezTo>
                    <a:pt x="434" y="201"/>
                    <a:pt x="301" y="367"/>
                    <a:pt x="201" y="568"/>
                  </a:cubicBezTo>
                  <a:cubicBezTo>
                    <a:pt x="67" y="768"/>
                    <a:pt x="1" y="1001"/>
                    <a:pt x="34" y="1268"/>
                  </a:cubicBezTo>
                  <a:cubicBezTo>
                    <a:pt x="1" y="1435"/>
                    <a:pt x="67" y="1602"/>
                    <a:pt x="167" y="1735"/>
                  </a:cubicBezTo>
                  <a:cubicBezTo>
                    <a:pt x="229" y="1797"/>
                    <a:pt x="291" y="1823"/>
                    <a:pt x="360" y="1823"/>
                  </a:cubicBezTo>
                  <a:cubicBezTo>
                    <a:pt x="439" y="1823"/>
                    <a:pt x="527" y="1789"/>
                    <a:pt x="634" y="1735"/>
                  </a:cubicBezTo>
                  <a:cubicBezTo>
                    <a:pt x="734" y="1668"/>
                    <a:pt x="835" y="1602"/>
                    <a:pt x="935" y="1502"/>
                  </a:cubicBezTo>
                  <a:cubicBezTo>
                    <a:pt x="1035" y="1435"/>
                    <a:pt x="1101" y="1335"/>
                    <a:pt x="1168" y="1235"/>
                  </a:cubicBezTo>
                  <a:cubicBezTo>
                    <a:pt x="1168" y="1201"/>
                    <a:pt x="1201" y="1168"/>
                    <a:pt x="1201" y="1101"/>
                  </a:cubicBezTo>
                  <a:cubicBezTo>
                    <a:pt x="1201" y="1068"/>
                    <a:pt x="1201" y="1035"/>
                    <a:pt x="1168" y="1001"/>
                  </a:cubicBezTo>
                  <a:lnTo>
                    <a:pt x="1101" y="1001"/>
                  </a:lnTo>
                  <a:cubicBezTo>
                    <a:pt x="1035" y="1035"/>
                    <a:pt x="1001" y="1068"/>
                    <a:pt x="968" y="1101"/>
                  </a:cubicBezTo>
                  <a:cubicBezTo>
                    <a:pt x="868" y="1235"/>
                    <a:pt x="768" y="1301"/>
                    <a:pt x="634" y="1402"/>
                  </a:cubicBezTo>
                  <a:cubicBezTo>
                    <a:pt x="587" y="1425"/>
                    <a:pt x="523" y="1449"/>
                    <a:pt x="466" y="1449"/>
                  </a:cubicBezTo>
                  <a:cubicBezTo>
                    <a:pt x="443" y="1449"/>
                    <a:pt x="420" y="1445"/>
                    <a:pt x="401" y="1435"/>
                  </a:cubicBezTo>
                  <a:cubicBezTo>
                    <a:pt x="334" y="1435"/>
                    <a:pt x="267" y="1368"/>
                    <a:pt x="267" y="1301"/>
                  </a:cubicBezTo>
                  <a:lnTo>
                    <a:pt x="1201" y="768"/>
                  </a:lnTo>
                  <a:lnTo>
                    <a:pt x="1201" y="601"/>
                  </a:lnTo>
                  <a:cubicBezTo>
                    <a:pt x="1201" y="501"/>
                    <a:pt x="1201" y="401"/>
                    <a:pt x="1168" y="301"/>
                  </a:cubicBezTo>
                  <a:cubicBezTo>
                    <a:pt x="1135" y="234"/>
                    <a:pt x="1101" y="134"/>
                    <a:pt x="1035" y="67"/>
                  </a:cubicBezTo>
                  <a:cubicBezTo>
                    <a:pt x="1001" y="34"/>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4"/>
            <p:cNvSpPr/>
            <p:nvPr/>
          </p:nvSpPr>
          <p:spPr>
            <a:xfrm>
              <a:off x="3449300" y="1118325"/>
              <a:ext cx="35875" cy="53600"/>
            </a:xfrm>
            <a:custGeom>
              <a:rect b="b" l="l" r="r" t="t"/>
              <a:pathLst>
                <a:path extrusionOk="0" h="2144" w="1435">
                  <a:moveTo>
                    <a:pt x="1101" y="1"/>
                  </a:moveTo>
                  <a:cubicBezTo>
                    <a:pt x="1068" y="1"/>
                    <a:pt x="1035" y="17"/>
                    <a:pt x="1001" y="51"/>
                  </a:cubicBezTo>
                  <a:cubicBezTo>
                    <a:pt x="935" y="51"/>
                    <a:pt x="901" y="117"/>
                    <a:pt x="868" y="151"/>
                  </a:cubicBezTo>
                  <a:cubicBezTo>
                    <a:pt x="834" y="217"/>
                    <a:pt x="768" y="251"/>
                    <a:pt x="768" y="317"/>
                  </a:cubicBezTo>
                  <a:cubicBezTo>
                    <a:pt x="734" y="284"/>
                    <a:pt x="701" y="284"/>
                    <a:pt x="668" y="284"/>
                  </a:cubicBezTo>
                  <a:cubicBezTo>
                    <a:pt x="651" y="267"/>
                    <a:pt x="634" y="259"/>
                    <a:pt x="618" y="259"/>
                  </a:cubicBezTo>
                  <a:cubicBezTo>
                    <a:pt x="601" y="259"/>
                    <a:pt x="584" y="267"/>
                    <a:pt x="568" y="284"/>
                  </a:cubicBezTo>
                  <a:cubicBezTo>
                    <a:pt x="501" y="284"/>
                    <a:pt x="468" y="317"/>
                    <a:pt x="468" y="351"/>
                  </a:cubicBezTo>
                  <a:cubicBezTo>
                    <a:pt x="401" y="418"/>
                    <a:pt x="367" y="484"/>
                    <a:pt x="367" y="518"/>
                  </a:cubicBezTo>
                  <a:lnTo>
                    <a:pt x="367" y="418"/>
                  </a:lnTo>
                  <a:lnTo>
                    <a:pt x="167" y="551"/>
                  </a:lnTo>
                  <a:cubicBezTo>
                    <a:pt x="101" y="584"/>
                    <a:pt x="67" y="618"/>
                    <a:pt x="34" y="684"/>
                  </a:cubicBezTo>
                  <a:cubicBezTo>
                    <a:pt x="34" y="718"/>
                    <a:pt x="1" y="751"/>
                    <a:pt x="1" y="818"/>
                  </a:cubicBezTo>
                  <a:cubicBezTo>
                    <a:pt x="1" y="851"/>
                    <a:pt x="34" y="885"/>
                    <a:pt x="34" y="918"/>
                  </a:cubicBezTo>
                  <a:cubicBezTo>
                    <a:pt x="51" y="935"/>
                    <a:pt x="67" y="943"/>
                    <a:pt x="84" y="943"/>
                  </a:cubicBezTo>
                  <a:cubicBezTo>
                    <a:pt x="101" y="943"/>
                    <a:pt x="117" y="935"/>
                    <a:pt x="134" y="918"/>
                  </a:cubicBezTo>
                  <a:lnTo>
                    <a:pt x="134" y="1752"/>
                  </a:lnTo>
                  <a:cubicBezTo>
                    <a:pt x="101" y="1785"/>
                    <a:pt x="67" y="1819"/>
                    <a:pt x="34" y="1852"/>
                  </a:cubicBezTo>
                  <a:cubicBezTo>
                    <a:pt x="34" y="1919"/>
                    <a:pt x="1" y="1952"/>
                    <a:pt x="1" y="2019"/>
                  </a:cubicBezTo>
                  <a:cubicBezTo>
                    <a:pt x="1" y="2052"/>
                    <a:pt x="1" y="2085"/>
                    <a:pt x="34" y="2119"/>
                  </a:cubicBezTo>
                  <a:cubicBezTo>
                    <a:pt x="51" y="2135"/>
                    <a:pt x="67" y="2144"/>
                    <a:pt x="88" y="2144"/>
                  </a:cubicBezTo>
                  <a:cubicBezTo>
                    <a:pt x="109" y="2144"/>
                    <a:pt x="134" y="2135"/>
                    <a:pt x="167" y="2119"/>
                  </a:cubicBezTo>
                  <a:lnTo>
                    <a:pt x="367" y="1985"/>
                  </a:lnTo>
                  <a:cubicBezTo>
                    <a:pt x="401" y="1985"/>
                    <a:pt x="468" y="1919"/>
                    <a:pt x="468" y="1885"/>
                  </a:cubicBezTo>
                  <a:cubicBezTo>
                    <a:pt x="501" y="1852"/>
                    <a:pt x="501" y="1785"/>
                    <a:pt x="501" y="1752"/>
                  </a:cubicBezTo>
                  <a:cubicBezTo>
                    <a:pt x="534" y="1685"/>
                    <a:pt x="501" y="1652"/>
                    <a:pt x="468" y="1618"/>
                  </a:cubicBezTo>
                  <a:cubicBezTo>
                    <a:pt x="468" y="1607"/>
                    <a:pt x="464" y="1604"/>
                    <a:pt x="456" y="1604"/>
                  </a:cubicBezTo>
                  <a:cubicBezTo>
                    <a:pt x="442" y="1604"/>
                    <a:pt x="412" y="1618"/>
                    <a:pt x="367" y="1618"/>
                  </a:cubicBezTo>
                  <a:lnTo>
                    <a:pt x="367" y="918"/>
                  </a:lnTo>
                  <a:cubicBezTo>
                    <a:pt x="401" y="851"/>
                    <a:pt x="434" y="784"/>
                    <a:pt x="468" y="718"/>
                  </a:cubicBezTo>
                  <a:cubicBezTo>
                    <a:pt x="501" y="684"/>
                    <a:pt x="501" y="651"/>
                    <a:pt x="534" y="651"/>
                  </a:cubicBezTo>
                  <a:lnTo>
                    <a:pt x="601" y="651"/>
                  </a:lnTo>
                  <a:cubicBezTo>
                    <a:pt x="601" y="651"/>
                    <a:pt x="601" y="684"/>
                    <a:pt x="601" y="718"/>
                  </a:cubicBezTo>
                  <a:lnTo>
                    <a:pt x="601" y="1852"/>
                  </a:lnTo>
                  <a:lnTo>
                    <a:pt x="801" y="1718"/>
                  </a:lnTo>
                  <a:cubicBezTo>
                    <a:pt x="868" y="1685"/>
                    <a:pt x="901" y="1652"/>
                    <a:pt x="935" y="1585"/>
                  </a:cubicBezTo>
                  <a:cubicBezTo>
                    <a:pt x="968" y="1552"/>
                    <a:pt x="968" y="1518"/>
                    <a:pt x="968" y="1452"/>
                  </a:cubicBezTo>
                  <a:cubicBezTo>
                    <a:pt x="968" y="1418"/>
                    <a:pt x="968" y="1385"/>
                    <a:pt x="935" y="1352"/>
                  </a:cubicBezTo>
                  <a:cubicBezTo>
                    <a:pt x="918" y="1335"/>
                    <a:pt x="901" y="1326"/>
                    <a:pt x="885" y="1326"/>
                  </a:cubicBezTo>
                  <a:cubicBezTo>
                    <a:pt x="868" y="1326"/>
                    <a:pt x="851" y="1335"/>
                    <a:pt x="834" y="1352"/>
                  </a:cubicBezTo>
                  <a:lnTo>
                    <a:pt x="834" y="651"/>
                  </a:lnTo>
                  <a:cubicBezTo>
                    <a:pt x="868" y="584"/>
                    <a:pt x="901" y="484"/>
                    <a:pt x="935" y="418"/>
                  </a:cubicBezTo>
                  <a:cubicBezTo>
                    <a:pt x="935" y="384"/>
                    <a:pt x="968" y="384"/>
                    <a:pt x="1001" y="351"/>
                  </a:cubicBezTo>
                  <a:lnTo>
                    <a:pt x="1068" y="351"/>
                  </a:lnTo>
                  <a:cubicBezTo>
                    <a:pt x="1068" y="384"/>
                    <a:pt x="1068" y="418"/>
                    <a:pt x="1068" y="451"/>
                  </a:cubicBezTo>
                  <a:lnTo>
                    <a:pt x="1068" y="1552"/>
                  </a:lnTo>
                  <a:lnTo>
                    <a:pt x="1301" y="1452"/>
                  </a:lnTo>
                  <a:cubicBezTo>
                    <a:pt x="1335" y="1418"/>
                    <a:pt x="1368" y="1385"/>
                    <a:pt x="1402" y="1318"/>
                  </a:cubicBezTo>
                  <a:cubicBezTo>
                    <a:pt x="1435" y="1285"/>
                    <a:pt x="1435" y="1218"/>
                    <a:pt x="1435" y="1185"/>
                  </a:cubicBezTo>
                  <a:cubicBezTo>
                    <a:pt x="1435" y="1151"/>
                    <a:pt x="1435" y="1085"/>
                    <a:pt x="1402" y="1085"/>
                  </a:cubicBezTo>
                  <a:cubicBezTo>
                    <a:pt x="1385" y="1068"/>
                    <a:pt x="1368" y="1060"/>
                    <a:pt x="1352" y="1060"/>
                  </a:cubicBezTo>
                  <a:cubicBezTo>
                    <a:pt x="1335" y="1060"/>
                    <a:pt x="1318" y="1068"/>
                    <a:pt x="1301" y="1085"/>
                  </a:cubicBezTo>
                  <a:lnTo>
                    <a:pt x="1301" y="351"/>
                  </a:lnTo>
                  <a:cubicBezTo>
                    <a:pt x="1301" y="217"/>
                    <a:pt x="1268" y="117"/>
                    <a:pt x="1201" y="51"/>
                  </a:cubicBezTo>
                  <a:cubicBezTo>
                    <a:pt x="1168" y="17"/>
                    <a:pt x="1135" y="1"/>
                    <a:pt x="11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4"/>
            <p:cNvSpPr/>
            <p:nvPr/>
          </p:nvSpPr>
          <p:spPr>
            <a:xfrm>
              <a:off x="3486825" y="1100725"/>
              <a:ext cx="30050" cy="47025"/>
            </a:xfrm>
            <a:custGeom>
              <a:rect b="b" l="l" r="r" t="t"/>
              <a:pathLst>
                <a:path extrusionOk="0" h="1881" w="1202">
                  <a:moveTo>
                    <a:pt x="801" y="955"/>
                  </a:moveTo>
                  <a:lnTo>
                    <a:pt x="801" y="1088"/>
                  </a:lnTo>
                  <a:cubicBezTo>
                    <a:pt x="734" y="1188"/>
                    <a:pt x="668" y="1255"/>
                    <a:pt x="601" y="1322"/>
                  </a:cubicBezTo>
                  <a:cubicBezTo>
                    <a:pt x="568" y="1388"/>
                    <a:pt x="501" y="1455"/>
                    <a:pt x="434" y="1488"/>
                  </a:cubicBezTo>
                  <a:cubicBezTo>
                    <a:pt x="368" y="1522"/>
                    <a:pt x="301" y="1522"/>
                    <a:pt x="267" y="1522"/>
                  </a:cubicBezTo>
                  <a:cubicBezTo>
                    <a:pt x="234" y="1522"/>
                    <a:pt x="234" y="1488"/>
                    <a:pt x="234" y="1455"/>
                  </a:cubicBezTo>
                  <a:cubicBezTo>
                    <a:pt x="234" y="1388"/>
                    <a:pt x="267" y="1322"/>
                    <a:pt x="301" y="1288"/>
                  </a:cubicBezTo>
                  <a:cubicBezTo>
                    <a:pt x="368" y="1188"/>
                    <a:pt x="434" y="1088"/>
                    <a:pt x="534" y="1055"/>
                  </a:cubicBezTo>
                  <a:cubicBezTo>
                    <a:pt x="601" y="988"/>
                    <a:pt x="701" y="955"/>
                    <a:pt x="801" y="955"/>
                  </a:cubicBezTo>
                  <a:close/>
                  <a:moveTo>
                    <a:pt x="790" y="1"/>
                  </a:moveTo>
                  <a:cubicBezTo>
                    <a:pt x="723" y="1"/>
                    <a:pt x="652" y="24"/>
                    <a:pt x="568" y="87"/>
                  </a:cubicBezTo>
                  <a:cubicBezTo>
                    <a:pt x="501" y="121"/>
                    <a:pt x="468" y="154"/>
                    <a:pt x="401" y="188"/>
                  </a:cubicBezTo>
                  <a:cubicBezTo>
                    <a:pt x="334" y="254"/>
                    <a:pt x="267" y="288"/>
                    <a:pt x="234" y="354"/>
                  </a:cubicBezTo>
                  <a:lnTo>
                    <a:pt x="134" y="454"/>
                  </a:lnTo>
                  <a:cubicBezTo>
                    <a:pt x="134" y="454"/>
                    <a:pt x="134" y="488"/>
                    <a:pt x="134" y="521"/>
                  </a:cubicBezTo>
                  <a:cubicBezTo>
                    <a:pt x="101" y="554"/>
                    <a:pt x="101" y="554"/>
                    <a:pt x="134" y="588"/>
                  </a:cubicBezTo>
                  <a:cubicBezTo>
                    <a:pt x="101" y="621"/>
                    <a:pt x="134" y="688"/>
                    <a:pt x="134" y="721"/>
                  </a:cubicBezTo>
                  <a:lnTo>
                    <a:pt x="234" y="721"/>
                  </a:lnTo>
                  <a:cubicBezTo>
                    <a:pt x="267" y="688"/>
                    <a:pt x="301" y="655"/>
                    <a:pt x="334" y="621"/>
                  </a:cubicBezTo>
                  <a:cubicBezTo>
                    <a:pt x="401" y="554"/>
                    <a:pt x="501" y="488"/>
                    <a:pt x="568" y="421"/>
                  </a:cubicBezTo>
                  <a:cubicBezTo>
                    <a:pt x="668" y="388"/>
                    <a:pt x="734" y="388"/>
                    <a:pt x="734" y="388"/>
                  </a:cubicBezTo>
                  <a:cubicBezTo>
                    <a:pt x="768" y="388"/>
                    <a:pt x="801" y="421"/>
                    <a:pt x="801" y="488"/>
                  </a:cubicBezTo>
                  <a:lnTo>
                    <a:pt x="801" y="554"/>
                  </a:lnTo>
                  <a:cubicBezTo>
                    <a:pt x="701" y="588"/>
                    <a:pt x="634" y="621"/>
                    <a:pt x="568" y="655"/>
                  </a:cubicBezTo>
                  <a:cubicBezTo>
                    <a:pt x="234" y="855"/>
                    <a:pt x="34" y="1188"/>
                    <a:pt x="1" y="1589"/>
                  </a:cubicBezTo>
                  <a:cubicBezTo>
                    <a:pt x="1" y="1689"/>
                    <a:pt x="34" y="1789"/>
                    <a:pt x="134" y="1855"/>
                  </a:cubicBezTo>
                  <a:cubicBezTo>
                    <a:pt x="167" y="1872"/>
                    <a:pt x="217" y="1880"/>
                    <a:pt x="267" y="1880"/>
                  </a:cubicBezTo>
                  <a:cubicBezTo>
                    <a:pt x="318" y="1880"/>
                    <a:pt x="368" y="1872"/>
                    <a:pt x="401" y="1855"/>
                  </a:cubicBezTo>
                  <a:cubicBezTo>
                    <a:pt x="468" y="1789"/>
                    <a:pt x="534" y="1755"/>
                    <a:pt x="601" y="1689"/>
                  </a:cubicBezTo>
                  <a:cubicBezTo>
                    <a:pt x="668" y="1622"/>
                    <a:pt x="734" y="1555"/>
                    <a:pt x="801" y="1488"/>
                  </a:cubicBezTo>
                  <a:lnTo>
                    <a:pt x="801" y="1555"/>
                  </a:lnTo>
                  <a:lnTo>
                    <a:pt x="1035" y="1422"/>
                  </a:lnTo>
                  <a:cubicBezTo>
                    <a:pt x="1101" y="1388"/>
                    <a:pt x="1135" y="1355"/>
                    <a:pt x="1168" y="1288"/>
                  </a:cubicBezTo>
                  <a:cubicBezTo>
                    <a:pt x="1168" y="1255"/>
                    <a:pt x="1201" y="1188"/>
                    <a:pt x="1201" y="1155"/>
                  </a:cubicBezTo>
                  <a:cubicBezTo>
                    <a:pt x="1201" y="1122"/>
                    <a:pt x="1201" y="1088"/>
                    <a:pt x="1168" y="1055"/>
                  </a:cubicBezTo>
                  <a:cubicBezTo>
                    <a:pt x="1151" y="1038"/>
                    <a:pt x="1135" y="1030"/>
                    <a:pt x="1114" y="1030"/>
                  </a:cubicBezTo>
                  <a:cubicBezTo>
                    <a:pt x="1093" y="1030"/>
                    <a:pt x="1068" y="1038"/>
                    <a:pt x="1035" y="1055"/>
                  </a:cubicBezTo>
                  <a:lnTo>
                    <a:pt x="1001" y="1055"/>
                  </a:lnTo>
                  <a:lnTo>
                    <a:pt x="1001" y="354"/>
                  </a:lnTo>
                  <a:cubicBezTo>
                    <a:pt x="1001" y="188"/>
                    <a:pt x="968" y="87"/>
                    <a:pt x="901" y="21"/>
                  </a:cubicBezTo>
                  <a:cubicBezTo>
                    <a:pt x="865" y="9"/>
                    <a:pt x="828" y="1"/>
                    <a:pt x="79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4"/>
            <p:cNvSpPr/>
            <p:nvPr/>
          </p:nvSpPr>
          <p:spPr>
            <a:xfrm>
              <a:off x="3517675" y="1079550"/>
              <a:ext cx="34225" cy="70700"/>
            </a:xfrm>
            <a:custGeom>
              <a:rect b="b" l="l" r="r" t="t"/>
              <a:pathLst>
                <a:path extrusionOk="0" h="2828" w="1369">
                  <a:moveTo>
                    <a:pt x="943" y="420"/>
                  </a:moveTo>
                  <a:cubicBezTo>
                    <a:pt x="962" y="420"/>
                    <a:pt x="982" y="424"/>
                    <a:pt x="1002" y="434"/>
                  </a:cubicBezTo>
                  <a:cubicBezTo>
                    <a:pt x="1035" y="434"/>
                    <a:pt x="1068" y="501"/>
                    <a:pt x="1102" y="534"/>
                  </a:cubicBezTo>
                  <a:cubicBezTo>
                    <a:pt x="1135" y="601"/>
                    <a:pt x="1135" y="668"/>
                    <a:pt x="1135" y="701"/>
                  </a:cubicBezTo>
                  <a:cubicBezTo>
                    <a:pt x="1135" y="834"/>
                    <a:pt x="1102" y="934"/>
                    <a:pt x="1035" y="1035"/>
                  </a:cubicBezTo>
                  <a:cubicBezTo>
                    <a:pt x="1002" y="1168"/>
                    <a:pt x="901" y="1268"/>
                    <a:pt x="801" y="1335"/>
                  </a:cubicBezTo>
                  <a:cubicBezTo>
                    <a:pt x="768" y="1351"/>
                    <a:pt x="726" y="1360"/>
                    <a:pt x="685" y="1360"/>
                  </a:cubicBezTo>
                  <a:cubicBezTo>
                    <a:pt x="643" y="1360"/>
                    <a:pt x="601" y="1351"/>
                    <a:pt x="568" y="1335"/>
                  </a:cubicBezTo>
                  <a:cubicBezTo>
                    <a:pt x="501" y="1268"/>
                    <a:pt x="468" y="1201"/>
                    <a:pt x="468" y="1101"/>
                  </a:cubicBezTo>
                  <a:cubicBezTo>
                    <a:pt x="468" y="1001"/>
                    <a:pt x="501" y="901"/>
                    <a:pt x="535" y="801"/>
                  </a:cubicBezTo>
                  <a:cubicBezTo>
                    <a:pt x="568" y="668"/>
                    <a:pt x="668" y="534"/>
                    <a:pt x="801" y="467"/>
                  </a:cubicBezTo>
                  <a:cubicBezTo>
                    <a:pt x="849" y="444"/>
                    <a:pt x="896" y="420"/>
                    <a:pt x="943" y="420"/>
                  </a:cubicBezTo>
                  <a:close/>
                  <a:moveTo>
                    <a:pt x="985" y="0"/>
                  </a:moveTo>
                  <a:cubicBezTo>
                    <a:pt x="910" y="0"/>
                    <a:pt x="835" y="34"/>
                    <a:pt x="768" y="100"/>
                  </a:cubicBezTo>
                  <a:cubicBezTo>
                    <a:pt x="701" y="134"/>
                    <a:pt x="668" y="167"/>
                    <a:pt x="601" y="234"/>
                  </a:cubicBezTo>
                  <a:cubicBezTo>
                    <a:pt x="535" y="301"/>
                    <a:pt x="501" y="367"/>
                    <a:pt x="434" y="467"/>
                  </a:cubicBezTo>
                  <a:lnTo>
                    <a:pt x="434" y="334"/>
                  </a:lnTo>
                  <a:lnTo>
                    <a:pt x="168" y="501"/>
                  </a:lnTo>
                  <a:cubicBezTo>
                    <a:pt x="134" y="501"/>
                    <a:pt x="68" y="568"/>
                    <a:pt x="68" y="601"/>
                  </a:cubicBezTo>
                  <a:cubicBezTo>
                    <a:pt x="34" y="634"/>
                    <a:pt x="34" y="701"/>
                    <a:pt x="34" y="734"/>
                  </a:cubicBezTo>
                  <a:cubicBezTo>
                    <a:pt x="1" y="801"/>
                    <a:pt x="34" y="834"/>
                    <a:pt x="68" y="868"/>
                  </a:cubicBezTo>
                  <a:cubicBezTo>
                    <a:pt x="68" y="879"/>
                    <a:pt x="75" y="883"/>
                    <a:pt x="86" y="883"/>
                  </a:cubicBezTo>
                  <a:cubicBezTo>
                    <a:pt x="108" y="883"/>
                    <a:pt x="145" y="868"/>
                    <a:pt x="168" y="868"/>
                  </a:cubicBezTo>
                  <a:lnTo>
                    <a:pt x="201" y="834"/>
                  </a:lnTo>
                  <a:lnTo>
                    <a:pt x="201" y="2402"/>
                  </a:lnTo>
                  <a:lnTo>
                    <a:pt x="168" y="2436"/>
                  </a:lnTo>
                  <a:cubicBezTo>
                    <a:pt x="134" y="2436"/>
                    <a:pt x="101" y="2502"/>
                    <a:pt x="68" y="2536"/>
                  </a:cubicBezTo>
                  <a:cubicBezTo>
                    <a:pt x="34" y="2569"/>
                    <a:pt x="34" y="2636"/>
                    <a:pt x="34" y="2702"/>
                  </a:cubicBezTo>
                  <a:cubicBezTo>
                    <a:pt x="34" y="2736"/>
                    <a:pt x="34" y="2769"/>
                    <a:pt x="68" y="2802"/>
                  </a:cubicBezTo>
                  <a:cubicBezTo>
                    <a:pt x="68" y="2819"/>
                    <a:pt x="84" y="2827"/>
                    <a:pt x="105" y="2827"/>
                  </a:cubicBezTo>
                  <a:cubicBezTo>
                    <a:pt x="126" y="2827"/>
                    <a:pt x="151" y="2819"/>
                    <a:pt x="168" y="2802"/>
                  </a:cubicBezTo>
                  <a:lnTo>
                    <a:pt x="601" y="2569"/>
                  </a:lnTo>
                  <a:cubicBezTo>
                    <a:pt x="635" y="2536"/>
                    <a:pt x="668" y="2502"/>
                    <a:pt x="701" y="2436"/>
                  </a:cubicBezTo>
                  <a:cubicBezTo>
                    <a:pt x="735" y="2402"/>
                    <a:pt x="735" y="2335"/>
                    <a:pt x="735" y="2302"/>
                  </a:cubicBezTo>
                  <a:cubicBezTo>
                    <a:pt x="735" y="2269"/>
                    <a:pt x="735" y="2235"/>
                    <a:pt x="701" y="2202"/>
                  </a:cubicBezTo>
                  <a:cubicBezTo>
                    <a:pt x="685" y="2185"/>
                    <a:pt x="668" y="2177"/>
                    <a:pt x="651" y="2177"/>
                  </a:cubicBezTo>
                  <a:cubicBezTo>
                    <a:pt x="635" y="2177"/>
                    <a:pt x="618" y="2185"/>
                    <a:pt x="601" y="2202"/>
                  </a:cubicBezTo>
                  <a:lnTo>
                    <a:pt x="468" y="2269"/>
                  </a:lnTo>
                  <a:lnTo>
                    <a:pt x="468" y="1702"/>
                  </a:lnTo>
                  <a:cubicBezTo>
                    <a:pt x="490" y="1702"/>
                    <a:pt x="527" y="1716"/>
                    <a:pt x="569" y="1716"/>
                  </a:cubicBezTo>
                  <a:cubicBezTo>
                    <a:pt x="590" y="1716"/>
                    <a:pt x="612" y="1713"/>
                    <a:pt x="635" y="1702"/>
                  </a:cubicBezTo>
                  <a:cubicBezTo>
                    <a:pt x="701" y="1702"/>
                    <a:pt x="735" y="1668"/>
                    <a:pt x="801" y="1635"/>
                  </a:cubicBezTo>
                  <a:cubicBezTo>
                    <a:pt x="968" y="1535"/>
                    <a:pt x="1068" y="1401"/>
                    <a:pt x="1168" y="1235"/>
                  </a:cubicBezTo>
                  <a:cubicBezTo>
                    <a:pt x="1268" y="1035"/>
                    <a:pt x="1368" y="801"/>
                    <a:pt x="1368" y="534"/>
                  </a:cubicBezTo>
                  <a:cubicBezTo>
                    <a:pt x="1368" y="367"/>
                    <a:pt x="1302" y="201"/>
                    <a:pt x="1202" y="100"/>
                  </a:cubicBezTo>
                  <a:cubicBezTo>
                    <a:pt x="1135" y="34"/>
                    <a:pt x="1060" y="0"/>
                    <a:pt x="98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4"/>
            <p:cNvSpPr/>
            <p:nvPr/>
          </p:nvSpPr>
          <p:spPr>
            <a:xfrm>
              <a:off x="3557700" y="1035550"/>
              <a:ext cx="25900" cy="83225"/>
            </a:xfrm>
            <a:custGeom>
              <a:rect b="b" l="l" r="r" t="t"/>
              <a:pathLst>
                <a:path extrusionOk="0" h="3329" w="1036">
                  <a:moveTo>
                    <a:pt x="947" y="1"/>
                  </a:moveTo>
                  <a:cubicBezTo>
                    <a:pt x="935" y="1"/>
                    <a:pt x="918" y="9"/>
                    <a:pt x="902" y="26"/>
                  </a:cubicBezTo>
                  <a:cubicBezTo>
                    <a:pt x="868" y="26"/>
                    <a:pt x="835" y="59"/>
                    <a:pt x="835" y="93"/>
                  </a:cubicBezTo>
                  <a:cubicBezTo>
                    <a:pt x="802" y="126"/>
                    <a:pt x="802" y="193"/>
                    <a:pt x="802" y="226"/>
                  </a:cubicBezTo>
                  <a:lnTo>
                    <a:pt x="34" y="3061"/>
                  </a:lnTo>
                  <a:cubicBezTo>
                    <a:pt x="34" y="3128"/>
                    <a:pt x="34" y="3161"/>
                    <a:pt x="34" y="3228"/>
                  </a:cubicBezTo>
                  <a:cubicBezTo>
                    <a:pt x="1" y="3262"/>
                    <a:pt x="34" y="3295"/>
                    <a:pt x="68" y="3328"/>
                  </a:cubicBezTo>
                  <a:lnTo>
                    <a:pt x="134" y="3328"/>
                  </a:lnTo>
                  <a:cubicBezTo>
                    <a:pt x="168" y="3295"/>
                    <a:pt x="201" y="3262"/>
                    <a:pt x="201" y="3228"/>
                  </a:cubicBezTo>
                  <a:cubicBezTo>
                    <a:pt x="234" y="3195"/>
                    <a:pt x="234" y="3128"/>
                    <a:pt x="268" y="3095"/>
                  </a:cubicBezTo>
                  <a:lnTo>
                    <a:pt x="968" y="259"/>
                  </a:lnTo>
                  <a:cubicBezTo>
                    <a:pt x="1002" y="226"/>
                    <a:pt x="1002" y="159"/>
                    <a:pt x="1002" y="93"/>
                  </a:cubicBezTo>
                  <a:cubicBezTo>
                    <a:pt x="1035" y="59"/>
                    <a:pt x="1002" y="26"/>
                    <a:pt x="968" y="26"/>
                  </a:cubicBezTo>
                  <a:cubicBezTo>
                    <a:pt x="968" y="9"/>
                    <a:pt x="960" y="1"/>
                    <a:pt x="9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4"/>
            <p:cNvSpPr/>
            <p:nvPr/>
          </p:nvSpPr>
          <p:spPr>
            <a:xfrm>
              <a:off x="3592725" y="1025000"/>
              <a:ext cx="25050" cy="60400"/>
            </a:xfrm>
            <a:custGeom>
              <a:rect b="b" l="l" r="r" t="t"/>
              <a:pathLst>
                <a:path extrusionOk="0" h="2416" w="1002">
                  <a:moveTo>
                    <a:pt x="572" y="393"/>
                  </a:moveTo>
                  <a:cubicBezTo>
                    <a:pt x="601" y="393"/>
                    <a:pt x="629" y="409"/>
                    <a:pt x="668" y="448"/>
                  </a:cubicBezTo>
                  <a:cubicBezTo>
                    <a:pt x="735" y="581"/>
                    <a:pt x="768" y="715"/>
                    <a:pt x="768" y="881"/>
                  </a:cubicBezTo>
                  <a:lnTo>
                    <a:pt x="768" y="1248"/>
                  </a:lnTo>
                  <a:cubicBezTo>
                    <a:pt x="768" y="1449"/>
                    <a:pt x="735" y="1615"/>
                    <a:pt x="668" y="1782"/>
                  </a:cubicBezTo>
                  <a:cubicBezTo>
                    <a:pt x="635" y="1882"/>
                    <a:pt x="568" y="1949"/>
                    <a:pt x="501" y="2016"/>
                  </a:cubicBezTo>
                  <a:cubicBezTo>
                    <a:pt x="474" y="2029"/>
                    <a:pt x="446" y="2038"/>
                    <a:pt x="421" y="2038"/>
                  </a:cubicBezTo>
                  <a:cubicBezTo>
                    <a:pt x="385" y="2038"/>
                    <a:pt x="354" y="2021"/>
                    <a:pt x="335" y="1982"/>
                  </a:cubicBezTo>
                  <a:cubicBezTo>
                    <a:pt x="268" y="1882"/>
                    <a:pt x="234" y="1715"/>
                    <a:pt x="234" y="1582"/>
                  </a:cubicBezTo>
                  <a:lnTo>
                    <a:pt x="234" y="1182"/>
                  </a:lnTo>
                  <a:cubicBezTo>
                    <a:pt x="234" y="1015"/>
                    <a:pt x="268" y="815"/>
                    <a:pt x="335" y="648"/>
                  </a:cubicBezTo>
                  <a:cubicBezTo>
                    <a:pt x="368" y="548"/>
                    <a:pt x="401" y="481"/>
                    <a:pt x="501" y="414"/>
                  </a:cubicBezTo>
                  <a:cubicBezTo>
                    <a:pt x="529" y="401"/>
                    <a:pt x="551" y="393"/>
                    <a:pt x="572" y="393"/>
                  </a:cubicBezTo>
                  <a:close/>
                  <a:moveTo>
                    <a:pt x="655" y="0"/>
                  </a:moveTo>
                  <a:cubicBezTo>
                    <a:pt x="596" y="0"/>
                    <a:pt x="549" y="24"/>
                    <a:pt x="501" y="48"/>
                  </a:cubicBezTo>
                  <a:cubicBezTo>
                    <a:pt x="301" y="181"/>
                    <a:pt x="168" y="381"/>
                    <a:pt x="134" y="581"/>
                  </a:cubicBezTo>
                  <a:cubicBezTo>
                    <a:pt x="34" y="815"/>
                    <a:pt x="1" y="1048"/>
                    <a:pt x="1" y="1315"/>
                  </a:cubicBezTo>
                  <a:lnTo>
                    <a:pt x="1" y="1682"/>
                  </a:lnTo>
                  <a:cubicBezTo>
                    <a:pt x="1" y="1849"/>
                    <a:pt x="34" y="2016"/>
                    <a:pt x="68" y="2182"/>
                  </a:cubicBezTo>
                  <a:cubicBezTo>
                    <a:pt x="134" y="2316"/>
                    <a:pt x="201" y="2383"/>
                    <a:pt x="268" y="2416"/>
                  </a:cubicBezTo>
                  <a:cubicBezTo>
                    <a:pt x="335" y="2416"/>
                    <a:pt x="435" y="2416"/>
                    <a:pt x="501" y="2383"/>
                  </a:cubicBezTo>
                  <a:cubicBezTo>
                    <a:pt x="668" y="2249"/>
                    <a:pt x="802" y="2049"/>
                    <a:pt x="868" y="1849"/>
                  </a:cubicBezTo>
                  <a:cubicBezTo>
                    <a:pt x="935" y="1615"/>
                    <a:pt x="1002" y="1382"/>
                    <a:pt x="1002" y="1115"/>
                  </a:cubicBezTo>
                  <a:lnTo>
                    <a:pt x="1002" y="748"/>
                  </a:lnTo>
                  <a:cubicBezTo>
                    <a:pt x="1002" y="581"/>
                    <a:pt x="968" y="414"/>
                    <a:pt x="902" y="248"/>
                  </a:cubicBezTo>
                  <a:cubicBezTo>
                    <a:pt x="868" y="148"/>
                    <a:pt x="802" y="81"/>
                    <a:pt x="735" y="14"/>
                  </a:cubicBezTo>
                  <a:cubicBezTo>
                    <a:pt x="706" y="4"/>
                    <a:pt x="679" y="0"/>
                    <a:pt x="65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4"/>
            <p:cNvSpPr/>
            <p:nvPr/>
          </p:nvSpPr>
          <p:spPr>
            <a:xfrm>
              <a:off x="3635275" y="1052225"/>
              <a:ext cx="9200" cy="12975"/>
            </a:xfrm>
            <a:custGeom>
              <a:rect b="b" l="l" r="r" t="t"/>
              <a:pathLst>
                <a:path extrusionOk="0" h="519" w="368">
                  <a:moveTo>
                    <a:pt x="246" y="1"/>
                  </a:moveTo>
                  <a:cubicBezTo>
                    <a:pt x="225" y="1"/>
                    <a:pt x="200" y="9"/>
                    <a:pt x="167" y="26"/>
                  </a:cubicBezTo>
                  <a:cubicBezTo>
                    <a:pt x="134" y="59"/>
                    <a:pt x="67" y="93"/>
                    <a:pt x="34" y="159"/>
                  </a:cubicBezTo>
                  <a:cubicBezTo>
                    <a:pt x="34" y="226"/>
                    <a:pt x="0" y="293"/>
                    <a:pt x="0" y="360"/>
                  </a:cubicBezTo>
                  <a:cubicBezTo>
                    <a:pt x="0" y="393"/>
                    <a:pt x="0" y="460"/>
                    <a:pt x="34" y="493"/>
                  </a:cubicBezTo>
                  <a:cubicBezTo>
                    <a:pt x="50" y="510"/>
                    <a:pt x="75" y="518"/>
                    <a:pt x="100" y="518"/>
                  </a:cubicBezTo>
                  <a:cubicBezTo>
                    <a:pt x="125" y="518"/>
                    <a:pt x="150" y="510"/>
                    <a:pt x="167" y="493"/>
                  </a:cubicBezTo>
                  <a:cubicBezTo>
                    <a:pt x="234" y="460"/>
                    <a:pt x="267" y="393"/>
                    <a:pt x="300" y="360"/>
                  </a:cubicBezTo>
                  <a:cubicBezTo>
                    <a:pt x="334" y="293"/>
                    <a:pt x="334" y="226"/>
                    <a:pt x="334" y="159"/>
                  </a:cubicBezTo>
                  <a:cubicBezTo>
                    <a:pt x="367" y="93"/>
                    <a:pt x="334" y="59"/>
                    <a:pt x="300" y="26"/>
                  </a:cubicBezTo>
                  <a:cubicBezTo>
                    <a:pt x="284" y="9"/>
                    <a:pt x="267" y="1"/>
                    <a:pt x="2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4"/>
            <p:cNvSpPr/>
            <p:nvPr/>
          </p:nvSpPr>
          <p:spPr>
            <a:xfrm>
              <a:off x="3662775" y="985525"/>
              <a:ext cx="25050" cy="62900"/>
            </a:xfrm>
            <a:custGeom>
              <a:rect b="b" l="l" r="r" t="t"/>
              <a:pathLst>
                <a:path extrusionOk="0" h="2516" w="1002">
                  <a:moveTo>
                    <a:pt x="564" y="367"/>
                  </a:moveTo>
                  <a:cubicBezTo>
                    <a:pt x="593" y="367"/>
                    <a:pt x="618" y="376"/>
                    <a:pt x="635" y="392"/>
                  </a:cubicBezTo>
                  <a:cubicBezTo>
                    <a:pt x="701" y="459"/>
                    <a:pt x="735" y="559"/>
                    <a:pt x="768" y="659"/>
                  </a:cubicBezTo>
                  <a:cubicBezTo>
                    <a:pt x="735" y="893"/>
                    <a:pt x="635" y="1093"/>
                    <a:pt x="468" y="1226"/>
                  </a:cubicBezTo>
                  <a:cubicBezTo>
                    <a:pt x="455" y="1252"/>
                    <a:pt x="433" y="1263"/>
                    <a:pt x="410" y="1263"/>
                  </a:cubicBezTo>
                  <a:cubicBezTo>
                    <a:pt x="373" y="1263"/>
                    <a:pt x="335" y="1234"/>
                    <a:pt x="335" y="1193"/>
                  </a:cubicBezTo>
                  <a:cubicBezTo>
                    <a:pt x="268" y="1126"/>
                    <a:pt x="234" y="1026"/>
                    <a:pt x="234" y="926"/>
                  </a:cubicBezTo>
                  <a:cubicBezTo>
                    <a:pt x="234" y="826"/>
                    <a:pt x="268" y="693"/>
                    <a:pt x="301" y="592"/>
                  </a:cubicBezTo>
                  <a:cubicBezTo>
                    <a:pt x="335" y="492"/>
                    <a:pt x="401" y="426"/>
                    <a:pt x="468" y="392"/>
                  </a:cubicBezTo>
                  <a:cubicBezTo>
                    <a:pt x="501" y="376"/>
                    <a:pt x="535" y="367"/>
                    <a:pt x="564" y="367"/>
                  </a:cubicBezTo>
                  <a:close/>
                  <a:moveTo>
                    <a:pt x="618" y="0"/>
                  </a:moveTo>
                  <a:cubicBezTo>
                    <a:pt x="568" y="0"/>
                    <a:pt x="518" y="9"/>
                    <a:pt x="468" y="25"/>
                  </a:cubicBezTo>
                  <a:cubicBezTo>
                    <a:pt x="301" y="159"/>
                    <a:pt x="168" y="326"/>
                    <a:pt x="101" y="526"/>
                  </a:cubicBezTo>
                  <a:cubicBezTo>
                    <a:pt x="34" y="693"/>
                    <a:pt x="1" y="893"/>
                    <a:pt x="1" y="1059"/>
                  </a:cubicBezTo>
                  <a:cubicBezTo>
                    <a:pt x="1" y="1226"/>
                    <a:pt x="34" y="1393"/>
                    <a:pt x="168" y="1526"/>
                  </a:cubicBezTo>
                  <a:cubicBezTo>
                    <a:pt x="211" y="1591"/>
                    <a:pt x="282" y="1628"/>
                    <a:pt x="354" y="1628"/>
                  </a:cubicBezTo>
                  <a:cubicBezTo>
                    <a:pt x="393" y="1628"/>
                    <a:pt x="433" y="1617"/>
                    <a:pt x="468" y="1593"/>
                  </a:cubicBezTo>
                  <a:cubicBezTo>
                    <a:pt x="535" y="1560"/>
                    <a:pt x="568" y="1493"/>
                    <a:pt x="635" y="1460"/>
                  </a:cubicBezTo>
                  <a:cubicBezTo>
                    <a:pt x="668" y="1360"/>
                    <a:pt x="735" y="1293"/>
                    <a:pt x="768" y="1193"/>
                  </a:cubicBezTo>
                  <a:lnTo>
                    <a:pt x="768" y="1193"/>
                  </a:lnTo>
                  <a:cubicBezTo>
                    <a:pt x="768" y="1393"/>
                    <a:pt x="701" y="1593"/>
                    <a:pt x="601" y="1793"/>
                  </a:cubicBezTo>
                  <a:cubicBezTo>
                    <a:pt x="535" y="1927"/>
                    <a:pt x="401" y="2060"/>
                    <a:pt x="268" y="2160"/>
                  </a:cubicBezTo>
                  <a:lnTo>
                    <a:pt x="201" y="2160"/>
                  </a:lnTo>
                  <a:cubicBezTo>
                    <a:pt x="184" y="2144"/>
                    <a:pt x="168" y="2135"/>
                    <a:pt x="155" y="2135"/>
                  </a:cubicBezTo>
                  <a:cubicBezTo>
                    <a:pt x="143" y="2135"/>
                    <a:pt x="134" y="2144"/>
                    <a:pt x="134" y="2160"/>
                  </a:cubicBezTo>
                  <a:cubicBezTo>
                    <a:pt x="101" y="2160"/>
                    <a:pt x="68" y="2194"/>
                    <a:pt x="34" y="2227"/>
                  </a:cubicBezTo>
                  <a:cubicBezTo>
                    <a:pt x="34" y="2294"/>
                    <a:pt x="1" y="2327"/>
                    <a:pt x="1" y="2394"/>
                  </a:cubicBezTo>
                  <a:cubicBezTo>
                    <a:pt x="1" y="2460"/>
                    <a:pt x="34" y="2494"/>
                    <a:pt x="68" y="2494"/>
                  </a:cubicBezTo>
                  <a:cubicBezTo>
                    <a:pt x="82" y="2508"/>
                    <a:pt x="107" y="2516"/>
                    <a:pt x="136" y="2516"/>
                  </a:cubicBezTo>
                  <a:cubicBezTo>
                    <a:pt x="178" y="2516"/>
                    <a:pt x="229" y="2500"/>
                    <a:pt x="268" y="2460"/>
                  </a:cubicBezTo>
                  <a:cubicBezTo>
                    <a:pt x="468" y="2327"/>
                    <a:pt x="635" y="2160"/>
                    <a:pt x="735" y="1960"/>
                  </a:cubicBezTo>
                  <a:cubicBezTo>
                    <a:pt x="902" y="1660"/>
                    <a:pt x="1002" y="1293"/>
                    <a:pt x="1002" y="926"/>
                  </a:cubicBezTo>
                  <a:cubicBezTo>
                    <a:pt x="1002" y="759"/>
                    <a:pt x="968" y="559"/>
                    <a:pt x="935" y="359"/>
                  </a:cubicBezTo>
                  <a:cubicBezTo>
                    <a:pt x="935" y="226"/>
                    <a:pt x="868" y="125"/>
                    <a:pt x="768" y="25"/>
                  </a:cubicBezTo>
                  <a:cubicBezTo>
                    <a:pt x="718" y="9"/>
                    <a:pt x="668" y="0"/>
                    <a:pt x="6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4"/>
            <p:cNvSpPr/>
            <p:nvPr/>
          </p:nvSpPr>
          <p:spPr>
            <a:xfrm>
              <a:off x="3698650" y="965300"/>
              <a:ext cx="19200" cy="32550"/>
            </a:xfrm>
            <a:custGeom>
              <a:rect b="b" l="l" r="r" t="t"/>
              <a:pathLst>
                <a:path extrusionOk="0" h="1302" w="768">
                  <a:moveTo>
                    <a:pt x="768" y="0"/>
                  </a:moveTo>
                  <a:lnTo>
                    <a:pt x="501" y="167"/>
                  </a:lnTo>
                  <a:lnTo>
                    <a:pt x="567" y="934"/>
                  </a:lnTo>
                  <a:cubicBezTo>
                    <a:pt x="567" y="1001"/>
                    <a:pt x="567" y="1035"/>
                    <a:pt x="601" y="1035"/>
                  </a:cubicBezTo>
                  <a:lnTo>
                    <a:pt x="634" y="1035"/>
                  </a:lnTo>
                  <a:cubicBezTo>
                    <a:pt x="667" y="1001"/>
                    <a:pt x="667" y="1001"/>
                    <a:pt x="667" y="968"/>
                  </a:cubicBezTo>
                  <a:cubicBezTo>
                    <a:pt x="701" y="934"/>
                    <a:pt x="701" y="901"/>
                    <a:pt x="701" y="868"/>
                  </a:cubicBezTo>
                  <a:lnTo>
                    <a:pt x="768" y="0"/>
                  </a:lnTo>
                  <a:close/>
                  <a:moveTo>
                    <a:pt x="301" y="267"/>
                  </a:moveTo>
                  <a:lnTo>
                    <a:pt x="0" y="434"/>
                  </a:lnTo>
                  <a:lnTo>
                    <a:pt x="100" y="1201"/>
                  </a:lnTo>
                  <a:cubicBezTo>
                    <a:pt x="100" y="1235"/>
                    <a:pt x="100" y="1268"/>
                    <a:pt x="100" y="1301"/>
                  </a:cubicBezTo>
                  <a:lnTo>
                    <a:pt x="167" y="1301"/>
                  </a:lnTo>
                  <a:cubicBezTo>
                    <a:pt x="167" y="1268"/>
                    <a:pt x="200" y="1268"/>
                    <a:pt x="200" y="1235"/>
                  </a:cubicBezTo>
                  <a:cubicBezTo>
                    <a:pt x="234" y="1201"/>
                    <a:pt x="234" y="1168"/>
                    <a:pt x="234" y="1135"/>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4"/>
            <p:cNvSpPr/>
            <p:nvPr/>
          </p:nvSpPr>
          <p:spPr>
            <a:xfrm>
              <a:off x="3728675" y="960300"/>
              <a:ext cx="32550" cy="49850"/>
            </a:xfrm>
            <a:custGeom>
              <a:rect b="b" l="l" r="r" t="t"/>
              <a:pathLst>
                <a:path extrusionOk="0" h="1994" w="1302">
                  <a:moveTo>
                    <a:pt x="134" y="0"/>
                  </a:moveTo>
                  <a:cubicBezTo>
                    <a:pt x="100" y="34"/>
                    <a:pt x="67" y="67"/>
                    <a:pt x="34" y="100"/>
                  </a:cubicBezTo>
                  <a:cubicBezTo>
                    <a:pt x="34" y="167"/>
                    <a:pt x="0" y="200"/>
                    <a:pt x="0" y="267"/>
                  </a:cubicBezTo>
                  <a:cubicBezTo>
                    <a:pt x="0" y="267"/>
                    <a:pt x="0" y="301"/>
                    <a:pt x="0" y="334"/>
                  </a:cubicBezTo>
                  <a:cubicBezTo>
                    <a:pt x="34" y="367"/>
                    <a:pt x="67" y="367"/>
                    <a:pt x="100" y="367"/>
                  </a:cubicBezTo>
                  <a:lnTo>
                    <a:pt x="834" y="601"/>
                  </a:lnTo>
                  <a:lnTo>
                    <a:pt x="67" y="1635"/>
                  </a:lnTo>
                  <a:cubicBezTo>
                    <a:pt x="34" y="1668"/>
                    <a:pt x="34" y="1735"/>
                    <a:pt x="0" y="1768"/>
                  </a:cubicBezTo>
                  <a:cubicBezTo>
                    <a:pt x="0" y="1802"/>
                    <a:pt x="0" y="1835"/>
                    <a:pt x="0" y="1868"/>
                  </a:cubicBezTo>
                  <a:cubicBezTo>
                    <a:pt x="0" y="1902"/>
                    <a:pt x="0" y="1968"/>
                    <a:pt x="34" y="1968"/>
                  </a:cubicBezTo>
                  <a:cubicBezTo>
                    <a:pt x="50" y="1985"/>
                    <a:pt x="67" y="1993"/>
                    <a:pt x="79" y="1993"/>
                  </a:cubicBezTo>
                  <a:cubicBezTo>
                    <a:pt x="92" y="1993"/>
                    <a:pt x="100" y="1985"/>
                    <a:pt x="100" y="1968"/>
                  </a:cubicBezTo>
                  <a:cubicBezTo>
                    <a:pt x="134" y="1935"/>
                    <a:pt x="167" y="1902"/>
                    <a:pt x="200" y="1868"/>
                  </a:cubicBezTo>
                  <a:lnTo>
                    <a:pt x="1301" y="301"/>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4"/>
            <p:cNvSpPr/>
            <p:nvPr/>
          </p:nvSpPr>
          <p:spPr>
            <a:xfrm>
              <a:off x="1857325" y="2129475"/>
              <a:ext cx="32550" cy="50050"/>
            </a:xfrm>
            <a:custGeom>
              <a:rect b="b" l="l" r="r" t="t"/>
              <a:pathLst>
                <a:path extrusionOk="0" h="2002" w="1302">
                  <a:moveTo>
                    <a:pt x="1168" y="0"/>
                  </a:moveTo>
                  <a:cubicBezTo>
                    <a:pt x="1135" y="34"/>
                    <a:pt x="1102" y="67"/>
                    <a:pt x="1102" y="100"/>
                  </a:cubicBezTo>
                  <a:lnTo>
                    <a:pt x="1" y="1668"/>
                  </a:lnTo>
                  <a:lnTo>
                    <a:pt x="1102" y="2002"/>
                  </a:lnTo>
                  <a:lnTo>
                    <a:pt x="1202" y="2002"/>
                  </a:lnTo>
                  <a:cubicBezTo>
                    <a:pt x="1235" y="1968"/>
                    <a:pt x="1268" y="1935"/>
                    <a:pt x="1268" y="1868"/>
                  </a:cubicBezTo>
                  <a:cubicBezTo>
                    <a:pt x="1302" y="1835"/>
                    <a:pt x="1302" y="1801"/>
                    <a:pt x="1302" y="1735"/>
                  </a:cubicBezTo>
                  <a:cubicBezTo>
                    <a:pt x="1302" y="1701"/>
                    <a:pt x="1302" y="1668"/>
                    <a:pt x="1302" y="1668"/>
                  </a:cubicBezTo>
                  <a:cubicBezTo>
                    <a:pt x="1268" y="1635"/>
                    <a:pt x="1235" y="1601"/>
                    <a:pt x="1235" y="1601"/>
                  </a:cubicBezTo>
                  <a:lnTo>
                    <a:pt x="501" y="1401"/>
                  </a:lnTo>
                  <a:lnTo>
                    <a:pt x="1202" y="367"/>
                  </a:lnTo>
                  <a:cubicBezTo>
                    <a:pt x="1235" y="300"/>
                    <a:pt x="1268" y="267"/>
                    <a:pt x="1268" y="234"/>
                  </a:cubicBezTo>
                  <a:cubicBezTo>
                    <a:pt x="1302" y="200"/>
                    <a:pt x="1302" y="167"/>
                    <a:pt x="1302" y="134"/>
                  </a:cubicBezTo>
                  <a:cubicBezTo>
                    <a:pt x="1302" y="67"/>
                    <a:pt x="1302"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4"/>
            <p:cNvSpPr/>
            <p:nvPr/>
          </p:nvSpPr>
          <p:spPr>
            <a:xfrm>
              <a:off x="1894025" y="2120300"/>
              <a:ext cx="31725" cy="50050"/>
            </a:xfrm>
            <a:custGeom>
              <a:rect b="b" l="l" r="r" t="t"/>
              <a:pathLst>
                <a:path extrusionOk="0" h="2002" w="1269">
                  <a:moveTo>
                    <a:pt x="1135" y="0"/>
                  </a:moveTo>
                  <a:lnTo>
                    <a:pt x="801" y="200"/>
                  </a:lnTo>
                  <a:cubicBezTo>
                    <a:pt x="768" y="234"/>
                    <a:pt x="734" y="267"/>
                    <a:pt x="701" y="300"/>
                  </a:cubicBezTo>
                  <a:cubicBezTo>
                    <a:pt x="668" y="367"/>
                    <a:pt x="668" y="401"/>
                    <a:pt x="668" y="467"/>
                  </a:cubicBezTo>
                  <a:cubicBezTo>
                    <a:pt x="668" y="501"/>
                    <a:pt x="668" y="534"/>
                    <a:pt x="701" y="567"/>
                  </a:cubicBezTo>
                  <a:cubicBezTo>
                    <a:pt x="701" y="567"/>
                    <a:pt x="768" y="567"/>
                    <a:pt x="801" y="534"/>
                  </a:cubicBezTo>
                  <a:lnTo>
                    <a:pt x="901" y="501"/>
                  </a:lnTo>
                  <a:lnTo>
                    <a:pt x="901" y="1201"/>
                  </a:lnTo>
                  <a:cubicBezTo>
                    <a:pt x="834" y="1301"/>
                    <a:pt x="768" y="1401"/>
                    <a:pt x="701" y="1468"/>
                  </a:cubicBezTo>
                  <a:cubicBezTo>
                    <a:pt x="668" y="1535"/>
                    <a:pt x="601" y="1568"/>
                    <a:pt x="534" y="1601"/>
                  </a:cubicBezTo>
                  <a:cubicBezTo>
                    <a:pt x="512" y="1601"/>
                    <a:pt x="490" y="1616"/>
                    <a:pt x="467" y="1616"/>
                  </a:cubicBezTo>
                  <a:cubicBezTo>
                    <a:pt x="456" y="1616"/>
                    <a:pt x="445" y="1612"/>
                    <a:pt x="434" y="1601"/>
                  </a:cubicBezTo>
                  <a:cubicBezTo>
                    <a:pt x="401" y="1568"/>
                    <a:pt x="401" y="1535"/>
                    <a:pt x="401" y="1468"/>
                  </a:cubicBezTo>
                  <a:lnTo>
                    <a:pt x="401" y="434"/>
                  </a:lnTo>
                  <a:lnTo>
                    <a:pt x="134" y="567"/>
                  </a:lnTo>
                  <a:cubicBezTo>
                    <a:pt x="101" y="601"/>
                    <a:pt x="67" y="634"/>
                    <a:pt x="34" y="701"/>
                  </a:cubicBezTo>
                  <a:cubicBezTo>
                    <a:pt x="0" y="734"/>
                    <a:pt x="0" y="767"/>
                    <a:pt x="0" y="834"/>
                  </a:cubicBezTo>
                  <a:cubicBezTo>
                    <a:pt x="0" y="901"/>
                    <a:pt x="0" y="901"/>
                    <a:pt x="34" y="934"/>
                  </a:cubicBezTo>
                  <a:cubicBezTo>
                    <a:pt x="34" y="951"/>
                    <a:pt x="50" y="959"/>
                    <a:pt x="71" y="959"/>
                  </a:cubicBezTo>
                  <a:cubicBezTo>
                    <a:pt x="92" y="959"/>
                    <a:pt x="117" y="951"/>
                    <a:pt x="134" y="934"/>
                  </a:cubicBezTo>
                  <a:lnTo>
                    <a:pt x="167" y="901"/>
                  </a:lnTo>
                  <a:lnTo>
                    <a:pt x="167" y="1668"/>
                  </a:lnTo>
                  <a:cubicBezTo>
                    <a:pt x="167" y="1735"/>
                    <a:pt x="201" y="1802"/>
                    <a:pt x="201" y="1868"/>
                  </a:cubicBezTo>
                  <a:cubicBezTo>
                    <a:pt x="234" y="1935"/>
                    <a:pt x="267" y="1968"/>
                    <a:pt x="334" y="2002"/>
                  </a:cubicBezTo>
                  <a:cubicBezTo>
                    <a:pt x="401" y="2002"/>
                    <a:pt x="467" y="2002"/>
                    <a:pt x="534" y="1968"/>
                  </a:cubicBezTo>
                  <a:cubicBezTo>
                    <a:pt x="601" y="1935"/>
                    <a:pt x="668" y="1868"/>
                    <a:pt x="701" y="1835"/>
                  </a:cubicBezTo>
                  <a:cubicBezTo>
                    <a:pt x="768" y="1768"/>
                    <a:pt x="834" y="1701"/>
                    <a:pt x="901" y="1635"/>
                  </a:cubicBezTo>
                  <a:lnTo>
                    <a:pt x="901" y="1701"/>
                  </a:lnTo>
                  <a:lnTo>
                    <a:pt x="1101" y="1568"/>
                  </a:lnTo>
                  <a:cubicBezTo>
                    <a:pt x="1168" y="1535"/>
                    <a:pt x="1201" y="1501"/>
                    <a:pt x="1235" y="1468"/>
                  </a:cubicBezTo>
                  <a:cubicBezTo>
                    <a:pt x="1235" y="1401"/>
                    <a:pt x="1268" y="1368"/>
                    <a:pt x="1268" y="1335"/>
                  </a:cubicBezTo>
                  <a:cubicBezTo>
                    <a:pt x="1268" y="1268"/>
                    <a:pt x="1268" y="1234"/>
                    <a:pt x="1235" y="1201"/>
                  </a:cubicBezTo>
                  <a:cubicBezTo>
                    <a:pt x="1218" y="1184"/>
                    <a:pt x="1201" y="1176"/>
                    <a:pt x="1185" y="1176"/>
                  </a:cubicBezTo>
                  <a:cubicBezTo>
                    <a:pt x="1168" y="1176"/>
                    <a:pt x="1151" y="1184"/>
                    <a:pt x="1135" y="1201"/>
                  </a:cubicBezTo>
                  <a:lnTo>
                    <a:pt x="11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4"/>
            <p:cNvSpPr/>
            <p:nvPr/>
          </p:nvSpPr>
          <p:spPr>
            <a:xfrm>
              <a:off x="1930725" y="2100700"/>
              <a:ext cx="29200" cy="52775"/>
            </a:xfrm>
            <a:custGeom>
              <a:rect b="b" l="l" r="r" t="t"/>
              <a:pathLst>
                <a:path extrusionOk="0" h="2111" w="1168">
                  <a:moveTo>
                    <a:pt x="988" y="0"/>
                  </a:moveTo>
                  <a:cubicBezTo>
                    <a:pt x="951" y="0"/>
                    <a:pt x="917" y="17"/>
                    <a:pt x="901" y="50"/>
                  </a:cubicBezTo>
                  <a:cubicBezTo>
                    <a:pt x="834" y="84"/>
                    <a:pt x="767" y="117"/>
                    <a:pt x="734" y="184"/>
                  </a:cubicBezTo>
                  <a:cubicBezTo>
                    <a:pt x="634" y="284"/>
                    <a:pt x="567" y="417"/>
                    <a:pt x="501" y="517"/>
                  </a:cubicBezTo>
                  <a:lnTo>
                    <a:pt x="501" y="317"/>
                  </a:lnTo>
                  <a:lnTo>
                    <a:pt x="200" y="517"/>
                  </a:lnTo>
                  <a:cubicBezTo>
                    <a:pt x="134" y="517"/>
                    <a:pt x="100" y="584"/>
                    <a:pt x="67" y="617"/>
                  </a:cubicBezTo>
                  <a:cubicBezTo>
                    <a:pt x="67" y="651"/>
                    <a:pt x="34" y="718"/>
                    <a:pt x="34" y="751"/>
                  </a:cubicBezTo>
                  <a:cubicBezTo>
                    <a:pt x="34" y="818"/>
                    <a:pt x="67" y="851"/>
                    <a:pt x="67" y="884"/>
                  </a:cubicBezTo>
                  <a:cubicBezTo>
                    <a:pt x="100" y="884"/>
                    <a:pt x="134" y="884"/>
                    <a:pt x="200" y="851"/>
                  </a:cubicBezTo>
                  <a:lnTo>
                    <a:pt x="267" y="818"/>
                  </a:lnTo>
                  <a:lnTo>
                    <a:pt x="267" y="1652"/>
                  </a:lnTo>
                  <a:lnTo>
                    <a:pt x="134" y="1718"/>
                  </a:lnTo>
                  <a:cubicBezTo>
                    <a:pt x="34" y="1785"/>
                    <a:pt x="0" y="1885"/>
                    <a:pt x="0" y="1985"/>
                  </a:cubicBezTo>
                  <a:cubicBezTo>
                    <a:pt x="0" y="2018"/>
                    <a:pt x="0" y="2052"/>
                    <a:pt x="34" y="2085"/>
                  </a:cubicBezTo>
                  <a:cubicBezTo>
                    <a:pt x="50" y="2102"/>
                    <a:pt x="67" y="2110"/>
                    <a:pt x="84" y="2110"/>
                  </a:cubicBezTo>
                  <a:cubicBezTo>
                    <a:pt x="100" y="2110"/>
                    <a:pt x="117" y="2102"/>
                    <a:pt x="134" y="2085"/>
                  </a:cubicBezTo>
                  <a:lnTo>
                    <a:pt x="834" y="1685"/>
                  </a:lnTo>
                  <a:cubicBezTo>
                    <a:pt x="867" y="1652"/>
                    <a:pt x="901" y="1618"/>
                    <a:pt x="934" y="1585"/>
                  </a:cubicBezTo>
                  <a:cubicBezTo>
                    <a:pt x="968" y="1518"/>
                    <a:pt x="968" y="1485"/>
                    <a:pt x="968" y="1418"/>
                  </a:cubicBezTo>
                  <a:cubicBezTo>
                    <a:pt x="968" y="1385"/>
                    <a:pt x="968" y="1351"/>
                    <a:pt x="934" y="1318"/>
                  </a:cubicBezTo>
                  <a:cubicBezTo>
                    <a:pt x="934" y="1318"/>
                    <a:pt x="867" y="1318"/>
                    <a:pt x="834" y="1351"/>
                  </a:cubicBezTo>
                  <a:lnTo>
                    <a:pt x="501" y="1518"/>
                  </a:lnTo>
                  <a:lnTo>
                    <a:pt x="501" y="1018"/>
                  </a:lnTo>
                  <a:cubicBezTo>
                    <a:pt x="567" y="851"/>
                    <a:pt x="667" y="718"/>
                    <a:pt x="734" y="584"/>
                  </a:cubicBezTo>
                  <a:cubicBezTo>
                    <a:pt x="767" y="517"/>
                    <a:pt x="834" y="451"/>
                    <a:pt x="867" y="417"/>
                  </a:cubicBezTo>
                  <a:cubicBezTo>
                    <a:pt x="884" y="401"/>
                    <a:pt x="901" y="392"/>
                    <a:pt x="917" y="392"/>
                  </a:cubicBezTo>
                  <a:cubicBezTo>
                    <a:pt x="934" y="392"/>
                    <a:pt x="951" y="401"/>
                    <a:pt x="968" y="417"/>
                  </a:cubicBezTo>
                  <a:lnTo>
                    <a:pt x="1068" y="417"/>
                  </a:lnTo>
                  <a:cubicBezTo>
                    <a:pt x="1101" y="384"/>
                    <a:pt x="1134" y="351"/>
                    <a:pt x="1134" y="317"/>
                  </a:cubicBezTo>
                  <a:cubicBezTo>
                    <a:pt x="1168" y="284"/>
                    <a:pt x="1168" y="217"/>
                    <a:pt x="1168" y="184"/>
                  </a:cubicBezTo>
                  <a:cubicBezTo>
                    <a:pt x="1168" y="117"/>
                    <a:pt x="1134" y="50"/>
                    <a:pt x="1101" y="50"/>
                  </a:cubicBezTo>
                  <a:cubicBezTo>
                    <a:pt x="1068" y="17"/>
                    <a:pt x="1026" y="0"/>
                    <a:pt x="9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4"/>
            <p:cNvSpPr/>
            <p:nvPr/>
          </p:nvSpPr>
          <p:spPr>
            <a:xfrm>
              <a:off x="1965750" y="2069425"/>
              <a:ext cx="27525" cy="63200"/>
            </a:xfrm>
            <a:custGeom>
              <a:rect b="b" l="l" r="r" t="t"/>
              <a:pathLst>
                <a:path extrusionOk="0" h="2528" w="1101">
                  <a:moveTo>
                    <a:pt x="634" y="0"/>
                  </a:moveTo>
                  <a:lnTo>
                    <a:pt x="267" y="201"/>
                  </a:lnTo>
                  <a:cubicBezTo>
                    <a:pt x="200" y="234"/>
                    <a:pt x="167" y="267"/>
                    <a:pt x="134" y="334"/>
                  </a:cubicBezTo>
                  <a:cubicBezTo>
                    <a:pt x="100" y="367"/>
                    <a:pt x="100" y="434"/>
                    <a:pt x="100" y="467"/>
                  </a:cubicBezTo>
                  <a:cubicBezTo>
                    <a:pt x="100" y="501"/>
                    <a:pt x="100" y="568"/>
                    <a:pt x="134" y="568"/>
                  </a:cubicBezTo>
                  <a:cubicBezTo>
                    <a:pt x="148" y="596"/>
                    <a:pt x="162" y="606"/>
                    <a:pt x="178" y="606"/>
                  </a:cubicBezTo>
                  <a:cubicBezTo>
                    <a:pt x="201" y="606"/>
                    <a:pt x="228" y="587"/>
                    <a:pt x="267" y="568"/>
                  </a:cubicBezTo>
                  <a:lnTo>
                    <a:pt x="434" y="467"/>
                  </a:lnTo>
                  <a:lnTo>
                    <a:pt x="434" y="2002"/>
                  </a:lnTo>
                  <a:lnTo>
                    <a:pt x="167" y="2135"/>
                  </a:lnTo>
                  <a:cubicBezTo>
                    <a:pt x="100" y="2169"/>
                    <a:pt x="67" y="2202"/>
                    <a:pt x="34" y="2269"/>
                  </a:cubicBezTo>
                  <a:cubicBezTo>
                    <a:pt x="34" y="2302"/>
                    <a:pt x="0" y="2335"/>
                    <a:pt x="0" y="2402"/>
                  </a:cubicBezTo>
                  <a:cubicBezTo>
                    <a:pt x="0" y="2436"/>
                    <a:pt x="34" y="2469"/>
                    <a:pt x="34" y="2502"/>
                  </a:cubicBezTo>
                  <a:cubicBezTo>
                    <a:pt x="50" y="2519"/>
                    <a:pt x="67" y="2527"/>
                    <a:pt x="88" y="2527"/>
                  </a:cubicBezTo>
                  <a:cubicBezTo>
                    <a:pt x="109" y="2527"/>
                    <a:pt x="134" y="2519"/>
                    <a:pt x="167" y="2502"/>
                  </a:cubicBezTo>
                  <a:lnTo>
                    <a:pt x="934" y="2069"/>
                  </a:lnTo>
                  <a:cubicBezTo>
                    <a:pt x="968" y="2035"/>
                    <a:pt x="1034" y="2002"/>
                    <a:pt x="1068" y="1935"/>
                  </a:cubicBezTo>
                  <a:cubicBezTo>
                    <a:pt x="1068" y="1902"/>
                    <a:pt x="1068" y="1835"/>
                    <a:pt x="1101" y="1802"/>
                  </a:cubicBezTo>
                  <a:cubicBezTo>
                    <a:pt x="1101" y="1768"/>
                    <a:pt x="1068" y="1702"/>
                    <a:pt x="1034" y="1702"/>
                  </a:cubicBezTo>
                  <a:cubicBezTo>
                    <a:pt x="1018" y="1685"/>
                    <a:pt x="1001" y="1677"/>
                    <a:pt x="980" y="1677"/>
                  </a:cubicBezTo>
                  <a:cubicBezTo>
                    <a:pt x="959" y="1677"/>
                    <a:pt x="934" y="1685"/>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4"/>
            <p:cNvSpPr/>
            <p:nvPr/>
          </p:nvSpPr>
          <p:spPr>
            <a:xfrm>
              <a:off x="1999100" y="2063575"/>
              <a:ext cx="32550" cy="49875"/>
            </a:xfrm>
            <a:custGeom>
              <a:rect b="b" l="l" r="r" t="t"/>
              <a:pathLst>
                <a:path extrusionOk="0" h="1995" w="1302">
                  <a:moveTo>
                    <a:pt x="134" y="1"/>
                  </a:moveTo>
                  <a:cubicBezTo>
                    <a:pt x="101" y="34"/>
                    <a:pt x="67" y="68"/>
                    <a:pt x="34" y="101"/>
                  </a:cubicBezTo>
                  <a:cubicBezTo>
                    <a:pt x="34" y="134"/>
                    <a:pt x="0" y="201"/>
                    <a:pt x="0" y="234"/>
                  </a:cubicBezTo>
                  <a:cubicBezTo>
                    <a:pt x="0" y="268"/>
                    <a:pt x="0" y="301"/>
                    <a:pt x="0" y="335"/>
                  </a:cubicBezTo>
                  <a:cubicBezTo>
                    <a:pt x="34" y="335"/>
                    <a:pt x="67" y="368"/>
                    <a:pt x="101" y="368"/>
                  </a:cubicBezTo>
                  <a:lnTo>
                    <a:pt x="834" y="568"/>
                  </a:lnTo>
                  <a:lnTo>
                    <a:pt x="101" y="1635"/>
                  </a:lnTo>
                  <a:cubicBezTo>
                    <a:pt x="67" y="1669"/>
                    <a:pt x="34" y="1702"/>
                    <a:pt x="0" y="1769"/>
                  </a:cubicBezTo>
                  <a:cubicBezTo>
                    <a:pt x="0" y="1802"/>
                    <a:pt x="0" y="1836"/>
                    <a:pt x="0" y="1869"/>
                  </a:cubicBezTo>
                  <a:cubicBezTo>
                    <a:pt x="0" y="1902"/>
                    <a:pt x="34" y="1936"/>
                    <a:pt x="34" y="1969"/>
                  </a:cubicBezTo>
                  <a:cubicBezTo>
                    <a:pt x="50" y="1986"/>
                    <a:pt x="67" y="1994"/>
                    <a:pt x="84" y="1994"/>
                  </a:cubicBezTo>
                  <a:cubicBezTo>
                    <a:pt x="101" y="1994"/>
                    <a:pt x="117" y="1986"/>
                    <a:pt x="134" y="1969"/>
                  </a:cubicBezTo>
                  <a:cubicBezTo>
                    <a:pt x="167" y="1936"/>
                    <a:pt x="201" y="1902"/>
                    <a:pt x="201" y="1869"/>
                  </a:cubicBezTo>
                  <a:lnTo>
                    <a:pt x="1301" y="301"/>
                  </a:lnTo>
                  <a:lnTo>
                    <a:pt x="2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4"/>
            <p:cNvSpPr/>
            <p:nvPr/>
          </p:nvSpPr>
          <p:spPr>
            <a:xfrm>
              <a:off x="2027450" y="2136150"/>
              <a:ext cx="33375" cy="49850"/>
            </a:xfrm>
            <a:custGeom>
              <a:rect b="b" l="l" r="r" t="t"/>
              <a:pathLst>
                <a:path extrusionOk="0" h="1994" w="1335">
                  <a:moveTo>
                    <a:pt x="1201" y="0"/>
                  </a:moveTo>
                  <a:cubicBezTo>
                    <a:pt x="1168" y="33"/>
                    <a:pt x="1135" y="67"/>
                    <a:pt x="1135" y="100"/>
                  </a:cubicBezTo>
                  <a:lnTo>
                    <a:pt x="1" y="1668"/>
                  </a:lnTo>
                  <a:lnTo>
                    <a:pt x="1101" y="1968"/>
                  </a:lnTo>
                  <a:cubicBezTo>
                    <a:pt x="1118" y="1985"/>
                    <a:pt x="1135" y="1993"/>
                    <a:pt x="1151" y="1993"/>
                  </a:cubicBezTo>
                  <a:cubicBezTo>
                    <a:pt x="1168" y="1993"/>
                    <a:pt x="1185" y="1985"/>
                    <a:pt x="1201" y="1968"/>
                  </a:cubicBezTo>
                  <a:cubicBezTo>
                    <a:pt x="1235" y="1968"/>
                    <a:pt x="1235" y="1935"/>
                    <a:pt x="1268" y="1868"/>
                  </a:cubicBezTo>
                  <a:cubicBezTo>
                    <a:pt x="1302" y="1835"/>
                    <a:pt x="1302" y="1801"/>
                    <a:pt x="1302" y="1735"/>
                  </a:cubicBezTo>
                  <a:cubicBezTo>
                    <a:pt x="1302" y="1668"/>
                    <a:pt x="1268" y="1601"/>
                    <a:pt x="1201" y="1601"/>
                  </a:cubicBezTo>
                  <a:lnTo>
                    <a:pt x="468" y="1401"/>
                  </a:lnTo>
                  <a:lnTo>
                    <a:pt x="1268" y="367"/>
                  </a:lnTo>
                  <a:cubicBezTo>
                    <a:pt x="1268" y="300"/>
                    <a:pt x="1302" y="267"/>
                    <a:pt x="1335" y="234"/>
                  </a:cubicBezTo>
                  <a:cubicBezTo>
                    <a:pt x="1335" y="200"/>
                    <a:pt x="1335" y="167"/>
                    <a:pt x="1335" y="133"/>
                  </a:cubicBezTo>
                  <a:cubicBezTo>
                    <a:pt x="1335" y="67"/>
                    <a:pt x="1302" y="33"/>
                    <a:pt x="13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4"/>
            <p:cNvSpPr/>
            <p:nvPr/>
          </p:nvSpPr>
          <p:spPr>
            <a:xfrm>
              <a:off x="2066650" y="2116125"/>
              <a:ext cx="26700" cy="62975"/>
            </a:xfrm>
            <a:custGeom>
              <a:rect b="b" l="l" r="r" t="t"/>
              <a:pathLst>
                <a:path extrusionOk="0" h="2519" w="1068">
                  <a:moveTo>
                    <a:pt x="634" y="0"/>
                  </a:moveTo>
                  <a:lnTo>
                    <a:pt x="234" y="201"/>
                  </a:lnTo>
                  <a:cubicBezTo>
                    <a:pt x="167" y="234"/>
                    <a:pt x="134" y="267"/>
                    <a:pt x="100" y="334"/>
                  </a:cubicBezTo>
                  <a:cubicBezTo>
                    <a:pt x="100" y="367"/>
                    <a:pt x="67" y="401"/>
                    <a:pt x="67" y="467"/>
                  </a:cubicBezTo>
                  <a:cubicBezTo>
                    <a:pt x="67" y="501"/>
                    <a:pt x="100" y="534"/>
                    <a:pt x="100" y="568"/>
                  </a:cubicBezTo>
                  <a:cubicBezTo>
                    <a:pt x="112" y="579"/>
                    <a:pt x="123" y="582"/>
                    <a:pt x="135" y="582"/>
                  </a:cubicBezTo>
                  <a:cubicBezTo>
                    <a:pt x="160" y="582"/>
                    <a:pt x="189" y="568"/>
                    <a:pt x="234" y="568"/>
                  </a:cubicBezTo>
                  <a:lnTo>
                    <a:pt x="401" y="434"/>
                  </a:lnTo>
                  <a:lnTo>
                    <a:pt x="401" y="1969"/>
                  </a:lnTo>
                  <a:lnTo>
                    <a:pt x="134" y="2102"/>
                  </a:lnTo>
                  <a:cubicBezTo>
                    <a:pt x="100" y="2135"/>
                    <a:pt x="34" y="2169"/>
                    <a:pt x="34" y="2235"/>
                  </a:cubicBezTo>
                  <a:cubicBezTo>
                    <a:pt x="0" y="2269"/>
                    <a:pt x="0" y="2335"/>
                    <a:pt x="0" y="2369"/>
                  </a:cubicBezTo>
                  <a:cubicBezTo>
                    <a:pt x="0" y="2402"/>
                    <a:pt x="0" y="2469"/>
                    <a:pt x="34" y="2469"/>
                  </a:cubicBezTo>
                  <a:cubicBezTo>
                    <a:pt x="34" y="2502"/>
                    <a:pt x="50" y="2519"/>
                    <a:pt x="71" y="2519"/>
                  </a:cubicBezTo>
                  <a:cubicBezTo>
                    <a:pt x="92" y="2519"/>
                    <a:pt x="117" y="2502"/>
                    <a:pt x="134" y="2469"/>
                  </a:cubicBezTo>
                  <a:lnTo>
                    <a:pt x="901" y="2035"/>
                  </a:lnTo>
                  <a:cubicBezTo>
                    <a:pt x="968" y="2002"/>
                    <a:pt x="1001" y="1969"/>
                    <a:pt x="1034" y="1935"/>
                  </a:cubicBezTo>
                  <a:cubicBezTo>
                    <a:pt x="1034" y="1868"/>
                    <a:pt x="1068" y="1835"/>
                    <a:pt x="1068" y="1768"/>
                  </a:cubicBezTo>
                  <a:cubicBezTo>
                    <a:pt x="1068" y="1735"/>
                    <a:pt x="1068" y="1702"/>
                    <a:pt x="1034" y="1668"/>
                  </a:cubicBezTo>
                  <a:cubicBezTo>
                    <a:pt x="1001" y="1668"/>
                    <a:pt x="968" y="1668"/>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4"/>
            <p:cNvSpPr/>
            <p:nvPr/>
          </p:nvSpPr>
          <p:spPr>
            <a:xfrm>
              <a:off x="2100000" y="2110800"/>
              <a:ext cx="29225" cy="44550"/>
            </a:xfrm>
            <a:custGeom>
              <a:rect b="b" l="l" r="r" t="t"/>
              <a:pathLst>
                <a:path extrusionOk="0" h="1782" w="1169">
                  <a:moveTo>
                    <a:pt x="704" y="387"/>
                  </a:moveTo>
                  <a:cubicBezTo>
                    <a:pt x="768" y="387"/>
                    <a:pt x="829" y="422"/>
                    <a:pt x="868" y="480"/>
                  </a:cubicBezTo>
                  <a:cubicBezTo>
                    <a:pt x="901" y="547"/>
                    <a:pt x="935" y="647"/>
                    <a:pt x="935" y="747"/>
                  </a:cubicBezTo>
                  <a:cubicBezTo>
                    <a:pt x="935" y="881"/>
                    <a:pt x="901" y="981"/>
                    <a:pt x="801" y="1114"/>
                  </a:cubicBezTo>
                  <a:cubicBezTo>
                    <a:pt x="768" y="1214"/>
                    <a:pt x="668" y="1314"/>
                    <a:pt x="568" y="1414"/>
                  </a:cubicBezTo>
                  <a:cubicBezTo>
                    <a:pt x="518" y="1431"/>
                    <a:pt x="468" y="1439"/>
                    <a:pt x="422" y="1439"/>
                  </a:cubicBezTo>
                  <a:cubicBezTo>
                    <a:pt x="376" y="1439"/>
                    <a:pt x="334" y="1431"/>
                    <a:pt x="301" y="1414"/>
                  </a:cubicBezTo>
                  <a:cubicBezTo>
                    <a:pt x="234" y="1348"/>
                    <a:pt x="201" y="1248"/>
                    <a:pt x="201" y="1147"/>
                  </a:cubicBezTo>
                  <a:cubicBezTo>
                    <a:pt x="201" y="1014"/>
                    <a:pt x="268" y="881"/>
                    <a:pt x="334" y="747"/>
                  </a:cubicBezTo>
                  <a:cubicBezTo>
                    <a:pt x="368" y="614"/>
                    <a:pt x="468" y="514"/>
                    <a:pt x="568" y="447"/>
                  </a:cubicBezTo>
                  <a:cubicBezTo>
                    <a:pt x="610" y="405"/>
                    <a:pt x="657" y="387"/>
                    <a:pt x="704" y="387"/>
                  </a:cubicBezTo>
                  <a:close/>
                  <a:moveTo>
                    <a:pt x="788" y="0"/>
                  </a:moveTo>
                  <a:cubicBezTo>
                    <a:pt x="714" y="0"/>
                    <a:pt x="641" y="31"/>
                    <a:pt x="568" y="80"/>
                  </a:cubicBezTo>
                  <a:cubicBezTo>
                    <a:pt x="468" y="147"/>
                    <a:pt x="368" y="247"/>
                    <a:pt x="268" y="347"/>
                  </a:cubicBezTo>
                  <a:cubicBezTo>
                    <a:pt x="167" y="480"/>
                    <a:pt x="101" y="647"/>
                    <a:pt x="67" y="781"/>
                  </a:cubicBezTo>
                  <a:cubicBezTo>
                    <a:pt x="1" y="947"/>
                    <a:pt x="1" y="1081"/>
                    <a:pt x="1" y="1248"/>
                  </a:cubicBezTo>
                  <a:cubicBezTo>
                    <a:pt x="1" y="1381"/>
                    <a:pt x="1" y="1481"/>
                    <a:pt x="67" y="1614"/>
                  </a:cubicBezTo>
                  <a:cubicBezTo>
                    <a:pt x="101" y="1681"/>
                    <a:pt x="167" y="1748"/>
                    <a:pt x="268" y="1781"/>
                  </a:cubicBezTo>
                  <a:cubicBezTo>
                    <a:pt x="368" y="1781"/>
                    <a:pt x="501" y="1781"/>
                    <a:pt x="568" y="1715"/>
                  </a:cubicBezTo>
                  <a:cubicBezTo>
                    <a:pt x="701" y="1648"/>
                    <a:pt x="801" y="1548"/>
                    <a:pt x="868" y="1448"/>
                  </a:cubicBezTo>
                  <a:cubicBezTo>
                    <a:pt x="968" y="1314"/>
                    <a:pt x="1035" y="1147"/>
                    <a:pt x="1101" y="1014"/>
                  </a:cubicBezTo>
                  <a:cubicBezTo>
                    <a:pt x="1135" y="881"/>
                    <a:pt x="1168" y="747"/>
                    <a:pt x="1168" y="614"/>
                  </a:cubicBezTo>
                  <a:cubicBezTo>
                    <a:pt x="1168" y="447"/>
                    <a:pt x="1135" y="314"/>
                    <a:pt x="1101" y="213"/>
                  </a:cubicBezTo>
                  <a:cubicBezTo>
                    <a:pt x="1035" y="113"/>
                    <a:pt x="968" y="47"/>
                    <a:pt x="868" y="13"/>
                  </a:cubicBezTo>
                  <a:cubicBezTo>
                    <a:pt x="841" y="4"/>
                    <a:pt x="814" y="0"/>
                    <a:pt x="7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4"/>
            <p:cNvSpPr/>
            <p:nvPr/>
          </p:nvSpPr>
          <p:spPr>
            <a:xfrm>
              <a:off x="2135025" y="2087775"/>
              <a:ext cx="29225" cy="47600"/>
            </a:xfrm>
            <a:custGeom>
              <a:rect b="b" l="l" r="r" t="t"/>
              <a:pathLst>
                <a:path extrusionOk="0" h="1904" w="1169">
                  <a:moveTo>
                    <a:pt x="1001" y="0"/>
                  </a:moveTo>
                  <a:cubicBezTo>
                    <a:pt x="968" y="34"/>
                    <a:pt x="935" y="67"/>
                    <a:pt x="901" y="134"/>
                  </a:cubicBezTo>
                  <a:cubicBezTo>
                    <a:pt x="868" y="100"/>
                    <a:pt x="801" y="100"/>
                    <a:pt x="735" y="100"/>
                  </a:cubicBezTo>
                  <a:cubicBezTo>
                    <a:pt x="701" y="134"/>
                    <a:pt x="634" y="134"/>
                    <a:pt x="568" y="167"/>
                  </a:cubicBezTo>
                  <a:cubicBezTo>
                    <a:pt x="401" y="301"/>
                    <a:pt x="234" y="467"/>
                    <a:pt x="167" y="667"/>
                  </a:cubicBezTo>
                  <a:cubicBezTo>
                    <a:pt x="34" y="901"/>
                    <a:pt x="1" y="1134"/>
                    <a:pt x="1" y="1368"/>
                  </a:cubicBezTo>
                  <a:cubicBezTo>
                    <a:pt x="1" y="1635"/>
                    <a:pt x="67" y="1802"/>
                    <a:pt x="201" y="1868"/>
                  </a:cubicBezTo>
                  <a:cubicBezTo>
                    <a:pt x="248" y="1892"/>
                    <a:pt x="300" y="1903"/>
                    <a:pt x="351" y="1903"/>
                  </a:cubicBezTo>
                  <a:cubicBezTo>
                    <a:pt x="444" y="1903"/>
                    <a:pt x="536" y="1866"/>
                    <a:pt x="601" y="1802"/>
                  </a:cubicBezTo>
                  <a:cubicBezTo>
                    <a:pt x="801" y="1702"/>
                    <a:pt x="935" y="1568"/>
                    <a:pt x="1068" y="1401"/>
                  </a:cubicBezTo>
                  <a:cubicBezTo>
                    <a:pt x="1101" y="1301"/>
                    <a:pt x="1168" y="1201"/>
                    <a:pt x="1168" y="1101"/>
                  </a:cubicBezTo>
                  <a:cubicBezTo>
                    <a:pt x="1168" y="1068"/>
                    <a:pt x="1135" y="1034"/>
                    <a:pt x="1135" y="1001"/>
                  </a:cubicBezTo>
                  <a:lnTo>
                    <a:pt x="1035" y="1001"/>
                  </a:lnTo>
                  <a:cubicBezTo>
                    <a:pt x="1001" y="1034"/>
                    <a:pt x="968" y="1068"/>
                    <a:pt x="968" y="1134"/>
                  </a:cubicBezTo>
                  <a:cubicBezTo>
                    <a:pt x="935" y="1168"/>
                    <a:pt x="901" y="1235"/>
                    <a:pt x="868" y="1268"/>
                  </a:cubicBezTo>
                  <a:cubicBezTo>
                    <a:pt x="801" y="1335"/>
                    <a:pt x="701" y="1401"/>
                    <a:pt x="634" y="1468"/>
                  </a:cubicBezTo>
                  <a:cubicBezTo>
                    <a:pt x="556" y="1507"/>
                    <a:pt x="478" y="1523"/>
                    <a:pt x="420" y="1523"/>
                  </a:cubicBezTo>
                  <a:cubicBezTo>
                    <a:pt x="379" y="1523"/>
                    <a:pt x="348" y="1515"/>
                    <a:pt x="334" y="1501"/>
                  </a:cubicBezTo>
                  <a:cubicBezTo>
                    <a:pt x="268" y="1468"/>
                    <a:pt x="234" y="1368"/>
                    <a:pt x="234" y="1235"/>
                  </a:cubicBezTo>
                  <a:cubicBezTo>
                    <a:pt x="234" y="1101"/>
                    <a:pt x="268" y="968"/>
                    <a:pt x="334" y="834"/>
                  </a:cubicBezTo>
                  <a:cubicBezTo>
                    <a:pt x="368" y="701"/>
                    <a:pt x="468" y="601"/>
                    <a:pt x="568" y="534"/>
                  </a:cubicBezTo>
                  <a:cubicBezTo>
                    <a:pt x="634" y="501"/>
                    <a:pt x="735" y="467"/>
                    <a:pt x="801" y="467"/>
                  </a:cubicBezTo>
                  <a:cubicBezTo>
                    <a:pt x="835" y="501"/>
                    <a:pt x="868" y="534"/>
                    <a:pt x="868" y="601"/>
                  </a:cubicBezTo>
                  <a:cubicBezTo>
                    <a:pt x="868" y="634"/>
                    <a:pt x="901" y="701"/>
                    <a:pt x="901" y="701"/>
                  </a:cubicBezTo>
                  <a:lnTo>
                    <a:pt x="1001" y="701"/>
                  </a:lnTo>
                  <a:cubicBezTo>
                    <a:pt x="1035" y="667"/>
                    <a:pt x="1068" y="634"/>
                    <a:pt x="1068" y="601"/>
                  </a:cubicBezTo>
                  <a:cubicBezTo>
                    <a:pt x="1101" y="534"/>
                    <a:pt x="1101" y="467"/>
                    <a:pt x="1101" y="401"/>
                  </a:cubicBezTo>
                  <a:lnTo>
                    <a:pt x="1101" y="167"/>
                  </a:lnTo>
                  <a:cubicBezTo>
                    <a:pt x="1101" y="100"/>
                    <a:pt x="1101" y="67"/>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4"/>
            <p:cNvSpPr/>
            <p:nvPr/>
          </p:nvSpPr>
          <p:spPr>
            <a:xfrm>
              <a:off x="2169225" y="2070250"/>
              <a:ext cx="32550" cy="49850"/>
            </a:xfrm>
            <a:custGeom>
              <a:rect b="b" l="l" r="r" t="t"/>
              <a:pathLst>
                <a:path extrusionOk="0" h="1994" w="1302">
                  <a:moveTo>
                    <a:pt x="134" y="1"/>
                  </a:moveTo>
                  <a:cubicBezTo>
                    <a:pt x="67" y="34"/>
                    <a:pt x="67" y="68"/>
                    <a:pt x="34" y="101"/>
                  </a:cubicBezTo>
                  <a:cubicBezTo>
                    <a:pt x="0" y="134"/>
                    <a:pt x="0" y="201"/>
                    <a:pt x="0" y="234"/>
                  </a:cubicBezTo>
                  <a:cubicBezTo>
                    <a:pt x="0" y="268"/>
                    <a:pt x="0" y="301"/>
                    <a:pt x="0" y="334"/>
                  </a:cubicBezTo>
                  <a:cubicBezTo>
                    <a:pt x="0" y="334"/>
                    <a:pt x="34" y="368"/>
                    <a:pt x="67" y="368"/>
                  </a:cubicBezTo>
                  <a:lnTo>
                    <a:pt x="801" y="568"/>
                  </a:lnTo>
                  <a:lnTo>
                    <a:pt x="67" y="1635"/>
                  </a:lnTo>
                  <a:cubicBezTo>
                    <a:pt x="34" y="1669"/>
                    <a:pt x="34" y="1735"/>
                    <a:pt x="0" y="1769"/>
                  </a:cubicBezTo>
                  <a:cubicBezTo>
                    <a:pt x="0" y="1802"/>
                    <a:pt x="0" y="1835"/>
                    <a:pt x="0" y="1869"/>
                  </a:cubicBezTo>
                  <a:cubicBezTo>
                    <a:pt x="0" y="1902"/>
                    <a:pt x="0" y="1936"/>
                    <a:pt x="34" y="1969"/>
                  </a:cubicBezTo>
                  <a:cubicBezTo>
                    <a:pt x="50" y="1986"/>
                    <a:pt x="67" y="1994"/>
                    <a:pt x="84" y="1994"/>
                  </a:cubicBezTo>
                  <a:cubicBezTo>
                    <a:pt x="100" y="1994"/>
                    <a:pt x="117" y="1986"/>
                    <a:pt x="134" y="1969"/>
                  </a:cubicBezTo>
                  <a:cubicBezTo>
                    <a:pt x="167" y="1936"/>
                    <a:pt x="167" y="1902"/>
                    <a:pt x="200" y="1869"/>
                  </a:cubicBezTo>
                  <a:lnTo>
                    <a:pt x="1301" y="301"/>
                  </a:lnTo>
                  <a:lnTo>
                    <a:pt x="20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4"/>
            <p:cNvSpPr/>
            <p:nvPr/>
          </p:nvSpPr>
          <p:spPr>
            <a:xfrm>
              <a:off x="2201750" y="2041900"/>
              <a:ext cx="31700" cy="58200"/>
            </a:xfrm>
            <a:custGeom>
              <a:rect b="b" l="l" r="r" t="t"/>
              <a:pathLst>
                <a:path extrusionOk="0" h="2328" w="1268">
                  <a:moveTo>
                    <a:pt x="401" y="1"/>
                  </a:moveTo>
                  <a:lnTo>
                    <a:pt x="134" y="134"/>
                  </a:lnTo>
                  <a:cubicBezTo>
                    <a:pt x="100" y="167"/>
                    <a:pt x="34" y="201"/>
                    <a:pt x="34" y="268"/>
                  </a:cubicBezTo>
                  <a:cubicBezTo>
                    <a:pt x="0" y="301"/>
                    <a:pt x="0" y="334"/>
                    <a:pt x="0" y="401"/>
                  </a:cubicBezTo>
                  <a:cubicBezTo>
                    <a:pt x="0" y="401"/>
                    <a:pt x="0" y="434"/>
                    <a:pt x="0" y="434"/>
                  </a:cubicBezTo>
                  <a:cubicBezTo>
                    <a:pt x="34" y="434"/>
                    <a:pt x="67" y="434"/>
                    <a:pt x="134" y="401"/>
                  </a:cubicBezTo>
                  <a:lnTo>
                    <a:pt x="167" y="401"/>
                  </a:lnTo>
                  <a:lnTo>
                    <a:pt x="167" y="1902"/>
                  </a:lnTo>
                  <a:cubicBezTo>
                    <a:pt x="134" y="1935"/>
                    <a:pt x="100" y="1969"/>
                    <a:pt x="67" y="2002"/>
                  </a:cubicBezTo>
                  <a:cubicBezTo>
                    <a:pt x="34" y="2069"/>
                    <a:pt x="0" y="2136"/>
                    <a:pt x="0" y="2202"/>
                  </a:cubicBezTo>
                  <a:cubicBezTo>
                    <a:pt x="0" y="2236"/>
                    <a:pt x="0" y="2269"/>
                    <a:pt x="34" y="2302"/>
                  </a:cubicBezTo>
                  <a:cubicBezTo>
                    <a:pt x="50" y="2319"/>
                    <a:pt x="67" y="2327"/>
                    <a:pt x="88" y="2327"/>
                  </a:cubicBezTo>
                  <a:cubicBezTo>
                    <a:pt x="109" y="2327"/>
                    <a:pt x="134" y="2319"/>
                    <a:pt x="167" y="2302"/>
                  </a:cubicBezTo>
                  <a:lnTo>
                    <a:pt x="401" y="2136"/>
                  </a:lnTo>
                  <a:cubicBezTo>
                    <a:pt x="467" y="2102"/>
                    <a:pt x="501" y="2069"/>
                    <a:pt x="534" y="2035"/>
                  </a:cubicBezTo>
                  <a:cubicBezTo>
                    <a:pt x="567" y="1969"/>
                    <a:pt x="567" y="1935"/>
                    <a:pt x="567" y="1869"/>
                  </a:cubicBezTo>
                  <a:cubicBezTo>
                    <a:pt x="567" y="1802"/>
                    <a:pt x="534" y="1769"/>
                    <a:pt x="501" y="1769"/>
                  </a:cubicBezTo>
                  <a:cubicBezTo>
                    <a:pt x="501" y="1769"/>
                    <a:pt x="467" y="1769"/>
                    <a:pt x="401" y="1802"/>
                  </a:cubicBezTo>
                  <a:lnTo>
                    <a:pt x="401" y="1135"/>
                  </a:lnTo>
                  <a:cubicBezTo>
                    <a:pt x="434" y="1068"/>
                    <a:pt x="501" y="968"/>
                    <a:pt x="567" y="868"/>
                  </a:cubicBezTo>
                  <a:cubicBezTo>
                    <a:pt x="601" y="801"/>
                    <a:pt x="634" y="768"/>
                    <a:pt x="701" y="735"/>
                  </a:cubicBezTo>
                  <a:lnTo>
                    <a:pt x="834" y="735"/>
                  </a:lnTo>
                  <a:cubicBezTo>
                    <a:pt x="868" y="768"/>
                    <a:pt x="868" y="835"/>
                    <a:pt x="868" y="901"/>
                  </a:cubicBezTo>
                  <a:lnTo>
                    <a:pt x="868" y="1535"/>
                  </a:lnTo>
                  <a:cubicBezTo>
                    <a:pt x="834" y="1568"/>
                    <a:pt x="801" y="1602"/>
                    <a:pt x="767" y="1635"/>
                  </a:cubicBezTo>
                  <a:cubicBezTo>
                    <a:pt x="734" y="1669"/>
                    <a:pt x="701" y="1735"/>
                    <a:pt x="734" y="1802"/>
                  </a:cubicBezTo>
                  <a:cubicBezTo>
                    <a:pt x="701" y="1835"/>
                    <a:pt x="734" y="1902"/>
                    <a:pt x="734" y="1935"/>
                  </a:cubicBezTo>
                  <a:cubicBezTo>
                    <a:pt x="751" y="1952"/>
                    <a:pt x="767" y="1960"/>
                    <a:pt x="788" y="1960"/>
                  </a:cubicBezTo>
                  <a:cubicBezTo>
                    <a:pt x="809" y="1960"/>
                    <a:pt x="834" y="1952"/>
                    <a:pt x="868" y="1935"/>
                  </a:cubicBezTo>
                  <a:lnTo>
                    <a:pt x="1134" y="1769"/>
                  </a:lnTo>
                  <a:cubicBezTo>
                    <a:pt x="1168" y="1735"/>
                    <a:pt x="1201" y="1702"/>
                    <a:pt x="1234" y="1669"/>
                  </a:cubicBezTo>
                  <a:cubicBezTo>
                    <a:pt x="1268" y="1602"/>
                    <a:pt x="1268" y="1568"/>
                    <a:pt x="1268" y="1502"/>
                  </a:cubicBezTo>
                  <a:cubicBezTo>
                    <a:pt x="1268" y="1435"/>
                    <a:pt x="1268" y="1402"/>
                    <a:pt x="1234" y="1402"/>
                  </a:cubicBezTo>
                  <a:cubicBezTo>
                    <a:pt x="1201" y="1402"/>
                    <a:pt x="1168" y="1402"/>
                    <a:pt x="1101" y="1435"/>
                  </a:cubicBezTo>
                  <a:lnTo>
                    <a:pt x="1101" y="768"/>
                  </a:lnTo>
                  <a:cubicBezTo>
                    <a:pt x="1101" y="668"/>
                    <a:pt x="1101" y="568"/>
                    <a:pt x="1068" y="468"/>
                  </a:cubicBezTo>
                  <a:cubicBezTo>
                    <a:pt x="1034" y="434"/>
                    <a:pt x="968" y="368"/>
                    <a:pt x="901" y="368"/>
                  </a:cubicBezTo>
                  <a:cubicBezTo>
                    <a:pt x="834" y="368"/>
                    <a:pt x="767" y="401"/>
                    <a:pt x="701" y="434"/>
                  </a:cubicBezTo>
                  <a:cubicBezTo>
                    <a:pt x="634" y="468"/>
                    <a:pt x="601" y="501"/>
                    <a:pt x="534" y="534"/>
                  </a:cubicBezTo>
                  <a:cubicBezTo>
                    <a:pt x="501" y="601"/>
                    <a:pt x="434"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4"/>
            <p:cNvSpPr/>
            <p:nvPr/>
          </p:nvSpPr>
          <p:spPr>
            <a:xfrm>
              <a:off x="2239275" y="2023550"/>
              <a:ext cx="30050" cy="50575"/>
            </a:xfrm>
            <a:custGeom>
              <a:rect b="b" l="l" r="r" t="t"/>
              <a:pathLst>
                <a:path extrusionOk="0" h="2023" w="1202">
                  <a:moveTo>
                    <a:pt x="367" y="1"/>
                  </a:moveTo>
                  <a:cubicBezTo>
                    <a:pt x="334" y="34"/>
                    <a:pt x="301" y="68"/>
                    <a:pt x="267" y="101"/>
                  </a:cubicBezTo>
                  <a:cubicBezTo>
                    <a:pt x="267" y="168"/>
                    <a:pt x="234" y="234"/>
                    <a:pt x="234" y="301"/>
                  </a:cubicBezTo>
                  <a:lnTo>
                    <a:pt x="234" y="568"/>
                  </a:lnTo>
                  <a:lnTo>
                    <a:pt x="167" y="635"/>
                  </a:lnTo>
                  <a:cubicBezTo>
                    <a:pt x="100" y="635"/>
                    <a:pt x="67" y="701"/>
                    <a:pt x="34" y="735"/>
                  </a:cubicBezTo>
                  <a:cubicBezTo>
                    <a:pt x="34" y="768"/>
                    <a:pt x="0" y="835"/>
                    <a:pt x="0" y="868"/>
                  </a:cubicBezTo>
                  <a:cubicBezTo>
                    <a:pt x="0" y="935"/>
                    <a:pt x="34" y="968"/>
                    <a:pt x="34" y="1002"/>
                  </a:cubicBezTo>
                  <a:cubicBezTo>
                    <a:pt x="50" y="1018"/>
                    <a:pt x="67" y="1027"/>
                    <a:pt x="88" y="1027"/>
                  </a:cubicBezTo>
                  <a:cubicBezTo>
                    <a:pt x="109" y="1027"/>
                    <a:pt x="134" y="1018"/>
                    <a:pt x="167" y="1002"/>
                  </a:cubicBezTo>
                  <a:lnTo>
                    <a:pt x="234" y="935"/>
                  </a:lnTo>
                  <a:lnTo>
                    <a:pt x="234" y="1702"/>
                  </a:lnTo>
                  <a:cubicBezTo>
                    <a:pt x="234" y="1802"/>
                    <a:pt x="267" y="1902"/>
                    <a:pt x="334" y="2002"/>
                  </a:cubicBezTo>
                  <a:cubicBezTo>
                    <a:pt x="371" y="2014"/>
                    <a:pt x="407" y="2022"/>
                    <a:pt x="445" y="2022"/>
                  </a:cubicBezTo>
                  <a:cubicBezTo>
                    <a:pt x="512" y="2022"/>
                    <a:pt x="583" y="1999"/>
                    <a:pt x="667" y="1936"/>
                  </a:cubicBezTo>
                  <a:cubicBezTo>
                    <a:pt x="768" y="1869"/>
                    <a:pt x="868" y="1802"/>
                    <a:pt x="934" y="1735"/>
                  </a:cubicBezTo>
                  <a:cubicBezTo>
                    <a:pt x="1034" y="1635"/>
                    <a:pt x="1101" y="1569"/>
                    <a:pt x="1168" y="1469"/>
                  </a:cubicBezTo>
                  <a:cubicBezTo>
                    <a:pt x="1168" y="1402"/>
                    <a:pt x="1168" y="1368"/>
                    <a:pt x="1168" y="1302"/>
                  </a:cubicBezTo>
                  <a:cubicBezTo>
                    <a:pt x="1201" y="1268"/>
                    <a:pt x="1168" y="1235"/>
                    <a:pt x="1168" y="1202"/>
                  </a:cubicBezTo>
                  <a:lnTo>
                    <a:pt x="1068" y="1202"/>
                  </a:lnTo>
                  <a:cubicBezTo>
                    <a:pt x="1034" y="1235"/>
                    <a:pt x="1001" y="1268"/>
                    <a:pt x="1001" y="1302"/>
                  </a:cubicBezTo>
                  <a:cubicBezTo>
                    <a:pt x="901" y="1435"/>
                    <a:pt x="801" y="1535"/>
                    <a:pt x="667" y="1602"/>
                  </a:cubicBezTo>
                  <a:cubicBezTo>
                    <a:pt x="620" y="1626"/>
                    <a:pt x="573" y="1649"/>
                    <a:pt x="538" y="1649"/>
                  </a:cubicBezTo>
                  <a:cubicBezTo>
                    <a:pt x="523" y="1649"/>
                    <a:pt x="510" y="1645"/>
                    <a:pt x="501" y="1635"/>
                  </a:cubicBezTo>
                  <a:cubicBezTo>
                    <a:pt x="467" y="1635"/>
                    <a:pt x="467" y="1602"/>
                    <a:pt x="467" y="1502"/>
                  </a:cubicBezTo>
                  <a:lnTo>
                    <a:pt x="467" y="801"/>
                  </a:lnTo>
                  <a:lnTo>
                    <a:pt x="901" y="601"/>
                  </a:lnTo>
                  <a:cubicBezTo>
                    <a:pt x="934" y="568"/>
                    <a:pt x="968" y="535"/>
                    <a:pt x="1001" y="501"/>
                  </a:cubicBezTo>
                  <a:cubicBezTo>
                    <a:pt x="1034" y="434"/>
                    <a:pt x="1034" y="401"/>
                    <a:pt x="1034" y="334"/>
                  </a:cubicBezTo>
                  <a:cubicBezTo>
                    <a:pt x="1034" y="301"/>
                    <a:pt x="1034" y="268"/>
                    <a:pt x="1001" y="234"/>
                  </a:cubicBezTo>
                  <a:cubicBezTo>
                    <a:pt x="984" y="218"/>
                    <a:pt x="968" y="209"/>
                    <a:pt x="951" y="209"/>
                  </a:cubicBezTo>
                  <a:cubicBezTo>
                    <a:pt x="934" y="209"/>
                    <a:pt x="918" y="218"/>
                    <a:pt x="901" y="234"/>
                  </a:cubicBezTo>
                  <a:lnTo>
                    <a:pt x="467" y="468"/>
                  </a:lnTo>
                  <a:lnTo>
                    <a:pt x="467" y="168"/>
                  </a:lnTo>
                  <a:cubicBezTo>
                    <a:pt x="467" y="101"/>
                    <a:pt x="467" y="68"/>
                    <a:pt x="4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4"/>
            <p:cNvSpPr/>
            <p:nvPr/>
          </p:nvSpPr>
          <p:spPr>
            <a:xfrm>
              <a:off x="2274300" y="2002075"/>
              <a:ext cx="29200" cy="52025"/>
            </a:xfrm>
            <a:custGeom>
              <a:rect b="b" l="l" r="r" t="t"/>
              <a:pathLst>
                <a:path extrusionOk="0" h="2081" w="1168">
                  <a:moveTo>
                    <a:pt x="384" y="1"/>
                  </a:moveTo>
                  <a:cubicBezTo>
                    <a:pt x="367" y="1"/>
                    <a:pt x="351" y="9"/>
                    <a:pt x="334" y="26"/>
                  </a:cubicBezTo>
                  <a:cubicBezTo>
                    <a:pt x="301" y="59"/>
                    <a:pt x="267" y="93"/>
                    <a:pt x="267" y="126"/>
                  </a:cubicBezTo>
                  <a:cubicBezTo>
                    <a:pt x="234" y="193"/>
                    <a:pt x="234" y="259"/>
                    <a:pt x="234" y="326"/>
                  </a:cubicBezTo>
                  <a:lnTo>
                    <a:pt x="234" y="626"/>
                  </a:lnTo>
                  <a:lnTo>
                    <a:pt x="134" y="693"/>
                  </a:lnTo>
                  <a:cubicBezTo>
                    <a:pt x="100" y="693"/>
                    <a:pt x="67" y="760"/>
                    <a:pt x="34" y="793"/>
                  </a:cubicBezTo>
                  <a:cubicBezTo>
                    <a:pt x="0" y="826"/>
                    <a:pt x="0" y="893"/>
                    <a:pt x="0" y="960"/>
                  </a:cubicBezTo>
                  <a:cubicBezTo>
                    <a:pt x="0" y="993"/>
                    <a:pt x="0" y="1027"/>
                    <a:pt x="34" y="1060"/>
                  </a:cubicBezTo>
                  <a:cubicBezTo>
                    <a:pt x="34" y="1077"/>
                    <a:pt x="50" y="1085"/>
                    <a:pt x="71" y="1085"/>
                  </a:cubicBezTo>
                  <a:cubicBezTo>
                    <a:pt x="92" y="1085"/>
                    <a:pt x="117" y="1077"/>
                    <a:pt x="134" y="1060"/>
                  </a:cubicBezTo>
                  <a:lnTo>
                    <a:pt x="234" y="993"/>
                  </a:lnTo>
                  <a:lnTo>
                    <a:pt x="234" y="1760"/>
                  </a:lnTo>
                  <a:cubicBezTo>
                    <a:pt x="200" y="1861"/>
                    <a:pt x="267" y="1994"/>
                    <a:pt x="334" y="2061"/>
                  </a:cubicBezTo>
                  <a:cubicBezTo>
                    <a:pt x="358" y="2073"/>
                    <a:pt x="387" y="2081"/>
                    <a:pt x="421" y="2081"/>
                  </a:cubicBezTo>
                  <a:cubicBezTo>
                    <a:pt x="478" y="2081"/>
                    <a:pt x="549" y="2057"/>
                    <a:pt x="634" y="1994"/>
                  </a:cubicBezTo>
                  <a:cubicBezTo>
                    <a:pt x="734" y="1927"/>
                    <a:pt x="834" y="1861"/>
                    <a:pt x="901" y="1794"/>
                  </a:cubicBezTo>
                  <a:cubicBezTo>
                    <a:pt x="1001" y="1694"/>
                    <a:pt x="1068" y="1627"/>
                    <a:pt x="1134" y="1527"/>
                  </a:cubicBezTo>
                  <a:cubicBezTo>
                    <a:pt x="1168" y="1460"/>
                    <a:pt x="1168" y="1427"/>
                    <a:pt x="1168" y="1394"/>
                  </a:cubicBezTo>
                  <a:cubicBezTo>
                    <a:pt x="1168" y="1327"/>
                    <a:pt x="1168" y="1293"/>
                    <a:pt x="1134" y="1260"/>
                  </a:cubicBezTo>
                  <a:lnTo>
                    <a:pt x="1068" y="1260"/>
                  </a:lnTo>
                  <a:cubicBezTo>
                    <a:pt x="1034" y="1293"/>
                    <a:pt x="1001" y="1327"/>
                    <a:pt x="968" y="1360"/>
                  </a:cubicBezTo>
                  <a:cubicBezTo>
                    <a:pt x="868" y="1494"/>
                    <a:pt x="768" y="1594"/>
                    <a:pt x="634" y="1660"/>
                  </a:cubicBezTo>
                  <a:cubicBezTo>
                    <a:pt x="587" y="1684"/>
                    <a:pt x="540" y="1708"/>
                    <a:pt x="504" y="1708"/>
                  </a:cubicBezTo>
                  <a:cubicBezTo>
                    <a:pt x="490" y="1708"/>
                    <a:pt x="477" y="1703"/>
                    <a:pt x="467" y="1694"/>
                  </a:cubicBezTo>
                  <a:cubicBezTo>
                    <a:pt x="467" y="1694"/>
                    <a:pt x="467" y="1660"/>
                    <a:pt x="467" y="1594"/>
                  </a:cubicBezTo>
                  <a:lnTo>
                    <a:pt x="467" y="893"/>
                  </a:lnTo>
                  <a:lnTo>
                    <a:pt x="868" y="626"/>
                  </a:lnTo>
                  <a:cubicBezTo>
                    <a:pt x="901" y="593"/>
                    <a:pt x="968" y="560"/>
                    <a:pt x="968" y="526"/>
                  </a:cubicBezTo>
                  <a:cubicBezTo>
                    <a:pt x="1001" y="460"/>
                    <a:pt x="1001" y="426"/>
                    <a:pt x="1001" y="359"/>
                  </a:cubicBezTo>
                  <a:cubicBezTo>
                    <a:pt x="1034" y="326"/>
                    <a:pt x="1001" y="293"/>
                    <a:pt x="968" y="259"/>
                  </a:cubicBezTo>
                  <a:cubicBezTo>
                    <a:pt x="968" y="243"/>
                    <a:pt x="959" y="234"/>
                    <a:pt x="943" y="234"/>
                  </a:cubicBezTo>
                  <a:cubicBezTo>
                    <a:pt x="926" y="234"/>
                    <a:pt x="901" y="243"/>
                    <a:pt x="868" y="259"/>
                  </a:cubicBezTo>
                  <a:lnTo>
                    <a:pt x="434" y="493"/>
                  </a:lnTo>
                  <a:lnTo>
                    <a:pt x="434" y="193"/>
                  </a:lnTo>
                  <a:cubicBezTo>
                    <a:pt x="467" y="126"/>
                    <a:pt x="434" y="93"/>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4"/>
            <p:cNvSpPr/>
            <p:nvPr/>
          </p:nvSpPr>
          <p:spPr>
            <a:xfrm>
              <a:off x="2303475" y="1990000"/>
              <a:ext cx="34225" cy="70275"/>
            </a:xfrm>
            <a:custGeom>
              <a:rect b="b" l="l" r="r" t="t"/>
              <a:pathLst>
                <a:path extrusionOk="0" h="2811" w="1369">
                  <a:moveTo>
                    <a:pt x="968" y="409"/>
                  </a:moveTo>
                  <a:cubicBezTo>
                    <a:pt x="1002" y="442"/>
                    <a:pt x="1068" y="476"/>
                    <a:pt x="1068" y="542"/>
                  </a:cubicBezTo>
                  <a:cubicBezTo>
                    <a:pt x="1102" y="609"/>
                    <a:pt x="1102" y="642"/>
                    <a:pt x="1102" y="709"/>
                  </a:cubicBezTo>
                  <a:cubicBezTo>
                    <a:pt x="1102" y="842"/>
                    <a:pt x="1068" y="943"/>
                    <a:pt x="1002" y="1043"/>
                  </a:cubicBezTo>
                  <a:cubicBezTo>
                    <a:pt x="968" y="1143"/>
                    <a:pt x="868" y="1243"/>
                    <a:pt x="768" y="1309"/>
                  </a:cubicBezTo>
                  <a:cubicBezTo>
                    <a:pt x="735" y="1343"/>
                    <a:pt x="693" y="1359"/>
                    <a:pt x="651" y="1359"/>
                  </a:cubicBezTo>
                  <a:cubicBezTo>
                    <a:pt x="610" y="1359"/>
                    <a:pt x="568" y="1343"/>
                    <a:pt x="535" y="1309"/>
                  </a:cubicBezTo>
                  <a:cubicBezTo>
                    <a:pt x="468" y="1276"/>
                    <a:pt x="434" y="1176"/>
                    <a:pt x="434" y="1109"/>
                  </a:cubicBezTo>
                  <a:cubicBezTo>
                    <a:pt x="434" y="1009"/>
                    <a:pt x="468" y="909"/>
                    <a:pt x="501" y="809"/>
                  </a:cubicBezTo>
                  <a:cubicBezTo>
                    <a:pt x="568" y="676"/>
                    <a:pt x="635" y="542"/>
                    <a:pt x="768" y="442"/>
                  </a:cubicBezTo>
                  <a:cubicBezTo>
                    <a:pt x="835" y="409"/>
                    <a:pt x="901" y="409"/>
                    <a:pt x="968" y="409"/>
                  </a:cubicBezTo>
                  <a:close/>
                  <a:moveTo>
                    <a:pt x="968" y="0"/>
                  </a:moveTo>
                  <a:cubicBezTo>
                    <a:pt x="893" y="0"/>
                    <a:pt x="818" y="25"/>
                    <a:pt x="768" y="75"/>
                  </a:cubicBezTo>
                  <a:cubicBezTo>
                    <a:pt x="701" y="109"/>
                    <a:pt x="635" y="142"/>
                    <a:pt x="601" y="209"/>
                  </a:cubicBezTo>
                  <a:cubicBezTo>
                    <a:pt x="535" y="275"/>
                    <a:pt x="468" y="342"/>
                    <a:pt x="434" y="442"/>
                  </a:cubicBezTo>
                  <a:lnTo>
                    <a:pt x="434" y="309"/>
                  </a:lnTo>
                  <a:lnTo>
                    <a:pt x="168" y="476"/>
                  </a:lnTo>
                  <a:cubicBezTo>
                    <a:pt x="101" y="509"/>
                    <a:pt x="68" y="542"/>
                    <a:pt x="34" y="576"/>
                  </a:cubicBezTo>
                  <a:cubicBezTo>
                    <a:pt x="1" y="642"/>
                    <a:pt x="1" y="676"/>
                    <a:pt x="1" y="742"/>
                  </a:cubicBezTo>
                  <a:cubicBezTo>
                    <a:pt x="1" y="776"/>
                    <a:pt x="1" y="809"/>
                    <a:pt x="34" y="842"/>
                  </a:cubicBezTo>
                  <a:cubicBezTo>
                    <a:pt x="51" y="859"/>
                    <a:pt x="68" y="867"/>
                    <a:pt x="88" y="867"/>
                  </a:cubicBezTo>
                  <a:cubicBezTo>
                    <a:pt x="109" y="867"/>
                    <a:pt x="134" y="859"/>
                    <a:pt x="168" y="842"/>
                  </a:cubicBezTo>
                  <a:lnTo>
                    <a:pt x="201" y="809"/>
                  </a:lnTo>
                  <a:lnTo>
                    <a:pt x="201" y="2410"/>
                  </a:lnTo>
                  <a:lnTo>
                    <a:pt x="168" y="2444"/>
                  </a:lnTo>
                  <a:cubicBezTo>
                    <a:pt x="101" y="2477"/>
                    <a:pt x="68" y="2510"/>
                    <a:pt x="34" y="2544"/>
                  </a:cubicBezTo>
                  <a:cubicBezTo>
                    <a:pt x="34" y="2610"/>
                    <a:pt x="1" y="2644"/>
                    <a:pt x="1" y="2710"/>
                  </a:cubicBezTo>
                  <a:cubicBezTo>
                    <a:pt x="1" y="2744"/>
                    <a:pt x="1" y="2777"/>
                    <a:pt x="34" y="2811"/>
                  </a:cubicBezTo>
                  <a:cubicBezTo>
                    <a:pt x="68" y="2811"/>
                    <a:pt x="101" y="2811"/>
                    <a:pt x="168" y="2777"/>
                  </a:cubicBezTo>
                  <a:lnTo>
                    <a:pt x="568" y="2544"/>
                  </a:lnTo>
                  <a:cubicBezTo>
                    <a:pt x="635" y="2544"/>
                    <a:pt x="668" y="2477"/>
                    <a:pt x="701" y="2444"/>
                  </a:cubicBezTo>
                  <a:cubicBezTo>
                    <a:pt x="701" y="2410"/>
                    <a:pt x="735" y="2344"/>
                    <a:pt x="735" y="2310"/>
                  </a:cubicBezTo>
                  <a:cubicBezTo>
                    <a:pt x="735" y="2243"/>
                    <a:pt x="735" y="2243"/>
                    <a:pt x="701" y="2177"/>
                  </a:cubicBezTo>
                  <a:cubicBezTo>
                    <a:pt x="690" y="2166"/>
                    <a:pt x="679" y="2162"/>
                    <a:pt x="667" y="2162"/>
                  </a:cubicBezTo>
                  <a:cubicBezTo>
                    <a:pt x="642" y="2162"/>
                    <a:pt x="612" y="2177"/>
                    <a:pt x="568" y="2177"/>
                  </a:cubicBezTo>
                  <a:lnTo>
                    <a:pt x="434" y="2277"/>
                  </a:lnTo>
                  <a:lnTo>
                    <a:pt x="434" y="1710"/>
                  </a:lnTo>
                  <a:cubicBezTo>
                    <a:pt x="501" y="1710"/>
                    <a:pt x="568" y="1676"/>
                    <a:pt x="601" y="1676"/>
                  </a:cubicBezTo>
                  <a:cubicBezTo>
                    <a:pt x="668" y="1676"/>
                    <a:pt x="735" y="1643"/>
                    <a:pt x="801" y="1610"/>
                  </a:cubicBezTo>
                  <a:cubicBezTo>
                    <a:pt x="935" y="1510"/>
                    <a:pt x="1068" y="1376"/>
                    <a:pt x="1135" y="1209"/>
                  </a:cubicBezTo>
                  <a:cubicBezTo>
                    <a:pt x="1268" y="1009"/>
                    <a:pt x="1335" y="776"/>
                    <a:pt x="1335" y="542"/>
                  </a:cubicBezTo>
                  <a:cubicBezTo>
                    <a:pt x="1368" y="375"/>
                    <a:pt x="1302" y="209"/>
                    <a:pt x="1168" y="75"/>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4"/>
            <p:cNvSpPr/>
            <p:nvPr/>
          </p:nvSpPr>
          <p:spPr>
            <a:xfrm>
              <a:off x="2342675" y="1969550"/>
              <a:ext cx="26725" cy="49850"/>
            </a:xfrm>
            <a:custGeom>
              <a:rect b="b" l="l" r="r" t="t"/>
              <a:pathLst>
                <a:path extrusionOk="0" h="1994" w="1069">
                  <a:moveTo>
                    <a:pt x="918" y="1"/>
                  </a:moveTo>
                  <a:cubicBezTo>
                    <a:pt x="901" y="1"/>
                    <a:pt x="885" y="9"/>
                    <a:pt x="868" y="26"/>
                  </a:cubicBezTo>
                  <a:cubicBezTo>
                    <a:pt x="868" y="26"/>
                    <a:pt x="835" y="59"/>
                    <a:pt x="835" y="59"/>
                  </a:cubicBezTo>
                  <a:lnTo>
                    <a:pt x="801" y="126"/>
                  </a:lnTo>
                  <a:cubicBezTo>
                    <a:pt x="784" y="109"/>
                    <a:pt x="759" y="101"/>
                    <a:pt x="734" y="101"/>
                  </a:cubicBezTo>
                  <a:cubicBezTo>
                    <a:pt x="709" y="101"/>
                    <a:pt x="684" y="109"/>
                    <a:pt x="668" y="126"/>
                  </a:cubicBezTo>
                  <a:cubicBezTo>
                    <a:pt x="601" y="126"/>
                    <a:pt x="568" y="159"/>
                    <a:pt x="501" y="193"/>
                  </a:cubicBezTo>
                  <a:cubicBezTo>
                    <a:pt x="368" y="259"/>
                    <a:pt x="234" y="393"/>
                    <a:pt x="134" y="560"/>
                  </a:cubicBezTo>
                  <a:cubicBezTo>
                    <a:pt x="101" y="660"/>
                    <a:pt x="67" y="793"/>
                    <a:pt x="34" y="927"/>
                  </a:cubicBezTo>
                  <a:cubicBezTo>
                    <a:pt x="34" y="1027"/>
                    <a:pt x="67" y="1127"/>
                    <a:pt x="134" y="1193"/>
                  </a:cubicBezTo>
                  <a:cubicBezTo>
                    <a:pt x="158" y="1206"/>
                    <a:pt x="192" y="1213"/>
                    <a:pt x="232" y="1213"/>
                  </a:cubicBezTo>
                  <a:cubicBezTo>
                    <a:pt x="303" y="1213"/>
                    <a:pt x="395" y="1190"/>
                    <a:pt x="501" y="1127"/>
                  </a:cubicBezTo>
                  <a:cubicBezTo>
                    <a:pt x="568" y="1093"/>
                    <a:pt x="668" y="1093"/>
                    <a:pt x="734" y="1060"/>
                  </a:cubicBezTo>
                  <a:cubicBezTo>
                    <a:pt x="801" y="1093"/>
                    <a:pt x="801" y="1093"/>
                    <a:pt x="801" y="1160"/>
                  </a:cubicBezTo>
                  <a:cubicBezTo>
                    <a:pt x="801" y="1193"/>
                    <a:pt x="801" y="1227"/>
                    <a:pt x="768" y="1260"/>
                  </a:cubicBezTo>
                  <a:cubicBezTo>
                    <a:pt x="701" y="1360"/>
                    <a:pt x="634" y="1427"/>
                    <a:pt x="534" y="1460"/>
                  </a:cubicBezTo>
                  <a:cubicBezTo>
                    <a:pt x="468" y="1494"/>
                    <a:pt x="401" y="1527"/>
                    <a:pt x="368" y="1527"/>
                  </a:cubicBezTo>
                  <a:cubicBezTo>
                    <a:pt x="301" y="1527"/>
                    <a:pt x="267" y="1527"/>
                    <a:pt x="234" y="1494"/>
                  </a:cubicBezTo>
                  <a:cubicBezTo>
                    <a:pt x="234" y="1460"/>
                    <a:pt x="201" y="1427"/>
                    <a:pt x="201" y="1394"/>
                  </a:cubicBezTo>
                  <a:lnTo>
                    <a:pt x="101" y="1394"/>
                  </a:lnTo>
                  <a:cubicBezTo>
                    <a:pt x="67" y="1427"/>
                    <a:pt x="67" y="1460"/>
                    <a:pt x="34" y="1494"/>
                  </a:cubicBezTo>
                  <a:cubicBezTo>
                    <a:pt x="1" y="1560"/>
                    <a:pt x="1" y="1627"/>
                    <a:pt x="1" y="1694"/>
                  </a:cubicBezTo>
                  <a:lnTo>
                    <a:pt x="1" y="1827"/>
                  </a:lnTo>
                  <a:cubicBezTo>
                    <a:pt x="1" y="1861"/>
                    <a:pt x="1" y="1927"/>
                    <a:pt x="34" y="1994"/>
                  </a:cubicBezTo>
                  <a:lnTo>
                    <a:pt x="134" y="1994"/>
                  </a:lnTo>
                  <a:cubicBezTo>
                    <a:pt x="134" y="1961"/>
                    <a:pt x="134" y="1961"/>
                    <a:pt x="167" y="1961"/>
                  </a:cubicBezTo>
                  <a:lnTo>
                    <a:pt x="201" y="1894"/>
                  </a:lnTo>
                  <a:lnTo>
                    <a:pt x="368" y="1894"/>
                  </a:lnTo>
                  <a:cubicBezTo>
                    <a:pt x="401" y="1894"/>
                    <a:pt x="468" y="1861"/>
                    <a:pt x="534" y="1827"/>
                  </a:cubicBezTo>
                  <a:cubicBezTo>
                    <a:pt x="701" y="1727"/>
                    <a:pt x="835" y="1560"/>
                    <a:pt x="935" y="1394"/>
                  </a:cubicBezTo>
                  <a:cubicBezTo>
                    <a:pt x="1001" y="1294"/>
                    <a:pt x="1068" y="1160"/>
                    <a:pt x="1068" y="1027"/>
                  </a:cubicBezTo>
                  <a:cubicBezTo>
                    <a:pt x="1068" y="927"/>
                    <a:pt x="1035" y="860"/>
                    <a:pt x="1001" y="793"/>
                  </a:cubicBezTo>
                  <a:cubicBezTo>
                    <a:pt x="952" y="744"/>
                    <a:pt x="904" y="713"/>
                    <a:pt x="855" y="713"/>
                  </a:cubicBezTo>
                  <a:cubicBezTo>
                    <a:pt x="837" y="713"/>
                    <a:pt x="819" y="717"/>
                    <a:pt x="801" y="726"/>
                  </a:cubicBezTo>
                  <a:cubicBezTo>
                    <a:pt x="701" y="726"/>
                    <a:pt x="601" y="760"/>
                    <a:pt x="501" y="793"/>
                  </a:cubicBezTo>
                  <a:cubicBezTo>
                    <a:pt x="434" y="827"/>
                    <a:pt x="401" y="827"/>
                    <a:pt x="334" y="827"/>
                  </a:cubicBezTo>
                  <a:cubicBezTo>
                    <a:pt x="301" y="827"/>
                    <a:pt x="301" y="827"/>
                    <a:pt x="301" y="793"/>
                  </a:cubicBezTo>
                  <a:cubicBezTo>
                    <a:pt x="301" y="760"/>
                    <a:pt x="301" y="726"/>
                    <a:pt x="334" y="693"/>
                  </a:cubicBezTo>
                  <a:cubicBezTo>
                    <a:pt x="368" y="626"/>
                    <a:pt x="468" y="560"/>
                    <a:pt x="534" y="526"/>
                  </a:cubicBezTo>
                  <a:cubicBezTo>
                    <a:pt x="568" y="493"/>
                    <a:pt x="634" y="493"/>
                    <a:pt x="668" y="460"/>
                  </a:cubicBezTo>
                  <a:lnTo>
                    <a:pt x="768" y="460"/>
                  </a:lnTo>
                  <a:cubicBezTo>
                    <a:pt x="768" y="493"/>
                    <a:pt x="801" y="560"/>
                    <a:pt x="801" y="560"/>
                  </a:cubicBezTo>
                  <a:cubicBezTo>
                    <a:pt x="818" y="576"/>
                    <a:pt x="835" y="585"/>
                    <a:pt x="851" y="585"/>
                  </a:cubicBezTo>
                  <a:cubicBezTo>
                    <a:pt x="868" y="585"/>
                    <a:pt x="885" y="576"/>
                    <a:pt x="901" y="560"/>
                  </a:cubicBezTo>
                  <a:cubicBezTo>
                    <a:pt x="935" y="526"/>
                    <a:pt x="968" y="493"/>
                    <a:pt x="1001" y="426"/>
                  </a:cubicBezTo>
                  <a:cubicBezTo>
                    <a:pt x="1001" y="393"/>
                    <a:pt x="1001" y="326"/>
                    <a:pt x="1001" y="259"/>
                  </a:cubicBezTo>
                  <a:lnTo>
                    <a:pt x="1001" y="193"/>
                  </a:lnTo>
                  <a:cubicBezTo>
                    <a:pt x="1001" y="126"/>
                    <a:pt x="968" y="93"/>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4"/>
            <p:cNvSpPr/>
            <p:nvPr/>
          </p:nvSpPr>
          <p:spPr>
            <a:xfrm>
              <a:off x="2386050" y="1953975"/>
              <a:ext cx="9200" cy="41875"/>
            </a:xfrm>
            <a:custGeom>
              <a:rect b="b" l="l" r="r" t="t"/>
              <a:pathLst>
                <a:path extrusionOk="0" h="1675" w="368">
                  <a:moveTo>
                    <a:pt x="267" y="0"/>
                  </a:moveTo>
                  <a:cubicBezTo>
                    <a:pt x="245" y="0"/>
                    <a:pt x="223" y="15"/>
                    <a:pt x="200" y="15"/>
                  </a:cubicBezTo>
                  <a:cubicBezTo>
                    <a:pt x="134" y="49"/>
                    <a:pt x="100" y="115"/>
                    <a:pt x="67" y="182"/>
                  </a:cubicBezTo>
                  <a:cubicBezTo>
                    <a:pt x="34" y="215"/>
                    <a:pt x="0" y="282"/>
                    <a:pt x="0" y="349"/>
                  </a:cubicBezTo>
                  <a:cubicBezTo>
                    <a:pt x="0" y="415"/>
                    <a:pt x="34" y="449"/>
                    <a:pt x="67" y="482"/>
                  </a:cubicBezTo>
                  <a:cubicBezTo>
                    <a:pt x="84" y="499"/>
                    <a:pt x="100" y="507"/>
                    <a:pt x="121" y="507"/>
                  </a:cubicBezTo>
                  <a:cubicBezTo>
                    <a:pt x="142" y="507"/>
                    <a:pt x="167" y="499"/>
                    <a:pt x="200" y="482"/>
                  </a:cubicBezTo>
                  <a:cubicBezTo>
                    <a:pt x="234" y="449"/>
                    <a:pt x="267" y="415"/>
                    <a:pt x="300" y="349"/>
                  </a:cubicBezTo>
                  <a:cubicBezTo>
                    <a:pt x="334" y="282"/>
                    <a:pt x="367" y="215"/>
                    <a:pt x="367" y="182"/>
                  </a:cubicBezTo>
                  <a:cubicBezTo>
                    <a:pt x="367" y="115"/>
                    <a:pt x="334" y="49"/>
                    <a:pt x="300" y="15"/>
                  </a:cubicBezTo>
                  <a:cubicBezTo>
                    <a:pt x="289" y="4"/>
                    <a:pt x="278" y="0"/>
                    <a:pt x="267" y="0"/>
                  </a:cubicBezTo>
                  <a:close/>
                  <a:moveTo>
                    <a:pt x="246" y="1158"/>
                  </a:moveTo>
                  <a:cubicBezTo>
                    <a:pt x="225" y="1158"/>
                    <a:pt x="200" y="1166"/>
                    <a:pt x="167" y="1183"/>
                  </a:cubicBezTo>
                  <a:cubicBezTo>
                    <a:pt x="134" y="1216"/>
                    <a:pt x="67" y="1249"/>
                    <a:pt x="67" y="1316"/>
                  </a:cubicBezTo>
                  <a:cubicBezTo>
                    <a:pt x="34" y="1383"/>
                    <a:pt x="0" y="1450"/>
                    <a:pt x="0" y="1516"/>
                  </a:cubicBezTo>
                  <a:cubicBezTo>
                    <a:pt x="0" y="1550"/>
                    <a:pt x="34" y="1616"/>
                    <a:pt x="67" y="1650"/>
                  </a:cubicBezTo>
                  <a:cubicBezTo>
                    <a:pt x="84" y="1666"/>
                    <a:pt x="100" y="1675"/>
                    <a:pt x="117" y="1675"/>
                  </a:cubicBezTo>
                  <a:cubicBezTo>
                    <a:pt x="134" y="1675"/>
                    <a:pt x="150" y="1666"/>
                    <a:pt x="167" y="1650"/>
                  </a:cubicBezTo>
                  <a:cubicBezTo>
                    <a:pt x="234" y="1616"/>
                    <a:pt x="267" y="1550"/>
                    <a:pt x="300" y="1516"/>
                  </a:cubicBezTo>
                  <a:cubicBezTo>
                    <a:pt x="334" y="1450"/>
                    <a:pt x="334" y="1383"/>
                    <a:pt x="367" y="1316"/>
                  </a:cubicBezTo>
                  <a:cubicBezTo>
                    <a:pt x="367" y="1249"/>
                    <a:pt x="334" y="1216"/>
                    <a:pt x="300" y="1183"/>
                  </a:cubicBezTo>
                  <a:cubicBezTo>
                    <a:pt x="284" y="1166"/>
                    <a:pt x="267" y="1158"/>
                    <a:pt x="246" y="1158"/>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4"/>
            <p:cNvSpPr/>
            <p:nvPr/>
          </p:nvSpPr>
          <p:spPr>
            <a:xfrm>
              <a:off x="2412725" y="1906175"/>
              <a:ext cx="25050" cy="82375"/>
            </a:xfrm>
            <a:custGeom>
              <a:rect b="b" l="l" r="r" t="t"/>
              <a:pathLst>
                <a:path extrusionOk="0" h="3295" w="1002">
                  <a:moveTo>
                    <a:pt x="918" y="1"/>
                  </a:moveTo>
                  <a:cubicBezTo>
                    <a:pt x="901" y="1"/>
                    <a:pt x="885" y="9"/>
                    <a:pt x="868" y="26"/>
                  </a:cubicBezTo>
                  <a:cubicBezTo>
                    <a:pt x="835" y="26"/>
                    <a:pt x="835" y="59"/>
                    <a:pt x="801" y="92"/>
                  </a:cubicBezTo>
                  <a:cubicBezTo>
                    <a:pt x="801" y="126"/>
                    <a:pt x="768" y="193"/>
                    <a:pt x="768" y="226"/>
                  </a:cubicBezTo>
                  <a:lnTo>
                    <a:pt x="34" y="3061"/>
                  </a:lnTo>
                  <a:cubicBezTo>
                    <a:pt x="1" y="3095"/>
                    <a:pt x="1" y="3161"/>
                    <a:pt x="1" y="3228"/>
                  </a:cubicBezTo>
                  <a:cubicBezTo>
                    <a:pt x="1" y="3261"/>
                    <a:pt x="1" y="3295"/>
                    <a:pt x="34" y="3295"/>
                  </a:cubicBezTo>
                  <a:lnTo>
                    <a:pt x="134" y="3295"/>
                  </a:lnTo>
                  <a:cubicBezTo>
                    <a:pt x="134" y="3295"/>
                    <a:pt x="167" y="3261"/>
                    <a:pt x="201" y="3228"/>
                  </a:cubicBezTo>
                  <a:cubicBezTo>
                    <a:pt x="201" y="3195"/>
                    <a:pt x="234" y="3128"/>
                    <a:pt x="234" y="3095"/>
                  </a:cubicBezTo>
                  <a:lnTo>
                    <a:pt x="968" y="259"/>
                  </a:lnTo>
                  <a:cubicBezTo>
                    <a:pt x="968" y="193"/>
                    <a:pt x="1001" y="159"/>
                    <a:pt x="1001" y="92"/>
                  </a:cubicBezTo>
                  <a:cubicBezTo>
                    <a:pt x="1001" y="59"/>
                    <a:pt x="968" y="26"/>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4"/>
            <p:cNvSpPr/>
            <p:nvPr/>
          </p:nvSpPr>
          <p:spPr>
            <a:xfrm>
              <a:off x="2446925" y="1886800"/>
              <a:ext cx="25025" cy="82575"/>
            </a:xfrm>
            <a:custGeom>
              <a:rect b="b" l="l" r="r" t="t"/>
              <a:pathLst>
                <a:path extrusionOk="0" h="3303" w="1001">
                  <a:moveTo>
                    <a:pt x="901" y="0"/>
                  </a:moveTo>
                  <a:cubicBezTo>
                    <a:pt x="868" y="0"/>
                    <a:pt x="834" y="34"/>
                    <a:pt x="834" y="67"/>
                  </a:cubicBezTo>
                  <a:cubicBezTo>
                    <a:pt x="801" y="100"/>
                    <a:pt x="767" y="167"/>
                    <a:pt x="767" y="200"/>
                  </a:cubicBezTo>
                  <a:lnTo>
                    <a:pt x="34" y="3036"/>
                  </a:lnTo>
                  <a:cubicBezTo>
                    <a:pt x="34" y="3102"/>
                    <a:pt x="34" y="3136"/>
                    <a:pt x="34" y="3203"/>
                  </a:cubicBezTo>
                  <a:cubicBezTo>
                    <a:pt x="0" y="3236"/>
                    <a:pt x="34" y="3269"/>
                    <a:pt x="67" y="3303"/>
                  </a:cubicBezTo>
                  <a:lnTo>
                    <a:pt x="134" y="3303"/>
                  </a:lnTo>
                  <a:cubicBezTo>
                    <a:pt x="167" y="3269"/>
                    <a:pt x="200" y="3236"/>
                    <a:pt x="200" y="3203"/>
                  </a:cubicBezTo>
                  <a:cubicBezTo>
                    <a:pt x="234" y="3169"/>
                    <a:pt x="234" y="3102"/>
                    <a:pt x="267" y="3069"/>
                  </a:cubicBezTo>
                  <a:lnTo>
                    <a:pt x="968" y="234"/>
                  </a:lnTo>
                  <a:cubicBezTo>
                    <a:pt x="1001" y="200"/>
                    <a:pt x="1001" y="134"/>
                    <a:pt x="1001" y="67"/>
                  </a:cubicBezTo>
                  <a:cubicBezTo>
                    <a:pt x="1001" y="34"/>
                    <a:pt x="1001"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4"/>
            <p:cNvSpPr/>
            <p:nvPr/>
          </p:nvSpPr>
          <p:spPr>
            <a:xfrm>
              <a:off x="2476950" y="1888875"/>
              <a:ext cx="35875" cy="54450"/>
            </a:xfrm>
            <a:custGeom>
              <a:rect b="b" l="l" r="r" t="t"/>
              <a:pathLst>
                <a:path extrusionOk="0" h="2178" w="1435">
                  <a:moveTo>
                    <a:pt x="1088" y="1"/>
                  </a:moveTo>
                  <a:cubicBezTo>
                    <a:pt x="1051" y="1"/>
                    <a:pt x="1017" y="17"/>
                    <a:pt x="1001" y="51"/>
                  </a:cubicBezTo>
                  <a:cubicBezTo>
                    <a:pt x="934" y="51"/>
                    <a:pt x="901" y="117"/>
                    <a:pt x="867" y="151"/>
                  </a:cubicBezTo>
                  <a:cubicBezTo>
                    <a:pt x="801" y="217"/>
                    <a:pt x="767" y="251"/>
                    <a:pt x="734" y="317"/>
                  </a:cubicBezTo>
                  <a:cubicBezTo>
                    <a:pt x="734" y="284"/>
                    <a:pt x="701" y="284"/>
                    <a:pt x="667" y="284"/>
                  </a:cubicBezTo>
                  <a:cubicBezTo>
                    <a:pt x="634" y="267"/>
                    <a:pt x="609" y="259"/>
                    <a:pt x="588" y="259"/>
                  </a:cubicBezTo>
                  <a:cubicBezTo>
                    <a:pt x="567" y="259"/>
                    <a:pt x="550" y="267"/>
                    <a:pt x="534" y="284"/>
                  </a:cubicBezTo>
                  <a:cubicBezTo>
                    <a:pt x="500" y="284"/>
                    <a:pt x="467" y="317"/>
                    <a:pt x="434" y="384"/>
                  </a:cubicBezTo>
                  <a:cubicBezTo>
                    <a:pt x="400" y="418"/>
                    <a:pt x="367" y="484"/>
                    <a:pt x="334" y="551"/>
                  </a:cubicBezTo>
                  <a:lnTo>
                    <a:pt x="334" y="451"/>
                  </a:lnTo>
                  <a:lnTo>
                    <a:pt x="167" y="584"/>
                  </a:lnTo>
                  <a:cubicBezTo>
                    <a:pt x="134" y="618"/>
                    <a:pt x="67" y="651"/>
                    <a:pt x="67" y="718"/>
                  </a:cubicBezTo>
                  <a:cubicBezTo>
                    <a:pt x="33" y="751"/>
                    <a:pt x="33" y="818"/>
                    <a:pt x="33" y="851"/>
                  </a:cubicBezTo>
                  <a:cubicBezTo>
                    <a:pt x="0" y="885"/>
                    <a:pt x="33" y="918"/>
                    <a:pt x="67" y="951"/>
                  </a:cubicBezTo>
                  <a:cubicBezTo>
                    <a:pt x="67" y="968"/>
                    <a:pt x="75" y="976"/>
                    <a:pt x="92" y="976"/>
                  </a:cubicBezTo>
                  <a:cubicBezTo>
                    <a:pt x="109" y="976"/>
                    <a:pt x="134" y="968"/>
                    <a:pt x="167" y="951"/>
                  </a:cubicBezTo>
                  <a:lnTo>
                    <a:pt x="167" y="1785"/>
                  </a:lnTo>
                  <a:cubicBezTo>
                    <a:pt x="100" y="1819"/>
                    <a:pt x="67" y="1852"/>
                    <a:pt x="67" y="1919"/>
                  </a:cubicBezTo>
                  <a:cubicBezTo>
                    <a:pt x="33" y="1952"/>
                    <a:pt x="33" y="1985"/>
                    <a:pt x="33" y="2052"/>
                  </a:cubicBezTo>
                  <a:cubicBezTo>
                    <a:pt x="0" y="2085"/>
                    <a:pt x="33" y="2119"/>
                    <a:pt x="67" y="2152"/>
                  </a:cubicBezTo>
                  <a:cubicBezTo>
                    <a:pt x="67" y="2169"/>
                    <a:pt x="83" y="2177"/>
                    <a:pt x="104" y="2177"/>
                  </a:cubicBezTo>
                  <a:cubicBezTo>
                    <a:pt x="125" y="2177"/>
                    <a:pt x="150" y="2169"/>
                    <a:pt x="167" y="2152"/>
                  </a:cubicBezTo>
                  <a:lnTo>
                    <a:pt x="367" y="2052"/>
                  </a:lnTo>
                  <a:cubicBezTo>
                    <a:pt x="434" y="2019"/>
                    <a:pt x="467" y="1952"/>
                    <a:pt x="500" y="1919"/>
                  </a:cubicBezTo>
                  <a:cubicBezTo>
                    <a:pt x="500" y="1885"/>
                    <a:pt x="534" y="1819"/>
                    <a:pt x="534" y="1785"/>
                  </a:cubicBezTo>
                  <a:cubicBezTo>
                    <a:pt x="534" y="1718"/>
                    <a:pt x="534" y="1685"/>
                    <a:pt x="500" y="1685"/>
                  </a:cubicBezTo>
                  <a:cubicBezTo>
                    <a:pt x="484" y="1668"/>
                    <a:pt x="467" y="1660"/>
                    <a:pt x="450" y="1660"/>
                  </a:cubicBezTo>
                  <a:cubicBezTo>
                    <a:pt x="434" y="1660"/>
                    <a:pt x="417" y="1668"/>
                    <a:pt x="400" y="1685"/>
                  </a:cubicBezTo>
                  <a:lnTo>
                    <a:pt x="400" y="985"/>
                  </a:lnTo>
                  <a:cubicBezTo>
                    <a:pt x="400" y="885"/>
                    <a:pt x="434" y="818"/>
                    <a:pt x="467" y="751"/>
                  </a:cubicBezTo>
                  <a:cubicBezTo>
                    <a:pt x="500" y="718"/>
                    <a:pt x="534" y="684"/>
                    <a:pt x="567" y="684"/>
                  </a:cubicBezTo>
                  <a:lnTo>
                    <a:pt x="601" y="684"/>
                  </a:lnTo>
                  <a:cubicBezTo>
                    <a:pt x="634" y="718"/>
                    <a:pt x="634" y="751"/>
                    <a:pt x="601" y="784"/>
                  </a:cubicBezTo>
                  <a:lnTo>
                    <a:pt x="601" y="1885"/>
                  </a:lnTo>
                  <a:lnTo>
                    <a:pt x="834" y="1752"/>
                  </a:lnTo>
                  <a:cubicBezTo>
                    <a:pt x="867" y="1718"/>
                    <a:pt x="934" y="1685"/>
                    <a:pt x="934" y="1652"/>
                  </a:cubicBezTo>
                  <a:cubicBezTo>
                    <a:pt x="967" y="1585"/>
                    <a:pt x="967" y="1552"/>
                    <a:pt x="967" y="1485"/>
                  </a:cubicBezTo>
                  <a:cubicBezTo>
                    <a:pt x="967" y="1452"/>
                    <a:pt x="967" y="1418"/>
                    <a:pt x="934" y="1385"/>
                  </a:cubicBezTo>
                  <a:cubicBezTo>
                    <a:pt x="934" y="1368"/>
                    <a:pt x="926" y="1360"/>
                    <a:pt x="909" y="1360"/>
                  </a:cubicBezTo>
                  <a:cubicBezTo>
                    <a:pt x="892" y="1360"/>
                    <a:pt x="867" y="1368"/>
                    <a:pt x="834" y="1385"/>
                  </a:cubicBezTo>
                  <a:lnTo>
                    <a:pt x="834" y="684"/>
                  </a:lnTo>
                  <a:cubicBezTo>
                    <a:pt x="867" y="618"/>
                    <a:pt x="901" y="518"/>
                    <a:pt x="934" y="451"/>
                  </a:cubicBezTo>
                  <a:cubicBezTo>
                    <a:pt x="967" y="418"/>
                    <a:pt x="967" y="418"/>
                    <a:pt x="1001" y="384"/>
                  </a:cubicBezTo>
                  <a:lnTo>
                    <a:pt x="1068" y="384"/>
                  </a:lnTo>
                  <a:lnTo>
                    <a:pt x="1068" y="484"/>
                  </a:lnTo>
                  <a:lnTo>
                    <a:pt x="1068" y="1585"/>
                  </a:lnTo>
                  <a:lnTo>
                    <a:pt x="1301" y="1485"/>
                  </a:lnTo>
                  <a:cubicBezTo>
                    <a:pt x="1334" y="1452"/>
                    <a:pt x="1368" y="1418"/>
                    <a:pt x="1401" y="1352"/>
                  </a:cubicBezTo>
                  <a:cubicBezTo>
                    <a:pt x="1434" y="1318"/>
                    <a:pt x="1434" y="1251"/>
                    <a:pt x="1434" y="1218"/>
                  </a:cubicBezTo>
                  <a:cubicBezTo>
                    <a:pt x="1434" y="1185"/>
                    <a:pt x="1434" y="1118"/>
                    <a:pt x="1401" y="1118"/>
                  </a:cubicBezTo>
                  <a:cubicBezTo>
                    <a:pt x="1384" y="1101"/>
                    <a:pt x="1368" y="1093"/>
                    <a:pt x="1351" y="1093"/>
                  </a:cubicBezTo>
                  <a:cubicBezTo>
                    <a:pt x="1334" y="1093"/>
                    <a:pt x="1318" y="1101"/>
                    <a:pt x="1301" y="1118"/>
                  </a:cubicBezTo>
                  <a:lnTo>
                    <a:pt x="1301" y="351"/>
                  </a:lnTo>
                  <a:cubicBezTo>
                    <a:pt x="1301" y="217"/>
                    <a:pt x="1268" y="117"/>
                    <a:pt x="1201" y="51"/>
                  </a:cubicBezTo>
                  <a:cubicBezTo>
                    <a:pt x="1168" y="17"/>
                    <a:pt x="1126" y="1"/>
                    <a:pt x="10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4"/>
            <p:cNvSpPr/>
            <p:nvPr/>
          </p:nvSpPr>
          <p:spPr>
            <a:xfrm>
              <a:off x="2512800" y="1867250"/>
              <a:ext cx="32550" cy="72725"/>
            </a:xfrm>
            <a:custGeom>
              <a:rect b="b" l="l" r="r" t="t"/>
              <a:pathLst>
                <a:path extrusionOk="0" h="2909" w="1302">
                  <a:moveTo>
                    <a:pt x="1233" y="0"/>
                  </a:moveTo>
                  <a:cubicBezTo>
                    <a:pt x="1209" y="0"/>
                    <a:pt x="1179" y="15"/>
                    <a:pt x="1135" y="15"/>
                  </a:cubicBezTo>
                  <a:lnTo>
                    <a:pt x="934" y="148"/>
                  </a:lnTo>
                  <a:cubicBezTo>
                    <a:pt x="868" y="182"/>
                    <a:pt x="834" y="215"/>
                    <a:pt x="801" y="282"/>
                  </a:cubicBezTo>
                  <a:cubicBezTo>
                    <a:pt x="801" y="315"/>
                    <a:pt x="768" y="349"/>
                    <a:pt x="768" y="415"/>
                  </a:cubicBezTo>
                  <a:cubicBezTo>
                    <a:pt x="768" y="449"/>
                    <a:pt x="768" y="482"/>
                    <a:pt x="801" y="515"/>
                  </a:cubicBezTo>
                  <a:cubicBezTo>
                    <a:pt x="818" y="532"/>
                    <a:pt x="834" y="540"/>
                    <a:pt x="851" y="540"/>
                  </a:cubicBezTo>
                  <a:cubicBezTo>
                    <a:pt x="868" y="540"/>
                    <a:pt x="884" y="532"/>
                    <a:pt x="901" y="515"/>
                  </a:cubicBezTo>
                  <a:lnTo>
                    <a:pt x="901" y="515"/>
                  </a:lnTo>
                  <a:lnTo>
                    <a:pt x="668" y="1483"/>
                  </a:lnTo>
                  <a:lnTo>
                    <a:pt x="367" y="816"/>
                  </a:lnTo>
                  <a:cubicBezTo>
                    <a:pt x="434" y="782"/>
                    <a:pt x="467" y="749"/>
                    <a:pt x="501" y="715"/>
                  </a:cubicBezTo>
                  <a:cubicBezTo>
                    <a:pt x="501" y="682"/>
                    <a:pt x="534" y="615"/>
                    <a:pt x="534" y="582"/>
                  </a:cubicBezTo>
                  <a:cubicBezTo>
                    <a:pt x="534" y="515"/>
                    <a:pt x="534" y="482"/>
                    <a:pt x="501" y="449"/>
                  </a:cubicBezTo>
                  <a:cubicBezTo>
                    <a:pt x="467" y="449"/>
                    <a:pt x="434" y="449"/>
                    <a:pt x="367" y="482"/>
                  </a:cubicBezTo>
                  <a:lnTo>
                    <a:pt x="167" y="615"/>
                  </a:lnTo>
                  <a:cubicBezTo>
                    <a:pt x="134" y="615"/>
                    <a:pt x="67" y="682"/>
                    <a:pt x="67" y="715"/>
                  </a:cubicBezTo>
                  <a:cubicBezTo>
                    <a:pt x="34" y="749"/>
                    <a:pt x="0" y="816"/>
                    <a:pt x="0" y="849"/>
                  </a:cubicBezTo>
                  <a:cubicBezTo>
                    <a:pt x="0" y="882"/>
                    <a:pt x="0" y="916"/>
                    <a:pt x="34" y="949"/>
                  </a:cubicBezTo>
                  <a:cubicBezTo>
                    <a:pt x="50" y="966"/>
                    <a:pt x="67" y="974"/>
                    <a:pt x="84" y="974"/>
                  </a:cubicBezTo>
                  <a:cubicBezTo>
                    <a:pt x="101" y="974"/>
                    <a:pt x="117" y="966"/>
                    <a:pt x="134" y="949"/>
                  </a:cubicBezTo>
                  <a:lnTo>
                    <a:pt x="501" y="1916"/>
                  </a:lnTo>
                  <a:lnTo>
                    <a:pt x="401" y="2383"/>
                  </a:lnTo>
                  <a:lnTo>
                    <a:pt x="167" y="2517"/>
                  </a:lnTo>
                  <a:cubicBezTo>
                    <a:pt x="134" y="2550"/>
                    <a:pt x="67" y="2583"/>
                    <a:pt x="67" y="2617"/>
                  </a:cubicBezTo>
                  <a:cubicBezTo>
                    <a:pt x="34" y="2684"/>
                    <a:pt x="34" y="2717"/>
                    <a:pt x="34" y="2784"/>
                  </a:cubicBezTo>
                  <a:cubicBezTo>
                    <a:pt x="0" y="2817"/>
                    <a:pt x="34" y="2850"/>
                    <a:pt x="67" y="2884"/>
                  </a:cubicBezTo>
                  <a:cubicBezTo>
                    <a:pt x="67" y="2900"/>
                    <a:pt x="76" y="2909"/>
                    <a:pt x="92" y="2909"/>
                  </a:cubicBezTo>
                  <a:cubicBezTo>
                    <a:pt x="109" y="2909"/>
                    <a:pt x="134" y="2900"/>
                    <a:pt x="167" y="2884"/>
                  </a:cubicBezTo>
                  <a:lnTo>
                    <a:pt x="668" y="2583"/>
                  </a:lnTo>
                  <a:cubicBezTo>
                    <a:pt x="701" y="2550"/>
                    <a:pt x="768" y="2517"/>
                    <a:pt x="768" y="2483"/>
                  </a:cubicBezTo>
                  <a:cubicBezTo>
                    <a:pt x="801" y="2417"/>
                    <a:pt x="801" y="2383"/>
                    <a:pt x="801" y="2350"/>
                  </a:cubicBezTo>
                  <a:cubicBezTo>
                    <a:pt x="801" y="2283"/>
                    <a:pt x="768" y="2217"/>
                    <a:pt x="768" y="2217"/>
                  </a:cubicBezTo>
                  <a:cubicBezTo>
                    <a:pt x="734" y="2217"/>
                    <a:pt x="701" y="2217"/>
                    <a:pt x="668" y="2250"/>
                  </a:cubicBezTo>
                  <a:lnTo>
                    <a:pt x="1168" y="382"/>
                  </a:lnTo>
                  <a:cubicBezTo>
                    <a:pt x="1201" y="349"/>
                    <a:pt x="1235" y="315"/>
                    <a:pt x="1268" y="282"/>
                  </a:cubicBezTo>
                  <a:cubicBezTo>
                    <a:pt x="1268" y="215"/>
                    <a:pt x="1301" y="182"/>
                    <a:pt x="1301" y="148"/>
                  </a:cubicBezTo>
                  <a:cubicBezTo>
                    <a:pt x="1301" y="82"/>
                    <a:pt x="1268" y="48"/>
                    <a:pt x="1268" y="15"/>
                  </a:cubicBezTo>
                  <a:cubicBezTo>
                    <a:pt x="1257" y="4"/>
                    <a:pt x="1246" y="0"/>
                    <a:pt x="12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4"/>
            <p:cNvSpPr/>
            <p:nvPr/>
          </p:nvSpPr>
          <p:spPr>
            <a:xfrm>
              <a:off x="2544500" y="1851550"/>
              <a:ext cx="33375" cy="69250"/>
            </a:xfrm>
            <a:custGeom>
              <a:rect b="b" l="l" r="r" t="t"/>
              <a:pathLst>
                <a:path extrusionOk="0" h="2770" w="1335">
                  <a:moveTo>
                    <a:pt x="910" y="362"/>
                  </a:moveTo>
                  <a:cubicBezTo>
                    <a:pt x="928" y="362"/>
                    <a:pt x="948" y="366"/>
                    <a:pt x="967" y="376"/>
                  </a:cubicBezTo>
                  <a:cubicBezTo>
                    <a:pt x="1034" y="409"/>
                    <a:pt x="1067" y="443"/>
                    <a:pt x="1101" y="510"/>
                  </a:cubicBezTo>
                  <a:cubicBezTo>
                    <a:pt x="1101" y="543"/>
                    <a:pt x="1134" y="610"/>
                    <a:pt x="1134" y="676"/>
                  </a:cubicBezTo>
                  <a:cubicBezTo>
                    <a:pt x="1134" y="776"/>
                    <a:pt x="1101" y="910"/>
                    <a:pt x="1034" y="1010"/>
                  </a:cubicBezTo>
                  <a:cubicBezTo>
                    <a:pt x="967" y="1110"/>
                    <a:pt x="901" y="1210"/>
                    <a:pt x="801" y="1277"/>
                  </a:cubicBezTo>
                  <a:cubicBezTo>
                    <a:pt x="767" y="1293"/>
                    <a:pt x="726" y="1302"/>
                    <a:pt x="684" y="1302"/>
                  </a:cubicBezTo>
                  <a:cubicBezTo>
                    <a:pt x="642" y="1302"/>
                    <a:pt x="600" y="1293"/>
                    <a:pt x="567" y="1277"/>
                  </a:cubicBezTo>
                  <a:cubicBezTo>
                    <a:pt x="467" y="1210"/>
                    <a:pt x="434" y="1143"/>
                    <a:pt x="467" y="1043"/>
                  </a:cubicBezTo>
                  <a:cubicBezTo>
                    <a:pt x="467" y="943"/>
                    <a:pt x="467" y="843"/>
                    <a:pt x="534" y="776"/>
                  </a:cubicBezTo>
                  <a:cubicBezTo>
                    <a:pt x="567" y="610"/>
                    <a:pt x="667" y="476"/>
                    <a:pt x="801" y="409"/>
                  </a:cubicBezTo>
                  <a:cubicBezTo>
                    <a:pt x="824" y="386"/>
                    <a:pt x="864" y="362"/>
                    <a:pt x="910" y="362"/>
                  </a:cubicBezTo>
                  <a:close/>
                  <a:moveTo>
                    <a:pt x="980" y="1"/>
                  </a:moveTo>
                  <a:cubicBezTo>
                    <a:pt x="909" y="1"/>
                    <a:pt x="834" y="26"/>
                    <a:pt x="767" y="76"/>
                  </a:cubicBezTo>
                  <a:cubicBezTo>
                    <a:pt x="701" y="109"/>
                    <a:pt x="667" y="143"/>
                    <a:pt x="600" y="209"/>
                  </a:cubicBezTo>
                  <a:cubicBezTo>
                    <a:pt x="534" y="276"/>
                    <a:pt x="467" y="343"/>
                    <a:pt x="434" y="409"/>
                  </a:cubicBezTo>
                  <a:lnTo>
                    <a:pt x="434" y="309"/>
                  </a:lnTo>
                  <a:lnTo>
                    <a:pt x="167" y="443"/>
                  </a:lnTo>
                  <a:cubicBezTo>
                    <a:pt x="133" y="476"/>
                    <a:pt x="67" y="510"/>
                    <a:pt x="67" y="576"/>
                  </a:cubicBezTo>
                  <a:cubicBezTo>
                    <a:pt x="33" y="610"/>
                    <a:pt x="0" y="676"/>
                    <a:pt x="33" y="710"/>
                  </a:cubicBezTo>
                  <a:cubicBezTo>
                    <a:pt x="0" y="743"/>
                    <a:pt x="33" y="810"/>
                    <a:pt x="67" y="810"/>
                  </a:cubicBezTo>
                  <a:cubicBezTo>
                    <a:pt x="67" y="838"/>
                    <a:pt x="79" y="848"/>
                    <a:pt x="95" y="848"/>
                  </a:cubicBezTo>
                  <a:cubicBezTo>
                    <a:pt x="117" y="848"/>
                    <a:pt x="148" y="829"/>
                    <a:pt x="167" y="810"/>
                  </a:cubicBezTo>
                  <a:lnTo>
                    <a:pt x="200" y="810"/>
                  </a:lnTo>
                  <a:lnTo>
                    <a:pt x="200" y="2378"/>
                  </a:lnTo>
                  <a:lnTo>
                    <a:pt x="167" y="2378"/>
                  </a:lnTo>
                  <a:cubicBezTo>
                    <a:pt x="133" y="2411"/>
                    <a:pt x="67" y="2444"/>
                    <a:pt x="67" y="2511"/>
                  </a:cubicBezTo>
                  <a:cubicBezTo>
                    <a:pt x="33" y="2544"/>
                    <a:pt x="0" y="2578"/>
                    <a:pt x="33" y="2644"/>
                  </a:cubicBezTo>
                  <a:cubicBezTo>
                    <a:pt x="0" y="2678"/>
                    <a:pt x="33" y="2711"/>
                    <a:pt x="67" y="2744"/>
                  </a:cubicBezTo>
                  <a:cubicBezTo>
                    <a:pt x="67" y="2761"/>
                    <a:pt x="83" y="2770"/>
                    <a:pt x="104" y="2770"/>
                  </a:cubicBezTo>
                  <a:cubicBezTo>
                    <a:pt x="125" y="2770"/>
                    <a:pt x="150" y="2761"/>
                    <a:pt x="167" y="2744"/>
                  </a:cubicBezTo>
                  <a:lnTo>
                    <a:pt x="600" y="2511"/>
                  </a:lnTo>
                  <a:cubicBezTo>
                    <a:pt x="634" y="2478"/>
                    <a:pt x="667" y="2444"/>
                    <a:pt x="701" y="2411"/>
                  </a:cubicBezTo>
                  <a:cubicBezTo>
                    <a:pt x="734" y="2344"/>
                    <a:pt x="734" y="2311"/>
                    <a:pt x="734" y="2244"/>
                  </a:cubicBezTo>
                  <a:cubicBezTo>
                    <a:pt x="734" y="2211"/>
                    <a:pt x="734" y="2177"/>
                    <a:pt x="701" y="2144"/>
                  </a:cubicBezTo>
                  <a:cubicBezTo>
                    <a:pt x="684" y="2127"/>
                    <a:pt x="667" y="2119"/>
                    <a:pt x="650" y="2119"/>
                  </a:cubicBezTo>
                  <a:cubicBezTo>
                    <a:pt x="634" y="2119"/>
                    <a:pt x="617" y="2127"/>
                    <a:pt x="600" y="2144"/>
                  </a:cubicBezTo>
                  <a:lnTo>
                    <a:pt x="467" y="2211"/>
                  </a:lnTo>
                  <a:lnTo>
                    <a:pt x="467" y="1644"/>
                  </a:lnTo>
                  <a:cubicBezTo>
                    <a:pt x="500" y="1677"/>
                    <a:pt x="567" y="1677"/>
                    <a:pt x="600" y="1677"/>
                  </a:cubicBezTo>
                  <a:cubicBezTo>
                    <a:pt x="667" y="1644"/>
                    <a:pt x="734" y="1644"/>
                    <a:pt x="767" y="1610"/>
                  </a:cubicBezTo>
                  <a:cubicBezTo>
                    <a:pt x="934" y="1510"/>
                    <a:pt x="1067" y="1377"/>
                    <a:pt x="1134" y="1210"/>
                  </a:cubicBezTo>
                  <a:cubicBezTo>
                    <a:pt x="1268" y="1010"/>
                    <a:pt x="1334" y="743"/>
                    <a:pt x="1334" y="510"/>
                  </a:cubicBezTo>
                  <a:cubicBezTo>
                    <a:pt x="1334" y="343"/>
                    <a:pt x="1301" y="176"/>
                    <a:pt x="1168" y="76"/>
                  </a:cubicBezTo>
                  <a:cubicBezTo>
                    <a:pt x="1117" y="26"/>
                    <a:pt x="1051" y="1"/>
                    <a:pt x="9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4"/>
            <p:cNvSpPr/>
            <p:nvPr/>
          </p:nvSpPr>
          <p:spPr>
            <a:xfrm>
              <a:off x="2582850" y="1832500"/>
              <a:ext cx="30875" cy="46525"/>
            </a:xfrm>
            <a:custGeom>
              <a:rect b="b" l="l" r="r" t="t"/>
              <a:pathLst>
                <a:path extrusionOk="0" h="1861" w="1235">
                  <a:moveTo>
                    <a:pt x="801" y="905"/>
                  </a:moveTo>
                  <a:lnTo>
                    <a:pt x="801" y="1071"/>
                  </a:lnTo>
                  <a:cubicBezTo>
                    <a:pt x="734" y="1138"/>
                    <a:pt x="701" y="1205"/>
                    <a:pt x="634" y="1305"/>
                  </a:cubicBezTo>
                  <a:cubicBezTo>
                    <a:pt x="568" y="1338"/>
                    <a:pt x="501" y="1405"/>
                    <a:pt x="434" y="1438"/>
                  </a:cubicBezTo>
                  <a:cubicBezTo>
                    <a:pt x="411" y="1462"/>
                    <a:pt x="370" y="1486"/>
                    <a:pt x="325" y="1486"/>
                  </a:cubicBezTo>
                  <a:cubicBezTo>
                    <a:pt x="306" y="1486"/>
                    <a:pt x="287" y="1481"/>
                    <a:pt x="267" y="1472"/>
                  </a:cubicBezTo>
                  <a:cubicBezTo>
                    <a:pt x="267" y="1472"/>
                    <a:pt x="267" y="1438"/>
                    <a:pt x="267" y="1405"/>
                  </a:cubicBezTo>
                  <a:cubicBezTo>
                    <a:pt x="267" y="1372"/>
                    <a:pt x="267" y="1305"/>
                    <a:pt x="301" y="1238"/>
                  </a:cubicBezTo>
                  <a:cubicBezTo>
                    <a:pt x="367" y="1138"/>
                    <a:pt x="467" y="1071"/>
                    <a:pt x="568" y="1005"/>
                  </a:cubicBezTo>
                  <a:cubicBezTo>
                    <a:pt x="634" y="971"/>
                    <a:pt x="701" y="938"/>
                    <a:pt x="801" y="905"/>
                  </a:cubicBezTo>
                  <a:close/>
                  <a:moveTo>
                    <a:pt x="808" y="1"/>
                  </a:moveTo>
                  <a:cubicBezTo>
                    <a:pt x="748" y="1"/>
                    <a:pt x="671" y="29"/>
                    <a:pt x="568" y="71"/>
                  </a:cubicBezTo>
                  <a:cubicBezTo>
                    <a:pt x="534" y="104"/>
                    <a:pt x="467" y="137"/>
                    <a:pt x="434" y="204"/>
                  </a:cubicBezTo>
                  <a:cubicBezTo>
                    <a:pt x="367" y="237"/>
                    <a:pt x="301" y="304"/>
                    <a:pt x="234" y="338"/>
                  </a:cubicBezTo>
                  <a:cubicBezTo>
                    <a:pt x="234" y="371"/>
                    <a:pt x="201" y="404"/>
                    <a:pt x="167" y="438"/>
                  </a:cubicBezTo>
                  <a:cubicBezTo>
                    <a:pt x="167" y="471"/>
                    <a:pt x="134" y="471"/>
                    <a:pt x="134" y="504"/>
                  </a:cubicBezTo>
                  <a:cubicBezTo>
                    <a:pt x="134" y="538"/>
                    <a:pt x="134" y="571"/>
                    <a:pt x="134" y="604"/>
                  </a:cubicBezTo>
                  <a:cubicBezTo>
                    <a:pt x="134" y="638"/>
                    <a:pt x="134" y="671"/>
                    <a:pt x="167" y="704"/>
                  </a:cubicBezTo>
                  <a:lnTo>
                    <a:pt x="234" y="704"/>
                  </a:lnTo>
                  <a:cubicBezTo>
                    <a:pt x="267" y="671"/>
                    <a:pt x="301" y="638"/>
                    <a:pt x="334" y="638"/>
                  </a:cubicBezTo>
                  <a:cubicBezTo>
                    <a:pt x="401" y="538"/>
                    <a:pt x="501" y="471"/>
                    <a:pt x="601" y="404"/>
                  </a:cubicBezTo>
                  <a:cubicBezTo>
                    <a:pt x="648" y="381"/>
                    <a:pt x="679" y="357"/>
                    <a:pt x="716" y="357"/>
                  </a:cubicBezTo>
                  <a:cubicBezTo>
                    <a:pt x="731" y="357"/>
                    <a:pt x="748" y="361"/>
                    <a:pt x="768" y="371"/>
                  </a:cubicBezTo>
                  <a:cubicBezTo>
                    <a:pt x="801" y="371"/>
                    <a:pt x="801" y="404"/>
                    <a:pt x="801" y="471"/>
                  </a:cubicBezTo>
                  <a:lnTo>
                    <a:pt x="801" y="538"/>
                  </a:lnTo>
                  <a:cubicBezTo>
                    <a:pt x="734" y="571"/>
                    <a:pt x="634" y="604"/>
                    <a:pt x="568" y="638"/>
                  </a:cubicBezTo>
                  <a:cubicBezTo>
                    <a:pt x="234" y="838"/>
                    <a:pt x="34" y="1171"/>
                    <a:pt x="34" y="1572"/>
                  </a:cubicBezTo>
                  <a:cubicBezTo>
                    <a:pt x="0" y="1672"/>
                    <a:pt x="67" y="1772"/>
                    <a:pt x="134" y="1839"/>
                  </a:cubicBezTo>
                  <a:cubicBezTo>
                    <a:pt x="175" y="1852"/>
                    <a:pt x="217" y="1861"/>
                    <a:pt x="258" y="1861"/>
                  </a:cubicBezTo>
                  <a:cubicBezTo>
                    <a:pt x="317" y="1861"/>
                    <a:pt x="375" y="1844"/>
                    <a:pt x="434" y="1805"/>
                  </a:cubicBezTo>
                  <a:cubicBezTo>
                    <a:pt x="501" y="1772"/>
                    <a:pt x="568" y="1705"/>
                    <a:pt x="601" y="1672"/>
                  </a:cubicBezTo>
                  <a:cubicBezTo>
                    <a:pt x="668" y="1605"/>
                    <a:pt x="734" y="1538"/>
                    <a:pt x="801" y="1438"/>
                  </a:cubicBezTo>
                  <a:lnTo>
                    <a:pt x="801" y="1538"/>
                  </a:lnTo>
                  <a:lnTo>
                    <a:pt x="1068" y="1405"/>
                  </a:lnTo>
                  <a:cubicBezTo>
                    <a:pt x="1101" y="1372"/>
                    <a:pt x="1168" y="1338"/>
                    <a:pt x="1168" y="1272"/>
                  </a:cubicBezTo>
                  <a:cubicBezTo>
                    <a:pt x="1201" y="1238"/>
                    <a:pt x="1201" y="1205"/>
                    <a:pt x="1201" y="1138"/>
                  </a:cubicBezTo>
                  <a:cubicBezTo>
                    <a:pt x="1235" y="1105"/>
                    <a:pt x="1201" y="1071"/>
                    <a:pt x="1168" y="1038"/>
                  </a:cubicBezTo>
                  <a:cubicBezTo>
                    <a:pt x="1168" y="1021"/>
                    <a:pt x="1151" y="1013"/>
                    <a:pt x="1130" y="1013"/>
                  </a:cubicBezTo>
                  <a:cubicBezTo>
                    <a:pt x="1110" y="1013"/>
                    <a:pt x="1085" y="1021"/>
                    <a:pt x="1068" y="1038"/>
                  </a:cubicBezTo>
                  <a:lnTo>
                    <a:pt x="1035" y="1071"/>
                  </a:lnTo>
                  <a:lnTo>
                    <a:pt x="1035" y="338"/>
                  </a:lnTo>
                  <a:cubicBezTo>
                    <a:pt x="1035" y="171"/>
                    <a:pt x="968" y="71"/>
                    <a:pt x="901" y="37"/>
                  </a:cubicBezTo>
                  <a:cubicBezTo>
                    <a:pt x="876" y="12"/>
                    <a:pt x="845" y="1"/>
                    <a:pt x="80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4"/>
            <p:cNvSpPr/>
            <p:nvPr/>
          </p:nvSpPr>
          <p:spPr>
            <a:xfrm>
              <a:off x="2617050" y="1806950"/>
              <a:ext cx="31700" cy="68825"/>
            </a:xfrm>
            <a:custGeom>
              <a:rect b="b" l="l" r="r" t="t"/>
              <a:pathLst>
                <a:path extrusionOk="0" h="2753" w="1268">
                  <a:moveTo>
                    <a:pt x="651" y="642"/>
                  </a:moveTo>
                  <a:cubicBezTo>
                    <a:pt x="692" y="642"/>
                    <a:pt x="734" y="659"/>
                    <a:pt x="767" y="692"/>
                  </a:cubicBezTo>
                  <a:cubicBezTo>
                    <a:pt x="834" y="759"/>
                    <a:pt x="867" y="859"/>
                    <a:pt x="867" y="959"/>
                  </a:cubicBezTo>
                  <a:cubicBezTo>
                    <a:pt x="867" y="1093"/>
                    <a:pt x="834" y="1226"/>
                    <a:pt x="767" y="1360"/>
                  </a:cubicBezTo>
                  <a:cubicBezTo>
                    <a:pt x="734" y="1460"/>
                    <a:pt x="634" y="1560"/>
                    <a:pt x="534" y="1626"/>
                  </a:cubicBezTo>
                  <a:cubicBezTo>
                    <a:pt x="500" y="1643"/>
                    <a:pt x="467" y="1651"/>
                    <a:pt x="434" y="1651"/>
                  </a:cubicBezTo>
                  <a:cubicBezTo>
                    <a:pt x="400" y="1651"/>
                    <a:pt x="367" y="1643"/>
                    <a:pt x="334" y="1626"/>
                  </a:cubicBezTo>
                  <a:cubicBezTo>
                    <a:pt x="267" y="1526"/>
                    <a:pt x="234" y="1426"/>
                    <a:pt x="234" y="1326"/>
                  </a:cubicBezTo>
                  <a:cubicBezTo>
                    <a:pt x="234" y="1193"/>
                    <a:pt x="267" y="1059"/>
                    <a:pt x="334" y="959"/>
                  </a:cubicBezTo>
                  <a:cubicBezTo>
                    <a:pt x="367" y="826"/>
                    <a:pt x="434" y="726"/>
                    <a:pt x="534" y="692"/>
                  </a:cubicBezTo>
                  <a:cubicBezTo>
                    <a:pt x="567" y="659"/>
                    <a:pt x="609" y="642"/>
                    <a:pt x="651" y="642"/>
                  </a:cubicBezTo>
                  <a:close/>
                  <a:moveTo>
                    <a:pt x="1184" y="0"/>
                  </a:moveTo>
                  <a:cubicBezTo>
                    <a:pt x="1168" y="0"/>
                    <a:pt x="1151" y="9"/>
                    <a:pt x="1134" y="25"/>
                  </a:cubicBezTo>
                  <a:lnTo>
                    <a:pt x="867" y="192"/>
                  </a:lnTo>
                  <a:lnTo>
                    <a:pt x="867" y="292"/>
                  </a:lnTo>
                  <a:cubicBezTo>
                    <a:pt x="801" y="259"/>
                    <a:pt x="767" y="259"/>
                    <a:pt x="701" y="259"/>
                  </a:cubicBezTo>
                  <a:cubicBezTo>
                    <a:pt x="667" y="259"/>
                    <a:pt x="601" y="292"/>
                    <a:pt x="534" y="325"/>
                  </a:cubicBezTo>
                  <a:cubicBezTo>
                    <a:pt x="367" y="426"/>
                    <a:pt x="234" y="592"/>
                    <a:pt x="167" y="759"/>
                  </a:cubicBezTo>
                  <a:cubicBezTo>
                    <a:pt x="67" y="993"/>
                    <a:pt x="0" y="1226"/>
                    <a:pt x="0" y="1460"/>
                  </a:cubicBezTo>
                  <a:cubicBezTo>
                    <a:pt x="0" y="1626"/>
                    <a:pt x="33" y="1793"/>
                    <a:pt x="167" y="1960"/>
                  </a:cubicBezTo>
                  <a:cubicBezTo>
                    <a:pt x="217" y="1993"/>
                    <a:pt x="284" y="2010"/>
                    <a:pt x="350" y="2010"/>
                  </a:cubicBezTo>
                  <a:cubicBezTo>
                    <a:pt x="417" y="2010"/>
                    <a:pt x="484" y="1993"/>
                    <a:pt x="534" y="1960"/>
                  </a:cubicBezTo>
                  <a:cubicBezTo>
                    <a:pt x="601" y="1927"/>
                    <a:pt x="667" y="1860"/>
                    <a:pt x="701" y="1827"/>
                  </a:cubicBezTo>
                  <a:cubicBezTo>
                    <a:pt x="767" y="1760"/>
                    <a:pt x="801" y="1693"/>
                    <a:pt x="867" y="1626"/>
                  </a:cubicBezTo>
                  <a:lnTo>
                    <a:pt x="867" y="1793"/>
                  </a:lnTo>
                  <a:cubicBezTo>
                    <a:pt x="867" y="1860"/>
                    <a:pt x="834" y="1960"/>
                    <a:pt x="801" y="2027"/>
                  </a:cubicBezTo>
                  <a:cubicBezTo>
                    <a:pt x="767" y="2127"/>
                    <a:pt x="701" y="2160"/>
                    <a:pt x="634" y="2227"/>
                  </a:cubicBezTo>
                  <a:lnTo>
                    <a:pt x="400" y="2360"/>
                  </a:lnTo>
                  <a:cubicBezTo>
                    <a:pt x="334" y="2394"/>
                    <a:pt x="300" y="2427"/>
                    <a:pt x="267" y="2494"/>
                  </a:cubicBezTo>
                  <a:cubicBezTo>
                    <a:pt x="267" y="2527"/>
                    <a:pt x="234" y="2560"/>
                    <a:pt x="234" y="2627"/>
                  </a:cubicBezTo>
                  <a:cubicBezTo>
                    <a:pt x="234" y="2694"/>
                    <a:pt x="267" y="2694"/>
                    <a:pt x="267" y="2727"/>
                  </a:cubicBezTo>
                  <a:cubicBezTo>
                    <a:pt x="284" y="2744"/>
                    <a:pt x="300" y="2752"/>
                    <a:pt x="321" y="2752"/>
                  </a:cubicBezTo>
                  <a:cubicBezTo>
                    <a:pt x="342" y="2752"/>
                    <a:pt x="367" y="2744"/>
                    <a:pt x="400" y="2727"/>
                  </a:cubicBezTo>
                  <a:lnTo>
                    <a:pt x="634" y="2594"/>
                  </a:lnTo>
                  <a:cubicBezTo>
                    <a:pt x="734" y="2527"/>
                    <a:pt x="834" y="2427"/>
                    <a:pt x="867" y="2360"/>
                  </a:cubicBezTo>
                  <a:cubicBezTo>
                    <a:pt x="934" y="2260"/>
                    <a:pt x="1001" y="2127"/>
                    <a:pt x="1034" y="2027"/>
                  </a:cubicBezTo>
                  <a:cubicBezTo>
                    <a:pt x="1068" y="1893"/>
                    <a:pt x="1101" y="1793"/>
                    <a:pt x="1101" y="1660"/>
                  </a:cubicBezTo>
                  <a:lnTo>
                    <a:pt x="1101" y="426"/>
                  </a:lnTo>
                  <a:lnTo>
                    <a:pt x="1134" y="392"/>
                  </a:lnTo>
                  <a:cubicBezTo>
                    <a:pt x="1168" y="359"/>
                    <a:pt x="1201" y="325"/>
                    <a:pt x="1234" y="292"/>
                  </a:cubicBezTo>
                  <a:cubicBezTo>
                    <a:pt x="1268" y="225"/>
                    <a:pt x="1268" y="192"/>
                    <a:pt x="1268" y="125"/>
                  </a:cubicBezTo>
                  <a:cubicBezTo>
                    <a:pt x="1268" y="92"/>
                    <a:pt x="1268" y="59"/>
                    <a:pt x="1234" y="25"/>
                  </a:cubicBezTo>
                  <a:cubicBezTo>
                    <a:pt x="1218" y="9"/>
                    <a:pt x="1201" y="0"/>
                    <a:pt x="11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4"/>
            <p:cNvSpPr/>
            <p:nvPr/>
          </p:nvSpPr>
          <p:spPr>
            <a:xfrm>
              <a:off x="2651225" y="1792225"/>
              <a:ext cx="30875" cy="44775"/>
            </a:xfrm>
            <a:custGeom>
              <a:rect b="b" l="l" r="r" t="t"/>
              <a:pathLst>
                <a:path extrusionOk="0" h="1791" w="1235">
                  <a:moveTo>
                    <a:pt x="801" y="381"/>
                  </a:moveTo>
                  <a:cubicBezTo>
                    <a:pt x="868" y="414"/>
                    <a:pt x="901" y="481"/>
                    <a:pt x="935" y="548"/>
                  </a:cubicBezTo>
                  <a:lnTo>
                    <a:pt x="268" y="914"/>
                  </a:lnTo>
                  <a:cubicBezTo>
                    <a:pt x="301" y="814"/>
                    <a:pt x="334" y="714"/>
                    <a:pt x="401" y="614"/>
                  </a:cubicBezTo>
                  <a:cubicBezTo>
                    <a:pt x="468" y="548"/>
                    <a:pt x="534" y="481"/>
                    <a:pt x="601" y="447"/>
                  </a:cubicBezTo>
                  <a:cubicBezTo>
                    <a:pt x="668" y="381"/>
                    <a:pt x="735" y="381"/>
                    <a:pt x="801" y="381"/>
                  </a:cubicBezTo>
                  <a:close/>
                  <a:moveTo>
                    <a:pt x="927" y="0"/>
                  </a:moveTo>
                  <a:cubicBezTo>
                    <a:pt x="907" y="0"/>
                    <a:pt x="888" y="4"/>
                    <a:pt x="868" y="14"/>
                  </a:cubicBezTo>
                  <a:cubicBezTo>
                    <a:pt x="850" y="5"/>
                    <a:pt x="830" y="1"/>
                    <a:pt x="808" y="1"/>
                  </a:cubicBezTo>
                  <a:cubicBezTo>
                    <a:pt x="750" y="1"/>
                    <a:pt x="683" y="32"/>
                    <a:pt x="635" y="81"/>
                  </a:cubicBezTo>
                  <a:cubicBezTo>
                    <a:pt x="434" y="181"/>
                    <a:pt x="301" y="347"/>
                    <a:pt x="201" y="548"/>
                  </a:cubicBezTo>
                  <a:cubicBezTo>
                    <a:pt x="101" y="748"/>
                    <a:pt x="34" y="981"/>
                    <a:pt x="34" y="1248"/>
                  </a:cubicBezTo>
                  <a:cubicBezTo>
                    <a:pt x="1" y="1415"/>
                    <a:pt x="67" y="1582"/>
                    <a:pt x="201" y="1715"/>
                  </a:cubicBezTo>
                  <a:cubicBezTo>
                    <a:pt x="251" y="1765"/>
                    <a:pt x="309" y="1790"/>
                    <a:pt x="376" y="1790"/>
                  </a:cubicBezTo>
                  <a:cubicBezTo>
                    <a:pt x="443" y="1790"/>
                    <a:pt x="518" y="1765"/>
                    <a:pt x="601" y="1715"/>
                  </a:cubicBezTo>
                  <a:cubicBezTo>
                    <a:pt x="735" y="1648"/>
                    <a:pt x="835" y="1582"/>
                    <a:pt x="935" y="1482"/>
                  </a:cubicBezTo>
                  <a:cubicBezTo>
                    <a:pt x="1035" y="1415"/>
                    <a:pt x="1102" y="1315"/>
                    <a:pt x="1168" y="1215"/>
                  </a:cubicBezTo>
                  <a:cubicBezTo>
                    <a:pt x="1168" y="1181"/>
                    <a:pt x="1168" y="1148"/>
                    <a:pt x="1202" y="1081"/>
                  </a:cubicBezTo>
                  <a:cubicBezTo>
                    <a:pt x="1202" y="1048"/>
                    <a:pt x="1168" y="1015"/>
                    <a:pt x="1168" y="981"/>
                  </a:cubicBezTo>
                  <a:lnTo>
                    <a:pt x="1068" y="981"/>
                  </a:lnTo>
                  <a:cubicBezTo>
                    <a:pt x="1035" y="1015"/>
                    <a:pt x="1001" y="1048"/>
                    <a:pt x="968" y="1081"/>
                  </a:cubicBezTo>
                  <a:cubicBezTo>
                    <a:pt x="868" y="1181"/>
                    <a:pt x="735" y="1281"/>
                    <a:pt x="635" y="1381"/>
                  </a:cubicBezTo>
                  <a:cubicBezTo>
                    <a:pt x="587" y="1405"/>
                    <a:pt x="523" y="1429"/>
                    <a:pt x="455" y="1429"/>
                  </a:cubicBezTo>
                  <a:cubicBezTo>
                    <a:pt x="426" y="1429"/>
                    <a:pt x="397" y="1425"/>
                    <a:pt x="368" y="1415"/>
                  </a:cubicBezTo>
                  <a:cubicBezTo>
                    <a:pt x="301" y="1381"/>
                    <a:pt x="268" y="1348"/>
                    <a:pt x="268" y="1281"/>
                  </a:cubicBezTo>
                  <a:lnTo>
                    <a:pt x="1202" y="748"/>
                  </a:lnTo>
                  <a:lnTo>
                    <a:pt x="1235" y="581"/>
                  </a:lnTo>
                  <a:cubicBezTo>
                    <a:pt x="1235" y="481"/>
                    <a:pt x="1202" y="381"/>
                    <a:pt x="1202" y="281"/>
                  </a:cubicBezTo>
                  <a:cubicBezTo>
                    <a:pt x="1168" y="214"/>
                    <a:pt x="1102" y="114"/>
                    <a:pt x="1068" y="47"/>
                  </a:cubicBezTo>
                  <a:cubicBezTo>
                    <a:pt x="1021" y="24"/>
                    <a:pt x="974" y="0"/>
                    <a:pt x="9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4"/>
            <p:cNvSpPr/>
            <p:nvPr/>
          </p:nvSpPr>
          <p:spPr>
            <a:xfrm>
              <a:off x="2697100" y="1802775"/>
              <a:ext cx="8350" cy="12950"/>
            </a:xfrm>
            <a:custGeom>
              <a:rect b="b" l="l" r="r" t="t"/>
              <a:pathLst>
                <a:path extrusionOk="0" h="518" w="334">
                  <a:moveTo>
                    <a:pt x="246" y="0"/>
                  </a:moveTo>
                  <a:cubicBezTo>
                    <a:pt x="226" y="0"/>
                    <a:pt x="201" y="9"/>
                    <a:pt x="167" y="25"/>
                  </a:cubicBezTo>
                  <a:cubicBezTo>
                    <a:pt x="134" y="59"/>
                    <a:pt x="67" y="92"/>
                    <a:pt x="34" y="159"/>
                  </a:cubicBezTo>
                  <a:cubicBezTo>
                    <a:pt x="34" y="226"/>
                    <a:pt x="0" y="292"/>
                    <a:pt x="0" y="359"/>
                  </a:cubicBezTo>
                  <a:cubicBezTo>
                    <a:pt x="0" y="392"/>
                    <a:pt x="0" y="459"/>
                    <a:pt x="34" y="492"/>
                  </a:cubicBezTo>
                  <a:cubicBezTo>
                    <a:pt x="50" y="509"/>
                    <a:pt x="75" y="518"/>
                    <a:pt x="100" y="518"/>
                  </a:cubicBezTo>
                  <a:cubicBezTo>
                    <a:pt x="125" y="518"/>
                    <a:pt x="150" y="509"/>
                    <a:pt x="167" y="492"/>
                  </a:cubicBezTo>
                  <a:cubicBezTo>
                    <a:pt x="234" y="459"/>
                    <a:pt x="267" y="426"/>
                    <a:pt x="301" y="359"/>
                  </a:cubicBezTo>
                  <a:cubicBezTo>
                    <a:pt x="334" y="292"/>
                    <a:pt x="334" y="226"/>
                    <a:pt x="334" y="159"/>
                  </a:cubicBezTo>
                  <a:cubicBezTo>
                    <a:pt x="334" y="126"/>
                    <a:pt x="334" y="59"/>
                    <a:pt x="301" y="25"/>
                  </a:cubicBezTo>
                  <a:cubicBezTo>
                    <a:pt x="284" y="9"/>
                    <a:pt x="267" y="0"/>
                    <a:pt x="24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4"/>
            <p:cNvSpPr/>
            <p:nvPr/>
          </p:nvSpPr>
          <p:spPr>
            <a:xfrm>
              <a:off x="2722125" y="1749200"/>
              <a:ext cx="29200" cy="47575"/>
            </a:xfrm>
            <a:custGeom>
              <a:rect b="b" l="l" r="r" t="t"/>
              <a:pathLst>
                <a:path extrusionOk="0" h="1903" w="1168">
                  <a:moveTo>
                    <a:pt x="1001" y="0"/>
                  </a:moveTo>
                  <a:cubicBezTo>
                    <a:pt x="967" y="34"/>
                    <a:pt x="934" y="67"/>
                    <a:pt x="901" y="100"/>
                  </a:cubicBezTo>
                  <a:cubicBezTo>
                    <a:pt x="856" y="100"/>
                    <a:pt x="827" y="86"/>
                    <a:pt x="792" y="86"/>
                  </a:cubicBezTo>
                  <a:cubicBezTo>
                    <a:pt x="775" y="86"/>
                    <a:pt x="756" y="89"/>
                    <a:pt x="734" y="100"/>
                  </a:cubicBezTo>
                  <a:cubicBezTo>
                    <a:pt x="667" y="100"/>
                    <a:pt x="634" y="134"/>
                    <a:pt x="567" y="167"/>
                  </a:cubicBezTo>
                  <a:cubicBezTo>
                    <a:pt x="367" y="300"/>
                    <a:pt x="234" y="467"/>
                    <a:pt x="134" y="667"/>
                  </a:cubicBezTo>
                  <a:cubicBezTo>
                    <a:pt x="33" y="868"/>
                    <a:pt x="0" y="1134"/>
                    <a:pt x="0" y="1368"/>
                  </a:cubicBezTo>
                  <a:cubicBezTo>
                    <a:pt x="0" y="1635"/>
                    <a:pt x="67" y="1802"/>
                    <a:pt x="200" y="1868"/>
                  </a:cubicBezTo>
                  <a:cubicBezTo>
                    <a:pt x="236" y="1892"/>
                    <a:pt x="275" y="1903"/>
                    <a:pt x="319" y="1903"/>
                  </a:cubicBezTo>
                  <a:cubicBezTo>
                    <a:pt x="399" y="1903"/>
                    <a:pt x="493" y="1866"/>
                    <a:pt x="601" y="1802"/>
                  </a:cubicBezTo>
                  <a:cubicBezTo>
                    <a:pt x="767" y="1701"/>
                    <a:pt x="934" y="1568"/>
                    <a:pt x="1034" y="1368"/>
                  </a:cubicBezTo>
                  <a:cubicBezTo>
                    <a:pt x="1101" y="1301"/>
                    <a:pt x="1134" y="1201"/>
                    <a:pt x="1168" y="1101"/>
                  </a:cubicBezTo>
                  <a:cubicBezTo>
                    <a:pt x="1168" y="1068"/>
                    <a:pt x="1134" y="1034"/>
                    <a:pt x="1101" y="1001"/>
                  </a:cubicBezTo>
                  <a:cubicBezTo>
                    <a:pt x="1101" y="984"/>
                    <a:pt x="1093" y="976"/>
                    <a:pt x="1080" y="976"/>
                  </a:cubicBezTo>
                  <a:cubicBezTo>
                    <a:pt x="1068" y="976"/>
                    <a:pt x="1051" y="984"/>
                    <a:pt x="1034" y="1001"/>
                  </a:cubicBezTo>
                  <a:cubicBezTo>
                    <a:pt x="1001" y="1034"/>
                    <a:pt x="967" y="1068"/>
                    <a:pt x="967" y="1101"/>
                  </a:cubicBezTo>
                  <a:cubicBezTo>
                    <a:pt x="934" y="1168"/>
                    <a:pt x="901" y="1234"/>
                    <a:pt x="867" y="1268"/>
                  </a:cubicBezTo>
                  <a:cubicBezTo>
                    <a:pt x="767" y="1335"/>
                    <a:pt x="701" y="1401"/>
                    <a:pt x="634" y="1435"/>
                  </a:cubicBezTo>
                  <a:cubicBezTo>
                    <a:pt x="528" y="1498"/>
                    <a:pt x="449" y="1521"/>
                    <a:pt x="389" y="1521"/>
                  </a:cubicBezTo>
                  <a:cubicBezTo>
                    <a:pt x="354" y="1521"/>
                    <a:pt x="325" y="1514"/>
                    <a:pt x="300" y="1501"/>
                  </a:cubicBezTo>
                  <a:cubicBezTo>
                    <a:pt x="267" y="1468"/>
                    <a:pt x="234" y="1368"/>
                    <a:pt x="234" y="1234"/>
                  </a:cubicBezTo>
                  <a:cubicBezTo>
                    <a:pt x="234" y="1068"/>
                    <a:pt x="267" y="934"/>
                    <a:pt x="334" y="801"/>
                  </a:cubicBezTo>
                  <a:cubicBezTo>
                    <a:pt x="367" y="701"/>
                    <a:pt x="467" y="601"/>
                    <a:pt x="567" y="501"/>
                  </a:cubicBezTo>
                  <a:cubicBezTo>
                    <a:pt x="614" y="477"/>
                    <a:pt x="678" y="453"/>
                    <a:pt x="735" y="453"/>
                  </a:cubicBezTo>
                  <a:cubicBezTo>
                    <a:pt x="759" y="453"/>
                    <a:pt x="781" y="458"/>
                    <a:pt x="801" y="467"/>
                  </a:cubicBezTo>
                  <a:cubicBezTo>
                    <a:pt x="834" y="467"/>
                    <a:pt x="867" y="501"/>
                    <a:pt x="867" y="567"/>
                  </a:cubicBezTo>
                  <a:cubicBezTo>
                    <a:pt x="867" y="634"/>
                    <a:pt x="901" y="667"/>
                    <a:pt x="901" y="667"/>
                  </a:cubicBezTo>
                  <a:cubicBezTo>
                    <a:pt x="917" y="684"/>
                    <a:pt x="934" y="692"/>
                    <a:pt x="951" y="692"/>
                  </a:cubicBezTo>
                  <a:cubicBezTo>
                    <a:pt x="967" y="692"/>
                    <a:pt x="984" y="684"/>
                    <a:pt x="1001" y="667"/>
                  </a:cubicBezTo>
                  <a:cubicBezTo>
                    <a:pt x="1034" y="634"/>
                    <a:pt x="1068" y="601"/>
                    <a:pt x="1068" y="567"/>
                  </a:cubicBezTo>
                  <a:cubicBezTo>
                    <a:pt x="1101" y="501"/>
                    <a:pt x="1101" y="434"/>
                    <a:pt x="1101" y="367"/>
                  </a:cubicBezTo>
                  <a:lnTo>
                    <a:pt x="1101" y="167"/>
                  </a:lnTo>
                  <a:cubicBezTo>
                    <a:pt x="1101" y="100"/>
                    <a:pt x="1101" y="34"/>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4"/>
            <p:cNvSpPr/>
            <p:nvPr/>
          </p:nvSpPr>
          <p:spPr>
            <a:xfrm>
              <a:off x="2755475" y="1732175"/>
              <a:ext cx="30050" cy="44575"/>
            </a:xfrm>
            <a:custGeom>
              <a:rect b="b" l="l" r="r" t="t"/>
              <a:pathLst>
                <a:path extrusionOk="0" h="1783" w="1202">
                  <a:moveTo>
                    <a:pt x="699" y="378"/>
                  </a:moveTo>
                  <a:cubicBezTo>
                    <a:pt x="760" y="378"/>
                    <a:pt x="826" y="407"/>
                    <a:pt x="868" y="448"/>
                  </a:cubicBezTo>
                  <a:cubicBezTo>
                    <a:pt x="934" y="548"/>
                    <a:pt x="968" y="615"/>
                    <a:pt x="968" y="715"/>
                  </a:cubicBezTo>
                  <a:cubicBezTo>
                    <a:pt x="968" y="848"/>
                    <a:pt x="901" y="981"/>
                    <a:pt x="834" y="1115"/>
                  </a:cubicBezTo>
                  <a:cubicBezTo>
                    <a:pt x="801" y="1215"/>
                    <a:pt x="701" y="1315"/>
                    <a:pt x="601" y="1382"/>
                  </a:cubicBezTo>
                  <a:cubicBezTo>
                    <a:pt x="567" y="1415"/>
                    <a:pt x="526" y="1432"/>
                    <a:pt x="480" y="1432"/>
                  </a:cubicBezTo>
                  <a:cubicBezTo>
                    <a:pt x="434" y="1432"/>
                    <a:pt x="384" y="1415"/>
                    <a:pt x="334" y="1382"/>
                  </a:cubicBezTo>
                  <a:cubicBezTo>
                    <a:pt x="267" y="1315"/>
                    <a:pt x="234" y="1248"/>
                    <a:pt x="234" y="1148"/>
                  </a:cubicBezTo>
                  <a:cubicBezTo>
                    <a:pt x="234" y="1015"/>
                    <a:pt x="267" y="848"/>
                    <a:pt x="334" y="715"/>
                  </a:cubicBezTo>
                  <a:cubicBezTo>
                    <a:pt x="401" y="615"/>
                    <a:pt x="467" y="514"/>
                    <a:pt x="601" y="414"/>
                  </a:cubicBezTo>
                  <a:cubicBezTo>
                    <a:pt x="626" y="389"/>
                    <a:pt x="662" y="378"/>
                    <a:pt x="699" y="378"/>
                  </a:cubicBezTo>
                  <a:close/>
                  <a:moveTo>
                    <a:pt x="807" y="0"/>
                  </a:moveTo>
                  <a:cubicBezTo>
                    <a:pt x="729" y="0"/>
                    <a:pt x="648" y="24"/>
                    <a:pt x="601" y="47"/>
                  </a:cubicBezTo>
                  <a:cubicBezTo>
                    <a:pt x="467" y="148"/>
                    <a:pt x="367" y="214"/>
                    <a:pt x="301" y="348"/>
                  </a:cubicBezTo>
                  <a:cubicBezTo>
                    <a:pt x="201" y="481"/>
                    <a:pt x="134" y="615"/>
                    <a:pt x="100" y="781"/>
                  </a:cubicBezTo>
                  <a:cubicBezTo>
                    <a:pt x="34" y="948"/>
                    <a:pt x="0" y="1082"/>
                    <a:pt x="0" y="1248"/>
                  </a:cubicBezTo>
                  <a:cubicBezTo>
                    <a:pt x="0" y="1348"/>
                    <a:pt x="34" y="1482"/>
                    <a:pt x="67" y="1582"/>
                  </a:cubicBezTo>
                  <a:cubicBezTo>
                    <a:pt x="134" y="1682"/>
                    <a:pt x="201" y="1749"/>
                    <a:pt x="301" y="1782"/>
                  </a:cubicBezTo>
                  <a:cubicBezTo>
                    <a:pt x="401" y="1782"/>
                    <a:pt x="501" y="1749"/>
                    <a:pt x="601" y="1715"/>
                  </a:cubicBezTo>
                  <a:cubicBezTo>
                    <a:pt x="701" y="1649"/>
                    <a:pt x="801" y="1549"/>
                    <a:pt x="901" y="1415"/>
                  </a:cubicBezTo>
                  <a:cubicBezTo>
                    <a:pt x="1001" y="1282"/>
                    <a:pt x="1068" y="1148"/>
                    <a:pt x="1101" y="1015"/>
                  </a:cubicBezTo>
                  <a:cubicBezTo>
                    <a:pt x="1168" y="881"/>
                    <a:pt x="1168" y="748"/>
                    <a:pt x="1201" y="581"/>
                  </a:cubicBezTo>
                  <a:cubicBezTo>
                    <a:pt x="1201" y="448"/>
                    <a:pt x="1168" y="314"/>
                    <a:pt x="1101" y="214"/>
                  </a:cubicBezTo>
                  <a:cubicBezTo>
                    <a:pt x="1068" y="114"/>
                    <a:pt x="1001" y="14"/>
                    <a:pt x="901" y="14"/>
                  </a:cubicBezTo>
                  <a:cubicBezTo>
                    <a:pt x="872" y="4"/>
                    <a:pt x="840" y="0"/>
                    <a:pt x="8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4"/>
            <p:cNvSpPr/>
            <p:nvPr/>
          </p:nvSpPr>
          <p:spPr>
            <a:xfrm>
              <a:off x="2787150" y="1709575"/>
              <a:ext cx="36725" cy="55275"/>
            </a:xfrm>
            <a:custGeom>
              <a:rect b="b" l="l" r="r" t="t"/>
              <a:pathLst>
                <a:path extrusionOk="0" h="2211" w="1469">
                  <a:moveTo>
                    <a:pt x="1102" y="1"/>
                  </a:moveTo>
                  <a:cubicBezTo>
                    <a:pt x="1068" y="1"/>
                    <a:pt x="1035" y="17"/>
                    <a:pt x="1002" y="51"/>
                  </a:cubicBezTo>
                  <a:cubicBezTo>
                    <a:pt x="968" y="51"/>
                    <a:pt x="902" y="84"/>
                    <a:pt x="868" y="151"/>
                  </a:cubicBezTo>
                  <a:cubicBezTo>
                    <a:pt x="835" y="184"/>
                    <a:pt x="802" y="251"/>
                    <a:pt x="768" y="318"/>
                  </a:cubicBezTo>
                  <a:cubicBezTo>
                    <a:pt x="735" y="284"/>
                    <a:pt x="701" y="284"/>
                    <a:pt x="668" y="284"/>
                  </a:cubicBezTo>
                  <a:cubicBezTo>
                    <a:pt x="651" y="268"/>
                    <a:pt x="635" y="259"/>
                    <a:pt x="618" y="259"/>
                  </a:cubicBezTo>
                  <a:cubicBezTo>
                    <a:pt x="601" y="259"/>
                    <a:pt x="585" y="268"/>
                    <a:pt x="568" y="284"/>
                  </a:cubicBezTo>
                  <a:cubicBezTo>
                    <a:pt x="535" y="284"/>
                    <a:pt x="501" y="318"/>
                    <a:pt x="468" y="351"/>
                  </a:cubicBezTo>
                  <a:cubicBezTo>
                    <a:pt x="435" y="418"/>
                    <a:pt x="401" y="484"/>
                    <a:pt x="368" y="551"/>
                  </a:cubicBezTo>
                  <a:lnTo>
                    <a:pt x="368" y="418"/>
                  </a:lnTo>
                  <a:lnTo>
                    <a:pt x="168" y="618"/>
                  </a:lnTo>
                  <a:cubicBezTo>
                    <a:pt x="134" y="651"/>
                    <a:pt x="68" y="685"/>
                    <a:pt x="34" y="751"/>
                  </a:cubicBezTo>
                  <a:cubicBezTo>
                    <a:pt x="34" y="785"/>
                    <a:pt x="34" y="851"/>
                    <a:pt x="1" y="885"/>
                  </a:cubicBezTo>
                  <a:cubicBezTo>
                    <a:pt x="1" y="918"/>
                    <a:pt x="34" y="951"/>
                    <a:pt x="34" y="985"/>
                  </a:cubicBezTo>
                  <a:cubicBezTo>
                    <a:pt x="51" y="1002"/>
                    <a:pt x="68" y="1010"/>
                    <a:pt x="89" y="1010"/>
                  </a:cubicBezTo>
                  <a:cubicBezTo>
                    <a:pt x="109" y="1010"/>
                    <a:pt x="134" y="1002"/>
                    <a:pt x="168" y="985"/>
                  </a:cubicBezTo>
                  <a:lnTo>
                    <a:pt x="168" y="1819"/>
                  </a:lnTo>
                  <a:cubicBezTo>
                    <a:pt x="101" y="1852"/>
                    <a:pt x="68" y="1885"/>
                    <a:pt x="34" y="1952"/>
                  </a:cubicBezTo>
                  <a:cubicBezTo>
                    <a:pt x="34" y="1986"/>
                    <a:pt x="34" y="2019"/>
                    <a:pt x="1" y="2086"/>
                  </a:cubicBezTo>
                  <a:cubicBezTo>
                    <a:pt x="1" y="2119"/>
                    <a:pt x="34" y="2152"/>
                    <a:pt x="34" y="2186"/>
                  </a:cubicBezTo>
                  <a:cubicBezTo>
                    <a:pt x="51" y="2202"/>
                    <a:pt x="68" y="2211"/>
                    <a:pt x="89" y="2211"/>
                  </a:cubicBezTo>
                  <a:cubicBezTo>
                    <a:pt x="109" y="2211"/>
                    <a:pt x="134" y="2202"/>
                    <a:pt x="168" y="2186"/>
                  </a:cubicBezTo>
                  <a:lnTo>
                    <a:pt x="368" y="2052"/>
                  </a:lnTo>
                  <a:cubicBezTo>
                    <a:pt x="435" y="2019"/>
                    <a:pt x="468" y="1986"/>
                    <a:pt x="501" y="1952"/>
                  </a:cubicBezTo>
                  <a:cubicBezTo>
                    <a:pt x="501" y="1885"/>
                    <a:pt x="535" y="1852"/>
                    <a:pt x="535" y="1785"/>
                  </a:cubicBezTo>
                  <a:cubicBezTo>
                    <a:pt x="535" y="1752"/>
                    <a:pt x="501" y="1719"/>
                    <a:pt x="501" y="1685"/>
                  </a:cubicBezTo>
                  <a:cubicBezTo>
                    <a:pt x="485" y="1669"/>
                    <a:pt x="468" y="1660"/>
                    <a:pt x="447" y="1660"/>
                  </a:cubicBezTo>
                  <a:cubicBezTo>
                    <a:pt x="426" y="1660"/>
                    <a:pt x="401" y="1669"/>
                    <a:pt x="368" y="1685"/>
                  </a:cubicBezTo>
                  <a:lnTo>
                    <a:pt x="368" y="985"/>
                  </a:lnTo>
                  <a:cubicBezTo>
                    <a:pt x="401" y="918"/>
                    <a:pt x="435" y="851"/>
                    <a:pt x="468" y="785"/>
                  </a:cubicBezTo>
                  <a:cubicBezTo>
                    <a:pt x="501" y="751"/>
                    <a:pt x="535" y="718"/>
                    <a:pt x="568" y="685"/>
                  </a:cubicBezTo>
                  <a:lnTo>
                    <a:pt x="601" y="685"/>
                  </a:lnTo>
                  <a:cubicBezTo>
                    <a:pt x="635" y="718"/>
                    <a:pt x="635" y="751"/>
                    <a:pt x="601" y="785"/>
                  </a:cubicBezTo>
                  <a:lnTo>
                    <a:pt x="601" y="1885"/>
                  </a:lnTo>
                  <a:lnTo>
                    <a:pt x="835" y="1752"/>
                  </a:lnTo>
                  <a:cubicBezTo>
                    <a:pt x="868" y="1752"/>
                    <a:pt x="902" y="1685"/>
                    <a:pt x="935" y="1652"/>
                  </a:cubicBezTo>
                  <a:cubicBezTo>
                    <a:pt x="968" y="1619"/>
                    <a:pt x="968" y="1552"/>
                    <a:pt x="968" y="1519"/>
                  </a:cubicBezTo>
                  <a:cubicBezTo>
                    <a:pt x="968" y="1452"/>
                    <a:pt x="968" y="1418"/>
                    <a:pt x="935" y="1385"/>
                  </a:cubicBezTo>
                  <a:lnTo>
                    <a:pt x="835" y="1385"/>
                  </a:lnTo>
                  <a:lnTo>
                    <a:pt x="835" y="685"/>
                  </a:lnTo>
                  <a:cubicBezTo>
                    <a:pt x="868" y="618"/>
                    <a:pt x="902" y="551"/>
                    <a:pt x="935" y="484"/>
                  </a:cubicBezTo>
                  <a:cubicBezTo>
                    <a:pt x="968" y="451"/>
                    <a:pt x="968" y="418"/>
                    <a:pt x="1002" y="418"/>
                  </a:cubicBezTo>
                  <a:lnTo>
                    <a:pt x="1068" y="418"/>
                  </a:lnTo>
                  <a:cubicBezTo>
                    <a:pt x="1068" y="451"/>
                    <a:pt x="1102" y="484"/>
                    <a:pt x="1068" y="518"/>
                  </a:cubicBezTo>
                  <a:lnTo>
                    <a:pt x="1068" y="1619"/>
                  </a:lnTo>
                  <a:lnTo>
                    <a:pt x="1302" y="1485"/>
                  </a:lnTo>
                  <a:cubicBezTo>
                    <a:pt x="1335" y="1452"/>
                    <a:pt x="1402" y="1418"/>
                    <a:pt x="1402" y="1352"/>
                  </a:cubicBezTo>
                  <a:cubicBezTo>
                    <a:pt x="1435" y="1318"/>
                    <a:pt x="1435" y="1285"/>
                    <a:pt x="1435" y="1218"/>
                  </a:cubicBezTo>
                  <a:cubicBezTo>
                    <a:pt x="1469" y="1185"/>
                    <a:pt x="1435" y="1152"/>
                    <a:pt x="1402" y="1118"/>
                  </a:cubicBezTo>
                  <a:cubicBezTo>
                    <a:pt x="1402" y="1102"/>
                    <a:pt x="1394" y="1093"/>
                    <a:pt x="1377" y="1093"/>
                  </a:cubicBezTo>
                  <a:cubicBezTo>
                    <a:pt x="1360" y="1093"/>
                    <a:pt x="1335" y="1102"/>
                    <a:pt x="1302" y="1118"/>
                  </a:cubicBezTo>
                  <a:lnTo>
                    <a:pt x="1302" y="318"/>
                  </a:lnTo>
                  <a:cubicBezTo>
                    <a:pt x="1335" y="218"/>
                    <a:pt x="1302" y="118"/>
                    <a:pt x="1202" y="51"/>
                  </a:cubicBezTo>
                  <a:cubicBezTo>
                    <a:pt x="1168" y="17"/>
                    <a:pt x="1135" y="1"/>
                    <a:pt x="11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4"/>
            <p:cNvSpPr/>
            <p:nvPr/>
          </p:nvSpPr>
          <p:spPr>
            <a:xfrm>
              <a:off x="2827200" y="1666850"/>
              <a:ext cx="25025" cy="83200"/>
            </a:xfrm>
            <a:custGeom>
              <a:rect b="b" l="l" r="r" t="t"/>
              <a:pathLst>
                <a:path extrusionOk="0" h="3328" w="1001">
                  <a:moveTo>
                    <a:pt x="917" y="0"/>
                  </a:moveTo>
                  <a:cubicBezTo>
                    <a:pt x="901" y="0"/>
                    <a:pt x="884" y="9"/>
                    <a:pt x="867" y="25"/>
                  </a:cubicBezTo>
                  <a:cubicBezTo>
                    <a:pt x="834" y="25"/>
                    <a:pt x="834" y="59"/>
                    <a:pt x="801" y="92"/>
                  </a:cubicBezTo>
                  <a:cubicBezTo>
                    <a:pt x="767" y="125"/>
                    <a:pt x="767" y="192"/>
                    <a:pt x="767" y="225"/>
                  </a:cubicBezTo>
                  <a:lnTo>
                    <a:pt x="33" y="3061"/>
                  </a:lnTo>
                  <a:cubicBezTo>
                    <a:pt x="0" y="3127"/>
                    <a:pt x="0" y="3161"/>
                    <a:pt x="0" y="3228"/>
                  </a:cubicBezTo>
                  <a:cubicBezTo>
                    <a:pt x="0" y="3261"/>
                    <a:pt x="0" y="3294"/>
                    <a:pt x="33" y="3328"/>
                  </a:cubicBezTo>
                  <a:lnTo>
                    <a:pt x="100" y="3328"/>
                  </a:lnTo>
                  <a:cubicBezTo>
                    <a:pt x="134" y="3294"/>
                    <a:pt x="167" y="3261"/>
                    <a:pt x="167" y="3228"/>
                  </a:cubicBezTo>
                  <a:cubicBezTo>
                    <a:pt x="200" y="3194"/>
                    <a:pt x="234" y="3127"/>
                    <a:pt x="234" y="3094"/>
                  </a:cubicBezTo>
                  <a:lnTo>
                    <a:pt x="967" y="259"/>
                  </a:lnTo>
                  <a:cubicBezTo>
                    <a:pt x="967" y="225"/>
                    <a:pt x="967" y="159"/>
                    <a:pt x="1001" y="125"/>
                  </a:cubicBezTo>
                  <a:cubicBezTo>
                    <a:pt x="1001" y="59"/>
                    <a:pt x="967" y="25"/>
                    <a:pt x="967" y="25"/>
                  </a:cubicBezTo>
                  <a:cubicBezTo>
                    <a:pt x="951" y="9"/>
                    <a:pt x="934" y="0"/>
                    <a:pt x="9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4"/>
            <p:cNvSpPr/>
            <p:nvPr/>
          </p:nvSpPr>
          <p:spPr>
            <a:xfrm>
              <a:off x="2856375" y="1657450"/>
              <a:ext cx="32550" cy="49875"/>
            </a:xfrm>
            <a:custGeom>
              <a:rect b="b" l="l" r="r" t="t"/>
              <a:pathLst>
                <a:path extrusionOk="0" h="1995" w="1302">
                  <a:moveTo>
                    <a:pt x="1168" y="1"/>
                  </a:moveTo>
                  <a:cubicBezTo>
                    <a:pt x="1135" y="34"/>
                    <a:pt x="1101" y="68"/>
                    <a:pt x="1068" y="101"/>
                  </a:cubicBezTo>
                  <a:lnTo>
                    <a:pt x="1" y="1669"/>
                  </a:lnTo>
                  <a:lnTo>
                    <a:pt x="1068" y="1969"/>
                  </a:lnTo>
                  <a:cubicBezTo>
                    <a:pt x="1085" y="1986"/>
                    <a:pt x="1101" y="1994"/>
                    <a:pt x="1118" y="1994"/>
                  </a:cubicBezTo>
                  <a:cubicBezTo>
                    <a:pt x="1135" y="1994"/>
                    <a:pt x="1151" y="1986"/>
                    <a:pt x="1168" y="1969"/>
                  </a:cubicBezTo>
                  <a:cubicBezTo>
                    <a:pt x="1201" y="1969"/>
                    <a:pt x="1235" y="1936"/>
                    <a:pt x="1235" y="1902"/>
                  </a:cubicBezTo>
                  <a:cubicBezTo>
                    <a:pt x="1268" y="1836"/>
                    <a:pt x="1302" y="1802"/>
                    <a:pt x="1302" y="1736"/>
                  </a:cubicBezTo>
                  <a:cubicBezTo>
                    <a:pt x="1302" y="1702"/>
                    <a:pt x="1302" y="1669"/>
                    <a:pt x="1302" y="1669"/>
                  </a:cubicBezTo>
                  <a:cubicBezTo>
                    <a:pt x="1268" y="1635"/>
                    <a:pt x="1235" y="1635"/>
                    <a:pt x="1235" y="1602"/>
                  </a:cubicBezTo>
                  <a:lnTo>
                    <a:pt x="501" y="1402"/>
                  </a:lnTo>
                  <a:lnTo>
                    <a:pt x="1235" y="335"/>
                  </a:lnTo>
                  <a:cubicBezTo>
                    <a:pt x="1235" y="301"/>
                    <a:pt x="1268" y="268"/>
                    <a:pt x="1302" y="234"/>
                  </a:cubicBezTo>
                  <a:cubicBezTo>
                    <a:pt x="1302" y="201"/>
                    <a:pt x="1302" y="134"/>
                    <a:pt x="1302" y="101"/>
                  </a:cubicBezTo>
                  <a:cubicBezTo>
                    <a:pt x="1302" y="68"/>
                    <a:pt x="1268" y="34"/>
                    <a:pt x="12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4"/>
            <p:cNvSpPr/>
            <p:nvPr/>
          </p:nvSpPr>
          <p:spPr>
            <a:xfrm>
              <a:off x="2896400" y="1627450"/>
              <a:ext cx="25050" cy="82575"/>
            </a:xfrm>
            <a:custGeom>
              <a:rect b="b" l="l" r="r" t="t"/>
              <a:pathLst>
                <a:path extrusionOk="0" h="3303" w="1002">
                  <a:moveTo>
                    <a:pt x="868" y="0"/>
                  </a:moveTo>
                  <a:cubicBezTo>
                    <a:pt x="835" y="0"/>
                    <a:pt x="835" y="33"/>
                    <a:pt x="801" y="67"/>
                  </a:cubicBezTo>
                  <a:cubicBezTo>
                    <a:pt x="801" y="100"/>
                    <a:pt x="768" y="167"/>
                    <a:pt x="768" y="200"/>
                  </a:cubicBezTo>
                  <a:lnTo>
                    <a:pt x="34" y="3036"/>
                  </a:lnTo>
                  <a:cubicBezTo>
                    <a:pt x="34" y="3102"/>
                    <a:pt x="1" y="3136"/>
                    <a:pt x="1" y="3202"/>
                  </a:cubicBezTo>
                  <a:cubicBezTo>
                    <a:pt x="1" y="3236"/>
                    <a:pt x="1" y="3269"/>
                    <a:pt x="34" y="3302"/>
                  </a:cubicBezTo>
                  <a:lnTo>
                    <a:pt x="134" y="3302"/>
                  </a:lnTo>
                  <a:cubicBezTo>
                    <a:pt x="134" y="3269"/>
                    <a:pt x="168" y="3236"/>
                    <a:pt x="201" y="3202"/>
                  </a:cubicBezTo>
                  <a:cubicBezTo>
                    <a:pt x="201" y="3169"/>
                    <a:pt x="234" y="3136"/>
                    <a:pt x="234" y="3069"/>
                  </a:cubicBezTo>
                  <a:lnTo>
                    <a:pt x="968" y="234"/>
                  </a:lnTo>
                  <a:cubicBezTo>
                    <a:pt x="968" y="200"/>
                    <a:pt x="1001" y="134"/>
                    <a:pt x="1001" y="67"/>
                  </a:cubicBezTo>
                  <a:cubicBezTo>
                    <a:pt x="1001" y="33"/>
                    <a:pt x="968"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4"/>
            <p:cNvSpPr/>
            <p:nvPr/>
          </p:nvSpPr>
          <p:spPr>
            <a:xfrm>
              <a:off x="2929775" y="1617425"/>
              <a:ext cx="26700" cy="63550"/>
            </a:xfrm>
            <a:custGeom>
              <a:rect b="b" l="l" r="r" t="t"/>
              <a:pathLst>
                <a:path extrusionOk="0" h="2542" w="1068">
                  <a:moveTo>
                    <a:pt x="634" y="1"/>
                  </a:moveTo>
                  <a:lnTo>
                    <a:pt x="234" y="234"/>
                  </a:lnTo>
                  <a:cubicBezTo>
                    <a:pt x="200" y="268"/>
                    <a:pt x="133" y="301"/>
                    <a:pt x="133" y="368"/>
                  </a:cubicBezTo>
                  <a:cubicBezTo>
                    <a:pt x="100" y="401"/>
                    <a:pt x="100" y="434"/>
                    <a:pt x="100" y="501"/>
                  </a:cubicBezTo>
                  <a:cubicBezTo>
                    <a:pt x="100" y="535"/>
                    <a:pt x="100" y="568"/>
                    <a:pt x="133" y="601"/>
                  </a:cubicBezTo>
                  <a:cubicBezTo>
                    <a:pt x="133" y="618"/>
                    <a:pt x="150" y="626"/>
                    <a:pt x="171" y="626"/>
                  </a:cubicBezTo>
                  <a:cubicBezTo>
                    <a:pt x="192" y="626"/>
                    <a:pt x="217" y="618"/>
                    <a:pt x="234" y="601"/>
                  </a:cubicBezTo>
                  <a:lnTo>
                    <a:pt x="434" y="468"/>
                  </a:lnTo>
                  <a:lnTo>
                    <a:pt x="434" y="2002"/>
                  </a:lnTo>
                  <a:lnTo>
                    <a:pt x="167" y="2136"/>
                  </a:lnTo>
                  <a:cubicBezTo>
                    <a:pt x="100" y="2169"/>
                    <a:pt x="67" y="2202"/>
                    <a:pt x="33" y="2269"/>
                  </a:cubicBezTo>
                  <a:cubicBezTo>
                    <a:pt x="0" y="2302"/>
                    <a:pt x="0" y="2369"/>
                    <a:pt x="0" y="2403"/>
                  </a:cubicBezTo>
                  <a:cubicBezTo>
                    <a:pt x="0" y="2436"/>
                    <a:pt x="0" y="2503"/>
                    <a:pt x="33" y="2503"/>
                  </a:cubicBezTo>
                  <a:cubicBezTo>
                    <a:pt x="47" y="2531"/>
                    <a:pt x="62" y="2541"/>
                    <a:pt x="78" y="2541"/>
                  </a:cubicBezTo>
                  <a:cubicBezTo>
                    <a:pt x="101" y="2541"/>
                    <a:pt x="128" y="2522"/>
                    <a:pt x="167" y="2503"/>
                  </a:cubicBezTo>
                  <a:lnTo>
                    <a:pt x="934" y="2069"/>
                  </a:lnTo>
                  <a:cubicBezTo>
                    <a:pt x="967" y="2036"/>
                    <a:pt x="1001" y="2002"/>
                    <a:pt x="1034" y="1969"/>
                  </a:cubicBezTo>
                  <a:cubicBezTo>
                    <a:pt x="1067" y="1902"/>
                    <a:pt x="1067" y="1869"/>
                    <a:pt x="1067" y="1802"/>
                  </a:cubicBezTo>
                  <a:cubicBezTo>
                    <a:pt x="1067" y="1769"/>
                    <a:pt x="1067" y="1735"/>
                    <a:pt x="1034" y="1702"/>
                  </a:cubicBezTo>
                  <a:cubicBezTo>
                    <a:pt x="1017" y="1685"/>
                    <a:pt x="1001" y="1677"/>
                    <a:pt x="984" y="1677"/>
                  </a:cubicBezTo>
                  <a:cubicBezTo>
                    <a:pt x="967" y="1677"/>
                    <a:pt x="951" y="1685"/>
                    <a:pt x="934"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4"/>
            <p:cNvSpPr/>
            <p:nvPr/>
          </p:nvSpPr>
          <p:spPr>
            <a:xfrm>
              <a:off x="2963125" y="1612425"/>
              <a:ext cx="29200" cy="44550"/>
            </a:xfrm>
            <a:custGeom>
              <a:rect b="b" l="l" r="r" t="t"/>
              <a:pathLst>
                <a:path extrusionOk="0" h="1782" w="1168">
                  <a:moveTo>
                    <a:pt x="719" y="388"/>
                  </a:moveTo>
                  <a:cubicBezTo>
                    <a:pt x="774" y="388"/>
                    <a:pt x="831" y="413"/>
                    <a:pt x="868" y="468"/>
                  </a:cubicBezTo>
                  <a:cubicBezTo>
                    <a:pt x="934" y="534"/>
                    <a:pt x="934" y="634"/>
                    <a:pt x="934" y="735"/>
                  </a:cubicBezTo>
                  <a:cubicBezTo>
                    <a:pt x="934" y="868"/>
                    <a:pt x="901" y="1001"/>
                    <a:pt x="834" y="1101"/>
                  </a:cubicBezTo>
                  <a:cubicBezTo>
                    <a:pt x="768" y="1235"/>
                    <a:pt x="701" y="1335"/>
                    <a:pt x="601" y="1402"/>
                  </a:cubicBezTo>
                  <a:cubicBezTo>
                    <a:pt x="551" y="1418"/>
                    <a:pt x="501" y="1427"/>
                    <a:pt x="455" y="1427"/>
                  </a:cubicBezTo>
                  <a:cubicBezTo>
                    <a:pt x="409" y="1427"/>
                    <a:pt x="367" y="1418"/>
                    <a:pt x="334" y="1402"/>
                  </a:cubicBezTo>
                  <a:cubicBezTo>
                    <a:pt x="267" y="1335"/>
                    <a:pt x="234" y="1235"/>
                    <a:pt x="234" y="1135"/>
                  </a:cubicBezTo>
                  <a:cubicBezTo>
                    <a:pt x="234" y="1001"/>
                    <a:pt x="267" y="868"/>
                    <a:pt x="334" y="735"/>
                  </a:cubicBezTo>
                  <a:cubicBezTo>
                    <a:pt x="367" y="601"/>
                    <a:pt x="467" y="501"/>
                    <a:pt x="601" y="434"/>
                  </a:cubicBezTo>
                  <a:cubicBezTo>
                    <a:pt x="631" y="404"/>
                    <a:pt x="674" y="388"/>
                    <a:pt x="719" y="388"/>
                  </a:cubicBezTo>
                  <a:close/>
                  <a:moveTo>
                    <a:pt x="868" y="1"/>
                  </a:moveTo>
                  <a:cubicBezTo>
                    <a:pt x="768" y="1"/>
                    <a:pt x="667" y="1"/>
                    <a:pt x="567" y="67"/>
                  </a:cubicBezTo>
                  <a:cubicBezTo>
                    <a:pt x="467" y="134"/>
                    <a:pt x="367" y="234"/>
                    <a:pt x="301" y="368"/>
                  </a:cubicBezTo>
                  <a:cubicBezTo>
                    <a:pt x="200" y="468"/>
                    <a:pt x="134" y="634"/>
                    <a:pt x="67" y="801"/>
                  </a:cubicBezTo>
                  <a:cubicBezTo>
                    <a:pt x="34" y="935"/>
                    <a:pt x="0" y="1101"/>
                    <a:pt x="0" y="1235"/>
                  </a:cubicBezTo>
                  <a:cubicBezTo>
                    <a:pt x="0" y="1368"/>
                    <a:pt x="34" y="1502"/>
                    <a:pt x="67" y="1602"/>
                  </a:cubicBezTo>
                  <a:cubicBezTo>
                    <a:pt x="100" y="1702"/>
                    <a:pt x="200" y="1735"/>
                    <a:pt x="301" y="1769"/>
                  </a:cubicBezTo>
                  <a:cubicBezTo>
                    <a:pt x="327" y="1778"/>
                    <a:pt x="354" y="1782"/>
                    <a:pt x="380" y="1782"/>
                  </a:cubicBezTo>
                  <a:cubicBezTo>
                    <a:pt x="452" y="1782"/>
                    <a:pt x="519" y="1751"/>
                    <a:pt x="567" y="1702"/>
                  </a:cubicBezTo>
                  <a:cubicBezTo>
                    <a:pt x="701" y="1635"/>
                    <a:pt x="801" y="1535"/>
                    <a:pt x="868" y="1435"/>
                  </a:cubicBezTo>
                  <a:cubicBezTo>
                    <a:pt x="968" y="1302"/>
                    <a:pt x="1034" y="1168"/>
                    <a:pt x="1101" y="1001"/>
                  </a:cubicBezTo>
                  <a:cubicBezTo>
                    <a:pt x="1134" y="868"/>
                    <a:pt x="1168" y="735"/>
                    <a:pt x="1168" y="601"/>
                  </a:cubicBezTo>
                  <a:cubicBezTo>
                    <a:pt x="1168" y="468"/>
                    <a:pt x="1168" y="334"/>
                    <a:pt x="1101" y="201"/>
                  </a:cubicBezTo>
                  <a:cubicBezTo>
                    <a:pt x="1068" y="101"/>
                    <a:pt x="968" y="34"/>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4"/>
            <p:cNvSpPr/>
            <p:nvPr/>
          </p:nvSpPr>
          <p:spPr>
            <a:xfrm>
              <a:off x="2998150" y="1589300"/>
              <a:ext cx="29200" cy="47375"/>
            </a:xfrm>
            <a:custGeom>
              <a:rect b="b" l="l" r="r" t="t"/>
              <a:pathLst>
                <a:path extrusionOk="0" h="1895" w="1168">
                  <a:moveTo>
                    <a:pt x="1047" y="0"/>
                  </a:moveTo>
                  <a:cubicBezTo>
                    <a:pt x="1034" y="0"/>
                    <a:pt x="1018" y="8"/>
                    <a:pt x="1001" y="25"/>
                  </a:cubicBezTo>
                  <a:cubicBezTo>
                    <a:pt x="968" y="25"/>
                    <a:pt x="934" y="58"/>
                    <a:pt x="901" y="125"/>
                  </a:cubicBezTo>
                  <a:cubicBezTo>
                    <a:pt x="868" y="92"/>
                    <a:pt x="801" y="92"/>
                    <a:pt x="768" y="92"/>
                  </a:cubicBezTo>
                  <a:cubicBezTo>
                    <a:pt x="701" y="125"/>
                    <a:pt x="634" y="125"/>
                    <a:pt x="567" y="192"/>
                  </a:cubicBezTo>
                  <a:cubicBezTo>
                    <a:pt x="401" y="292"/>
                    <a:pt x="234" y="459"/>
                    <a:pt x="167" y="659"/>
                  </a:cubicBezTo>
                  <a:cubicBezTo>
                    <a:pt x="67" y="892"/>
                    <a:pt x="0" y="1126"/>
                    <a:pt x="0" y="1359"/>
                  </a:cubicBezTo>
                  <a:cubicBezTo>
                    <a:pt x="0" y="1626"/>
                    <a:pt x="100" y="1826"/>
                    <a:pt x="200" y="1860"/>
                  </a:cubicBezTo>
                  <a:cubicBezTo>
                    <a:pt x="236" y="1883"/>
                    <a:pt x="276" y="1894"/>
                    <a:pt x="321" y="1894"/>
                  </a:cubicBezTo>
                  <a:cubicBezTo>
                    <a:pt x="403" y="1894"/>
                    <a:pt x="505" y="1858"/>
                    <a:pt x="634" y="1793"/>
                  </a:cubicBezTo>
                  <a:cubicBezTo>
                    <a:pt x="801" y="1693"/>
                    <a:pt x="934" y="1559"/>
                    <a:pt x="1068" y="1393"/>
                  </a:cubicBezTo>
                  <a:cubicBezTo>
                    <a:pt x="1134" y="1326"/>
                    <a:pt x="1168" y="1226"/>
                    <a:pt x="1168" y="1126"/>
                  </a:cubicBezTo>
                  <a:cubicBezTo>
                    <a:pt x="1168" y="1059"/>
                    <a:pt x="1168" y="1026"/>
                    <a:pt x="1134" y="1026"/>
                  </a:cubicBezTo>
                  <a:cubicBezTo>
                    <a:pt x="1118" y="1009"/>
                    <a:pt x="1101" y="1001"/>
                    <a:pt x="1089" y="1001"/>
                  </a:cubicBezTo>
                  <a:cubicBezTo>
                    <a:pt x="1076" y="1001"/>
                    <a:pt x="1068" y="1009"/>
                    <a:pt x="1068" y="1026"/>
                  </a:cubicBezTo>
                  <a:cubicBezTo>
                    <a:pt x="1001" y="1026"/>
                    <a:pt x="1001" y="1092"/>
                    <a:pt x="968" y="1126"/>
                  </a:cubicBezTo>
                  <a:cubicBezTo>
                    <a:pt x="934" y="1193"/>
                    <a:pt x="901" y="1226"/>
                    <a:pt x="868" y="1293"/>
                  </a:cubicBezTo>
                  <a:cubicBezTo>
                    <a:pt x="801" y="1359"/>
                    <a:pt x="734" y="1393"/>
                    <a:pt x="634" y="1459"/>
                  </a:cubicBezTo>
                  <a:cubicBezTo>
                    <a:pt x="536" y="1508"/>
                    <a:pt x="457" y="1539"/>
                    <a:pt x="395" y="1539"/>
                  </a:cubicBezTo>
                  <a:cubicBezTo>
                    <a:pt x="372" y="1539"/>
                    <a:pt x="352" y="1535"/>
                    <a:pt x="334" y="1526"/>
                  </a:cubicBezTo>
                  <a:cubicBezTo>
                    <a:pt x="267" y="1459"/>
                    <a:pt x="234" y="1359"/>
                    <a:pt x="234" y="1259"/>
                  </a:cubicBezTo>
                  <a:cubicBezTo>
                    <a:pt x="234" y="1092"/>
                    <a:pt x="267" y="959"/>
                    <a:pt x="334" y="826"/>
                  </a:cubicBezTo>
                  <a:cubicBezTo>
                    <a:pt x="401" y="692"/>
                    <a:pt x="467" y="592"/>
                    <a:pt x="601" y="525"/>
                  </a:cubicBezTo>
                  <a:cubicBezTo>
                    <a:pt x="648" y="502"/>
                    <a:pt x="695" y="478"/>
                    <a:pt x="754" y="478"/>
                  </a:cubicBezTo>
                  <a:cubicBezTo>
                    <a:pt x="778" y="478"/>
                    <a:pt x="805" y="482"/>
                    <a:pt x="834" y="492"/>
                  </a:cubicBezTo>
                  <a:cubicBezTo>
                    <a:pt x="868" y="492"/>
                    <a:pt x="868" y="525"/>
                    <a:pt x="868" y="592"/>
                  </a:cubicBezTo>
                  <a:cubicBezTo>
                    <a:pt x="901" y="659"/>
                    <a:pt x="934" y="692"/>
                    <a:pt x="934" y="692"/>
                  </a:cubicBezTo>
                  <a:lnTo>
                    <a:pt x="1001" y="692"/>
                  </a:lnTo>
                  <a:cubicBezTo>
                    <a:pt x="1034" y="659"/>
                    <a:pt x="1068" y="625"/>
                    <a:pt x="1068" y="592"/>
                  </a:cubicBezTo>
                  <a:cubicBezTo>
                    <a:pt x="1101" y="525"/>
                    <a:pt x="1101" y="459"/>
                    <a:pt x="1101" y="392"/>
                  </a:cubicBezTo>
                  <a:lnTo>
                    <a:pt x="1101" y="158"/>
                  </a:lnTo>
                  <a:cubicBezTo>
                    <a:pt x="1101" y="125"/>
                    <a:pt x="1101" y="58"/>
                    <a:pt x="1068" y="25"/>
                  </a:cubicBezTo>
                  <a:cubicBezTo>
                    <a:pt x="1068" y="8"/>
                    <a:pt x="1059" y="0"/>
                    <a:pt x="10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4"/>
            <p:cNvSpPr/>
            <p:nvPr/>
          </p:nvSpPr>
          <p:spPr>
            <a:xfrm>
              <a:off x="3032325" y="1571575"/>
              <a:ext cx="32550" cy="50050"/>
            </a:xfrm>
            <a:custGeom>
              <a:rect b="b" l="l" r="r" t="t"/>
              <a:pathLst>
                <a:path extrusionOk="0" h="2002" w="1302">
                  <a:moveTo>
                    <a:pt x="101" y="0"/>
                  </a:moveTo>
                  <a:cubicBezTo>
                    <a:pt x="68" y="34"/>
                    <a:pt x="34" y="67"/>
                    <a:pt x="34" y="100"/>
                  </a:cubicBezTo>
                  <a:cubicBezTo>
                    <a:pt x="1" y="167"/>
                    <a:pt x="1" y="200"/>
                    <a:pt x="1" y="267"/>
                  </a:cubicBezTo>
                  <a:cubicBezTo>
                    <a:pt x="1" y="300"/>
                    <a:pt x="1" y="300"/>
                    <a:pt x="1" y="334"/>
                  </a:cubicBezTo>
                  <a:cubicBezTo>
                    <a:pt x="34" y="367"/>
                    <a:pt x="68" y="367"/>
                    <a:pt x="68" y="367"/>
                  </a:cubicBezTo>
                  <a:lnTo>
                    <a:pt x="802" y="601"/>
                  </a:lnTo>
                  <a:lnTo>
                    <a:pt x="68" y="1635"/>
                  </a:lnTo>
                  <a:cubicBezTo>
                    <a:pt x="68" y="1668"/>
                    <a:pt x="34" y="1735"/>
                    <a:pt x="1" y="1768"/>
                  </a:cubicBezTo>
                  <a:cubicBezTo>
                    <a:pt x="1" y="1801"/>
                    <a:pt x="1" y="1835"/>
                    <a:pt x="1" y="1868"/>
                  </a:cubicBezTo>
                  <a:cubicBezTo>
                    <a:pt x="1" y="1902"/>
                    <a:pt x="1" y="1968"/>
                    <a:pt x="34" y="2002"/>
                  </a:cubicBezTo>
                  <a:lnTo>
                    <a:pt x="101" y="2002"/>
                  </a:lnTo>
                  <a:cubicBezTo>
                    <a:pt x="134" y="1968"/>
                    <a:pt x="168" y="1935"/>
                    <a:pt x="201" y="1902"/>
                  </a:cubicBezTo>
                  <a:lnTo>
                    <a:pt x="1302" y="334"/>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4"/>
            <p:cNvSpPr/>
            <p:nvPr/>
          </p:nvSpPr>
          <p:spPr>
            <a:xfrm>
              <a:off x="1857325" y="2338775"/>
              <a:ext cx="33400" cy="49850"/>
            </a:xfrm>
            <a:custGeom>
              <a:rect b="b" l="l" r="r" t="t"/>
              <a:pathLst>
                <a:path extrusionOk="0" h="1994" w="1336">
                  <a:moveTo>
                    <a:pt x="1168" y="1"/>
                  </a:moveTo>
                  <a:cubicBezTo>
                    <a:pt x="1135" y="34"/>
                    <a:pt x="1102" y="68"/>
                    <a:pt x="1102" y="101"/>
                  </a:cubicBezTo>
                  <a:lnTo>
                    <a:pt x="1" y="1669"/>
                  </a:lnTo>
                  <a:lnTo>
                    <a:pt x="1102" y="1969"/>
                  </a:lnTo>
                  <a:cubicBezTo>
                    <a:pt x="1118" y="1986"/>
                    <a:pt x="1135" y="1994"/>
                    <a:pt x="1152" y="1994"/>
                  </a:cubicBezTo>
                  <a:cubicBezTo>
                    <a:pt x="1168" y="1994"/>
                    <a:pt x="1185" y="1986"/>
                    <a:pt x="1202" y="1969"/>
                  </a:cubicBezTo>
                  <a:cubicBezTo>
                    <a:pt x="1235" y="1969"/>
                    <a:pt x="1268" y="1936"/>
                    <a:pt x="1268" y="1869"/>
                  </a:cubicBezTo>
                  <a:cubicBezTo>
                    <a:pt x="1302" y="1835"/>
                    <a:pt x="1302" y="1802"/>
                    <a:pt x="1302" y="1735"/>
                  </a:cubicBezTo>
                  <a:cubicBezTo>
                    <a:pt x="1335" y="1669"/>
                    <a:pt x="1268" y="1602"/>
                    <a:pt x="1235" y="1602"/>
                  </a:cubicBezTo>
                  <a:lnTo>
                    <a:pt x="501" y="1402"/>
                  </a:lnTo>
                  <a:lnTo>
                    <a:pt x="1202" y="368"/>
                  </a:lnTo>
                  <a:cubicBezTo>
                    <a:pt x="1235" y="301"/>
                    <a:pt x="1268" y="268"/>
                    <a:pt x="1268" y="234"/>
                  </a:cubicBezTo>
                  <a:cubicBezTo>
                    <a:pt x="1302" y="201"/>
                    <a:pt x="1302" y="168"/>
                    <a:pt x="1302" y="134"/>
                  </a:cubicBezTo>
                  <a:cubicBezTo>
                    <a:pt x="1302" y="68"/>
                    <a:pt x="1302"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4"/>
            <p:cNvSpPr/>
            <p:nvPr/>
          </p:nvSpPr>
          <p:spPr>
            <a:xfrm>
              <a:off x="1897350" y="2308125"/>
              <a:ext cx="25050" cy="83225"/>
            </a:xfrm>
            <a:custGeom>
              <a:rect b="b" l="l" r="r" t="t"/>
              <a:pathLst>
                <a:path extrusionOk="0" h="3329" w="1002">
                  <a:moveTo>
                    <a:pt x="922" y="1"/>
                  </a:moveTo>
                  <a:cubicBezTo>
                    <a:pt x="910" y="1"/>
                    <a:pt x="902" y="9"/>
                    <a:pt x="902" y="26"/>
                  </a:cubicBezTo>
                  <a:cubicBezTo>
                    <a:pt x="868" y="59"/>
                    <a:pt x="835" y="59"/>
                    <a:pt x="801" y="93"/>
                  </a:cubicBezTo>
                  <a:cubicBezTo>
                    <a:pt x="801" y="159"/>
                    <a:pt x="768" y="193"/>
                    <a:pt x="768" y="259"/>
                  </a:cubicBezTo>
                  <a:lnTo>
                    <a:pt x="34" y="3061"/>
                  </a:lnTo>
                  <a:cubicBezTo>
                    <a:pt x="34" y="3128"/>
                    <a:pt x="1" y="3162"/>
                    <a:pt x="1" y="3228"/>
                  </a:cubicBezTo>
                  <a:cubicBezTo>
                    <a:pt x="1" y="3262"/>
                    <a:pt x="34" y="3295"/>
                    <a:pt x="34" y="3328"/>
                  </a:cubicBezTo>
                  <a:lnTo>
                    <a:pt x="134" y="3328"/>
                  </a:lnTo>
                  <a:cubicBezTo>
                    <a:pt x="168" y="3295"/>
                    <a:pt x="168" y="3262"/>
                    <a:pt x="201" y="3228"/>
                  </a:cubicBezTo>
                  <a:cubicBezTo>
                    <a:pt x="201" y="3195"/>
                    <a:pt x="234" y="3162"/>
                    <a:pt x="234" y="3095"/>
                  </a:cubicBezTo>
                  <a:lnTo>
                    <a:pt x="968" y="259"/>
                  </a:lnTo>
                  <a:cubicBezTo>
                    <a:pt x="1002" y="226"/>
                    <a:pt x="1002" y="159"/>
                    <a:pt x="1002" y="126"/>
                  </a:cubicBezTo>
                  <a:cubicBezTo>
                    <a:pt x="1002" y="93"/>
                    <a:pt x="1002" y="59"/>
                    <a:pt x="968" y="26"/>
                  </a:cubicBezTo>
                  <a:cubicBezTo>
                    <a:pt x="952" y="9"/>
                    <a:pt x="935" y="1"/>
                    <a:pt x="9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4"/>
            <p:cNvSpPr/>
            <p:nvPr/>
          </p:nvSpPr>
          <p:spPr>
            <a:xfrm>
              <a:off x="1928225" y="2309600"/>
              <a:ext cx="31700" cy="50050"/>
            </a:xfrm>
            <a:custGeom>
              <a:rect b="b" l="l" r="r" t="t"/>
              <a:pathLst>
                <a:path extrusionOk="0" h="2002" w="1268">
                  <a:moveTo>
                    <a:pt x="1134" y="0"/>
                  </a:moveTo>
                  <a:lnTo>
                    <a:pt x="834" y="167"/>
                  </a:lnTo>
                  <a:cubicBezTo>
                    <a:pt x="767" y="200"/>
                    <a:pt x="734" y="234"/>
                    <a:pt x="701" y="301"/>
                  </a:cubicBezTo>
                  <a:cubicBezTo>
                    <a:pt x="667" y="334"/>
                    <a:pt x="667" y="401"/>
                    <a:pt x="667" y="434"/>
                  </a:cubicBezTo>
                  <a:cubicBezTo>
                    <a:pt x="667" y="467"/>
                    <a:pt x="667" y="501"/>
                    <a:pt x="701" y="534"/>
                  </a:cubicBezTo>
                  <a:cubicBezTo>
                    <a:pt x="717" y="551"/>
                    <a:pt x="734" y="559"/>
                    <a:pt x="755" y="559"/>
                  </a:cubicBezTo>
                  <a:cubicBezTo>
                    <a:pt x="776" y="559"/>
                    <a:pt x="801" y="551"/>
                    <a:pt x="834" y="534"/>
                  </a:cubicBezTo>
                  <a:lnTo>
                    <a:pt x="901" y="501"/>
                  </a:lnTo>
                  <a:lnTo>
                    <a:pt x="901" y="1201"/>
                  </a:lnTo>
                  <a:cubicBezTo>
                    <a:pt x="834" y="1301"/>
                    <a:pt x="767" y="1401"/>
                    <a:pt x="701" y="1468"/>
                  </a:cubicBezTo>
                  <a:cubicBezTo>
                    <a:pt x="667" y="1535"/>
                    <a:pt x="634" y="1568"/>
                    <a:pt x="567" y="1601"/>
                  </a:cubicBezTo>
                  <a:lnTo>
                    <a:pt x="467" y="1601"/>
                  </a:lnTo>
                  <a:cubicBezTo>
                    <a:pt x="434" y="1535"/>
                    <a:pt x="400" y="1501"/>
                    <a:pt x="434" y="1468"/>
                  </a:cubicBezTo>
                  <a:lnTo>
                    <a:pt x="434" y="401"/>
                  </a:lnTo>
                  <a:lnTo>
                    <a:pt x="167" y="567"/>
                  </a:lnTo>
                  <a:cubicBezTo>
                    <a:pt x="100" y="601"/>
                    <a:pt x="67" y="634"/>
                    <a:pt x="33" y="667"/>
                  </a:cubicBezTo>
                  <a:cubicBezTo>
                    <a:pt x="0" y="734"/>
                    <a:pt x="0" y="768"/>
                    <a:pt x="0" y="834"/>
                  </a:cubicBezTo>
                  <a:cubicBezTo>
                    <a:pt x="0" y="868"/>
                    <a:pt x="0" y="901"/>
                    <a:pt x="33" y="934"/>
                  </a:cubicBezTo>
                  <a:cubicBezTo>
                    <a:pt x="50" y="951"/>
                    <a:pt x="67" y="959"/>
                    <a:pt x="88" y="959"/>
                  </a:cubicBezTo>
                  <a:cubicBezTo>
                    <a:pt x="108" y="959"/>
                    <a:pt x="134" y="951"/>
                    <a:pt x="167" y="934"/>
                  </a:cubicBezTo>
                  <a:lnTo>
                    <a:pt x="200" y="901"/>
                  </a:lnTo>
                  <a:lnTo>
                    <a:pt x="200" y="1668"/>
                  </a:lnTo>
                  <a:cubicBezTo>
                    <a:pt x="200" y="1735"/>
                    <a:pt x="200" y="1802"/>
                    <a:pt x="234" y="1868"/>
                  </a:cubicBezTo>
                  <a:cubicBezTo>
                    <a:pt x="267" y="1935"/>
                    <a:pt x="300" y="1968"/>
                    <a:pt x="367" y="2002"/>
                  </a:cubicBezTo>
                  <a:cubicBezTo>
                    <a:pt x="434" y="2002"/>
                    <a:pt x="500" y="2002"/>
                    <a:pt x="567" y="1968"/>
                  </a:cubicBezTo>
                  <a:cubicBezTo>
                    <a:pt x="601" y="1935"/>
                    <a:pt x="667" y="1868"/>
                    <a:pt x="734" y="1835"/>
                  </a:cubicBezTo>
                  <a:cubicBezTo>
                    <a:pt x="801" y="1768"/>
                    <a:pt x="834" y="1702"/>
                    <a:pt x="901" y="1635"/>
                  </a:cubicBezTo>
                  <a:lnTo>
                    <a:pt x="901" y="1702"/>
                  </a:lnTo>
                  <a:lnTo>
                    <a:pt x="1134" y="1568"/>
                  </a:lnTo>
                  <a:cubicBezTo>
                    <a:pt x="1168" y="1535"/>
                    <a:pt x="1201" y="1501"/>
                    <a:pt x="1234" y="1468"/>
                  </a:cubicBezTo>
                  <a:cubicBezTo>
                    <a:pt x="1268" y="1401"/>
                    <a:pt x="1268" y="1368"/>
                    <a:pt x="1268" y="1301"/>
                  </a:cubicBezTo>
                  <a:cubicBezTo>
                    <a:pt x="1268" y="1268"/>
                    <a:pt x="1268" y="1235"/>
                    <a:pt x="1234" y="1201"/>
                  </a:cubicBezTo>
                  <a:cubicBezTo>
                    <a:pt x="1218" y="1184"/>
                    <a:pt x="1201" y="1176"/>
                    <a:pt x="1184" y="1176"/>
                  </a:cubicBezTo>
                  <a:cubicBezTo>
                    <a:pt x="1168" y="1176"/>
                    <a:pt x="1151"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4"/>
            <p:cNvSpPr/>
            <p:nvPr/>
          </p:nvSpPr>
          <p:spPr>
            <a:xfrm>
              <a:off x="1964900" y="2290000"/>
              <a:ext cx="29225" cy="53950"/>
            </a:xfrm>
            <a:custGeom>
              <a:rect b="b" l="l" r="r" t="t"/>
              <a:pathLst>
                <a:path extrusionOk="0" h="2158" w="1169">
                  <a:moveTo>
                    <a:pt x="1002" y="0"/>
                  </a:moveTo>
                  <a:cubicBezTo>
                    <a:pt x="968" y="0"/>
                    <a:pt x="935" y="17"/>
                    <a:pt x="901" y="50"/>
                  </a:cubicBezTo>
                  <a:cubicBezTo>
                    <a:pt x="835" y="84"/>
                    <a:pt x="768" y="117"/>
                    <a:pt x="735" y="184"/>
                  </a:cubicBezTo>
                  <a:cubicBezTo>
                    <a:pt x="668" y="284"/>
                    <a:pt x="601" y="384"/>
                    <a:pt x="535" y="517"/>
                  </a:cubicBezTo>
                  <a:lnTo>
                    <a:pt x="535" y="317"/>
                  </a:lnTo>
                  <a:lnTo>
                    <a:pt x="201" y="551"/>
                  </a:lnTo>
                  <a:cubicBezTo>
                    <a:pt x="168" y="584"/>
                    <a:pt x="134" y="618"/>
                    <a:pt x="101" y="684"/>
                  </a:cubicBezTo>
                  <a:cubicBezTo>
                    <a:pt x="68" y="718"/>
                    <a:pt x="68" y="751"/>
                    <a:pt x="68" y="818"/>
                  </a:cubicBezTo>
                  <a:cubicBezTo>
                    <a:pt x="68" y="851"/>
                    <a:pt x="68" y="884"/>
                    <a:pt x="101" y="918"/>
                  </a:cubicBezTo>
                  <a:cubicBezTo>
                    <a:pt x="111" y="928"/>
                    <a:pt x="120" y="932"/>
                    <a:pt x="130" y="932"/>
                  </a:cubicBezTo>
                  <a:cubicBezTo>
                    <a:pt x="154" y="932"/>
                    <a:pt x="177" y="908"/>
                    <a:pt x="201" y="884"/>
                  </a:cubicBezTo>
                  <a:lnTo>
                    <a:pt x="301" y="851"/>
                  </a:lnTo>
                  <a:lnTo>
                    <a:pt x="301" y="1685"/>
                  </a:lnTo>
                  <a:lnTo>
                    <a:pt x="168" y="1752"/>
                  </a:lnTo>
                  <a:cubicBezTo>
                    <a:pt x="101" y="1785"/>
                    <a:pt x="68" y="1818"/>
                    <a:pt x="34" y="1885"/>
                  </a:cubicBezTo>
                  <a:cubicBezTo>
                    <a:pt x="1" y="1918"/>
                    <a:pt x="1" y="1985"/>
                    <a:pt x="1" y="2019"/>
                  </a:cubicBezTo>
                  <a:cubicBezTo>
                    <a:pt x="1" y="2052"/>
                    <a:pt x="1" y="2119"/>
                    <a:pt x="34" y="2119"/>
                  </a:cubicBezTo>
                  <a:cubicBezTo>
                    <a:pt x="48" y="2147"/>
                    <a:pt x="62" y="2157"/>
                    <a:pt x="79" y="2157"/>
                  </a:cubicBezTo>
                  <a:cubicBezTo>
                    <a:pt x="102" y="2157"/>
                    <a:pt x="129" y="2138"/>
                    <a:pt x="168" y="2119"/>
                  </a:cubicBezTo>
                  <a:lnTo>
                    <a:pt x="835" y="1718"/>
                  </a:lnTo>
                  <a:cubicBezTo>
                    <a:pt x="901" y="1685"/>
                    <a:pt x="935" y="1652"/>
                    <a:pt x="968" y="1585"/>
                  </a:cubicBezTo>
                  <a:cubicBezTo>
                    <a:pt x="968" y="1552"/>
                    <a:pt x="1002" y="1518"/>
                    <a:pt x="1002" y="1451"/>
                  </a:cubicBezTo>
                  <a:cubicBezTo>
                    <a:pt x="1002" y="1418"/>
                    <a:pt x="968" y="1385"/>
                    <a:pt x="968" y="1351"/>
                  </a:cubicBezTo>
                  <a:cubicBezTo>
                    <a:pt x="951" y="1335"/>
                    <a:pt x="935" y="1326"/>
                    <a:pt x="914" y="1326"/>
                  </a:cubicBezTo>
                  <a:cubicBezTo>
                    <a:pt x="893" y="1326"/>
                    <a:pt x="868" y="1335"/>
                    <a:pt x="835" y="1351"/>
                  </a:cubicBezTo>
                  <a:lnTo>
                    <a:pt x="535" y="1552"/>
                  </a:lnTo>
                  <a:lnTo>
                    <a:pt x="535" y="1018"/>
                  </a:lnTo>
                  <a:cubicBezTo>
                    <a:pt x="601" y="818"/>
                    <a:pt x="701" y="684"/>
                    <a:pt x="768" y="584"/>
                  </a:cubicBezTo>
                  <a:cubicBezTo>
                    <a:pt x="801" y="517"/>
                    <a:pt x="835" y="451"/>
                    <a:pt x="901" y="417"/>
                  </a:cubicBezTo>
                  <a:cubicBezTo>
                    <a:pt x="918" y="401"/>
                    <a:pt x="935" y="392"/>
                    <a:pt x="947" y="392"/>
                  </a:cubicBezTo>
                  <a:cubicBezTo>
                    <a:pt x="960" y="392"/>
                    <a:pt x="968" y="401"/>
                    <a:pt x="968" y="417"/>
                  </a:cubicBezTo>
                  <a:cubicBezTo>
                    <a:pt x="985" y="434"/>
                    <a:pt x="1002" y="442"/>
                    <a:pt x="1018" y="442"/>
                  </a:cubicBezTo>
                  <a:cubicBezTo>
                    <a:pt x="1035" y="442"/>
                    <a:pt x="1052" y="434"/>
                    <a:pt x="1068" y="417"/>
                  </a:cubicBezTo>
                  <a:cubicBezTo>
                    <a:pt x="1102" y="384"/>
                    <a:pt x="1135" y="351"/>
                    <a:pt x="1135" y="317"/>
                  </a:cubicBezTo>
                  <a:cubicBezTo>
                    <a:pt x="1168" y="284"/>
                    <a:pt x="1168" y="217"/>
                    <a:pt x="1168" y="184"/>
                  </a:cubicBezTo>
                  <a:cubicBezTo>
                    <a:pt x="1168" y="117"/>
                    <a:pt x="1168" y="50"/>
                    <a:pt x="1102" y="50"/>
                  </a:cubicBezTo>
                  <a:cubicBezTo>
                    <a:pt x="1068" y="17"/>
                    <a:pt x="1035" y="0"/>
                    <a:pt x="10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4"/>
            <p:cNvSpPr/>
            <p:nvPr/>
          </p:nvSpPr>
          <p:spPr>
            <a:xfrm>
              <a:off x="1999925" y="2258725"/>
              <a:ext cx="27550" cy="63750"/>
            </a:xfrm>
            <a:custGeom>
              <a:rect b="b" l="l" r="r" t="t"/>
              <a:pathLst>
                <a:path extrusionOk="0" h="2550" w="1102">
                  <a:moveTo>
                    <a:pt x="668" y="1"/>
                  </a:moveTo>
                  <a:lnTo>
                    <a:pt x="268" y="234"/>
                  </a:lnTo>
                  <a:cubicBezTo>
                    <a:pt x="201" y="234"/>
                    <a:pt x="168" y="301"/>
                    <a:pt x="134" y="334"/>
                  </a:cubicBezTo>
                  <a:cubicBezTo>
                    <a:pt x="101" y="367"/>
                    <a:pt x="101" y="434"/>
                    <a:pt x="101" y="468"/>
                  </a:cubicBezTo>
                  <a:cubicBezTo>
                    <a:pt x="101" y="534"/>
                    <a:pt x="101" y="568"/>
                    <a:pt x="134" y="601"/>
                  </a:cubicBezTo>
                  <a:cubicBezTo>
                    <a:pt x="151" y="618"/>
                    <a:pt x="168" y="626"/>
                    <a:pt x="188" y="626"/>
                  </a:cubicBezTo>
                  <a:cubicBezTo>
                    <a:pt x="209" y="626"/>
                    <a:pt x="234" y="618"/>
                    <a:pt x="268" y="601"/>
                  </a:cubicBezTo>
                  <a:lnTo>
                    <a:pt x="434" y="501"/>
                  </a:lnTo>
                  <a:lnTo>
                    <a:pt x="434" y="2002"/>
                  </a:lnTo>
                  <a:lnTo>
                    <a:pt x="168" y="2169"/>
                  </a:lnTo>
                  <a:cubicBezTo>
                    <a:pt x="101" y="2202"/>
                    <a:pt x="68" y="2235"/>
                    <a:pt x="34" y="2269"/>
                  </a:cubicBezTo>
                  <a:cubicBezTo>
                    <a:pt x="34" y="2336"/>
                    <a:pt x="1" y="2369"/>
                    <a:pt x="1" y="2436"/>
                  </a:cubicBezTo>
                  <a:cubicBezTo>
                    <a:pt x="1" y="2469"/>
                    <a:pt x="1" y="2502"/>
                    <a:pt x="34" y="2536"/>
                  </a:cubicBezTo>
                  <a:cubicBezTo>
                    <a:pt x="44" y="2545"/>
                    <a:pt x="54" y="2549"/>
                    <a:pt x="64" y="2549"/>
                  </a:cubicBezTo>
                  <a:cubicBezTo>
                    <a:pt x="90" y="2549"/>
                    <a:pt x="120" y="2526"/>
                    <a:pt x="168" y="2502"/>
                  </a:cubicBezTo>
                  <a:lnTo>
                    <a:pt x="935" y="2069"/>
                  </a:lnTo>
                  <a:cubicBezTo>
                    <a:pt x="968" y="2035"/>
                    <a:pt x="1035" y="2002"/>
                    <a:pt x="1035" y="1969"/>
                  </a:cubicBezTo>
                  <a:cubicBezTo>
                    <a:pt x="1068" y="1902"/>
                    <a:pt x="1068" y="1869"/>
                    <a:pt x="1068" y="1802"/>
                  </a:cubicBezTo>
                  <a:cubicBezTo>
                    <a:pt x="1102" y="1768"/>
                    <a:pt x="1068" y="1735"/>
                    <a:pt x="1035" y="1702"/>
                  </a:cubicBezTo>
                  <a:cubicBezTo>
                    <a:pt x="1035" y="1685"/>
                    <a:pt x="1027" y="1677"/>
                    <a:pt x="1010" y="1677"/>
                  </a:cubicBezTo>
                  <a:cubicBezTo>
                    <a:pt x="993" y="1677"/>
                    <a:pt x="968" y="1685"/>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4"/>
            <p:cNvSpPr/>
            <p:nvPr/>
          </p:nvSpPr>
          <p:spPr>
            <a:xfrm>
              <a:off x="2033300" y="2252900"/>
              <a:ext cx="32550" cy="49850"/>
            </a:xfrm>
            <a:custGeom>
              <a:rect b="b" l="l" r="r" t="t"/>
              <a:pathLst>
                <a:path extrusionOk="0" h="1994" w="1302">
                  <a:moveTo>
                    <a:pt x="134" y="0"/>
                  </a:moveTo>
                  <a:cubicBezTo>
                    <a:pt x="100" y="33"/>
                    <a:pt x="67" y="67"/>
                    <a:pt x="67" y="100"/>
                  </a:cubicBezTo>
                  <a:cubicBezTo>
                    <a:pt x="33" y="133"/>
                    <a:pt x="33" y="200"/>
                    <a:pt x="33" y="234"/>
                  </a:cubicBezTo>
                  <a:cubicBezTo>
                    <a:pt x="0" y="267"/>
                    <a:pt x="0" y="300"/>
                    <a:pt x="33" y="334"/>
                  </a:cubicBezTo>
                  <a:cubicBezTo>
                    <a:pt x="33" y="367"/>
                    <a:pt x="67" y="367"/>
                    <a:pt x="100" y="367"/>
                  </a:cubicBezTo>
                  <a:lnTo>
                    <a:pt x="834" y="567"/>
                  </a:lnTo>
                  <a:lnTo>
                    <a:pt x="67" y="1635"/>
                  </a:lnTo>
                  <a:cubicBezTo>
                    <a:pt x="33" y="1668"/>
                    <a:pt x="33" y="1701"/>
                    <a:pt x="0" y="1768"/>
                  </a:cubicBezTo>
                  <a:cubicBezTo>
                    <a:pt x="0" y="1801"/>
                    <a:pt x="0" y="1835"/>
                    <a:pt x="0" y="1868"/>
                  </a:cubicBezTo>
                  <a:cubicBezTo>
                    <a:pt x="0" y="1901"/>
                    <a:pt x="0" y="1935"/>
                    <a:pt x="33" y="1968"/>
                  </a:cubicBezTo>
                  <a:cubicBezTo>
                    <a:pt x="50" y="1985"/>
                    <a:pt x="67" y="1993"/>
                    <a:pt x="83" y="1993"/>
                  </a:cubicBezTo>
                  <a:cubicBezTo>
                    <a:pt x="100" y="1993"/>
                    <a:pt x="117" y="1985"/>
                    <a:pt x="134" y="1968"/>
                  </a:cubicBezTo>
                  <a:cubicBezTo>
                    <a:pt x="167" y="1935"/>
                    <a:pt x="200" y="1901"/>
                    <a:pt x="200" y="1868"/>
                  </a:cubicBezTo>
                  <a:lnTo>
                    <a:pt x="1301" y="300"/>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4"/>
            <p:cNvSpPr/>
            <p:nvPr/>
          </p:nvSpPr>
          <p:spPr>
            <a:xfrm>
              <a:off x="1857325" y="2443225"/>
              <a:ext cx="32550" cy="49850"/>
            </a:xfrm>
            <a:custGeom>
              <a:rect b="b" l="l" r="r" t="t"/>
              <a:pathLst>
                <a:path extrusionOk="0" h="1994" w="1302">
                  <a:moveTo>
                    <a:pt x="1218" y="1"/>
                  </a:moveTo>
                  <a:cubicBezTo>
                    <a:pt x="1202" y="1"/>
                    <a:pt x="1185" y="9"/>
                    <a:pt x="1168" y="26"/>
                  </a:cubicBezTo>
                  <a:cubicBezTo>
                    <a:pt x="1135" y="26"/>
                    <a:pt x="1102" y="59"/>
                    <a:pt x="1102" y="126"/>
                  </a:cubicBezTo>
                  <a:lnTo>
                    <a:pt x="1" y="1694"/>
                  </a:lnTo>
                  <a:lnTo>
                    <a:pt x="1102" y="1994"/>
                  </a:lnTo>
                  <a:lnTo>
                    <a:pt x="1202" y="1994"/>
                  </a:lnTo>
                  <a:cubicBezTo>
                    <a:pt x="1235" y="1961"/>
                    <a:pt x="1268" y="1927"/>
                    <a:pt x="1268" y="1894"/>
                  </a:cubicBezTo>
                  <a:cubicBezTo>
                    <a:pt x="1302" y="1827"/>
                    <a:pt x="1302" y="1794"/>
                    <a:pt x="1302" y="1727"/>
                  </a:cubicBezTo>
                  <a:cubicBezTo>
                    <a:pt x="1302" y="1694"/>
                    <a:pt x="1302" y="1694"/>
                    <a:pt x="1302" y="1660"/>
                  </a:cubicBezTo>
                  <a:cubicBezTo>
                    <a:pt x="1268" y="1627"/>
                    <a:pt x="1235" y="1627"/>
                    <a:pt x="1235" y="1594"/>
                  </a:cubicBezTo>
                  <a:lnTo>
                    <a:pt x="501" y="1427"/>
                  </a:lnTo>
                  <a:lnTo>
                    <a:pt x="1202" y="359"/>
                  </a:lnTo>
                  <a:cubicBezTo>
                    <a:pt x="1235" y="326"/>
                    <a:pt x="1268" y="259"/>
                    <a:pt x="1268" y="226"/>
                  </a:cubicBezTo>
                  <a:cubicBezTo>
                    <a:pt x="1302" y="193"/>
                    <a:pt x="1302" y="159"/>
                    <a:pt x="1302" y="126"/>
                  </a:cubicBezTo>
                  <a:cubicBezTo>
                    <a:pt x="1302" y="93"/>
                    <a:pt x="1302" y="59"/>
                    <a:pt x="1268" y="26"/>
                  </a:cubicBezTo>
                  <a:cubicBezTo>
                    <a:pt x="1252" y="9"/>
                    <a:pt x="1235" y="1"/>
                    <a:pt x="12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4"/>
            <p:cNvSpPr/>
            <p:nvPr/>
          </p:nvSpPr>
          <p:spPr>
            <a:xfrm>
              <a:off x="1894025" y="2434675"/>
              <a:ext cx="31725" cy="49575"/>
            </a:xfrm>
            <a:custGeom>
              <a:rect b="b" l="l" r="r" t="t"/>
              <a:pathLst>
                <a:path extrusionOk="0" h="1983" w="1269">
                  <a:moveTo>
                    <a:pt x="1135" y="1"/>
                  </a:moveTo>
                  <a:lnTo>
                    <a:pt x="801" y="168"/>
                  </a:lnTo>
                  <a:cubicBezTo>
                    <a:pt x="768" y="201"/>
                    <a:pt x="734" y="234"/>
                    <a:pt x="701" y="268"/>
                  </a:cubicBezTo>
                  <a:cubicBezTo>
                    <a:pt x="668" y="334"/>
                    <a:pt x="668" y="368"/>
                    <a:pt x="668" y="435"/>
                  </a:cubicBezTo>
                  <a:cubicBezTo>
                    <a:pt x="668" y="468"/>
                    <a:pt x="668" y="501"/>
                    <a:pt x="701" y="535"/>
                  </a:cubicBezTo>
                  <a:cubicBezTo>
                    <a:pt x="701" y="544"/>
                    <a:pt x="707" y="548"/>
                    <a:pt x="716" y="548"/>
                  </a:cubicBezTo>
                  <a:cubicBezTo>
                    <a:pt x="737" y="548"/>
                    <a:pt x="777" y="525"/>
                    <a:pt x="801" y="501"/>
                  </a:cubicBezTo>
                  <a:lnTo>
                    <a:pt x="901" y="468"/>
                  </a:lnTo>
                  <a:lnTo>
                    <a:pt x="901" y="1168"/>
                  </a:lnTo>
                  <a:cubicBezTo>
                    <a:pt x="834" y="1268"/>
                    <a:pt x="768" y="1369"/>
                    <a:pt x="701" y="1435"/>
                  </a:cubicBezTo>
                  <a:cubicBezTo>
                    <a:pt x="668" y="1502"/>
                    <a:pt x="601" y="1535"/>
                    <a:pt x="534" y="1569"/>
                  </a:cubicBezTo>
                  <a:cubicBezTo>
                    <a:pt x="517" y="1585"/>
                    <a:pt x="501" y="1594"/>
                    <a:pt x="484" y="1594"/>
                  </a:cubicBezTo>
                  <a:cubicBezTo>
                    <a:pt x="467" y="1594"/>
                    <a:pt x="451" y="1585"/>
                    <a:pt x="434" y="1569"/>
                  </a:cubicBezTo>
                  <a:cubicBezTo>
                    <a:pt x="401" y="1535"/>
                    <a:pt x="401" y="1502"/>
                    <a:pt x="401" y="1435"/>
                  </a:cubicBezTo>
                  <a:lnTo>
                    <a:pt x="401" y="401"/>
                  </a:lnTo>
                  <a:lnTo>
                    <a:pt x="134" y="535"/>
                  </a:lnTo>
                  <a:cubicBezTo>
                    <a:pt x="101" y="568"/>
                    <a:pt x="67" y="601"/>
                    <a:pt x="34" y="668"/>
                  </a:cubicBezTo>
                  <a:cubicBezTo>
                    <a:pt x="0" y="701"/>
                    <a:pt x="0" y="768"/>
                    <a:pt x="0" y="801"/>
                  </a:cubicBezTo>
                  <a:cubicBezTo>
                    <a:pt x="0" y="868"/>
                    <a:pt x="0" y="868"/>
                    <a:pt x="34" y="902"/>
                  </a:cubicBezTo>
                  <a:cubicBezTo>
                    <a:pt x="34" y="930"/>
                    <a:pt x="46" y="940"/>
                    <a:pt x="62" y="940"/>
                  </a:cubicBezTo>
                  <a:cubicBezTo>
                    <a:pt x="84" y="940"/>
                    <a:pt x="115" y="921"/>
                    <a:pt x="134" y="902"/>
                  </a:cubicBezTo>
                  <a:lnTo>
                    <a:pt x="167" y="902"/>
                  </a:lnTo>
                  <a:lnTo>
                    <a:pt x="167" y="1635"/>
                  </a:lnTo>
                  <a:cubicBezTo>
                    <a:pt x="167" y="1702"/>
                    <a:pt x="201" y="1769"/>
                    <a:pt x="201" y="1869"/>
                  </a:cubicBezTo>
                  <a:cubicBezTo>
                    <a:pt x="234" y="1902"/>
                    <a:pt x="267" y="1969"/>
                    <a:pt x="334" y="1969"/>
                  </a:cubicBezTo>
                  <a:cubicBezTo>
                    <a:pt x="354" y="1979"/>
                    <a:pt x="373" y="1983"/>
                    <a:pt x="393" y="1983"/>
                  </a:cubicBezTo>
                  <a:cubicBezTo>
                    <a:pt x="440" y="1983"/>
                    <a:pt x="487" y="1959"/>
                    <a:pt x="534" y="1936"/>
                  </a:cubicBezTo>
                  <a:cubicBezTo>
                    <a:pt x="601" y="1902"/>
                    <a:pt x="668" y="1869"/>
                    <a:pt x="701" y="1802"/>
                  </a:cubicBezTo>
                  <a:cubicBezTo>
                    <a:pt x="768" y="1735"/>
                    <a:pt x="834" y="1669"/>
                    <a:pt x="901" y="1602"/>
                  </a:cubicBezTo>
                  <a:lnTo>
                    <a:pt x="901" y="1669"/>
                  </a:lnTo>
                  <a:lnTo>
                    <a:pt x="1101" y="1569"/>
                  </a:lnTo>
                  <a:cubicBezTo>
                    <a:pt x="1168" y="1535"/>
                    <a:pt x="1201" y="1502"/>
                    <a:pt x="1235" y="1435"/>
                  </a:cubicBezTo>
                  <a:cubicBezTo>
                    <a:pt x="1235" y="1402"/>
                    <a:pt x="1268" y="1335"/>
                    <a:pt x="1268" y="1302"/>
                  </a:cubicBezTo>
                  <a:cubicBezTo>
                    <a:pt x="1268" y="1235"/>
                    <a:pt x="1235" y="1202"/>
                    <a:pt x="1235" y="1202"/>
                  </a:cubicBezTo>
                  <a:cubicBezTo>
                    <a:pt x="1218" y="1185"/>
                    <a:pt x="1201" y="1177"/>
                    <a:pt x="1185" y="1177"/>
                  </a:cubicBezTo>
                  <a:cubicBezTo>
                    <a:pt x="1168" y="1177"/>
                    <a:pt x="1151" y="1185"/>
                    <a:pt x="1135" y="1202"/>
                  </a:cubicBezTo>
                  <a:lnTo>
                    <a:pt x="11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4"/>
            <p:cNvSpPr/>
            <p:nvPr/>
          </p:nvSpPr>
          <p:spPr>
            <a:xfrm>
              <a:off x="1930725" y="2414250"/>
              <a:ext cx="29200" cy="52775"/>
            </a:xfrm>
            <a:custGeom>
              <a:rect b="b" l="l" r="r" t="t"/>
              <a:pathLst>
                <a:path extrusionOk="0" h="2111" w="1168">
                  <a:moveTo>
                    <a:pt x="988" y="1"/>
                  </a:moveTo>
                  <a:cubicBezTo>
                    <a:pt x="951" y="1"/>
                    <a:pt x="917" y="17"/>
                    <a:pt x="901" y="51"/>
                  </a:cubicBezTo>
                  <a:cubicBezTo>
                    <a:pt x="834" y="84"/>
                    <a:pt x="767" y="117"/>
                    <a:pt x="734" y="184"/>
                  </a:cubicBezTo>
                  <a:cubicBezTo>
                    <a:pt x="634" y="284"/>
                    <a:pt x="567" y="384"/>
                    <a:pt x="501" y="518"/>
                  </a:cubicBezTo>
                  <a:lnTo>
                    <a:pt x="501" y="318"/>
                  </a:lnTo>
                  <a:lnTo>
                    <a:pt x="200" y="484"/>
                  </a:lnTo>
                  <a:cubicBezTo>
                    <a:pt x="134" y="518"/>
                    <a:pt x="100" y="551"/>
                    <a:pt x="67" y="618"/>
                  </a:cubicBezTo>
                  <a:cubicBezTo>
                    <a:pt x="67" y="651"/>
                    <a:pt x="34" y="684"/>
                    <a:pt x="34" y="751"/>
                  </a:cubicBezTo>
                  <a:cubicBezTo>
                    <a:pt x="34" y="818"/>
                    <a:pt x="67" y="818"/>
                    <a:pt x="67" y="851"/>
                  </a:cubicBezTo>
                  <a:cubicBezTo>
                    <a:pt x="84" y="868"/>
                    <a:pt x="100" y="876"/>
                    <a:pt x="121" y="876"/>
                  </a:cubicBezTo>
                  <a:cubicBezTo>
                    <a:pt x="142" y="876"/>
                    <a:pt x="167" y="868"/>
                    <a:pt x="200" y="851"/>
                  </a:cubicBezTo>
                  <a:lnTo>
                    <a:pt x="267" y="818"/>
                  </a:lnTo>
                  <a:lnTo>
                    <a:pt x="267" y="1652"/>
                  </a:lnTo>
                  <a:lnTo>
                    <a:pt x="134" y="1719"/>
                  </a:lnTo>
                  <a:cubicBezTo>
                    <a:pt x="100" y="1752"/>
                    <a:pt x="67" y="1785"/>
                    <a:pt x="34" y="1819"/>
                  </a:cubicBezTo>
                  <a:cubicBezTo>
                    <a:pt x="0" y="1885"/>
                    <a:pt x="0" y="1919"/>
                    <a:pt x="0" y="1985"/>
                  </a:cubicBezTo>
                  <a:cubicBezTo>
                    <a:pt x="0" y="2019"/>
                    <a:pt x="0" y="2052"/>
                    <a:pt x="34" y="2085"/>
                  </a:cubicBezTo>
                  <a:cubicBezTo>
                    <a:pt x="50" y="2102"/>
                    <a:pt x="67" y="2110"/>
                    <a:pt x="84" y="2110"/>
                  </a:cubicBezTo>
                  <a:cubicBezTo>
                    <a:pt x="100" y="2110"/>
                    <a:pt x="117" y="2102"/>
                    <a:pt x="134" y="2085"/>
                  </a:cubicBezTo>
                  <a:lnTo>
                    <a:pt x="834" y="1685"/>
                  </a:lnTo>
                  <a:cubicBezTo>
                    <a:pt x="867" y="1652"/>
                    <a:pt x="901" y="1618"/>
                    <a:pt x="934" y="1585"/>
                  </a:cubicBezTo>
                  <a:cubicBezTo>
                    <a:pt x="968" y="1518"/>
                    <a:pt x="968" y="1485"/>
                    <a:pt x="968" y="1418"/>
                  </a:cubicBezTo>
                  <a:cubicBezTo>
                    <a:pt x="968" y="1385"/>
                    <a:pt x="968" y="1352"/>
                    <a:pt x="934" y="1318"/>
                  </a:cubicBezTo>
                  <a:cubicBezTo>
                    <a:pt x="934" y="1318"/>
                    <a:pt x="867" y="1318"/>
                    <a:pt x="834" y="1352"/>
                  </a:cubicBezTo>
                  <a:lnTo>
                    <a:pt x="501" y="1518"/>
                  </a:lnTo>
                  <a:lnTo>
                    <a:pt x="501" y="1018"/>
                  </a:lnTo>
                  <a:cubicBezTo>
                    <a:pt x="601" y="818"/>
                    <a:pt x="667" y="684"/>
                    <a:pt x="734" y="584"/>
                  </a:cubicBezTo>
                  <a:cubicBezTo>
                    <a:pt x="767" y="518"/>
                    <a:pt x="834" y="451"/>
                    <a:pt x="867" y="418"/>
                  </a:cubicBezTo>
                  <a:cubicBezTo>
                    <a:pt x="884" y="401"/>
                    <a:pt x="901" y="393"/>
                    <a:pt x="917" y="393"/>
                  </a:cubicBezTo>
                  <a:cubicBezTo>
                    <a:pt x="934" y="393"/>
                    <a:pt x="951" y="401"/>
                    <a:pt x="968" y="418"/>
                  </a:cubicBezTo>
                  <a:lnTo>
                    <a:pt x="1068" y="418"/>
                  </a:lnTo>
                  <a:cubicBezTo>
                    <a:pt x="1101" y="384"/>
                    <a:pt x="1134" y="351"/>
                    <a:pt x="1134" y="318"/>
                  </a:cubicBezTo>
                  <a:cubicBezTo>
                    <a:pt x="1168" y="251"/>
                    <a:pt x="1168" y="217"/>
                    <a:pt x="1168" y="151"/>
                  </a:cubicBezTo>
                  <a:cubicBezTo>
                    <a:pt x="1168" y="117"/>
                    <a:pt x="1134" y="51"/>
                    <a:pt x="1101" y="51"/>
                  </a:cubicBezTo>
                  <a:cubicBezTo>
                    <a:pt x="1068" y="17"/>
                    <a:pt x="1026" y="1"/>
                    <a:pt x="9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4"/>
            <p:cNvSpPr/>
            <p:nvPr/>
          </p:nvSpPr>
          <p:spPr>
            <a:xfrm>
              <a:off x="1965750" y="2382975"/>
              <a:ext cx="26700" cy="64025"/>
            </a:xfrm>
            <a:custGeom>
              <a:rect b="b" l="l" r="r" t="t"/>
              <a:pathLst>
                <a:path extrusionOk="0" h="2561" w="1068">
                  <a:moveTo>
                    <a:pt x="634" y="1"/>
                  </a:moveTo>
                  <a:lnTo>
                    <a:pt x="234" y="234"/>
                  </a:lnTo>
                  <a:cubicBezTo>
                    <a:pt x="200" y="268"/>
                    <a:pt x="134" y="301"/>
                    <a:pt x="134" y="334"/>
                  </a:cubicBezTo>
                  <a:cubicBezTo>
                    <a:pt x="100" y="401"/>
                    <a:pt x="100" y="434"/>
                    <a:pt x="100" y="501"/>
                  </a:cubicBezTo>
                  <a:cubicBezTo>
                    <a:pt x="67" y="534"/>
                    <a:pt x="100" y="568"/>
                    <a:pt x="134" y="601"/>
                  </a:cubicBezTo>
                  <a:cubicBezTo>
                    <a:pt x="134" y="618"/>
                    <a:pt x="142" y="626"/>
                    <a:pt x="159" y="626"/>
                  </a:cubicBezTo>
                  <a:cubicBezTo>
                    <a:pt x="175" y="626"/>
                    <a:pt x="200" y="618"/>
                    <a:pt x="234" y="601"/>
                  </a:cubicBezTo>
                  <a:lnTo>
                    <a:pt x="434" y="501"/>
                  </a:lnTo>
                  <a:lnTo>
                    <a:pt x="434" y="2002"/>
                  </a:lnTo>
                  <a:lnTo>
                    <a:pt x="134" y="2169"/>
                  </a:lnTo>
                  <a:cubicBezTo>
                    <a:pt x="100" y="2169"/>
                    <a:pt x="67" y="2236"/>
                    <a:pt x="34" y="2269"/>
                  </a:cubicBezTo>
                  <a:cubicBezTo>
                    <a:pt x="0" y="2302"/>
                    <a:pt x="0" y="2369"/>
                    <a:pt x="0" y="2436"/>
                  </a:cubicBezTo>
                  <a:cubicBezTo>
                    <a:pt x="0" y="2469"/>
                    <a:pt x="0" y="2503"/>
                    <a:pt x="34" y="2536"/>
                  </a:cubicBezTo>
                  <a:cubicBezTo>
                    <a:pt x="50" y="2553"/>
                    <a:pt x="67" y="2561"/>
                    <a:pt x="84" y="2561"/>
                  </a:cubicBezTo>
                  <a:cubicBezTo>
                    <a:pt x="100" y="2561"/>
                    <a:pt x="117" y="2553"/>
                    <a:pt x="134" y="2536"/>
                  </a:cubicBezTo>
                  <a:lnTo>
                    <a:pt x="901" y="2069"/>
                  </a:lnTo>
                  <a:cubicBezTo>
                    <a:pt x="968" y="2036"/>
                    <a:pt x="1001" y="2002"/>
                    <a:pt x="1034" y="1969"/>
                  </a:cubicBezTo>
                  <a:cubicBezTo>
                    <a:pt x="1068" y="1902"/>
                    <a:pt x="1068" y="1869"/>
                    <a:pt x="1068" y="1835"/>
                  </a:cubicBezTo>
                  <a:cubicBezTo>
                    <a:pt x="1068" y="1769"/>
                    <a:pt x="1068" y="1735"/>
                    <a:pt x="1034" y="1702"/>
                  </a:cubicBezTo>
                  <a:cubicBezTo>
                    <a:pt x="1018" y="1685"/>
                    <a:pt x="1001" y="1677"/>
                    <a:pt x="980" y="1677"/>
                  </a:cubicBezTo>
                  <a:cubicBezTo>
                    <a:pt x="959" y="1677"/>
                    <a:pt x="934" y="1685"/>
                    <a:pt x="901"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4"/>
            <p:cNvSpPr/>
            <p:nvPr/>
          </p:nvSpPr>
          <p:spPr>
            <a:xfrm>
              <a:off x="1999100" y="2377150"/>
              <a:ext cx="32550" cy="50050"/>
            </a:xfrm>
            <a:custGeom>
              <a:rect b="b" l="l" r="r" t="t"/>
              <a:pathLst>
                <a:path extrusionOk="0" h="2002" w="1302">
                  <a:moveTo>
                    <a:pt x="134" y="0"/>
                  </a:moveTo>
                  <a:cubicBezTo>
                    <a:pt x="101" y="34"/>
                    <a:pt x="67" y="67"/>
                    <a:pt x="34" y="100"/>
                  </a:cubicBezTo>
                  <a:cubicBezTo>
                    <a:pt x="34" y="167"/>
                    <a:pt x="0" y="200"/>
                    <a:pt x="0" y="267"/>
                  </a:cubicBezTo>
                  <a:cubicBezTo>
                    <a:pt x="0" y="267"/>
                    <a:pt x="0" y="300"/>
                    <a:pt x="0" y="334"/>
                  </a:cubicBezTo>
                  <a:cubicBezTo>
                    <a:pt x="34" y="367"/>
                    <a:pt x="67" y="367"/>
                    <a:pt x="101" y="401"/>
                  </a:cubicBezTo>
                  <a:lnTo>
                    <a:pt x="834" y="601"/>
                  </a:lnTo>
                  <a:lnTo>
                    <a:pt x="101" y="1635"/>
                  </a:lnTo>
                  <a:cubicBezTo>
                    <a:pt x="67" y="1701"/>
                    <a:pt x="34" y="1735"/>
                    <a:pt x="0" y="1768"/>
                  </a:cubicBezTo>
                  <a:cubicBezTo>
                    <a:pt x="0" y="1802"/>
                    <a:pt x="0" y="1835"/>
                    <a:pt x="0" y="1868"/>
                  </a:cubicBezTo>
                  <a:cubicBezTo>
                    <a:pt x="0" y="1935"/>
                    <a:pt x="34" y="1968"/>
                    <a:pt x="34" y="2002"/>
                  </a:cubicBezTo>
                  <a:lnTo>
                    <a:pt x="134" y="2002"/>
                  </a:lnTo>
                  <a:cubicBezTo>
                    <a:pt x="167" y="1968"/>
                    <a:pt x="201" y="1935"/>
                    <a:pt x="201" y="1868"/>
                  </a:cubicBezTo>
                  <a:lnTo>
                    <a:pt x="1301" y="300"/>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4"/>
            <p:cNvSpPr/>
            <p:nvPr/>
          </p:nvSpPr>
          <p:spPr>
            <a:xfrm>
              <a:off x="2027450" y="2449900"/>
              <a:ext cx="33375" cy="49850"/>
            </a:xfrm>
            <a:custGeom>
              <a:rect b="b" l="l" r="r" t="t"/>
              <a:pathLst>
                <a:path extrusionOk="0" h="1994" w="1335">
                  <a:moveTo>
                    <a:pt x="1251" y="1"/>
                  </a:moveTo>
                  <a:cubicBezTo>
                    <a:pt x="1235" y="1"/>
                    <a:pt x="1218" y="9"/>
                    <a:pt x="1201" y="26"/>
                  </a:cubicBezTo>
                  <a:cubicBezTo>
                    <a:pt x="1168" y="26"/>
                    <a:pt x="1135" y="59"/>
                    <a:pt x="1135" y="126"/>
                  </a:cubicBezTo>
                  <a:lnTo>
                    <a:pt x="1" y="1694"/>
                  </a:lnTo>
                  <a:lnTo>
                    <a:pt x="1101" y="1994"/>
                  </a:lnTo>
                  <a:lnTo>
                    <a:pt x="1201" y="1994"/>
                  </a:lnTo>
                  <a:cubicBezTo>
                    <a:pt x="1235" y="1960"/>
                    <a:pt x="1235" y="1927"/>
                    <a:pt x="1268" y="1894"/>
                  </a:cubicBezTo>
                  <a:cubicBezTo>
                    <a:pt x="1302" y="1827"/>
                    <a:pt x="1302" y="1794"/>
                    <a:pt x="1302" y="1727"/>
                  </a:cubicBezTo>
                  <a:cubicBezTo>
                    <a:pt x="1302" y="1660"/>
                    <a:pt x="1268" y="1627"/>
                    <a:pt x="1201" y="1593"/>
                  </a:cubicBezTo>
                  <a:lnTo>
                    <a:pt x="468" y="1393"/>
                  </a:lnTo>
                  <a:lnTo>
                    <a:pt x="1268" y="359"/>
                  </a:lnTo>
                  <a:cubicBezTo>
                    <a:pt x="1268" y="293"/>
                    <a:pt x="1302" y="259"/>
                    <a:pt x="1335" y="226"/>
                  </a:cubicBezTo>
                  <a:cubicBezTo>
                    <a:pt x="1335" y="192"/>
                    <a:pt x="1335" y="159"/>
                    <a:pt x="1335" y="126"/>
                  </a:cubicBezTo>
                  <a:cubicBezTo>
                    <a:pt x="1335" y="92"/>
                    <a:pt x="1302" y="26"/>
                    <a:pt x="1302" y="26"/>
                  </a:cubicBezTo>
                  <a:cubicBezTo>
                    <a:pt x="1285" y="9"/>
                    <a:pt x="1268" y="1"/>
                    <a:pt x="1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4"/>
            <p:cNvSpPr/>
            <p:nvPr/>
          </p:nvSpPr>
          <p:spPr>
            <a:xfrm>
              <a:off x="2066650" y="2429675"/>
              <a:ext cx="26700" cy="63750"/>
            </a:xfrm>
            <a:custGeom>
              <a:rect b="b" l="l" r="r" t="t"/>
              <a:pathLst>
                <a:path extrusionOk="0" h="2550" w="1068">
                  <a:moveTo>
                    <a:pt x="634" y="1"/>
                  </a:moveTo>
                  <a:lnTo>
                    <a:pt x="234" y="234"/>
                  </a:lnTo>
                  <a:cubicBezTo>
                    <a:pt x="167" y="268"/>
                    <a:pt x="134" y="301"/>
                    <a:pt x="100" y="368"/>
                  </a:cubicBezTo>
                  <a:cubicBezTo>
                    <a:pt x="100" y="401"/>
                    <a:pt x="67" y="434"/>
                    <a:pt x="67" y="501"/>
                  </a:cubicBezTo>
                  <a:cubicBezTo>
                    <a:pt x="67" y="534"/>
                    <a:pt x="100" y="568"/>
                    <a:pt x="100" y="601"/>
                  </a:cubicBezTo>
                  <a:cubicBezTo>
                    <a:pt x="117" y="618"/>
                    <a:pt x="134" y="626"/>
                    <a:pt x="155" y="626"/>
                  </a:cubicBezTo>
                  <a:cubicBezTo>
                    <a:pt x="175" y="626"/>
                    <a:pt x="201" y="618"/>
                    <a:pt x="234" y="601"/>
                  </a:cubicBezTo>
                  <a:lnTo>
                    <a:pt x="401" y="501"/>
                  </a:lnTo>
                  <a:lnTo>
                    <a:pt x="401" y="2002"/>
                  </a:lnTo>
                  <a:lnTo>
                    <a:pt x="134" y="2169"/>
                  </a:lnTo>
                  <a:cubicBezTo>
                    <a:pt x="100" y="2202"/>
                    <a:pt x="34" y="2236"/>
                    <a:pt x="34" y="2269"/>
                  </a:cubicBezTo>
                  <a:cubicBezTo>
                    <a:pt x="0" y="2336"/>
                    <a:pt x="0" y="2369"/>
                    <a:pt x="0" y="2436"/>
                  </a:cubicBezTo>
                  <a:cubicBezTo>
                    <a:pt x="0" y="2469"/>
                    <a:pt x="0" y="2503"/>
                    <a:pt x="34" y="2536"/>
                  </a:cubicBezTo>
                  <a:cubicBezTo>
                    <a:pt x="34" y="2546"/>
                    <a:pt x="39" y="2550"/>
                    <a:pt x="48" y="2550"/>
                  </a:cubicBezTo>
                  <a:cubicBezTo>
                    <a:pt x="70" y="2550"/>
                    <a:pt x="110" y="2526"/>
                    <a:pt x="134" y="2503"/>
                  </a:cubicBezTo>
                  <a:lnTo>
                    <a:pt x="901" y="2069"/>
                  </a:lnTo>
                  <a:cubicBezTo>
                    <a:pt x="968" y="2036"/>
                    <a:pt x="1001" y="2002"/>
                    <a:pt x="1034" y="1969"/>
                  </a:cubicBezTo>
                  <a:cubicBezTo>
                    <a:pt x="1034" y="1902"/>
                    <a:pt x="1068" y="1869"/>
                    <a:pt x="1068" y="1802"/>
                  </a:cubicBezTo>
                  <a:cubicBezTo>
                    <a:pt x="1068" y="1769"/>
                    <a:pt x="1068" y="1735"/>
                    <a:pt x="1034" y="1702"/>
                  </a:cubicBezTo>
                  <a:cubicBezTo>
                    <a:pt x="1018" y="1685"/>
                    <a:pt x="1001" y="1677"/>
                    <a:pt x="980" y="1677"/>
                  </a:cubicBezTo>
                  <a:cubicBezTo>
                    <a:pt x="959" y="1677"/>
                    <a:pt x="934" y="1685"/>
                    <a:pt x="901"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4"/>
            <p:cNvSpPr/>
            <p:nvPr/>
          </p:nvSpPr>
          <p:spPr>
            <a:xfrm>
              <a:off x="2100000" y="2424675"/>
              <a:ext cx="29225" cy="44550"/>
            </a:xfrm>
            <a:custGeom>
              <a:rect b="b" l="l" r="r" t="t"/>
              <a:pathLst>
                <a:path extrusionOk="0" h="1782" w="1169">
                  <a:moveTo>
                    <a:pt x="714" y="388"/>
                  </a:moveTo>
                  <a:cubicBezTo>
                    <a:pt x="774" y="388"/>
                    <a:pt x="831" y="413"/>
                    <a:pt x="868" y="468"/>
                  </a:cubicBezTo>
                  <a:cubicBezTo>
                    <a:pt x="901" y="534"/>
                    <a:pt x="935" y="634"/>
                    <a:pt x="935" y="734"/>
                  </a:cubicBezTo>
                  <a:cubicBezTo>
                    <a:pt x="935" y="868"/>
                    <a:pt x="901" y="968"/>
                    <a:pt x="835" y="1101"/>
                  </a:cubicBezTo>
                  <a:cubicBezTo>
                    <a:pt x="768" y="1201"/>
                    <a:pt x="701" y="1335"/>
                    <a:pt x="568" y="1402"/>
                  </a:cubicBezTo>
                  <a:cubicBezTo>
                    <a:pt x="534" y="1418"/>
                    <a:pt x="493" y="1427"/>
                    <a:pt x="451" y="1427"/>
                  </a:cubicBezTo>
                  <a:cubicBezTo>
                    <a:pt x="409" y="1427"/>
                    <a:pt x="368" y="1418"/>
                    <a:pt x="334" y="1402"/>
                  </a:cubicBezTo>
                  <a:cubicBezTo>
                    <a:pt x="234" y="1335"/>
                    <a:pt x="201" y="1235"/>
                    <a:pt x="201" y="1135"/>
                  </a:cubicBezTo>
                  <a:cubicBezTo>
                    <a:pt x="201" y="1001"/>
                    <a:pt x="268" y="868"/>
                    <a:pt x="334" y="734"/>
                  </a:cubicBezTo>
                  <a:cubicBezTo>
                    <a:pt x="368" y="601"/>
                    <a:pt x="468" y="501"/>
                    <a:pt x="568" y="434"/>
                  </a:cubicBezTo>
                  <a:cubicBezTo>
                    <a:pt x="613" y="404"/>
                    <a:pt x="664" y="388"/>
                    <a:pt x="714" y="388"/>
                  </a:cubicBezTo>
                  <a:close/>
                  <a:moveTo>
                    <a:pt x="868" y="1"/>
                  </a:moveTo>
                  <a:cubicBezTo>
                    <a:pt x="768" y="1"/>
                    <a:pt x="668" y="1"/>
                    <a:pt x="568" y="67"/>
                  </a:cubicBezTo>
                  <a:cubicBezTo>
                    <a:pt x="468" y="134"/>
                    <a:pt x="368" y="234"/>
                    <a:pt x="268" y="334"/>
                  </a:cubicBezTo>
                  <a:cubicBezTo>
                    <a:pt x="167" y="468"/>
                    <a:pt x="101" y="634"/>
                    <a:pt x="67" y="801"/>
                  </a:cubicBezTo>
                  <a:cubicBezTo>
                    <a:pt x="1" y="935"/>
                    <a:pt x="1" y="1101"/>
                    <a:pt x="1" y="1235"/>
                  </a:cubicBezTo>
                  <a:cubicBezTo>
                    <a:pt x="1" y="1368"/>
                    <a:pt x="1" y="1502"/>
                    <a:pt x="67" y="1602"/>
                  </a:cubicBezTo>
                  <a:cubicBezTo>
                    <a:pt x="101" y="1702"/>
                    <a:pt x="167" y="1735"/>
                    <a:pt x="268" y="1769"/>
                  </a:cubicBezTo>
                  <a:cubicBezTo>
                    <a:pt x="294" y="1777"/>
                    <a:pt x="321" y="1782"/>
                    <a:pt x="348" y="1782"/>
                  </a:cubicBezTo>
                  <a:cubicBezTo>
                    <a:pt x="421" y="1782"/>
                    <a:pt x="494" y="1751"/>
                    <a:pt x="568" y="1702"/>
                  </a:cubicBezTo>
                  <a:cubicBezTo>
                    <a:pt x="701" y="1635"/>
                    <a:pt x="801" y="1535"/>
                    <a:pt x="868" y="1435"/>
                  </a:cubicBezTo>
                  <a:cubicBezTo>
                    <a:pt x="968" y="1302"/>
                    <a:pt x="1035" y="1168"/>
                    <a:pt x="1101" y="1001"/>
                  </a:cubicBezTo>
                  <a:cubicBezTo>
                    <a:pt x="1135" y="868"/>
                    <a:pt x="1168" y="734"/>
                    <a:pt x="1168" y="601"/>
                  </a:cubicBezTo>
                  <a:cubicBezTo>
                    <a:pt x="1168" y="468"/>
                    <a:pt x="1135" y="334"/>
                    <a:pt x="1101" y="201"/>
                  </a:cubicBezTo>
                  <a:cubicBezTo>
                    <a:pt x="1068" y="101"/>
                    <a:pt x="968" y="34"/>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4"/>
            <p:cNvSpPr/>
            <p:nvPr/>
          </p:nvSpPr>
          <p:spPr>
            <a:xfrm>
              <a:off x="2135025" y="2401525"/>
              <a:ext cx="29225" cy="47675"/>
            </a:xfrm>
            <a:custGeom>
              <a:rect b="b" l="l" r="r" t="t"/>
              <a:pathLst>
                <a:path extrusionOk="0" h="1907" w="1169">
                  <a:moveTo>
                    <a:pt x="1022" y="1"/>
                  </a:moveTo>
                  <a:cubicBezTo>
                    <a:pt x="1010" y="1"/>
                    <a:pt x="1001" y="9"/>
                    <a:pt x="1001" y="26"/>
                  </a:cubicBezTo>
                  <a:cubicBezTo>
                    <a:pt x="935" y="26"/>
                    <a:pt x="935" y="59"/>
                    <a:pt x="901" y="126"/>
                  </a:cubicBezTo>
                  <a:cubicBezTo>
                    <a:pt x="885" y="109"/>
                    <a:pt x="860" y="101"/>
                    <a:pt x="830" y="101"/>
                  </a:cubicBezTo>
                  <a:cubicBezTo>
                    <a:pt x="801" y="101"/>
                    <a:pt x="768" y="109"/>
                    <a:pt x="735" y="126"/>
                  </a:cubicBezTo>
                  <a:cubicBezTo>
                    <a:pt x="668" y="126"/>
                    <a:pt x="634" y="159"/>
                    <a:pt x="568" y="193"/>
                  </a:cubicBezTo>
                  <a:cubicBezTo>
                    <a:pt x="401" y="293"/>
                    <a:pt x="234" y="460"/>
                    <a:pt x="167" y="660"/>
                  </a:cubicBezTo>
                  <a:cubicBezTo>
                    <a:pt x="34" y="893"/>
                    <a:pt x="1" y="1127"/>
                    <a:pt x="1" y="1360"/>
                  </a:cubicBezTo>
                  <a:cubicBezTo>
                    <a:pt x="1" y="1627"/>
                    <a:pt x="67" y="1794"/>
                    <a:pt x="201" y="1894"/>
                  </a:cubicBezTo>
                  <a:cubicBezTo>
                    <a:pt x="234" y="1902"/>
                    <a:pt x="270" y="1906"/>
                    <a:pt x="306" y="1906"/>
                  </a:cubicBezTo>
                  <a:cubicBezTo>
                    <a:pt x="413" y="1906"/>
                    <a:pt x="526" y="1869"/>
                    <a:pt x="601" y="1794"/>
                  </a:cubicBezTo>
                  <a:cubicBezTo>
                    <a:pt x="801" y="1727"/>
                    <a:pt x="935" y="1560"/>
                    <a:pt x="1068" y="1394"/>
                  </a:cubicBezTo>
                  <a:cubicBezTo>
                    <a:pt x="1101" y="1327"/>
                    <a:pt x="1168" y="1227"/>
                    <a:pt x="1168" y="1127"/>
                  </a:cubicBezTo>
                  <a:cubicBezTo>
                    <a:pt x="1168" y="1060"/>
                    <a:pt x="1135" y="1027"/>
                    <a:pt x="1135" y="993"/>
                  </a:cubicBezTo>
                  <a:lnTo>
                    <a:pt x="1035" y="993"/>
                  </a:lnTo>
                  <a:cubicBezTo>
                    <a:pt x="1001" y="1027"/>
                    <a:pt x="968" y="1093"/>
                    <a:pt x="968" y="1127"/>
                  </a:cubicBezTo>
                  <a:cubicBezTo>
                    <a:pt x="935" y="1160"/>
                    <a:pt x="901" y="1227"/>
                    <a:pt x="868" y="1260"/>
                  </a:cubicBezTo>
                  <a:cubicBezTo>
                    <a:pt x="801" y="1360"/>
                    <a:pt x="701" y="1394"/>
                    <a:pt x="634" y="1460"/>
                  </a:cubicBezTo>
                  <a:cubicBezTo>
                    <a:pt x="537" y="1509"/>
                    <a:pt x="439" y="1540"/>
                    <a:pt x="381" y="1540"/>
                  </a:cubicBezTo>
                  <a:cubicBezTo>
                    <a:pt x="359" y="1540"/>
                    <a:pt x="343" y="1536"/>
                    <a:pt x="334" y="1527"/>
                  </a:cubicBezTo>
                  <a:cubicBezTo>
                    <a:pt x="268" y="1460"/>
                    <a:pt x="234" y="1394"/>
                    <a:pt x="234" y="1260"/>
                  </a:cubicBezTo>
                  <a:cubicBezTo>
                    <a:pt x="234" y="1093"/>
                    <a:pt x="268" y="960"/>
                    <a:pt x="334" y="827"/>
                  </a:cubicBezTo>
                  <a:cubicBezTo>
                    <a:pt x="368" y="693"/>
                    <a:pt x="468" y="593"/>
                    <a:pt x="568" y="526"/>
                  </a:cubicBezTo>
                  <a:cubicBezTo>
                    <a:pt x="615" y="503"/>
                    <a:pt x="679" y="479"/>
                    <a:pt x="736" y="479"/>
                  </a:cubicBezTo>
                  <a:cubicBezTo>
                    <a:pt x="759" y="479"/>
                    <a:pt x="782" y="483"/>
                    <a:pt x="801" y="493"/>
                  </a:cubicBezTo>
                  <a:cubicBezTo>
                    <a:pt x="835" y="493"/>
                    <a:pt x="868" y="526"/>
                    <a:pt x="868" y="593"/>
                  </a:cubicBezTo>
                  <a:cubicBezTo>
                    <a:pt x="868" y="660"/>
                    <a:pt x="901" y="693"/>
                    <a:pt x="901" y="693"/>
                  </a:cubicBezTo>
                  <a:lnTo>
                    <a:pt x="1001" y="693"/>
                  </a:lnTo>
                  <a:cubicBezTo>
                    <a:pt x="1035" y="660"/>
                    <a:pt x="1068" y="626"/>
                    <a:pt x="1068" y="593"/>
                  </a:cubicBezTo>
                  <a:cubicBezTo>
                    <a:pt x="1101" y="526"/>
                    <a:pt x="1101" y="460"/>
                    <a:pt x="1101" y="393"/>
                  </a:cubicBezTo>
                  <a:lnTo>
                    <a:pt x="1101" y="159"/>
                  </a:lnTo>
                  <a:cubicBezTo>
                    <a:pt x="1101" y="126"/>
                    <a:pt x="1101" y="59"/>
                    <a:pt x="1068" y="26"/>
                  </a:cubicBezTo>
                  <a:cubicBezTo>
                    <a:pt x="1051" y="9"/>
                    <a:pt x="1035" y="1"/>
                    <a:pt x="10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4"/>
            <p:cNvSpPr/>
            <p:nvPr/>
          </p:nvSpPr>
          <p:spPr>
            <a:xfrm>
              <a:off x="2169225" y="2383825"/>
              <a:ext cx="32550" cy="49850"/>
            </a:xfrm>
            <a:custGeom>
              <a:rect b="b" l="l" r="r" t="t"/>
              <a:pathLst>
                <a:path extrusionOk="0" h="1994" w="1302">
                  <a:moveTo>
                    <a:pt x="100" y="0"/>
                  </a:moveTo>
                  <a:cubicBezTo>
                    <a:pt x="67" y="33"/>
                    <a:pt x="34" y="67"/>
                    <a:pt x="34" y="100"/>
                  </a:cubicBezTo>
                  <a:cubicBezTo>
                    <a:pt x="0" y="167"/>
                    <a:pt x="0" y="200"/>
                    <a:pt x="0" y="267"/>
                  </a:cubicBezTo>
                  <a:cubicBezTo>
                    <a:pt x="0" y="267"/>
                    <a:pt x="0" y="300"/>
                    <a:pt x="0" y="334"/>
                  </a:cubicBezTo>
                  <a:cubicBezTo>
                    <a:pt x="0" y="367"/>
                    <a:pt x="34" y="367"/>
                    <a:pt x="67" y="367"/>
                  </a:cubicBezTo>
                  <a:lnTo>
                    <a:pt x="801" y="567"/>
                  </a:lnTo>
                  <a:lnTo>
                    <a:pt x="67" y="1635"/>
                  </a:lnTo>
                  <a:cubicBezTo>
                    <a:pt x="34" y="1668"/>
                    <a:pt x="0" y="1735"/>
                    <a:pt x="0" y="1768"/>
                  </a:cubicBezTo>
                  <a:cubicBezTo>
                    <a:pt x="0" y="1801"/>
                    <a:pt x="0" y="1835"/>
                    <a:pt x="0" y="1868"/>
                  </a:cubicBezTo>
                  <a:cubicBezTo>
                    <a:pt x="0" y="1901"/>
                    <a:pt x="0" y="1935"/>
                    <a:pt x="34" y="1968"/>
                  </a:cubicBezTo>
                  <a:cubicBezTo>
                    <a:pt x="50" y="1985"/>
                    <a:pt x="67" y="1993"/>
                    <a:pt x="80" y="1993"/>
                  </a:cubicBezTo>
                  <a:cubicBezTo>
                    <a:pt x="92" y="1993"/>
                    <a:pt x="100" y="1985"/>
                    <a:pt x="100" y="1968"/>
                  </a:cubicBezTo>
                  <a:cubicBezTo>
                    <a:pt x="134" y="1935"/>
                    <a:pt x="167" y="1901"/>
                    <a:pt x="200" y="1868"/>
                  </a:cubicBezTo>
                  <a:lnTo>
                    <a:pt x="1301" y="300"/>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4"/>
            <p:cNvSpPr/>
            <p:nvPr/>
          </p:nvSpPr>
          <p:spPr>
            <a:xfrm>
              <a:off x="2200900" y="2354625"/>
              <a:ext cx="32550" cy="59850"/>
            </a:xfrm>
            <a:custGeom>
              <a:rect b="b" l="l" r="r" t="t"/>
              <a:pathLst>
                <a:path extrusionOk="0" h="2394" w="1302">
                  <a:moveTo>
                    <a:pt x="435" y="1"/>
                  </a:moveTo>
                  <a:lnTo>
                    <a:pt x="168" y="134"/>
                  </a:lnTo>
                  <a:cubicBezTo>
                    <a:pt x="134" y="167"/>
                    <a:pt x="68" y="201"/>
                    <a:pt x="34" y="267"/>
                  </a:cubicBezTo>
                  <a:cubicBezTo>
                    <a:pt x="34" y="301"/>
                    <a:pt x="34" y="368"/>
                    <a:pt x="1" y="401"/>
                  </a:cubicBezTo>
                  <a:cubicBezTo>
                    <a:pt x="1" y="434"/>
                    <a:pt x="34" y="468"/>
                    <a:pt x="34" y="501"/>
                  </a:cubicBezTo>
                  <a:cubicBezTo>
                    <a:pt x="48" y="529"/>
                    <a:pt x="62" y="539"/>
                    <a:pt x="79" y="539"/>
                  </a:cubicBezTo>
                  <a:cubicBezTo>
                    <a:pt x="102" y="539"/>
                    <a:pt x="129" y="520"/>
                    <a:pt x="168" y="501"/>
                  </a:cubicBezTo>
                  <a:lnTo>
                    <a:pt x="201" y="501"/>
                  </a:lnTo>
                  <a:lnTo>
                    <a:pt x="201" y="2002"/>
                  </a:lnTo>
                  <a:cubicBezTo>
                    <a:pt x="168" y="2035"/>
                    <a:pt x="134" y="2069"/>
                    <a:pt x="101" y="2102"/>
                  </a:cubicBezTo>
                  <a:cubicBezTo>
                    <a:pt x="68" y="2135"/>
                    <a:pt x="34" y="2202"/>
                    <a:pt x="34" y="2269"/>
                  </a:cubicBezTo>
                  <a:cubicBezTo>
                    <a:pt x="34" y="2302"/>
                    <a:pt x="34" y="2336"/>
                    <a:pt x="68" y="2369"/>
                  </a:cubicBezTo>
                  <a:cubicBezTo>
                    <a:pt x="84" y="2386"/>
                    <a:pt x="101" y="2394"/>
                    <a:pt x="122" y="2394"/>
                  </a:cubicBezTo>
                  <a:cubicBezTo>
                    <a:pt x="143" y="2394"/>
                    <a:pt x="168" y="2386"/>
                    <a:pt x="201" y="2369"/>
                  </a:cubicBezTo>
                  <a:lnTo>
                    <a:pt x="468" y="2236"/>
                  </a:lnTo>
                  <a:cubicBezTo>
                    <a:pt x="501" y="2202"/>
                    <a:pt x="535" y="2169"/>
                    <a:pt x="568" y="2102"/>
                  </a:cubicBezTo>
                  <a:cubicBezTo>
                    <a:pt x="601" y="2069"/>
                    <a:pt x="601" y="2002"/>
                    <a:pt x="601" y="1969"/>
                  </a:cubicBezTo>
                  <a:cubicBezTo>
                    <a:pt x="601" y="1902"/>
                    <a:pt x="601" y="1835"/>
                    <a:pt x="535" y="1835"/>
                  </a:cubicBezTo>
                  <a:cubicBezTo>
                    <a:pt x="535" y="1835"/>
                    <a:pt x="501" y="1869"/>
                    <a:pt x="435" y="1902"/>
                  </a:cubicBezTo>
                  <a:lnTo>
                    <a:pt x="435" y="1235"/>
                  </a:lnTo>
                  <a:cubicBezTo>
                    <a:pt x="468" y="1101"/>
                    <a:pt x="535" y="1001"/>
                    <a:pt x="601" y="901"/>
                  </a:cubicBezTo>
                  <a:cubicBezTo>
                    <a:pt x="635" y="835"/>
                    <a:pt x="668" y="801"/>
                    <a:pt x="735" y="768"/>
                  </a:cubicBezTo>
                  <a:lnTo>
                    <a:pt x="868" y="768"/>
                  </a:lnTo>
                  <a:cubicBezTo>
                    <a:pt x="902" y="801"/>
                    <a:pt x="902" y="835"/>
                    <a:pt x="902" y="935"/>
                  </a:cubicBezTo>
                  <a:lnTo>
                    <a:pt x="902" y="1568"/>
                  </a:lnTo>
                  <a:cubicBezTo>
                    <a:pt x="868" y="1602"/>
                    <a:pt x="835" y="1635"/>
                    <a:pt x="801" y="1668"/>
                  </a:cubicBezTo>
                  <a:cubicBezTo>
                    <a:pt x="768" y="1702"/>
                    <a:pt x="735" y="1769"/>
                    <a:pt x="768" y="1835"/>
                  </a:cubicBezTo>
                  <a:cubicBezTo>
                    <a:pt x="735" y="1869"/>
                    <a:pt x="768" y="1902"/>
                    <a:pt x="768" y="1935"/>
                  </a:cubicBezTo>
                  <a:cubicBezTo>
                    <a:pt x="782" y="1964"/>
                    <a:pt x="796" y="1974"/>
                    <a:pt x="813" y="1974"/>
                  </a:cubicBezTo>
                  <a:cubicBezTo>
                    <a:pt x="836" y="1974"/>
                    <a:pt x="863" y="1955"/>
                    <a:pt x="902" y="1935"/>
                  </a:cubicBezTo>
                  <a:lnTo>
                    <a:pt x="1168" y="1802"/>
                  </a:lnTo>
                  <a:cubicBezTo>
                    <a:pt x="1202" y="1769"/>
                    <a:pt x="1235" y="1735"/>
                    <a:pt x="1268" y="1702"/>
                  </a:cubicBezTo>
                  <a:cubicBezTo>
                    <a:pt x="1302" y="1635"/>
                    <a:pt x="1302" y="1602"/>
                    <a:pt x="1302" y="1535"/>
                  </a:cubicBezTo>
                  <a:cubicBezTo>
                    <a:pt x="1302" y="1468"/>
                    <a:pt x="1302" y="1435"/>
                    <a:pt x="1268" y="1435"/>
                  </a:cubicBezTo>
                  <a:cubicBezTo>
                    <a:pt x="1202" y="1435"/>
                    <a:pt x="1168" y="1435"/>
                    <a:pt x="1135" y="1468"/>
                  </a:cubicBezTo>
                  <a:lnTo>
                    <a:pt x="1135" y="801"/>
                  </a:lnTo>
                  <a:cubicBezTo>
                    <a:pt x="1135" y="701"/>
                    <a:pt x="1135" y="601"/>
                    <a:pt x="1102" y="501"/>
                  </a:cubicBezTo>
                  <a:cubicBezTo>
                    <a:pt x="1068" y="434"/>
                    <a:pt x="1002" y="401"/>
                    <a:pt x="935" y="401"/>
                  </a:cubicBezTo>
                  <a:cubicBezTo>
                    <a:pt x="868" y="401"/>
                    <a:pt x="768" y="434"/>
                    <a:pt x="735" y="468"/>
                  </a:cubicBezTo>
                  <a:cubicBezTo>
                    <a:pt x="668" y="501"/>
                    <a:pt x="635" y="534"/>
                    <a:pt x="568" y="568"/>
                  </a:cubicBezTo>
                  <a:cubicBezTo>
                    <a:pt x="535" y="634"/>
                    <a:pt x="468" y="701"/>
                    <a:pt x="435" y="768"/>
                  </a:cubicBezTo>
                  <a:lnTo>
                    <a:pt x="4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4"/>
            <p:cNvSpPr/>
            <p:nvPr/>
          </p:nvSpPr>
          <p:spPr>
            <a:xfrm>
              <a:off x="2239275" y="2335650"/>
              <a:ext cx="30050" cy="52075"/>
            </a:xfrm>
            <a:custGeom>
              <a:rect b="b" l="l" r="r" t="t"/>
              <a:pathLst>
                <a:path extrusionOk="0" h="2083" w="1202">
                  <a:moveTo>
                    <a:pt x="388" y="1"/>
                  </a:moveTo>
                  <a:cubicBezTo>
                    <a:pt x="376" y="1"/>
                    <a:pt x="367" y="9"/>
                    <a:pt x="367" y="26"/>
                  </a:cubicBezTo>
                  <a:cubicBezTo>
                    <a:pt x="334" y="59"/>
                    <a:pt x="301" y="92"/>
                    <a:pt x="267" y="126"/>
                  </a:cubicBezTo>
                  <a:cubicBezTo>
                    <a:pt x="267" y="193"/>
                    <a:pt x="234" y="259"/>
                    <a:pt x="234" y="326"/>
                  </a:cubicBezTo>
                  <a:lnTo>
                    <a:pt x="234" y="626"/>
                  </a:lnTo>
                  <a:lnTo>
                    <a:pt x="167" y="693"/>
                  </a:lnTo>
                  <a:cubicBezTo>
                    <a:pt x="100" y="693"/>
                    <a:pt x="67" y="760"/>
                    <a:pt x="34" y="793"/>
                  </a:cubicBezTo>
                  <a:cubicBezTo>
                    <a:pt x="34" y="826"/>
                    <a:pt x="0" y="893"/>
                    <a:pt x="0" y="960"/>
                  </a:cubicBezTo>
                  <a:cubicBezTo>
                    <a:pt x="0" y="993"/>
                    <a:pt x="34" y="1026"/>
                    <a:pt x="34" y="1060"/>
                  </a:cubicBezTo>
                  <a:cubicBezTo>
                    <a:pt x="50" y="1076"/>
                    <a:pt x="67" y="1085"/>
                    <a:pt x="88" y="1085"/>
                  </a:cubicBezTo>
                  <a:cubicBezTo>
                    <a:pt x="109" y="1085"/>
                    <a:pt x="134" y="1076"/>
                    <a:pt x="167" y="1060"/>
                  </a:cubicBezTo>
                  <a:lnTo>
                    <a:pt x="234" y="993"/>
                  </a:lnTo>
                  <a:lnTo>
                    <a:pt x="234" y="1760"/>
                  </a:lnTo>
                  <a:cubicBezTo>
                    <a:pt x="234" y="1860"/>
                    <a:pt x="267" y="1994"/>
                    <a:pt x="334" y="2061"/>
                  </a:cubicBezTo>
                  <a:cubicBezTo>
                    <a:pt x="375" y="2074"/>
                    <a:pt x="417" y="2082"/>
                    <a:pt x="461" y="2082"/>
                  </a:cubicBezTo>
                  <a:cubicBezTo>
                    <a:pt x="523" y="2082"/>
                    <a:pt x="589" y="2066"/>
                    <a:pt x="667" y="2027"/>
                  </a:cubicBezTo>
                  <a:cubicBezTo>
                    <a:pt x="768" y="1960"/>
                    <a:pt x="868" y="1860"/>
                    <a:pt x="934" y="1794"/>
                  </a:cubicBezTo>
                  <a:cubicBezTo>
                    <a:pt x="1034" y="1694"/>
                    <a:pt x="1101" y="1627"/>
                    <a:pt x="1168" y="1527"/>
                  </a:cubicBezTo>
                  <a:cubicBezTo>
                    <a:pt x="1168" y="1460"/>
                    <a:pt x="1168" y="1427"/>
                    <a:pt x="1168" y="1393"/>
                  </a:cubicBezTo>
                  <a:cubicBezTo>
                    <a:pt x="1201" y="1327"/>
                    <a:pt x="1168" y="1293"/>
                    <a:pt x="1168" y="1260"/>
                  </a:cubicBezTo>
                  <a:lnTo>
                    <a:pt x="1068" y="1260"/>
                  </a:lnTo>
                  <a:cubicBezTo>
                    <a:pt x="1034" y="1293"/>
                    <a:pt x="1001" y="1327"/>
                    <a:pt x="1001" y="1360"/>
                  </a:cubicBezTo>
                  <a:cubicBezTo>
                    <a:pt x="901" y="1493"/>
                    <a:pt x="801" y="1594"/>
                    <a:pt x="667" y="1660"/>
                  </a:cubicBezTo>
                  <a:cubicBezTo>
                    <a:pt x="620" y="1684"/>
                    <a:pt x="573" y="1707"/>
                    <a:pt x="538" y="1707"/>
                  </a:cubicBezTo>
                  <a:cubicBezTo>
                    <a:pt x="523" y="1707"/>
                    <a:pt x="510" y="1703"/>
                    <a:pt x="501" y="1694"/>
                  </a:cubicBezTo>
                  <a:cubicBezTo>
                    <a:pt x="467" y="1694"/>
                    <a:pt x="467" y="1660"/>
                    <a:pt x="467" y="1594"/>
                  </a:cubicBezTo>
                  <a:lnTo>
                    <a:pt x="467" y="893"/>
                  </a:lnTo>
                  <a:lnTo>
                    <a:pt x="901" y="626"/>
                  </a:lnTo>
                  <a:cubicBezTo>
                    <a:pt x="934" y="593"/>
                    <a:pt x="968" y="559"/>
                    <a:pt x="1001" y="493"/>
                  </a:cubicBezTo>
                  <a:cubicBezTo>
                    <a:pt x="1034" y="459"/>
                    <a:pt x="1034" y="426"/>
                    <a:pt x="1034" y="359"/>
                  </a:cubicBezTo>
                  <a:cubicBezTo>
                    <a:pt x="1034" y="326"/>
                    <a:pt x="1034" y="293"/>
                    <a:pt x="1001" y="259"/>
                  </a:cubicBezTo>
                  <a:cubicBezTo>
                    <a:pt x="984" y="243"/>
                    <a:pt x="968" y="234"/>
                    <a:pt x="951" y="234"/>
                  </a:cubicBezTo>
                  <a:cubicBezTo>
                    <a:pt x="934" y="234"/>
                    <a:pt x="918" y="243"/>
                    <a:pt x="901" y="259"/>
                  </a:cubicBezTo>
                  <a:lnTo>
                    <a:pt x="467" y="493"/>
                  </a:lnTo>
                  <a:lnTo>
                    <a:pt x="467" y="193"/>
                  </a:lnTo>
                  <a:cubicBezTo>
                    <a:pt x="467" y="126"/>
                    <a:pt x="467" y="59"/>
                    <a:pt x="434" y="26"/>
                  </a:cubicBezTo>
                  <a:cubicBezTo>
                    <a:pt x="417" y="9"/>
                    <a:pt x="401" y="1"/>
                    <a:pt x="3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4"/>
            <p:cNvSpPr/>
            <p:nvPr/>
          </p:nvSpPr>
          <p:spPr>
            <a:xfrm>
              <a:off x="2274300" y="2315650"/>
              <a:ext cx="29200" cy="52425"/>
            </a:xfrm>
            <a:custGeom>
              <a:rect b="b" l="l" r="r" t="t"/>
              <a:pathLst>
                <a:path extrusionOk="0" h="2097" w="1168">
                  <a:moveTo>
                    <a:pt x="384" y="0"/>
                  </a:moveTo>
                  <a:cubicBezTo>
                    <a:pt x="367" y="0"/>
                    <a:pt x="351" y="8"/>
                    <a:pt x="334" y="25"/>
                  </a:cubicBezTo>
                  <a:cubicBezTo>
                    <a:pt x="301" y="59"/>
                    <a:pt x="267" y="92"/>
                    <a:pt x="267" y="125"/>
                  </a:cubicBezTo>
                  <a:cubicBezTo>
                    <a:pt x="234" y="192"/>
                    <a:pt x="234" y="259"/>
                    <a:pt x="234" y="325"/>
                  </a:cubicBezTo>
                  <a:lnTo>
                    <a:pt x="234" y="659"/>
                  </a:lnTo>
                  <a:lnTo>
                    <a:pt x="134" y="692"/>
                  </a:lnTo>
                  <a:cubicBezTo>
                    <a:pt x="100" y="726"/>
                    <a:pt x="67" y="759"/>
                    <a:pt x="34" y="792"/>
                  </a:cubicBezTo>
                  <a:cubicBezTo>
                    <a:pt x="0" y="859"/>
                    <a:pt x="0" y="892"/>
                    <a:pt x="0" y="959"/>
                  </a:cubicBezTo>
                  <a:cubicBezTo>
                    <a:pt x="0" y="993"/>
                    <a:pt x="0" y="1026"/>
                    <a:pt x="34" y="1059"/>
                  </a:cubicBezTo>
                  <a:cubicBezTo>
                    <a:pt x="34" y="1076"/>
                    <a:pt x="50" y="1084"/>
                    <a:pt x="71" y="1084"/>
                  </a:cubicBezTo>
                  <a:cubicBezTo>
                    <a:pt x="92" y="1084"/>
                    <a:pt x="117" y="1076"/>
                    <a:pt x="134" y="1059"/>
                  </a:cubicBezTo>
                  <a:lnTo>
                    <a:pt x="234" y="993"/>
                  </a:lnTo>
                  <a:lnTo>
                    <a:pt x="234" y="1760"/>
                  </a:lnTo>
                  <a:cubicBezTo>
                    <a:pt x="200" y="1893"/>
                    <a:pt x="267" y="1993"/>
                    <a:pt x="334" y="2060"/>
                  </a:cubicBezTo>
                  <a:cubicBezTo>
                    <a:pt x="359" y="2085"/>
                    <a:pt x="390" y="2096"/>
                    <a:pt x="425" y="2096"/>
                  </a:cubicBezTo>
                  <a:cubicBezTo>
                    <a:pt x="482" y="2096"/>
                    <a:pt x="552" y="2068"/>
                    <a:pt x="634" y="2027"/>
                  </a:cubicBezTo>
                  <a:cubicBezTo>
                    <a:pt x="734" y="1960"/>
                    <a:pt x="834" y="1893"/>
                    <a:pt x="901" y="1793"/>
                  </a:cubicBezTo>
                  <a:cubicBezTo>
                    <a:pt x="1001" y="1726"/>
                    <a:pt x="1068" y="1626"/>
                    <a:pt x="1134" y="1526"/>
                  </a:cubicBezTo>
                  <a:cubicBezTo>
                    <a:pt x="1168" y="1493"/>
                    <a:pt x="1168" y="1426"/>
                    <a:pt x="1168" y="1393"/>
                  </a:cubicBezTo>
                  <a:cubicBezTo>
                    <a:pt x="1168" y="1359"/>
                    <a:pt x="1168" y="1326"/>
                    <a:pt x="1134" y="1293"/>
                  </a:cubicBezTo>
                  <a:cubicBezTo>
                    <a:pt x="1118" y="1276"/>
                    <a:pt x="1101" y="1268"/>
                    <a:pt x="1089" y="1268"/>
                  </a:cubicBezTo>
                  <a:cubicBezTo>
                    <a:pt x="1076" y="1268"/>
                    <a:pt x="1068" y="1276"/>
                    <a:pt x="1068" y="1293"/>
                  </a:cubicBezTo>
                  <a:cubicBezTo>
                    <a:pt x="1034" y="1293"/>
                    <a:pt x="1001" y="1326"/>
                    <a:pt x="968" y="1393"/>
                  </a:cubicBezTo>
                  <a:cubicBezTo>
                    <a:pt x="868" y="1493"/>
                    <a:pt x="768" y="1593"/>
                    <a:pt x="634" y="1693"/>
                  </a:cubicBezTo>
                  <a:cubicBezTo>
                    <a:pt x="567" y="1726"/>
                    <a:pt x="501" y="1726"/>
                    <a:pt x="467" y="1726"/>
                  </a:cubicBezTo>
                  <a:cubicBezTo>
                    <a:pt x="467" y="1693"/>
                    <a:pt x="467" y="1660"/>
                    <a:pt x="467" y="1593"/>
                  </a:cubicBezTo>
                  <a:lnTo>
                    <a:pt x="467" y="892"/>
                  </a:lnTo>
                  <a:lnTo>
                    <a:pt x="868" y="626"/>
                  </a:lnTo>
                  <a:cubicBezTo>
                    <a:pt x="901" y="592"/>
                    <a:pt x="968" y="559"/>
                    <a:pt x="968" y="526"/>
                  </a:cubicBezTo>
                  <a:cubicBezTo>
                    <a:pt x="1001" y="459"/>
                    <a:pt x="1001" y="425"/>
                    <a:pt x="1001" y="359"/>
                  </a:cubicBezTo>
                  <a:cubicBezTo>
                    <a:pt x="1034" y="325"/>
                    <a:pt x="1001" y="292"/>
                    <a:pt x="968" y="259"/>
                  </a:cubicBezTo>
                  <a:cubicBezTo>
                    <a:pt x="968" y="242"/>
                    <a:pt x="959" y="234"/>
                    <a:pt x="943" y="234"/>
                  </a:cubicBezTo>
                  <a:cubicBezTo>
                    <a:pt x="926" y="234"/>
                    <a:pt x="901" y="242"/>
                    <a:pt x="868" y="259"/>
                  </a:cubicBezTo>
                  <a:lnTo>
                    <a:pt x="434" y="492"/>
                  </a:lnTo>
                  <a:lnTo>
                    <a:pt x="434" y="192"/>
                  </a:lnTo>
                  <a:cubicBezTo>
                    <a:pt x="467" y="125"/>
                    <a:pt x="434" y="92"/>
                    <a:pt x="434" y="25"/>
                  </a:cubicBezTo>
                  <a:cubicBezTo>
                    <a:pt x="417" y="8"/>
                    <a:pt x="401" y="0"/>
                    <a:pt x="3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4"/>
            <p:cNvSpPr/>
            <p:nvPr/>
          </p:nvSpPr>
          <p:spPr>
            <a:xfrm>
              <a:off x="2303475" y="2303550"/>
              <a:ext cx="34225" cy="70900"/>
            </a:xfrm>
            <a:custGeom>
              <a:rect b="b" l="l" r="r" t="t"/>
              <a:pathLst>
                <a:path extrusionOk="0" h="2836" w="1369">
                  <a:moveTo>
                    <a:pt x="868" y="417"/>
                  </a:moveTo>
                  <a:cubicBezTo>
                    <a:pt x="901" y="417"/>
                    <a:pt x="935" y="426"/>
                    <a:pt x="968" y="442"/>
                  </a:cubicBezTo>
                  <a:cubicBezTo>
                    <a:pt x="1002" y="442"/>
                    <a:pt x="1068" y="509"/>
                    <a:pt x="1068" y="543"/>
                  </a:cubicBezTo>
                  <a:cubicBezTo>
                    <a:pt x="1102" y="609"/>
                    <a:pt x="1102" y="676"/>
                    <a:pt x="1102" y="709"/>
                  </a:cubicBezTo>
                  <a:cubicBezTo>
                    <a:pt x="1102" y="843"/>
                    <a:pt x="1068" y="943"/>
                    <a:pt x="1002" y="1043"/>
                  </a:cubicBezTo>
                  <a:cubicBezTo>
                    <a:pt x="968" y="1176"/>
                    <a:pt x="868" y="1243"/>
                    <a:pt x="768" y="1310"/>
                  </a:cubicBezTo>
                  <a:cubicBezTo>
                    <a:pt x="735" y="1343"/>
                    <a:pt x="693" y="1360"/>
                    <a:pt x="651" y="1360"/>
                  </a:cubicBezTo>
                  <a:cubicBezTo>
                    <a:pt x="610" y="1360"/>
                    <a:pt x="568" y="1343"/>
                    <a:pt x="535" y="1310"/>
                  </a:cubicBezTo>
                  <a:cubicBezTo>
                    <a:pt x="468" y="1276"/>
                    <a:pt x="434" y="1176"/>
                    <a:pt x="434" y="1110"/>
                  </a:cubicBezTo>
                  <a:cubicBezTo>
                    <a:pt x="434" y="1010"/>
                    <a:pt x="468" y="909"/>
                    <a:pt x="501" y="809"/>
                  </a:cubicBezTo>
                  <a:cubicBezTo>
                    <a:pt x="568" y="676"/>
                    <a:pt x="635" y="543"/>
                    <a:pt x="768" y="442"/>
                  </a:cubicBezTo>
                  <a:cubicBezTo>
                    <a:pt x="801" y="426"/>
                    <a:pt x="835" y="417"/>
                    <a:pt x="868" y="417"/>
                  </a:cubicBezTo>
                  <a:close/>
                  <a:moveTo>
                    <a:pt x="968" y="0"/>
                  </a:moveTo>
                  <a:cubicBezTo>
                    <a:pt x="893" y="0"/>
                    <a:pt x="818" y="25"/>
                    <a:pt x="768" y="76"/>
                  </a:cubicBezTo>
                  <a:cubicBezTo>
                    <a:pt x="701" y="142"/>
                    <a:pt x="635" y="176"/>
                    <a:pt x="601" y="242"/>
                  </a:cubicBezTo>
                  <a:cubicBezTo>
                    <a:pt x="535" y="309"/>
                    <a:pt x="468" y="376"/>
                    <a:pt x="434" y="442"/>
                  </a:cubicBezTo>
                  <a:lnTo>
                    <a:pt x="434" y="342"/>
                  </a:lnTo>
                  <a:lnTo>
                    <a:pt x="168" y="476"/>
                  </a:lnTo>
                  <a:cubicBezTo>
                    <a:pt x="101" y="509"/>
                    <a:pt x="68" y="543"/>
                    <a:pt x="34" y="609"/>
                  </a:cubicBezTo>
                  <a:cubicBezTo>
                    <a:pt x="1" y="643"/>
                    <a:pt x="1" y="709"/>
                    <a:pt x="1" y="743"/>
                  </a:cubicBezTo>
                  <a:cubicBezTo>
                    <a:pt x="1" y="776"/>
                    <a:pt x="1" y="843"/>
                    <a:pt x="34" y="843"/>
                  </a:cubicBezTo>
                  <a:cubicBezTo>
                    <a:pt x="51" y="859"/>
                    <a:pt x="68" y="868"/>
                    <a:pt x="88" y="868"/>
                  </a:cubicBezTo>
                  <a:cubicBezTo>
                    <a:pt x="109" y="868"/>
                    <a:pt x="134" y="859"/>
                    <a:pt x="168" y="843"/>
                  </a:cubicBezTo>
                  <a:lnTo>
                    <a:pt x="201" y="843"/>
                  </a:lnTo>
                  <a:lnTo>
                    <a:pt x="201" y="2411"/>
                  </a:lnTo>
                  <a:lnTo>
                    <a:pt x="168" y="2444"/>
                  </a:lnTo>
                  <a:cubicBezTo>
                    <a:pt x="101" y="2444"/>
                    <a:pt x="68" y="2511"/>
                    <a:pt x="34" y="2544"/>
                  </a:cubicBezTo>
                  <a:cubicBezTo>
                    <a:pt x="1" y="2577"/>
                    <a:pt x="1" y="2644"/>
                    <a:pt x="1" y="2711"/>
                  </a:cubicBezTo>
                  <a:cubicBezTo>
                    <a:pt x="1" y="2744"/>
                    <a:pt x="1" y="2777"/>
                    <a:pt x="34" y="2811"/>
                  </a:cubicBezTo>
                  <a:cubicBezTo>
                    <a:pt x="51" y="2828"/>
                    <a:pt x="68" y="2836"/>
                    <a:pt x="88" y="2836"/>
                  </a:cubicBezTo>
                  <a:cubicBezTo>
                    <a:pt x="109" y="2836"/>
                    <a:pt x="134" y="2828"/>
                    <a:pt x="168" y="2811"/>
                  </a:cubicBezTo>
                  <a:lnTo>
                    <a:pt x="568" y="2577"/>
                  </a:lnTo>
                  <a:cubicBezTo>
                    <a:pt x="635" y="2544"/>
                    <a:pt x="668" y="2511"/>
                    <a:pt x="701" y="2444"/>
                  </a:cubicBezTo>
                  <a:cubicBezTo>
                    <a:pt x="701" y="2411"/>
                    <a:pt x="735" y="2344"/>
                    <a:pt x="735" y="2310"/>
                  </a:cubicBezTo>
                  <a:cubicBezTo>
                    <a:pt x="735" y="2277"/>
                    <a:pt x="735" y="2244"/>
                    <a:pt x="701" y="2210"/>
                  </a:cubicBezTo>
                  <a:cubicBezTo>
                    <a:pt x="685" y="2194"/>
                    <a:pt x="668" y="2185"/>
                    <a:pt x="647" y="2185"/>
                  </a:cubicBezTo>
                  <a:cubicBezTo>
                    <a:pt x="626" y="2185"/>
                    <a:pt x="601" y="2194"/>
                    <a:pt x="568" y="2210"/>
                  </a:cubicBezTo>
                  <a:lnTo>
                    <a:pt x="434" y="2277"/>
                  </a:lnTo>
                  <a:lnTo>
                    <a:pt x="434" y="1710"/>
                  </a:lnTo>
                  <a:lnTo>
                    <a:pt x="434" y="1677"/>
                  </a:lnTo>
                  <a:cubicBezTo>
                    <a:pt x="474" y="1686"/>
                    <a:pt x="510" y="1690"/>
                    <a:pt x="545" y="1690"/>
                  </a:cubicBezTo>
                  <a:cubicBezTo>
                    <a:pt x="629" y="1690"/>
                    <a:pt x="707" y="1667"/>
                    <a:pt x="801" y="1643"/>
                  </a:cubicBezTo>
                  <a:cubicBezTo>
                    <a:pt x="935" y="1543"/>
                    <a:pt x="1068" y="1410"/>
                    <a:pt x="1135" y="1243"/>
                  </a:cubicBezTo>
                  <a:cubicBezTo>
                    <a:pt x="1268" y="1043"/>
                    <a:pt x="1335" y="776"/>
                    <a:pt x="1335" y="543"/>
                  </a:cubicBezTo>
                  <a:cubicBezTo>
                    <a:pt x="1368" y="376"/>
                    <a:pt x="1302" y="209"/>
                    <a:pt x="1168" y="76"/>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4"/>
            <p:cNvSpPr/>
            <p:nvPr/>
          </p:nvSpPr>
          <p:spPr>
            <a:xfrm>
              <a:off x="2342675" y="2283125"/>
              <a:ext cx="26725" cy="49850"/>
            </a:xfrm>
            <a:custGeom>
              <a:rect b="b" l="l" r="r" t="t"/>
              <a:pathLst>
                <a:path extrusionOk="0" h="1994" w="1069">
                  <a:moveTo>
                    <a:pt x="918" y="0"/>
                  </a:moveTo>
                  <a:cubicBezTo>
                    <a:pt x="901" y="0"/>
                    <a:pt x="885" y="9"/>
                    <a:pt x="868" y="25"/>
                  </a:cubicBezTo>
                  <a:cubicBezTo>
                    <a:pt x="868" y="25"/>
                    <a:pt x="835" y="59"/>
                    <a:pt x="835" y="59"/>
                  </a:cubicBezTo>
                  <a:lnTo>
                    <a:pt x="801" y="125"/>
                  </a:lnTo>
                  <a:cubicBezTo>
                    <a:pt x="784" y="109"/>
                    <a:pt x="759" y="100"/>
                    <a:pt x="734" y="100"/>
                  </a:cubicBezTo>
                  <a:cubicBezTo>
                    <a:pt x="709" y="100"/>
                    <a:pt x="684" y="109"/>
                    <a:pt x="668" y="125"/>
                  </a:cubicBezTo>
                  <a:cubicBezTo>
                    <a:pt x="601" y="125"/>
                    <a:pt x="568" y="159"/>
                    <a:pt x="501" y="159"/>
                  </a:cubicBezTo>
                  <a:cubicBezTo>
                    <a:pt x="368" y="259"/>
                    <a:pt x="234" y="392"/>
                    <a:pt x="134" y="559"/>
                  </a:cubicBezTo>
                  <a:cubicBezTo>
                    <a:pt x="101" y="659"/>
                    <a:pt x="67" y="792"/>
                    <a:pt x="34" y="926"/>
                  </a:cubicBezTo>
                  <a:cubicBezTo>
                    <a:pt x="34" y="1026"/>
                    <a:pt x="67" y="1126"/>
                    <a:pt x="134" y="1193"/>
                  </a:cubicBezTo>
                  <a:cubicBezTo>
                    <a:pt x="158" y="1205"/>
                    <a:pt x="192" y="1213"/>
                    <a:pt x="232" y="1213"/>
                  </a:cubicBezTo>
                  <a:cubicBezTo>
                    <a:pt x="303" y="1213"/>
                    <a:pt x="395" y="1189"/>
                    <a:pt x="501" y="1126"/>
                  </a:cubicBezTo>
                  <a:cubicBezTo>
                    <a:pt x="568" y="1093"/>
                    <a:pt x="668" y="1093"/>
                    <a:pt x="734" y="1059"/>
                  </a:cubicBezTo>
                  <a:cubicBezTo>
                    <a:pt x="801" y="1093"/>
                    <a:pt x="801" y="1093"/>
                    <a:pt x="801" y="1159"/>
                  </a:cubicBezTo>
                  <a:cubicBezTo>
                    <a:pt x="801" y="1193"/>
                    <a:pt x="801" y="1226"/>
                    <a:pt x="768" y="1259"/>
                  </a:cubicBezTo>
                  <a:cubicBezTo>
                    <a:pt x="701" y="1360"/>
                    <a:pt x="634" y="1426"/>
                    <a:pt x="534" y="1460"/>
                  </a:cubicBezTo>
                  <a:cubicBezTo>
                    <a:pt x="468" y="1493"/>
                    <a:pt x="401" y="1526"/>
                    <a:pt x="368" y="1526"/>
                  </a:cubicBezTo>
                  <a:cubicBezTo>
                    <a:pt x="301" y="1526"/>
                    <a:pt x="267" y="1526"/>
                    <a:pt x="234" y="1493"/>
                  </a:cubicBezTo>
                  <a:cubicBezTo>
                    <a:pt x="234" y="1460"/>
                    <a:pt x="201" y="1426"/>
                    <a:pt x="201" y="1393"/>
                  </a:cubicBezTo>
                  <a:lnTo>
                    <a:pt x="101" y="1393"/>
                  </a:lnTo>
                  <a:cubicBezTo>
                    <a:pt x="67" y="1426"/>
                    <a:pt x="67" y="1460"/>
                    <a:pt x="34" y="1526"/>
                  </a:cubicBezTo>
                  <a:cubicBezTo>
                    <a:pt x="1" y="1560"/>
                    <a:pt x="1" y="1626"/>
                    <a:pt x="1" y="1693"/>
                  </a:cubicBezTo>
                  <a:lnTo>
                    <a:pt x="1" y="1827"/>
                  </a:lnTo>
                  <a:cubicBezTo>
                    <a:pt x="1" y="1893"/>
                    <a:pt x="1" y="1927"/>
                    <a:pt x="34" y="1993"/>
                  </a:cubicBezTo>
                  <a:lnTo>
                    <a:pt x="134" y="1993"/>
                  </a:lnTo>
                  <a:lnTo>
                    <a:pt x="167" y="1960"/>
                  </a:lnTo>
                  <a:lnTo>
                    <a:pt x="201" y="1893"/>
                  </a:lnTo>
                  <a:lnTo>
                    <a:pt x="368" y="1893"/>
                  </a:lnTo>
                  <a:cubicBezTo>
                    <a:pt x="401" y="1893"/>
                    <a:pt x="468" y="1860"/>
                    <a:pt x="534" y="1827"/>
                  </a:cubicBezTo>
                  <a:cubicBezTo>
                    <a:pt x="701" y="1726"/>
                    <a:pt x="835" y="1593"/>
                    <a:pt x="935" y="1393"/>
                  </a:cubicBezTo>
                  <a:cubicBezTo>
                    <a:pt x="1001" y="1293"/>
                    <a:pt x="1068" y="1159"/>
                    <a:pt x="1068" y="1026"/>
                  </a:cubicBezTo>
                  <a:cubicBezTo>
                    <a:pt x="1068" y="959"/>
                    <a:pt x="1035" y="859"/>
                    <a:pt x="1001" y="792"/>
                  </a:cubicBezTo>
                  <a:cubicBezTo>
                    <a:pt x="935" y="759"/>
                    <a:pt x="868" y="726"/>
                    <a:pt x="801" y="726"/>
                  </a:cubicBezTo>
                  <a:cubicBezTo>
                    <a:pt x="701" y="726"/>
                    <a:pt x="601" y="759"/>
                    <a:pt x="501" y="792"/>
                  </a:cubicBezTo>
                  <a:cubicBezTo>
                    <a:pt x="434" y="826"/>
                    <a:pt x="401" y="826"/>
                    <a:pt x="334" y="859"/>
                  </a:cubicBezTo>
                  <a:cubicBezTo>
                    <a:pt x="301" y="826"/>
                    <a:pt x="301" y="826"/>
                    <a:pt x="301" y="792"/>
                  </a:cubicBezTo>
                  <a:cubicBezTo>
                    <a:pt x="301" y="759"/>
                    <a:pt x="301" y="726"/>
                    <a:pt x="334" y="726"/>
                  </a:cubicBezTo>
                  <a:cubicBezTo>
                    <a:pt x="368" y="626"/>
                    <a:pt x="468" y="559"/>
                    <a:pt x="534" y="526"/>
                  </a:cubicBezTo>
                  <a:cubicBezTo>
                    <a:pt x="568" y="492"/>
                    <a:pt x="634" y="492"/>
                    <a:pt x="668" y="492"/>
                  </a:cubicBezTo>
                  <a:cubicBezTo>
                    <a:pt x="684" y="476"/>
                    <a:pt x="701" y="467"/>
                    <a:pt x="718" y="467"/>
                  </a:cubicBezTo>
                  <a:cubicBezTo>
                    <a:pt x="734" y="467"/>
                    <a:pt x="751" y="476"/>
                    <a:pt x="768" y="492"/>
                  </a:cubicBezTo>
                  <a:cubicBezTo>
                    <a:pt x="768" y="526"/>
                    <a:pt x="801" y="559"/>
                    <a:pt x="801" y="559"/>
                  </a:cubicBezTo>
                  <a:cubicBezTo>
                    <a:pt x="818" y="576"/>
                    <a:pt x="835" y="584"/>
                    <a:pt x="851" y="584"/>
                  </a:cubicBezTo>
                  <a:cubicBezTo>
                    <a:pt x="868" y="584"/>
                    <a:pt x="885" y="576"/>
                    <a:pt x="901" y="559"/>
                  </a:cubicBezTo>
                  <a:cubicBezTo>
                    <a:pt x="935" y="526"/>
                    <a:pt x="968" y="492"/>
                    <a:pt x="1001" y="426"/>
                  </a:cubicBezTo>
                  <a:cubicBezTo>
                    <a:pt x="1001" y="392"/>
                    <a:pt x="1001" y="325"/>
                    <a:pt x="1001" y="259"/>
                  </a:cubicBezTo>
                  <a:lnTo>
                    <a:pt x="1001" y="192"/>
                  </a:lnTo>
                  <a:cubicBezTo>
                    <a:pt x="1001" y="125"/>
                    <a:pt x="968" y="92"/>
                    <a:pt x="968" y="25"/>
                  </a:cubicBezTo>
                  <a:cubicBezTo>
                    <a:pt x="951" y="9"/>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4"/>
            <p:cNvSpPr/>
            <p:nvPr/>
          </p:nvSpPr>
          <p:spPr>
            <a:xfrm>
              <a:off x="2386050" y="2267775"/>
              <a:ext cx="9200" cy="41625"/>
            </a:xfrm>
            <a:custGeom>
              <a:rect b="b" l="l" r="r" t="t"/>
              <a:pathLst>
                <a:path extrusionOk="0" h="1665" w="368">
                  <a:moveTo>
                    <a:pt x="258" y="0"/>
                  </a:moveTo>
                  <a:cubicBezTo>
                    <a:pt x="239" y="0"/>
                    <a:pt x="220" y="20"/>
                    <a:pt x="200" y="39"/>
                  </a:cubicBezTo>
                  <a:cubicBezTo>
                    <a:pt x="134" y="39"/>
                    <a:pt x="100" y="106"/>
                    <a:pt x="67" y="172"/>
                  </a:cubicBezTo>
                  <a:cubicBezTo>
                    <a:pt x="34" y="206"/>
                    <a:pt x="0" y="272"/>
                    <a:pt x="0" y="339"/>
                  </a:cubicBezTo>
                  <a:cubicBezTo>
                    <a:pt x="0" y="406"/>
                    <a:pt x="34" y="439"/>
                    <a:pt x="67" y="506"/>
                  </a:cubicBezTo>
                  <a:cubicBezTo>
                    <a:pt x="78" y="517"/>
                    <a:pt x="89" y="521"/>
                    <a:pt x="101" y="521"/>
                  </a:cubicBezTo>
                  <a:cubicBezTo>
                    <a:pt x="126" y="521"/>
                    <a:pt x="156" y="506"/>
                    <a:pt x="200" y="506"/>
                  </a:cubicBezTo>
                  <a:cubicBezTo>
                    <a:pt x="234" y="472"/>
                    <a:pt x="267" y="406"/>
                    <a:pt x="300" y="339"/>
                  </a:cubicBezTo>
                  <a:cubicBezTo>
                    <a:pt x="334" y="306"/>
                    <a:pt x="367" y="239"/>
                    <a:pt x="367" y="172"/>
                  </a:cubicBezTo>
                  <a:cubicBezTo>
                    <a:pt x="367" y="106"/>
                    <a:pt x="334" y="72"/>
                    <a:pt x="300" y="39"/>
                  </a:cubicBezTo>
                  <a:cubicBezTo>
                    <a:pt x="286" y="11"/>
                    <a:pt x="272" y="0"/>
                    <a:pt x="258" y="0"/>
                  </a:cubicBezTo>
                  <a:close/>
                  <a:moveTo>
                    <a:pt x="246" y="1148"/>
                  </a:moveTo>
                  <a:cubicBezTo>
                    <a:pt x="225" y="1148"/>
                    <a:pt x="200" y="1156"/>
                    <a:pt x="167" y="1173"/>
                  </a:cubicBezTo>
                  <a:cubicBezTo>
                    <a:pt x="134" y="1206"/>
                    <a:pt x="67" y="1240"/>
                    <a:pt x="67" y="1306"/>
                  </a:cubicBezTo>
                  <a:cubicBezTo>
                    <a:pt x="34" y="1373"/>
                    <a:pt x="0" y="1440"/>
                    <a:pt x="0" y="1507"/>
                  </a:cubicBezTo>
                  <a:cubicBezTo>
                    <a:pt x="0" y="1540"/>
                    <a:pt x="34" y="1607"/>
                    <a:pt x="67" y="1640"/>
                  </a:cubicBezTo>
                  <a:cubicBezTo>
                    <a:pt x="84" y="1657"/>
                    <a:pt x="100" y="1665"/>
                    <a:pt x="117" y="1665"/>
                  </a:cubicBezTo>
                  <a:cubicBezTo>
                    <a:pt x="134" y="1665"/>
                    <a:pt x="150" y="1657"/>
                    <a:pt x="167" y="1640"/>
                  </a:cubicBezTo>
                  <a:cubicBezTo>
                    <a:pt x="234" y="1607"/>
                    <a:pt x="267" y="1540"/>
                    <a:pt x="300" y="1507"/>
                  </a:cubicBezTo>
                  <a:cubicBezTo>
                    <a:pt x="334" y="1440"/>
                    <a:pt x="334" y="1373"/>
                    <a:pt x="367" y="1306"/>
                  </a:cubicBezTo>
                  <a:cubicBezTo>
                    <a:pt x="367" y="1240"/>
                    <a:pt x="334" y="1206"/>
                    <a:pt x="300" y="1173"/>
                  </a:cubicBezTo>
                  <a:cubicBezTo>
                    <a:pt x="284" y="1156"/>
                    <a:pt x="267" y="1148"/>
                    <a:pt x="246" y="1148"/>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4"/>
            <p:cNvSpPr/>
            <p:nvPr/>
          </p:nvSpPr>
          <p:spPr>
            <a:xfrm>
              <a:off x="2412725" y="2219750"/>
              <a:ext cx="25050" cy="83200"/>
            </a:xfrm>
            <a:custGeom>
              <a:rect b="b" l="l" r="r" t="t"/>
              <a:pathLst>
                <a:path extrusionOk="0" h="3328" w="1002">
                  <a:moveTo>
                    <a:pt x="918" y="0"/>
                  </a:moveTo>
                  <a:cubicBezTo>
                    <a:pt x="901" y="0"/>
                    <a:pt x="885" y="8"/>
                    <a:pt x="868" y="25"/>
                  </a:cubicBezTo>
                  <a:cubicBezTo>
                    <a:pt x="835" y="25"/>
                    <a:pt x="835" y="58"/>
                    <a:pt x="801" y="92"/>
                  </a:cubicBezTo>
                  <a:cubicBezTo>
                    <a:pt x="801" y="125"/>
                    <a:pt x="768" y="192"/>
                    <a:pt x="768" y="225"/>
                  </a:cubicBezTo>
                  <a:lnTo>
                    <a:pt x="34" y="3061"/>
                  </a:lnTo>
                  <a:cubicBezTo>
                    <a:pt x="1" y="3127"/>
                    <a:pt x="1" y="3161"/>
                    <a:pt x="1" y="3227"/>
                  </a:cubicBezTo>
                  <a:cubicBezTo>
                    <a:pt x="1" y="3261"/>
                    <a:pt x="1" y="3294"/>
                    <a:pt x="34" y="3327"/>
                  </a:cubicBezTo>
                  <a:lnTo>
                    <a:pt x="134" y="3327"/>
                  </a:lnTo>
                  <a:cubicBezTo>
                    <a:pt x="134" y="3294"/>
                    <a:pt x="167" y="3261"/>
                    <a:pt x="201" y="3227"/>
                  </a:cubicBezTo>
                  <a:cubicBezTo>
                    <a:pt x="201" y="3194"/>
                    <a:pt x="234" y="3127"/>
                    <a:pt x="234" y="3094"/>
                  </a:cubicBezTo>
                  <a:lnTo>
                    <a:pt x="968" y="259"/>
                  </a:lnTo>
                  <a:cubicBezTo>
                    <a:pt x="968" y="225"/>
                    <a:pt x="1001" y="159"/>
                    <a:pt x="1001" y="125"/>
                  </a:cubicBezTo>
                  <a:cubicBezTo>
                    <a:pt x="1001" y="92"/>
                    <a:pt x="968" y="58"/>
                    <a:pt x="968" y="25"/>
                  </a:cubicBezTo>
                  <a:cubicBezTo>
                    <a:pt x="951" y="8"/>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4"/>
            <p:cNvSpPr/>
            <p:nvPr/>
          </p:nvSpPr>
          <p:spPr>
            <a:xfrm>
              <a:off x="2446925" y="2200350"/>
              <a:ext cx="25025" cy="82575"/>
            </a:xfrm>
            <a:custGeom>
              <a:rect b="b" l="l" r="r" t="t"/>
              <a:pathLst>
                <a:path extrusionOk="0" h="3303" w="1001">
                  <a:moveTo>
                    <a:pt x="901" y="1"/>
                  </a:moveTo>
                  <a:cubicBezTo>
                    <a:pt x="868" y="1"/>
                    <a:pt x="834" y="34"/>
                    <a:pt x="834" y="67"/>
                  </a:cubicBezTo>
                  <a:cubicBezTo>
                    <a:pt x="801" y="134"/>
                    <a:pt x="767" y="167"/>
                    <a:pt x="767" y="234"/>
                  </a:cubicBezTo>
                  <a:lnTo>
                    <a:pt x="34" y="3036"/>
                  </a:lnTo>
                  <a:cubicBezTo>
                    <a:pt x="34" y="3103"/>
                    <a:pt x="34" y="3136"/>
                    <a:pt x="34" y="3203"/>
                  </a:cubicBezTo>
                  <a:cubicBezTo>
                    <a:pt x="0" y="3236"/>
                    <a:pt x="34" y="3270"/>
                    <a:pt x="67" y="3303"/>
                  </a:cubicBezTo>
                  <a:lnTo>
                    <a:pt x="134" y="3303"/>
                  </a:lnTo>
                  <a:cubicBezTo>
                    <a:pt x="167" y="3270"/>
                    <a:pt x="200" y="3236"/>
                    <a:pt x="200" y="3203"/>
                  </a:cubicBezTo>
                  <a:cubicBezTo>
                    <a:pt x="234" y="3169"/>
                    <a:pt x="234" y="3103"/>
                    <a:pt x="267" y="3069"/>
                  </a:cubicBezTo>
                  <a:lnTo>
                    <a:pt x="968" y="234"/>
                  </a:lnTo>
                  <a:cubicBezTo>
                    <a:pt x="1001" y="201"/>
                    <a:pt x="1001" y="134"/>
                    <a:pt x="1001" y="101"/>
                  </a:cubicBezTo>
                  <a:cubicBezTo>
                    <a:pt x="1001" y="67"/>
                    <a:pt x="1001" y="34"/>
                    <a:pt x="9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4"/>
            <p:cNvSpPr/>
            <p:nvPr/>
          </p:nvSpPr>
          <p:spPr>
            <a:xfrm>
              <a:off x="2476950" y="2202425"/>
              <a:ext cx="35875" cy="54775"/>
            </a:xfrm>
            <a:custGeom>
              <a:rect b="b" l="l" r="r" t="t"/>
              <a:pathLst>
                <a:path extrusionOk="0" h="2191" w="1435">
                  <a:moveTo>
                    <a:pt x="1080" y="1"/>
                  </a:moveTo>
                  <a:cubicBezTo>
                    <a:pt x="1043" y="1"/>
                    <a:pt x="1001" y="18"/>
                    <a:pt x="967" y="51"/>
                  </a:cubicBezTo>
                  <a:cubicBezTo>
                    <a:pt x="934" y="51"/>
                    <a:pt x="901" y="84"/>
                    <a:pt x="867" y="151"/>
                  </a:cubicBezTo>
                  <a:cubicBezTo>
                    <a:pt x="801" y="184"/>
                    <a:pt x="767" y="251"/>
                    <a:pt x="734" y="318"/>
                  </a:cubicBezTo>
                  <a:cubicBezTo>
                    <a:pt x="701" y="284"/>
                    <a:pt x="667" y="284"/>
                    <a:pt x="634" y="251"/>
                  </a:cubicBezTo>
                  <a:cubicBezTo>
                    <a:pt x="601" y="251"/>
                    <a:pt x="567" y="251"/>
                    <a:pt x="534" y="284"/>
                  </a:cubicBezTo>
                  <a:cubicBezTo>
                    <a:pt x="500" y="318"/>
                    <a:pt x="467" y="351"/>
                    <a:pt x="434" y="385"/>
                  </a:cubicBezTo>
                  <a:cubicBezTo>
                    <a:pt x="400" y="418"/>
                    <a:pt x="367" y="485"/>
                    <a:pt x="334" y="551"/>
                  </a:cubicBezTo>
                  <a:lnTo>
                    <a:pt x="334" y="451"/>
                  </a:lnTo>
                  <a:lnTo>
                    <a:pt x="167" y="618"/>
                  </a:lnTo>
                  <a:cubicBezTo>
                    <a:pt x="100" y="618"/>
                    <a:pt x="67" y="685"/>
                    <a:pt x="33" y="718"/>
                  </a:cubicBezTo>
                  <a:cubicBezTo>
                    <a:pt x="33" y="751"/>
                    <a:pt x="0" y="818"/>
                    <a:pt x="0" y="885"/>
                  </a:cubicBezTo>
                  <a:cubicBezTo>
                    <a:pt x="0" y="918"/>
                    <a:pt x="33" y="952"/>
                    <a:pt x="33" y="985"/>
                  </a:cubicBezTo>
                  <a:cubicBezTo>
                    <a:pt x="50" y="1002"/>
                    <a:pt x="67" y="1010"/>
                    <a:pt x="88" y="1010"/>
                  </a:cubicBezTo>
                  <a:cubicBezTo>
                    <a:pt x="109" y="1010"/>
                    <a:pt x="134" y="1002"/>
                    <a:pt x="167" y="985"/>
                  </a:cubicBezTo>
                  <a:lnTo>
                    <a:pt x="167" y="1819"/>
                  </a:lnTo>
                  <a:cubicBezTo>
                    <a:pt x="100" y="1819"/>
                    <a:pt x="67" y="1852"/>
                    <a:pt x="33" y="1919"/>
                  </a:cubicBezTo>
                  <a:cubicBezTo>
                    <a:pt x="33" y="1952"/>
                    <a:pt x="0" y="2019"/>
                    <a:pt x="0" y="2052"/>
                  </a:cubicBezTo>
                  <a:cubicBezTo>
                    <a:pt x="0" y="2086"/>
                    <a:pt x="33" y="2152"/>
                    <a:pt x="33" y="2152"/>
                  </a:cubicBezTo>
                  <a:cubicBezTo>
                    <a:pt x="48" y="2181"/>
                    <a:pt x="62" y="2191"/>
                    <a:pt x="78" y="2191"/>
                  </a:cubicBezTo>
                  <a:cubicBezTo>
                    <a:pt x="101" y="2191"/>
                    <a:pt x="128" y="2172"/>
                    <a:pt x="167" y="2152"/>
                  </a:cubicBezTo>
                  <a:lnTo>
                    <a:pt x="367" y="2052"/>
                  </a:lnTo>
                  <a:cubicBezTo>
                    <a:pt x="400" y="2019"/>
                    <a:pt x="467" y="1986"/>
                    <a:pt x="500" y="1919"/>
                  </a:cubicBezTo>
                  <a:cubicBezTo>
                    <a:pt x="500" y="1886"/>
                    <a:pt x="500" y="1852"/>
                    <a:pt x="534" y="1786"/>
                  </a:cubicBezTo>
                  <a:cubicBezTo>
                    <a:pt x="534" y="1752"/>
                    <a:pt x="500" y="1719"/>
                    <a:pt x="500" y="1685"/>
                  </a:cubicBezTo>
                  <a:cubicBezTo>
                    <a:pt x="484" y="1669"/>
                    <a:pt x="467" y="1660"/>
                    <a:pt x="446" y="1660"/>
                  </a:cubicBezTo>
                  <a:cubicBezTo>
                    <a:pt x="425" y="1660"/>
                    <a:pt x="400" y="1669"/>
                    <a:pt x="367" y="1685"/>
                  </a:cubicBezTo>
                  <a:lnTo>
                    <a:pt x="367" y="985"/>
                  </a:lnTo>
                  <a:cubicBezTo>
                    <a:pt x="400" y="918"/>
                    <a:pt x="434" y="818"/>
                    <a:pt x="467" y="785"/>
                  </a:cubicBezTo>
                  <a:cubicBezTo>
                    <a:pt x="500" y="751"/>
                    <a:pt x="500" y="718"/>
                    <a:pt x="534" y="685"/>
                  </a:cubicBezTo>
                  <a:lnTo>
                    <a:pt x="601" y="685"/>
                  </a:lnTo>
                  <a:cubicBezTo>
                    <a:pt x="601" y="718"/>
                    <a:pt x="601" y="751"/>
                    <a:pt x="601" y="785"/>
                  </a:cubicBezTo>
                  <a:lnTo>
                    <a:pt x="601" y="1886"/>
                  </a:lnTo>
                  <a:lnTo>
                    <a:pt x="834" y="1752"/>
                  </a:lnTo>
                  <a:cubicBezTo>
                    <a:pt x="867" y="1719"/>
                    <a:pt x="901" y="1685"/>
                    <a:pt x="934" y="1652"/>
                  </a:cubicBezTo>
                  <a:cubicBezTo>
                    <a:pt x="967" y="1585"/>
                    <a:pt x="967" y="1552"/>
                    <a:pt x="967" y="1485"/>
                  </a:cubicBezTo>
                  <a:cubicBezTo>
                    <a:pt x="967" y="1452"/>
                    <a:pt x="967" y="1419"/>
                    <a:pt x="934" y="1385"/>
                  </a:cubicBezTo>
                  <a:cubicBezTo>
                    <a:pt x="923" y="1374"/>
                    <a:pt x="912" y="1370"/>
                    <a:pt x="901" y="1370"/>
                  </a:cubicBezTo>
                  <a:cubicBezTo>
                    <a:pt x="878" y="1370"/>
                    <a:pt x="856" y="1385"/>
                    <a:pt x="834" y="1385"/>
                  </a:cubicBezTo>
                  <a:lnTo>
                    <a:pt x="834" y="685"/>
                  </a:lnTo>
                  <a:cubicBezTo>
                    <a:pt x="867" y="618"/>
                    <a:pt x="901" y="551"/>
                    <a:pt x="934" y="485"/>
                  </a:cubicBezTo>
                  <a:cubicBezTo>
                    <a:pt x="934" y="451"/>
                    <a:pt x="967" y="418"/>
                    <a:pt x="1001" y="418"/>
                  </a:cubicBezTo>
                  <a:cubicBezTo>
                    <a:pt x="1023" y="418"/>
                    <a:pt x="1045" y="403"/>
                    <a:pt x="1058" y="403"/>
                  </a:cubicBezTo>
                  <a:cubicBezTo>
                    <a:pt x="1064" y="403"/>
                    <a:pt x="1068" y="407"/>
                    <a:pt x="1068" y="418"/>
                  </a:cubicBezTo>
                  <a:lnTo>
                    <a:pt x="1068" y="518"/>
                  </a:lnTo>
                  <a:lnTo>
                    <a:pt x="1068" y="1619"/>
                  </a:lnTo>
                  <a:lnTo>
                    <a:pt x="1268" y="1485"/>
                  </a:lnTo>
                  <a:cubicBezTo>
                    <a:pt x="1334" y="1452"/>
                    <a:pt x="1368" y="1419"/>
                    <a:pt x="1401" y="1352"/>
                  </a:cubicBezTo>
                  <a:cubicBezTo>
                    <a:pt x="1401" y="1319"/>
                    <a:pt x="1434" y="1285"/>
                    <a:pt x="1434" y="1218"/>
                  </a:cubicBezTo>
                  <a:cubicBezTo>
                    <a:pt x="1434" y="1185"/>
                    <a:pt x="1401" y="1152"/>
                    <a:pt x="1401" y="1118"/>
                  </a:cubicBezTo>
                  <a:cubicBezTo>
                    <a:pt x="1384" y="1102"/>
                    <a:pt x="1368" y="1093"/>
                    <a:pt x="1351" y="1093"/>
                  </a:cubicBezTo>
                  <a:cubicBezTo>
                    <a:pt x="1334" y="1093"/>
                    <a:pt x="1318" y="1102"/>
                    <a:pt x="1301" y="1118"/>
                  </a:cubicBezTo>
                  <a:lnTo>
                    <a:pt x="1301" y="318"/>
                  </a:lnTo>
                  <a:cubicBezTo>
                    <a:pt x="1301" y="218"/>
                    <a:pt x="1268" y="118"/>
                    <a:pt x="1168" y="51"/>
                  </a:cubicBezTo>
                  <a:cubicBezTo>
                    <a:pt x="1151" y="18"/>
                    <a:pt x="1118" y="1"/>
                    <a:pt x="10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4"/>
            <p:cNvSpPr/>
            <p:nvPr/>
          </p:nvSpPr>
          <p:spPr>
            <a:xfrm>
              <a:off x="2512800" y="2181375"/>
              <a:ext cx="31725" cy="73000"/>
            </a:xfrm>
            <a:custGeom>
              <a:rect b="b" l="l" r="r" t="t"/>
              <a:pathLst>
                <a:path extrusionOk="0" h="2920" w="1269">
                  <a:moveTo>
                    <a:pt x="1197" y="1"/>
                  </a:moveTo>
                  <a:cubicBezTo>
                    <a:pt x="1176" y="1"/>
                    <a:pt x="1151" y="9"/>
                    <a:pt x="1135" y="26"/>
                  </a:cubicBezTo>
                  <a:lnTo>
                    <a:pt x="901" y="159"/>
                  </a:lnTo>
                  <a:cubicBezTo>
                    <a:pt x="868" y="192"/>
                    <a:pt x="834" y="226"/>
                    <a:pt x="801" y="259"/>
                  </a:cubicBezTo>
                  <a:cubicBezTo>
                    <a:pt x="768" y="326"/>
                    <a:pt x="768" y="359"/>
                    <a:pt x="768" y="426"/>
                  </a:cubicBezTo>
                  <a:cubicBezTo>
                    <a:pt x="768" y="459"/>
                    <a:pt x="768" y="493"/>
                    <a:pt x="801" y="526"/>
                  </a:cubicBezTo>
                  <a:cubicBezTo>
                    <a:pt x="818" y="543"/>
                    <a:pt x="834" y="551"/>
                    <a:pt x="851" y="551"/>
                  </a:cubicBezTo>
                  <a:cubicBezTo>
                    <a:pt x="868" y="551"/>
                    <a:pt x="884" y="543"/>
                    <a:pt x="901" y="526"/>
                  </a:cubicBezTo>
                  <a:lnTo>
                    <a:pt x="901" y="526"/>
                  </a:lnTo>
                  <a:lnTo>
                    <a:pt x="634" y="1493"/>
                  </a:lnTo>
                  <a:lnTo>
                    <a:pt x="367" y="826"/>
                  </a:lnTo>
                  <a:cubicBezTo>
                    <a:pt x="401" y="793"/>
                    <a:pt x="467" y="760"/>
                    <a:pt x="467" y="726"/>
                  </a:cubicBezTo>
                  <a:cubicBezTo>
                    <a:pt x="501" y="659"/>
                    <a:pt x="501" y="626"/>
                    <a:pt x="501" y="593"/>
                  </a:cubicBezTo>
                  <a:cubicBezTo>
                    <a:pt x="534" y="526"/>
                    <a:pt x="501" y="493"/>
                    <a:pt x="467" y="459"/>
                  </a:cubicBezTo>
                  <a:cubicBezTo>
                    <a:pt x="467" y="443"/>
                    <a:pt x="459" y="434"/>
                    <a:pt x="442" y="434"/>
                  </a:cubicBezTo>
                  <a:cubicBezTo>
                    <a:pt x="426" y="434"/>
                    <a:pt x="401" y="443"/>
                    <a:pt x="367" y="459"/>
                  </a:cubicBezTo>
                  <a:lnTo>
                    <a:pt x="167" y="593"/>
                  </a:lnTo>
                  <a:cubicBezTo>
                    <a:pt x="101" y="626"/>
                    <a:pt x="67" y="659"/>
                    <a:pt x="34" y="693"/>
                  </a:cubicBezTo>
                  <a:cubicBezTo>
                    <a:pt x="0" y="760"/>
                    <a:pt x="0" y="793"/>
                    <a:pt x="0" y="860"/>
                  </a:cubicBezTo>
                  <a:cubicBezTo>
                    <a:pt x="0" y="893"/>
                    <a:pt x="0" y="926"/>
                    <a:pt x="34" y="960"/>
                  </a:cubicBezTo>
                  <a:lnTo>
                    <a:pt x="134" y="960"/>
                  </a:lnTo>
                  <a:lnTo>
                    <a:pt x="501" y="1927"/>
                  </a:lnTo>
                  <a:lnTo>
                    <a:pt x="367" y="2394"/>
                  </a:lnTo>
                  <a:lnTo>
                    <a:pt x="167" y="2527"/>
                  </a:lnTo>
                  <a:cubicBezTo>
                    <a:pt x="101" y="2561"/>
                    <a:pt x="67" y="2594"/>
                    <a:pt x="34" y="2661"/>
                  </a:cubicBezTo>
                  <a:cubicBezTo>
                    <a:pt x="0" y="2694"/>
                    <a:pt x="0" y="2728"/>
                    <a:pt x="0" y="2794"/>
                  </a:cubicBezTo>
                  <a:cubicBezTo>
                    <a:pt x="0" y="2828"/>
                    <a:pt x="0" y="2861"/>
                    <a:pt x="34" y="2894"/>
                  </a:cubicBezTo>
                  <a:cubicBezTo>
                    <a:pt x="50" y="2911"/>
                    <a:pt x="67" y="2919"/>
                    <a:pt x="88" y="2919"/>
                  </a:cubicBezTo>
                  <a:cubicBezTo>
                    <a:pt x="109" y="2919"/>
                    <a:pt x="134" y="2911"/>
                    <a:pt x="167" y="2894"/>
                  </a:cubicBezTo>
                  <a:lnTo>
                    <a:pt x="668" y="2594"/>
                  </a:lnTo>
                  <a:cubicBezTo>
                    <a:pt x="701" y="2561"/>
                    <a:pt x="734" y="2527"/>
                    <a:pt x="768" y="2494"/>
                  </a:cubicBezTo>
                  <a:cubicBezTo>
                    <a:pt x="801" y="2427"/>
                    <a:pt x="801" y="2394"/>
                    <a:pt x="801" y="2327"/>
                  </a:cubicBezTo>
                  <a:cubicBezTo>
                    <a:pt x="801" y="2261"/>
                    <a:pt x="768" y="2227"/>
                    <a:pt x="734" y="2227"/>
                  </a:cubicBezTo>
                  <a:cubicBezTo>
                    <a:pt x="734" y="2217"/>
                    <a:pt x="731" y="2213"/>
                    <a:pt x="726" y="2213"/>
                  </a:cubicBezTo>
                  <a:cubicBezTo>
                    <a:pt x="712" y="2213"/>
                    <a:pt x="681" y="2237"/>
                    <a:pt x="634" y="2261"/>
                  </a:cubicBezTo>
                  <a:lnTo>
                    <a:pt x="1168" y="393"/>
                  </a:lnTo>
                  <a:cubicBezTo>
                    <a:pt x="1201" y="359"/>
                    <a:pt x="1235" y="326"/>
                    <a:pt x="1235" y="259"/>
                  </a:cubicBezTo>
                  <a:cubicBezTo>
                    <a:pt x="1268" y="226"/>
                    <a:pt x="1268" y="192"/>
                    <a:pt x="1268" y="126"/>
                  </a:cubicBezTo>
                  <a:cubicBezTo>
                    <a:pt x="1268" y="92"/>
                    <a:pt x="1268" y="59"/>
                    <a:pt x="1235" y="26"/>
                  </a:cubicBezTo>
                  <a:cubicBezTo>
                    <a:pt x="1235" y="9"/>
                    <a:pt x="1218" y="1"/>
                    <a:pt x="11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4"/>
            <p:cNvSpPr/>
            <p:nvPr/>
          </p:nvSpPr>
          <p:spPr>
            <a:xfrm>
              <a:off x="2544500" y="2165125"/>
              <a:ext cx="33375" cy="69450"/>
            </a:xfrm>
            <a:custGeom>
              <a:rect b="b" l="l" r="r" t="t"/>
              <a:pathLst>
                <a:path extrusionOk="0" h="2778" w="1335">
                  <a:moveTo>
                    <a:pt x="967" y="375"/>
                  </a:moveTo>
                  <a:cubicBezTo>
                    <a:pt x="1034" y="409"/>
                    <a:pt x="1067" y="442"/>
                    <a:pt x="1101" y="509"/>
                  </a:cubicBezTo>
                  <a:cubicBezTo>
                    <a:pt x="1101" y="576"/>
                    <a:pt x="1134" y="609"/>
                    <a:pt x="1134" y="676"/>
                  </a:cubicBezTo>
                  <a:cubicBezTo>
                    <a:pt x="1134" y="809"/>
                    <a:pt x="1101" y="909"/>
                    <a:pt x="1034" y="1009"/>
                  </a:cubicBezTo>
                  <a:cubicBezTo>
                    <a:pt x="967" y="1109"/>
                    <a:pt x="901" y="1209"/>
                    <a:pt x="801" y="1276"/>
                  </a:cubicBezTo>
                  <a:cubicBezTo>
                    <a:pt x="767" y="1309"/>
                    <a:pt x="726" y="1326"/>
                    <a:pt x="684" y="1326"/>
                  </a:cubicBezTo>
                  <a:cubicBezTo>
                    <a:pt x="642" y="1326"/>
                    <a:pt x="600" y="1309"/>
                    <a:pt x="567" y="1276"/>
                  </a:cubicBezTo>
                  <a:cubicBezTo>
                    <a:pt x="500" y="1243"/>
                    <a:pt x="434" y="1143"/>
                    <a:pt x="467" y="1076"/>
                  </a:cubicBezTo>
                  <a:cubicBezTo>
                    <a:pt x="467" y="976"/>
                    <a:pt x="467" y="842"/>
                    <a:pt x="534" y="776"/>
                  </a:cubicBezTo>
                  <a:cubicBezTo>
                    <a:pt x="567" y="609"/>
                    <a:pt x="667" y="509"/>
                    <a:pt x="801" y="409"/>
                  </a:cubicBezTo>
                  <a:cubicBezTo>
                    <a:pt x="834" y="375"/>
                    <a:pt x="901" y="375"/>
                    <a:pt x="967" y="375"/>
                  </a:cubicBezTo>
                  <a:close/>
                  <a:moveTo>
                    <a:pt x="980" y="0"/>
                  </a:moveTo>
                  <a:cubicBezTo>
                    <a:pt x="909" y="0"/>
                    <a:pt x="834" y="25"/>
                    <a:pt x="767" y="75"/>
                  </a:cubicBezTo>
                  <a:cubicBezTo>
                    <a:pt x="701" y="109"/>
                    <a:pt x="667" y="142"/>
                    <a:pt x="600" y="209"/>
                  </a:cubicBezTo>
                  <a:cubicBezTo>
                    <a:pt x="534" y="275"/>
                    <a:pt x="467" y="342"/>
                    <a:pt x="434" y="442"/>
                  </a:cubicBezTo>
                  <a:lnTo>
                    <a:pt x="434" y="309"/>
                  </a:lnTo>
                  <a:lnTo>
                    <a:pt x="167" y="476"/>
                  </a:lnTo>
                  <a:cubicBezTo>
                    <a:pt x="133" y="476"/>
                    <a:pt x="67" y="509"/>
                    <a:pt x="67" y="576"/>
                  </a:cubicBezTo>
                  <a:cubicBezTo>
                    <a:pt x="33" y="609"/>
                    <a:pt x="0" y="676"/>
                    <a:pt x="33" y="709"/>
                  </a:cubicBezTo>
                  <a:cubicBezTo>
                    <a:pt x="0" y="776"/>
                    <a:pt x="33" y="809"/>
                    <a:pt x="67" y="842"/>
                  </a:cubicBezTo>
                  <a:cubicBezTo>
                    <a:pt x="67" y="854"/>
                    <a:pt x="74" y="857"/>
                    <a:pt x="85" y="857"/>
                  </a:cubicBezTo>
                  <a:cubicBezTo>
                    <a:pt x="108" y="857"/>
                    <a:pt x="145" y="842"/>
                    <a:pt x="167" y="842"/>
                  </a:cubicBezTo>
                  <a:lnTo>
                    <a:pt x="200" y="809"/>
                  </a:lnTo>
                  <a:lnTo>
                    <a:pt x="200" y="2377"/>
                  </a:lnTo>
                  <a:lnTo>
                    <a:pt x="167" y="2410"/>
                  </a:lnTo>
                  <a:cubicBezTo>
                    <a:pt x="133" y="2444"/>
                    <a:pt x="67" y="2477"/>
                    <a:pt x="67" y="2510"/>
                  </a:cubicBezTo>
                  <a:cubicBezTo>
                    <a:pt x="33" y="2577"/>
                    <a:pt x="0" y="2610"/>
                    <a:pt x="33" y="2677"/>
                  </a:cubicBezTo>
                  <a:cubicBezTo>
                    <a:pt x="0" y="2710"/>
                    <a:pt x="33" y="2744"/>
                    <a:pt x="67" y="2777"/>
                  </a:cubicBezTo>
                  <a:cubicBezTo>
                    <a:pt x="67" y="2777"/>
                    <a:pt x="133" y="2777"/>
                    <a:pt x="167" y="2744"/>
                  </a:cubicBezTo>
                  <a:lnTo>
                    <a:pt x="600" y="2510"/>
                  </a:lnTo>
                  <a:cubicBezTo>
                    <a:pt x="634" y="2477"/>
                    <a:pt x="667" y="2444"/>
                    <a:pt x="701" y="2410"/>
                  </a:cubicBezTo>
                  <a:cubicBezTo>
                    <a:pt x="734" y="2344"/>
                    <a:pt x="734" y="2310"/>
                    <a:pt x="734" y="2243"/>
                  </a:cubicBezTo>
                  <a:cubicBezTo>
                    <a:pt x="734" y="2210"/>
                    <a:pt x="734" y="2177"/>
                    <a:pt x="701" y="2143"/>
                  </a:cubicBezTo>
                  <a:cubicBezTo>
                    <a:pt x="684" y="2127"/>
                    <a:pt x="667" y="2118"/>
                    <a:pt x="650" y="2118"/>
                  </a:cubicBezTo>
                  <a:cubicBezTo>
                    <a:pt x="634" y="2118"/>
                    <a:pt x="617" y="2127"/>
                    <a:pt x="600" y="2143"/>
                  </a:cubicBezTo>
                  <a:lnTo>
                    <a:pt x="467" y="2243"/>
                  </a:lnTo>
                  <a:lnTo>
                    <a:pt x="467" y="1676"/>
                  </a:lnTo>
                  <a:lnTo>
                    <a:pt x="600" y="1676"/>
                  </a:lnTo>
                  <a:cubicBezTo>
                    <a:pt x="667" y="1676"/>
                    <a:pt x="734" y="1643"/>
                    <a:pt x="767" y="1610"/>
                  </a:cubicBezTo>
                  <a:cubicBezTo>
                    <a:pt x="934" y="1510"/>
                    <a:pt x="1067" y="1376"/>
                    <a:pt x="1134" y="1209"/>
                  </a:cubicBezTo>
                  <a:cubicBezTo>
                    <a:pt x="1268" y="1009"/>
                    <a:pt x="1334" y="776"/>
                    <a:pt x="1334" y="509"/>
                  </a:cubicBezTo>
                  <a:cubicBezTo>
                    <a:pt x="1334" y="342"/>
                    <a:pt x="1301" y="175"/>
                    <a:pt x="1168" y="75"/>
                  </a:cubicBezTo>
                  <a:cubicBezTo>
                    <a:pt x="1117" y="25"/>
                    <a:pt x="1051" y="0"/>
                    <a:pt x="9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4"/>
            <p:cNvSpPr/>
            <p:nvPr/>
          </p:nvSpPr>
          <p:spPr>
            <a:xfrm>
              <a:off x="2582850" y="2146075"/>
              <a:ext cx="30875" cy="46500"/>
            </a:xfrm>
            <a:custGeom>
              <a:rect b="b" l="l" r="r" t="t"/>
              <a:pathLst>
                <a:path extrusionOk="0" h="1860" w="1235">
                  <a:moveTo>
                    <a:pt x="801" y="904"/>
                  </a:moveTo>
                  <a:lnTo>
                    <a:pt x="801" y="1071"/>
                  </a:lnTo>
                  <a:cubicBezTo>
                    <a:pt x="734" y="1137"/>
                    <a:pt x="701" y="1238"/>
                    <a:pt x="634" y="1304"/>
                  </a:cubicBezTo>
                  <a:cubicBezTo>
                    <a:pt x="568" y="1371"/>
                    <a:pt x="501" y="1404"/>
                    <a:pt x="434" y="1471"/>
                  </a:cubicBezTo>
                  <a:cubicBezTo>
                    <a:pt x="401" y="1504"/>
                    <a:pt x="334" y="1504"/>
                    <a:pt x="267" y="1504"/>
                  </a:cubicBezTo>
                  <a:cubicBezTo>
                    <a:pt x="267" y="1471"/>
                    <a:pt x="267" y="1471"/>
                    <a:pt x="267" y="1438"/>
                  </a:cubicBezTo>
                  <a:cubicBezTo>
                    <a:pt x="267" y="1371"/>
                    <a:pt x="267" y="1304"/>
                    <a:pt x="301" y="1271"/>
                  </a:cubicBezTo>
                  <a:cubicBezTo>
                    <a:pt x="367" y="1171"/>
                    <a:pt x="467" y="1071"/>
                    <a:pt x="568" y="1004"/>
                  </a:cubicBezTo>
                  <a:cubicBezTo>
                    <a:pt x="634" y="971"/>
                    <a:pt x="701" y="937"/>
                    <a:pt x="801" y="904"/>
                  </a:cubicBezTo>
                  <a:close/>
                  <a:moveTo>
                    <a:pt x="818" y="0"/>
                  </a:moveTo>
                  <a:cubicBezTo>
                    <a:pt x="753" y="0"/>
                    <a:pt x="683" y="29"/>
                    <a:pt x="601" y="70"/>
                  </a:cubicBezTo>
                  <a:cubicBezTo>
                    <a:pt x="534" y="103"/>
                    <a:pt x="467" y="137"/>
                    <a:pt x="434" y="203"/>
                  </a:cubicBezTo>
                  <a:cubicBezTo>
                    <a:pt x="367" y="237"/>
                    <a:pt x="301" y="304"/>
                    <a:pt x="267" y="337"/>
                  </a:cubicBezTo>
                  <a:cubicBezTo>
                    <a:pt x="234" y="370"/>
                    <a:pt x="201" y="404"/>
                    <a:pt x="167" y="437"/>
                  </a:cubicBezTo>
                  <a:cubicBezTo>
                    <a:pt x="167" y="470"/>
                    <a:pt x="167" y="504"/>
                    <a:pt x="134" y="504"/>
                  </a:cubicBezTo>
                  <a:cubicBezTo>
                    <a:pt x="134" y="537"/>
                    <a:pt x="134" y="570"/>
                    <a:pt x="134" y="604"/>
                  </a:cubicBezTo>
                  <a:cubicBezTo>
                    <a:pt x="134" y="637"/>
                    <a:pt x="167" y="670"/>
                    <a:pt x="167" y="704"/>
                  </a:cubicBezTo>
                  <a:cubicBezTo>
                    <a:pt x="184" y="720"/>
                    <a:pt x="201" y="729"/>
                    <a:pt x="217" y="729"/>
                  </a:cubicBezTo>
                  <a:cubicBezTo>
                    <a:pt x="234" y="729"/>
                    <a:pt x="251" y="720"/>
                    <a:pt x="267" y="704"/>
                  </a:cubicBezTo>
                  <a:cubicBezTo>
                    <a:pt x="301" y="670"/>
                    <a:pt x="334" y="670"/>
                    <a:pt x="334" y="637"/>
                  </a:cubicBezTo>
                  <a:cubicBezTo>
                    <a:pt x="434" y="537"/>
                    <a:pt x="501" y="470"/>
                    <a:pt x="601" y="404"/>
                  </a:cubicBezTo>
                  <a:cubicBezTo>
                    <a:pt x="672" y="380"/>
                    <a:pt x="709" y="356"/>
                    <a:pt x="737" y="356"/>
                  </a:cubicBezTo>
                  <a:cubicBezTo>
                    <a:pt x="748" y="356"/>
                    <a:pt x="758" y="360"/>
                    <a:pt x="768" y="370"/>
                  </a:cubicBezTo>
                  <a:cubicBezTo>
                    <a:pt x="834" y="370"/>
                    <a:pt x="834" y="404"/>
                    <a:pt x="834" y="470"/>
                  </a:cubicBezTo>
                  <a:lnTo>
                    <a:pt x="834" y="570"/>
                  </a:lnTo>
                  <a:cubicBezTo>
                    <a:pt x="734" y="570"/>
                    <a:pt x="668" y="604"/>
                    <a:pt x="568" y="670"/>
                  </a:cubicBezTo>
                  <a:cubicBezTo>
                    <a:pt x="401" y="737"/>
                    <a:pt x="267" y="904"/>
                    <a:pt x="167" y="1071"/>
                  </a:cubicBezTo>
                  <a:cubicBezTo>
                    <a:pt x="67" y="1238"/>
                    <a:pt x="34" y="1404"/>
                    <a:pt x="34" y="1571"/>
                  </a:cubicBezTo>
                  <a:cubicBezTo>
                    <a:pt x="0" y="1671"/>
                    <a:pt x="67" y="1771"/>
                    <a:pt x="134" y="1838"/>
                  </a:cubicBezTo>
                  <a:cubicBezTo>
                    <a:pt x="175" y="1852"/>
                    <a:pt x="217" y="1860"/>
                    <a:pt x="258" y="1860"/>
                  </a:cubicBezTo>
                  <a:cubicBezTo>
                    <a:pt x="317" y="1860"/>
                    <a:pt x="375" y="1844"/>
                    <a:pt x="434" y="1805"/>
                  </a:cubicBezTo>
                  <a:cubicBezTo>
                    <a:pt x="501" y="1771"/>
                    <a:pt x="568" y="1738"/>
                    <a:pt x="601" y="1671"/>
                  </a:cubicBezTo>
                  <a:cubicBezTo>
                    <a:pt x="668" y="1604"/>
                    <a:pt x="734" y="1538"/>
                    <a:pt x="801" y="1471"/>
                  </a:cubicBezTo>
                  <a:lnTo>
                    <a:pt x="801" y="1538"/>
                  </a:lnTo>
                  <a:lnTo>
                    <a:pt x="1068" y="1404"/>
                  </a:lnTo>
                  <a:cubicBezTo>
                    <a:pt x="1135" y="1371"/>
                    <a:pt x="1168" y="1338"/>
                    <a:pt x="1201" y="1304"/>
                  </a:cubicBezTo>
                  <a:cubicBezTo>
                    <a:pt x="1201" y="1238"/>
                    <a:pt x="1235" y="1204"/>
                    <a:pt x="1235" y="1137"/>
                  </a:cubicBezTo>
                  <a:cubicBezTo>
                    <a:pt x="1235" y="1104"/>
                    <a:pt x="1235" y="1071"/>
                    <a:pt x="1201" y="1037"/>
                  </a:cubicBezTo>
                  <a:cubicBezTo>
                    <a:pt x="1185" y="1021"/>
                    <a:pt x="1168" y="1012"/>
                    <a:pt x="1147" y="1012"/>
                  </a:cubicBezTo>
                  <a:cubicBezTo>
                    <a:pt x="1126" y="1012"/>
                    <a:pt x="1101" y="1021"/>
                    <a:pt x="1068" y="1037"/>
                  </a:cubicBezTo>
                  <a:lnTo>
                    <a:pt x="1035" y="1071"/>
                  </a:lnTo>
                  <a:lnTo>
                    <a:pt x="1035" y="337"/>
                  </a:lnTo>
                  <a:cubicBezTo>
                    <a:pt x="1035" y="170"/>
                    <a:pt x="1001" y="70"/>
                    <a:pt x="934" y="37"/>
                  </a:cubicBezTo>
                  <a:cubicBezTo>
                    <a:pt x="896" y="11"/>
                    <a:pt x="858" y="0"/>
                    <a:pt x="8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4"/>
            <p:cNvSpPr/>
            <p:nvPr/>
          </p:nvSpPr>
          <p:spPr>
            <a:xfrm>
              <a:off x="2617050" y="2120500"/>
              <a:ext cx="31700" cy="68825"/>
            </a:xfrm>
            <a:custGeom>
              <a:rect b="b" l="l" r="r" t="t"/>
              <a:pathLst>
                <a:path extrusionOk="0" h="2753" w="1268">
                  <a:moveTo>
                    <a:pt x="651" y="643"/>
                  </a:moveTo>
                  <a:cubicBezTo>
                    <a:pt x="692" y="643"/>
                    <a:pt x="734" y="659"/>
                    <a:pt x="767" y="693"/>
                  </a:cubicBezTo>
                  <a:cubicBezTo>
                    <a:pt x="834" y="759"/>
                    <a:pt x="867" y="860"/>
                    <a:pt x="867" y="960"/>
                  </a:cubicBezTo>
                  <a:cubicBezTo>
                    <a:pt x="867" y="1093"/>
                    <a:pt x="834" y="1226"/>
                    <a:pt x="767" y="1360"/>
                  </a:cubicBezTo>
                  <a:cubicBezTo>
                    <a:pt x="734" y="1460"/>
                    <a:pt x="634" y="1560"/>
                    <a:pt x="534" y="1627"/>
                  </a:cubicBezTo>
                  <a:cubicBezTo>
                    <a:pt x="500" y="1643"/>
                    <a:pt x="467" y="1652"/>
                    <a:pt x="434" y="1652"/>
                  </a:cubicBezTo>
                  <a:cubicBezTo>
                    <a:pt x="400" y="1652"/>
                    <a:pt x="367" y="1643"/>
                    <a:pt x="334" y="1627"/>
                  </a:cubicBezTo>
                  <a:cubicBezTo>
                    <a:pt x="267" y="1527"/>
                    <a:pt x="234" y="1427"/>
                    <a:pt x="234" y="1327"/>
                  </a:cubicBezTo>
                  <a:cubicBezTo>
                    <a:pt x="234" y="1193"/>
                    <a:pt x="267" y="1060"/>
                    <a:pt x="334" y="960"/>
                  </a:cubicBezTo>
                  <a:cubicBezTo>
                    <a:pt x="367" y="826"/>
                    <a:pt x="434" y="759"/>
                    <a:pt x="534" y="693"/>
                  </a:cubicBezTo>
                  <a:cubicBezTo>
                    <a:pt x="567" y="659"/>
                    <a:pt x="609" y="643"/>
                    <a:pt x="651" y="643"/>
                  </a:cubicBezTo>
                  <a:close/>
                  <a:moveTo>
                    <a:pt x="1184" y="1"/>
                  </a:moveTo>
                  <a:cubicBezTo>
                    <a:pt x="1168" y="1"/>
                    <a:pt x="1151" y="9"/>
                    <a:pt x="1134" y="26"/>
                  </a:cubicBezTo>
                  <a:lnTo>
                    <a:pt x="867" y="192"/>
                  </a:lnTo>
                  <a:lnTo>
                    <a:pt x="867" y="292"/>
                  </a:lnTo>
                  <a:cubicBezTo>
                    <a:pt x="801" y="259"/>
                    <a:pt x="767" y="259"/>
                    <a:pt x="701" y="259"/>
                  </a:cubicBezTo>
                  <a:cubicBezTo>
                    <a:pt x="667" y="259"/>
                    <a:pt x="601" y="259"/>
                    <a:pt x="534" y="292"/>
                  </a:cubicBezTo>
                  <a:cubicBezTo>
                    <a:pt x="367" y="426"/>
                    <a:pt x="234" y="559"/>
                    <a:pt x="167" y="759"/>
                  </a:cubicBezTo>
                  <a:cubicBezTo>
                    <a:pt x="67" y="960"/>
                    <a:pt x="0" y="1193"/>
                    <a:pt x="0" y="1427"/>
                  </a:cubicBezTo>
                  <a:cubicBezTo>
                    <a:pt x="0" y="1627"/>
                    <a:pt x="33" y="1794"/>
                    <a:pt x="167" y="1927"/>
                  </a:cubicBezTo>
                  <a:cubicBezTo>
                    <a:pt x="217" y="1977"/>
                    <a:pt x="284" y="2002"/>
                    <a:pt x="350" y="2002"/>
                  </a:cubicBezTo>
                  <a:cubicBezTo>
                    <a:pt x="417" y="2002"/>
                    <a:pt x="484" y="1977"/>
                    <a:pt x="534" y="1927"/>
                  </a:cubicBezTo>
                  <a:cubicBezTo>
                    <a:pt x="601" y="1894"/>
                    <a:pt x="667" y="1860"/>
                    <a:pt x="701" y="1827"/>
                  </a:cubicBezTo>
                  <a:cubicBezTo>
                    <a:pt x="767" y="1760"/>
                    <a:pt x="801" y="1693"/>
                    <a:pt x="867" y="1627"/>
                  </a:cubicBezTo>
                  <a:lnTo>
                    <a:pt x="867" y="1794"/>
                  </a:lnTo>
                  <a:cubicBezTo>
                    <a:pt x="867" y="1860"/>
                    <a:pt x="834" y="1960"/>
                    <a:pt x="801" y="2027"/>
                  </a:cubicBezTo>
                  <a:cubicBezTo>
                    <a:pt x="767" y="2094"/>
                    <a:pt x="701" y="2160"/>
                    <a:pt x="634" y="2227"/>
                  </a:cubicBezTo>
                  <a:lnTo>
                    <a:pt x="400" y="2361"/>
                  </a:lnTo>
                  <a:cubicBezTo>
                    <a:pt x="334" y="2394"/>
                    <a:pt x="300" y="2427"/>
                    <a:pt x="267" y="2461"/>
                  </a:cubicBezTo>
                  <a:cubicBezTo>
                    <a:pt x="267" y="2527"/>
                    <a:pt x="234" y="2561"/>
                    <a:pt x="234" y="2627"/>
                  </a:cubicBezTo>
                  <a:cubicBezTo>
                    <a:pt x="234" y="2661"/>
                    <a:pt x="267" y="2694"/>
                    <a:pt x="267" y="2728"/>
                  </a:cubicBezTo>
                  <a:cubicBezTo>
                    <a:pt x="284" y="2744"/>
                    <a:pt x="300" y="2753"/>
                    <a:pt x="321" y="2753"/>
                  </a:cubicBezTo>
                  <a:cubicBezTo>
                    <a:pt x="342" y="2753"/>
                    <a:pt x="367" y="2744"/>
                    <a:pt x="400" y="2728"/>
                  </a:cubicBezTo>
                  <a:lnTo>
                    <a:pt x="634" y="2561"/>
                  </a:lnTo>
                  <a:cubicBezTo>
                    <a:pt x="734" y="2527"/>
                    <a:pt x="834" y="2427"/>
                    <a:pt x="867" y="2327"/>
                  </a:cubicBezTo>
                  <a:cubicBezTo>
                    <a:pt x="934" y="2227"/>
                    <a:pt x="1001" y="2127"/>
                    <a:pt x="1034" y="2027"/>
                  </a:cubicBezTo>
                  <a:cubicBezTo>
                    <a:pt x="1068" y="1894"/>
                    <a:pt x="1101" y="1794"/>
                    <a:pt x="1101" y="1660"/>
                  </a:cubicBezTo>
                  <a:lnTo>
                    <a:pt x="1101" y="426"/>
                  </a:lnTo>
                  <a:lnTo>
                    <a:pt x="1134" y="393"/>
                  </a:lnTo>
                  <a:cubicBezTo>
                    <a:pt x="1168" y="359"/>
                    <a:pt x="1201" y="326"/>
                    <a:pt x="1234" y="259"/>
                  </a:cubicBezTo>
                  <a:cubicBezTo>
                    <a:pt x="1268" y="226"/>
                    <a:pt x="1268" y="192"/>
                    <a:pt x="1268" y="126"/>
                  </a:cubicBezTo>
                  <a:cubicBezTo>
                    <a:pt x="1268" y="92"/>
                    <a:pt x="1268" y="59"/>
                    <a:pt x="1234" y="26"/>
                  </a:cubicBezTo>
                  <a:cubicBezTo>
                    <a:pt x="1218" y="9"/>
                    <a:pt x="1201" y="1"/>
                    <a:pt x="11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4"/>
            <p:cNvSpPr/>
            <p:nvPr/>
          </p:nvSpPr>
          <p:spPr>
            <a:xfrm>
              <a:off x="2651225" y="2106125"/>
              <a:ext cx="30875" cy="45250"/>
            </a:xfrm>
            <a:custGeom>
              <a:rect b="b" l="l" r="r" t="t"/>
              <a:pathLst>
                <a:path extrusionOk="0" h="1810" w="1235">
                  <a:moveTo>
                    <a:pt x="801" y="400"/>
                  </a:moveTo>
                  <a:cubicBezTo>
                    <a:pt x="868" y="434"/>
                    <a:pt x="901" y="467"/>
                    <a:pt x="935" y="567"/>
                  </a:cubicBezTo>
                  <a:lnTo>
                    <a:pt x="268" y="934"/>
                  </a:lnTo>
                  <a:cubicBezTo>
                    <a:pt x="301" y="834"/>
                    <a:pt x="334" y="734"/>
                    <a:pt x="401" y="634"/>
                  </a:cubicBezTo>
                  <a:cubicBezTo>
                    <a:pt x="434" y="567"/>
                    <a:pt x="501" y="501"/>
                    <a:pt x="601" y="434"/>
                  </a:cubicBezTo>
                  <a:cubicBezTo>
                    <a:pt x="668" y="400"/>
                    <a:pt x="735" y="400"/>
                    <a:pt x="801" y="400"/>
                  </a:cubicBezTo>
                  <a:close/>
                  <a:moveTo>
                    <a:pt x="868" y="0"/>
                  </a:moveTo>
                  <a:cubicBezTo>
                    <a:pt x="801" y="0"/>
                    <a:pt x="701" y="34"/>
                    <a:pt x="635" y="100"/>
                  </a:cubicBezTo>
                  <a:cubicBezTo>
                    <a:pt x="434" y="200"/>
                    <a:pt x="301" y="367"/>
                    <a:pt x="201" y="534"/>
                  </a:cubicBezTo>
                  <a:cubicBezTo>
                    <a:pt x="101" y="767"/>
                    <a:pt x="34" y="1001"/>
                    <a:pt x="34" y="1234"/>
                  </a:cubicBezTo>
                  <a:cubicBezTo>
                    <a:pt x="1" y="1435"/>
                    <a:pt x="67" y="1601"/>
                    <a:pt x="201" y="1735"/>
                  </a:cubicBezTo>
                  <a:cubicBezTo>
                    <a:pt x="251" y="1785"/>
                    <a:pt x="309" y="1810"/>
                    <a:pt x="376" y="1810"/>
                  </a:cubicBezTo>
                  <a:cubicBezTo>
                    <a:pt x="443" y="1810"/>
                    <a:pt x="518" y="1785"/>
                    <a:pt x="601" y="1735"/>
                  </a:cubicBezTo>
                  <a:cubicBezTo>
                    <a:pt x="735" y="1668"/>
                    <a:pt x="835" y="1568"/>
                    <a:pt x="935" y="1501"/>
                  </a:cubicBezTo>
                  <a:cubicBezTo>
                    <a:pt x="1035" y="1401"/>
                    <a:pt x="1102" y="1334"/>
                    <a:pt x="1168" y="1234"/>
                  </a:cubicBezTo>
                  <a:cubicBezTo>
                    <a:pt x="1168" y="1201"/>
                    <a:pt x="1202" y="1168"/>
                    <a:pt x="1202" y="1101"/>
                  </a:cubicBezTo>
                  <a:cubicBezTo>
                    <a:pt x="1202" y="1068"/>
                    <a:pt x="1168" y="1034"/>
                    <a:pt x="1168" y="1001"/>
                  </a:cubicBezTo>
                  <a:cubicBezTo>
                    <a:pt x="1152" y="984"/>
                    <a:pt x="1135" y="976"/>
                    <a:pt x="1118" y="976"/>
                  </a:cubicBezTo>
                  <a:cubicBezTo>
                    <a:pt x="1102" y="976"/>
                    <a:pt x="1085" y="984"/>
                    <a:pt x="1068" y="1001"/>
                  </a:cubicBezTo>
                  <a:cubicBezTo>
                    <a:pt x="1035" y="1034"/>
                    <a:pt x="1001" y="1068"/>
                    <a:pt x="968" y="1101"/>
                  </a:cubicBezTo>
                  <a:cubicBezTo>
                    <a:pt x="868" y="1201"/>
                    <a:pt x="735" y="1301"/>
                    <a:pt x="635" y="1368"/>
                  </a:cubicBezTo>
                  <a:cubicBezTo>
                    <a:pt x="586" y="1417"/>
                    <a:pt x="519" y="1448"/>
                    <a:pt x="447" y="1448"/>
                  </a:cubicBezTo>
                  <a:cubicBezTo>
                    <a:pt x="421" y="1448"/>
                    <a:pt x="394" y="1443"/>
                    <a:pt x="368" y="1435"/>
                  </a:cubicBezTo>
                  <a:cubicBezTo>
                    <a:pt x="301" y="1401"/>
                    <a:pt x="268" y="1368"/>
                    <a:pt x="268" y="1301"/>
                  </a:cubicBezTo>
                  <a:lnTo>
                    <a:pt x="1202" y="767"/>
                  </a:lnTo>
                  <a:lnTo>
                    <a:pt x="1235" y="601"/>
                  </a:lnTo>
                  <a:cubicBezTo>
                    <a:pt x="1235" y="501"/>
                    <a:pt x="1202" y="400"/>
                    <a:pt x="1202" y="300"/>
                  </a:cubicBezTo>
                  <a:cubicBezTo>
                    <a:pt x="1168" y="234"/>
                    <a:pt x="1102" y="134"/>
                    <a:pt x="1068" y="67"/>
                  </a:cubicBezTo>
                  <a:cubicBezTo>
                    <a:pt x="1001" y="34"/>
                    <a:pt x="935"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4"/>
            <p:cNvSpPr/>
            <p:nvPr/>
          </p:nvSpPr>
          <p:spPr>
            <a:xfrm>
              <a:off x="2697100" y="2116575"/>
              <a:ext cx="8350" cy="12700"/>
            </a:xfrm>
            <a:custGeom>
              <a:rect b="b" l="l" r="r" t="t"/>
              <a:pathLst>
                <a:path extrusionOk="0" h="508" w="334">
                  <a:moveTo>
                    <a:pt x="266" y="1"/>
                  </a:moveTo>
                  <a:cubicBezTo>
                    <a:pt x="241" y="1"/>
                    <a:pt x="212" y="16"/>
                    <a:pt x="167" y="16"/>
                  </a:cubicBezTo>
                  <a:cubicBezTo>
                    <a:pt x="134" y="49"/>
                    <a:pt x="67" y="116"/>
                    <a:pt x="34" y="183"/>
                  </a:cubicBezTo>
                  <a:cubicBezTo>
                    <a:pt x="34" y="216"/>
                    <a:pt x="0" y="283"/>
                    <a:pt x="0" y="349"/>
                  </a:cubicBezTo>
                  <a:cubicBezTo>
                    <a:pt x="0" y="416"/>
                    <a:pt x="0" y="449"/>
                    <a:pt x="34" y="483"/>
                  </a:cubicBezTo>
                  <a:cubicBezTo>
                    <a:pt x="50" y="499"/>
                    <a:pt x="75" y="508"/>
                    <a:pt x="100" y="508"/>
                  </a:cubicBezTo>
                  <a:cubicBezTo>
                    <a:pt x="125" y="508"/>
                    <a:pt x="150" y="499"/>
                    <a:pt x="167" y="483"/>
                  </a:cubicBezTo>
                  <a:cubicBezTo>
                    <a:pt x="234" y="449"/>
                    <a:pt x="267" y="416"/>
                    <a:pt x="301" y="349"/>
                  </a:cubicBezTo>
                  <a:cubicBezTo>
                    <a:pt x="334" y="283"/>
                    <a:pt x="334" y="216"/>
                    <a:pt x="334" y="183"/>
                  </a:cubicBezTo>
                  <a:cubicBezTo>
                    <a:pt x="334" y="116"/>
                    <a:pt x="334" y="83"/>
                    <a:pt x="301" y="16"/>
                  </a:cubicBezTo>
                  <a:cubicBezTo>
                    <a:pt x="289" y="5"/>
                    <a:pt x="278" y="1"/>
                    <a:pt x="26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4"/>
            <p:cNvSpPr/>
            <p:nvPr/>
          </p:nvSpPr>
          <p:spPr>
            <a:xfrm>
              <a:off x="2722125" y="2062750"/>
              <a:ext cx="29200" cy="47600"/>
            </a:xfrm>
            <a:custGeom>
              <a:rect b="b" l="l" r="r" t="t"/>
              <a:pathLst>
                <a:path extrusionOk="0" h="1904" w="1168">
                  <a:moveTo>
                    <a:pt x="1001" y="1"/>
                  </a:moveTo>
                  <a:cubicBezTo>
                    <a:pt x="967" y="34"/>
                    <a:pt x="934" y="67"/>
                    <a:pt x="901" y="101"/>
                  </a:cubicBezTo>
                  <a:lnTo>
                    <a:pt x="734" y="101"/>
                  </a:lnTo>
                  <a:cubicBezTo>
                    <a:pt x="701" y="134"/>
                    <a:pt x="634" y="134"/>
                    <a:pt x="567" y="201"/>
                  </a:cubicBezTo>
                  <a:cubicBezTo>
                    <a:pt x="400" y="301"/>
                    <a:pt x="234" y="468"/>
                    <a:pt x="167" y="668"/>
                  </a:cubicBezTo>
                  <a:cubicBezTo>
                    <a:pt x="33" y="901"/>
                    <a:pt x="0" y="1135"/>
                    <a:pt x="0" y="1368"/>
                  </a:cubicBezTo>
                  <a:cubicBezTo>
                    <a:pt x="0" y="1635"/>
                    <a:pt x="67" y="1802"/>
                    <a:pt x="200" y="1869"/>
                  </a:cubicBezTo>
                  <a:cubicBezTo>
                    <a:pt x="248" y="1892"/>
                    <a:pt x="299" y="1903"/>
                    <a:pt x="350" y="1903"/>
                  </a:cubicBezTo>
                  <a:cubicBezTo>
                    <a:pt x="443" y="1903"/>
                    <a:pt x="536" y="1866"/>
                    <a:pt x="601" y="1802"/>
                  </a:cubicBezTo>
                  <a:cubicBezTo>
                    <a:pt x="801" y="1702"/>
                    <a:pt x="934" y="1568"/>
                    <a:pt x="1068" y="1402"/>
                  </a:cubicBezTo>
                  <a:cubicBezTo>
                    <a:pt x="1101" y="1335"/>
                    <a:pt x="1168" y="1235"/>
                    <a:pt x="1168" y="1135"/>
                  </a:cubicBezTo>
                  <a:cubicBezTo>
                    <a:pt x="1168" y="1068"/>
                    <a:pt x="1134" y="1035"/>
                    <a:pt x="1134" y="1035"/>
                  </a:cubicBezTo>
                  <a:cubicBezTo>
                    <a:pt x="1118" y="1018"/>
                    <a:pt x="1101" y="1010"/>
                    <a:pt x="1084" y="1010"/>
                  </a:cubicBezTo>
                  <a:cubicBezTo>
                    <a:pt x="1068" y="1010"/>
                    <a:pt x="1051" y="1018"/>
                    <a:pt x="1034" y="1035"/>
                  </a:cubicBezTo>
                  <a:cubicBezTo>
                    <a:pt x="1001" y="1035"/>
                    <a:pt x="967" y="1101"/>
                    <a:pt x="967" y="1135"/>
                  </a:cubicBezTo>
                  <a:cubicBezTo>
                    <a:pt x="934" y="1201"/>
                    <a:pt x="901" y="1235"/>
                    <a:pt x="867" y="1302"/>
                  </a:cubicBezTo>
                  <a:cubicBezTo>
                    <a:pt x="801" y="1368"/>
                    <a:pt x="701" y="1402"/>
                    <a:pt x="634" y="1468"/>
                  </a:cubicBezTo>
                  <a:cubicBezTo>
                    <a:pt x="512" y="1517"/>
                    <a:pt x="425" y="1548"/>
                    <a:pt x="362" y="1548"/>
                  </a:cubicBezTo>
                  <a:cubicBezTo>
                    <a:pt x="338" y="1548"/>
                    <a:pt x="318" y="1544"/>
                    <a:pt x="300" y="1535"/>
                  </a:cubicBezTo>
                  <a:cubicBezTo>
                    <a:pt x="267" y="1468"/>
                    <a:pt x="234" y="1402"/>
                    <a:pt x="234" y="1268"/>
                  </a:cubicBezTo>
                  <a:cubicBezTo>
                    <a:pt x="234" y="1101"/>
                    <a:pt x="267" y="968"/>
                    <a:pt x="334" y="835"/>
                  </a:cubicBezTo>
                  <a:cubicBezTo>
                    <a:pt x="367" y="701"/>
                    <a:pt x="467" y="601"/>
                    <a:pt x="567" y="534"/>
                  </a:cubicBezTo>
                  <a:cubicBezTo>
                    <a:pt x="614" y="511"/>
                    <a:pt x="678" y="487"/>
                    <a:pt x="735" y="487"/>
                  </a:cubicBezTo>
                  <a:cubicBezTo>
                    <a:pt x="759" y="487"/>
                    <a:pt x="781" y="491"/>
                    <a:pt x="801" y="501"/>
                  </a:cubicBezTo>
                  <a:cubicBezTo>
                    <a:pt x="834" y="501"/>
                    <a:pt x="867" y="534"/>
                    <a:pt x="867" y="601"/>
                  </a:cubicBezTo>
                  <a:cubicBezTo>
                    <a:pt x="867" y="668"/>
                    <a:pt x="901" y="668"/>
                    <a:pt x="901" y="701"/>
                  </a:cubicBezTo>
                  <a:cubicBezTo>
                    <a:pt x="917" y="718"/>
                    <a:pt x="934" y="726"/>
                    <a:pt x="951" y="726"/>
                  </a:cubicBezTo>
                  <a:cubicBezTo>
                    <a:pt x="967" y="726"/>
                    <a:pt x="984" y="718"/>
                    <a:pt x="1001" y="701"/>
                  </a:cubicBezTo>
                  <a:cubicBezTo>
                    <a:pt x="1034" y="668"/>
                    <a:pt x="1068" y="634"/>
                    <a:pt x="1068" y="601"/>
                  </a:cubicBezTo>
                  <a:cubicBezTo>
                    <a:pt x="1101" y="534"/>
                    <a:pt x="1101" y="468"/>
                    <a:pt x="1101" y="401"/>
                  </a:cubicBezTo>
                  <a:lnTo>
                    <a:pt x="1101" y="167"/>
                  </a:lnTo>
                  <a:cubicBezTo>
                    <a:pt x="1101" y="101"/>
                    <a:pt x="1101" y="34"/>
                    <a:pt x="10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4"/>
            <p:cNvSpPr/>
            <p:nvPr/>
          </p:nvSpPr>
          <p:spPr>
            <a:xfrm>
              <a:off x="2755475" y="2045750"/>
              <a:ext cx="30050" cy="44550"/>
            </a:xfrm>
            <a:custGeom>
              <a:rect b="b" l="l" r="r" t="t"/>
              <a:pathLst>
                <a:path extrusionOk="0" h="1782" w="1202">
                  <a:moveTo>
                    <a:pt x="710" y="387"/>
                  </a:moveTo>
                  <a:cubicBezTo>
                    <a:pt x="768" y="387"/>
                    <a:pt x="829" y="422"/>
                    <a:pt x="868" y="480"/>
                  </a:cubicBezTo>
                  <a:cubicBezTo>
                    <a:pt x="934" y="547"/>
                    <a:pt x="968" y="647"/>
                    <a:pt x="968" y="714"/>
                  </a:cubicBezTo>
                  <a:cubicBezTo>
                    <a:pt x="968" y="847"/>
                    <a:pt x="934" y="981"/>
                    <a:pt x="834" y="1114"/>
                  </a:cubicBezTo>
                  <a:cubicBezTo>
                    <a:pt x="801" y="1214"/>
                    <a:pt x="701" y="1314"/>
                    <a:pt x="601" y="1414"/>
                  </a:cubicBezTo>
                  <a:cubicBezTo>
                    <a:pt x="567" y="1431"/>
                    <a:pt x="526" y="1439"/>
                    <a:pt x="480" y="1439"/>
                  </a:cubicBezTo>
                  <a:cubicBezTo>
                    <a:pt x="434" y="1439"/>
                    <a:pt x="384" y="1431"/>
                    <a:pt x="334" y="1414"/>
                  </a:cubicBezTo>
                  <a:cubicBezTo>
                    <a:pt x="267" y="1348"/>
                    <a:pt x="234" y="1248"/>
                    <a:pt x="234" y="1148"/>
                  </a:cubicBezTo>
                  <a:cubicBezTo>
                    <a:pt x="234" y="1014"/>
                    <a:pt x="267" y="881"/>
                    <a:pt x="334" y="747"/>
                  </a:cubicBezTo>
                  <a:cubicBezTo>
                    <a:pt x="401" y="614"/>
                    <a:pt x="467" y="514"/>
                    <a:pt x="601" y="447"/>
                  </a:cubicBezTo>
                  <a:cubicBezTo>
                    <a:pt x="629" y="405"/>
                    <a:pt x="668" y="387"/>
                    <a:pt x="710" y="387"/>
                  </a:cubicBezTo>
                  <a:close/>
                  <a:moveTo>
                    <a:pt x="821" y="0"/>
                  </a:moveTo>
                  <a:cubicBezTo>
                    <a:pt x="747" y="0"/>
                    <a:pt x="674" y="31"/>
                    <a:pt x="601" y="80"/>
                  </a:cubicBezTo>
                  <a:cubicBezTo>
                    <a:pt x="467" y="147"/>
                    <a:pt x="367" y="247"/>
                    <a:pt x="301" y="347"/>
                  </a:cubicBezTo>
                  <a:cubicBezTo>
                    <a:pt x="201" y="480"/>
                    <a:pt x="134" y="647"/>
                    <a:pt x="100" y="781"/>
                  </a:cubicBezTo>
                  <a:cubicBezTo>
                    <a:pt x="34" y="947"/>
                    <a:pt x="0" y="1081"/>
                    <a:pt x="0" y="1248"/>
                  </a:cubicBezTo>
                  <a:cubicBezTo>
                    <a:pt x="0" y="1381"/>
                    <a:pt x="34" y="1481"/>
                    <a:pt x="67" y="1615"/>
                  </a:cubicBezTo>
                  <a:cubicBezTo>
                    <a:pt x="134" y="1681"/>
                    <a:pt x="201" y="1748"/>
                    <a:pt x="301" y="1781"/>
                  </a:cubicBezTo>
                  <a:cubicBezTo>
                    <a:pt x="401" y="1781"/>
                    <a:pt x="501" y="1781"/>
                    <a:pt x="601" y="1715"/>
                  </a:cubicBezTo>
                  <a:cubicBezTo>
                    <a:pt x="701" y="1648"/>
                    <a:pt x="801" y="1548"/>
                    <a:pt x="901" y="1414"/>
                  </a:cubicBezTo>
                  <a:cubicBezTo>
                    <a:pt x="1068" y="1181"/>
                    <a:pt x="1168" y="881"/>
                    <a:pt x="1201" y="581"/>
                  </a:cubicBezTo>
                  <a:cubicBezTo>
                    <a:pt x="1201" y="447"/>
                    <a:pt x="1168" y="314"/>
                    <a:pt x="1101" y="214"/>
                  </a:cubicBezTo>
                  <a:cubicBezTo>
                    <a:pt x="1068" y="114"/>
                    <a:pt x="1001" y="47"/>
                    <a:pt x="901" y="13"/>
                  </a:cubicBezTo>
                  <a:cubicBezTo>
                    <a:pt x="874" y="4"/>
                    <a:pt x="847" y="0"/>
                    <a:pt x="8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4"/>
            <p:cNvSpPr/>
            <p:nvPr/>
          </p:nvSpPr>
          <p:spPr>
            <a:xfrm>
              <a:off x="2787150" y="2023775"/>
              <a:ext cx="36725" cy="52975"/>
            </a:xfrm>
            <a:custGeom>
              <a:rect b="b" l="l" r="r" t="t"/>
              <a:pathLst>
                <a:path extrusionOk="0" h="2119" w="1469">
                  <a:moveTo>
                    <a:pt x="1102" y="0"/>
                  </a:moveTo>
                  <a:cubicBezTo>
                    <a:pt x="1068" y="0"/>
                    <a:pt x="1035" y="8"/>
                    <a:pt x="1002" y="25"/>
                  </a:cubicBezTo>
                  <a:cubicBezTo>
                    <a:pt x="968" y="59"/>
                    <a:pt x="902" y="92"/>
                    <a:pt x="868" y="125"/>
                  </a:cubicBezTo>
                  <a:cubicBezTo>
                    <a:pt x="835" y="192"/>
                    <a:pt x="802" y="225"/>
                    <a:pt x="768" y="292"/>
                  </a:cubicBezTo>
                  <a:cubicBezTo>
                    <a:pt x="735" y="292"/>
                    <a:pt x="701" y="259"/>
                    <a:pt x="668" y="259"/>
                  </a:cubicBezTo>
                  <a:cubicBezTo>
                    <a:pt x="651" y="242"/>
                    <a:pt x="635" y="234"/>
                    <a:pt x="618" y="234"/>
                  </a:cubicBezTo>
                  <a:cubicBezTo>
                    <a:pt x="601" y="234"/>
                    <a:pt x="585" y="242"/>
                    <a:pt x="568" y="259"/>
                  </a:cubicBezTo>
                  <a:cubicBezTo>
                    <a:pt x="535" y="259"/>
                    <a:pt x="501" y="292"/>
                    <a:pt x="468" y="359"/>
                  </a:cubicBezTo>
                  <a:cubicBezTo>
                    <a:pt x="435" y="392"/>
                    <a:pt x="401" y="459"/>
                    <a:pt x="368" y="526"/>
                  </a:cubicBezTo>
                  <a:lnTo>
                    <a:pt x="368" y="425"/>
                  </a:lnTo>
                  <a:lnTo>
                    <a:pt x="168" y="526"/>
                  </a:lnTo>
                  <a:cubicBezTo>
                    <a:pt x="134" y="559"/>
                    <a:pt x="68" y="592"/>
                    <a:pt x="34" y="626"/>
                  </a:cubicBezTo>
                  <a:cubicBezTo>
                    <a:pt x="34" y="692"/>
                    <a:pt x="34" y="726"/>
                    <a:pt x="1" y="792"/>
                  </a:cubicBezTo>
                  <a:cubicBezTo>
                    <a:pt x="1" y="826"/>
                    <a:pt x="34" y="859"/>
                    <a:pt x="34" y="892"/>
                  </a:cubicBezTo>
                  <a:cubicBezTo>
                    <a:pt x="51" y="909"/>
                    <a:pt x="68" y="917"/>
                    <a:pt x="89" y="917"/>
                  </a:cubicBezTo>
                  <a:cubicBezTo>
                    <a:pt x="109" y="917"/>
                    <a:pt x="134" y="909"/>
                    <a:pt x="168" y="892"/>
                  </a:cubicBezTo>
                  <a:lnTo>
                    <a:pt x="168" y="1726"/>
                  </a:lnTo>
                  <a:cubicBezTo>
                    <a:pt x="101" y="1760"/>
                    <a:pt x="68" y="1793"/>
                    <a:pt x="34" y="1826"/>
                  </a:cubicBezTo>
                  <a:cubicBezTo>
                    <a:pt x="34" y="1893"/>
                    <a:pt x="34" y="1927"/>
                    <a:pt x="1" y="1993"/>
                  </a:cubicBezTo>
                  <a:cubicBezTo>
                    <a:pt x="1" y="2027"/>
                    <a:pt x="34" y="2060"/>
                    <a:pt x="34" y="2093"/>
                  </a:cubicBezTo>
                  <a:cubicBezTo>
                    <a:pt x="51" y="2110"/>
                    <a:pt x="68" y="2118"/>
                    <a:pt x="89" y="2118"/>
                  </a:cubicBezTo>
                  <a:cubicBezTo>
                    <a:pt x="109" y="2118"/>
                    <a:pt x="134" y="2110"/>
                    <a:pt x="168" y="2093"/>
                  </a:cubicBezTo>
                  <a:lnTo>
                    <a:pt x="368" y="1960"/>
                  </a:lnTo>
                  <a:cubicBezTo>
                    <a:pt x="435" y="1927"/>
                    <a:pt x="468" y="1893"/>
                    <a:pt x="501" y="1860"/>
                  </a:cubicBezTo>
                  <a:cubicBezTo>
                    <a:pt x="501" y="1793"/>
                    <a:pt x="535" y="1760"/>
                    <a:pt x="535" y="1693"/>
                  </a:cubicBezTo>
                  <a:cubicBezTo>
                    <a:pt x="535" y="1660"/>
                    <a:pt x="501" y="1626"/>
                    <a:pt x="501" y="1593"/>
                  </a:cubicBezTo>
                  <a:cubicBezTo>
                    <a:pt x="485" y="1576"/>
                    <a:pt x="468" y="1568"/>
                    <a:pt x="447" y="1568"/>
                  </a:cubicBezTo>
                  <a:cubicBezTo>
                    <a:pt x="426" y="1568"/>
                    <a:pt x="401" y="1576"/>
                    <a:pt x="368" y="1593"/>
                  </a:cubicBezTo>
                  <a:lnTo>
                    <a:pt x="368" y="892"/>
                  </a:lnTo>
                  <a:cubicBezTo>
                    <a:pt x="401" y="826"/>
                    <a:pt x="435" y="759"/>
                    <a:pt x="468" y="692"/>
                  </a:cubicBezTo>
                  <a:cubicBezTo>
                    <a:pt x="501" y="659"/>
                    <a:pt x="535" y="626"/>
                    <a:pt x="568" y="626"/>
                  </a:cubicBezTo>
                  <a:lnTo>
                    <a:pt x="601" y="626"/>
                  </a:lnTo>
                  <a:cubicBezTo>
                    <a:pt x="635" y="626"/>
                    <a:pt x="635" y="692"/>
                    <a:pt x="601" y="726"/>
                  </a:cubicBezTo>
                  <a:lnTo>
                    <a:pt x="601" y="1860"/>
                  </a:lnTo>
                  <a:lnTo>
                    <a:pt x="835" y="1760"/>
                  </a:lnTo>
                  <a:cubicBezTo>
                    <a:pt x="868" y="1726"/>
                    <a:pt x="902" y="1693"/>
                    <a:pt x="935" y="1626"/>
                  </a:cubicBezTo>
                  <a:cubicBezTo>
                    <a:pt x="968" y="1593"/>
                    <a:pt x="968" y="1526"/>
                    <a:pt x="968" y="1493"/>
                  </a:cubicBezTo>
                  <a:cubicBezTo>
                    <a:pt x="968" y="1460"/>
                    <a:pt x="968" y="1393"/>
                    <a:pt x="935" y="1393"/>
                  </a:cubicBezTo>
                  <a:cubicBezTo>
                    <a:pt x="935" y="1376"/>
                    <a:pt x="918" y="1368"/>
                    <a:pt x="897" y="1368"/>
                  </a:cubicBezTo>
                  <a:cubicBezTo>
                    <a:pt x="877" y="1368"/>
                    <a:pt x="852" y="1376"/>
                    <a:pt x="835" y="1393"/>
                  </a:cubicBezTo>
                  <a:lnTo>
                    <a:pt x="835" y="692"/>
                  </a:lnTo>
                  <a:cubicBezTo>
                    <a:pt x="868" y="592"/>
                    <a:pt x="902" y="526"/>
                    <a:pt x="935" y="459"/>
                  </a:cubicBezTo>
                  <a:cubicBezTo>
                    <a:pt x="968" y="425"/>
                    <a:pt x="968" y="392"/>
                    <a:pt x="1002" y="392"/>
                  </a:cubicBezTo>
                  <a:lnTo>
                    <a:pt x="1068" y="392"/>
                  </a:lnTo>
                  <a:cubicBezTo>
                    <a:pt x="1068" y="425"/>
                    <a:pt x="1102" y="459"/>
                    <a:pt x="1068" y="492"/>
                  </a:cubicBezTo>
                  <a:lnTo>
                    <a:pt x="1068" y="1593"/>
                  </a:lnTo>
                  <a:lnTo>
                    <a:pt x="1302" y="1460"/>
                  </a:lnTo>
                  <a:cubicBezTo>
                    <a:pt x="1335" y="1426"/>
                    <a:pt x="1402" y="1393"/>
                    <a:pt x="1402" y="1359"/>
                  </a:cubicBezTo>
                  <a:cubicBezTo>
                    <a:pt x="1435" y="1293"/>
                    <a:pt x="1469" y="1259"/>
                    <a:pt x="1435" y="1193"/>
                  </a:cubicBezTo>
                  <a:cubicBezTo>
                    <a:pt x="1469" y="1159"/>
                    <a:pt x="1435" y="1126"/>
                    <a:pt x="1402" y="1093"/>
                  </a:cubicBezTo>
                  <a:cubicBezTo>
                    <a:pt x="1402" y="1076"/>
                    <a:pt x="1394" y="1068"/>
                    <a:pt x="1377" y="1068"/>
                  </a:cubicBezTo>
                  <a:cubicBezTo>
                    <a:pt x="1360" y="1068"/>
                    <a:pt x="1335" y="1076"/>
                    <a:pt x="1302" y="1093"/>
                  </a:cubicBezTo>
                  <a:lnTo>
                    <a:pt x="1302" y="325"/>
                  </a:lnTo>
                  <a:cubicBezTo>
                    <a:pt x="1335" y="192"/>
                    <a:pt x="1302" y="92"/>
                    <a:pt x="1202" y="25"/>
                  </a:cubicBezTo>
                  <a:cubicBezTo>
                    <a:pt x="1168" y="8"/>
                    <a:pt x="1135" y="0"/>
                    <a:pt x="11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4"/>
            <p:cNvSpPr/>
            <p:nvPr/>
          </p:nvSpPr>
          <p:spPr>
            <a:xfrm>
              <a:off x="2827200" y="1980400"/>
              <a:ext cx="25025" cy="83200"/>
            </a:xfrm>
            <a:custGeom>
              <a:rect b="b" l="l" r="r" t="t"/>
              <a:pathLst>
                <a:path extrusionOk="0" h="3328" w="1001">
                  <a:moveTo>
                    <a:pt x="917" y="1"/>
                  </a:moveTo>
                  <a:cubicBezTo>
                    <a:pt x="901" y="1"/>
                    <a:pt x="884" y="9"/>
                    <a:pt x="867" y="26"/>
                  </a:cubicBezTo>
                  <a:cubicBezTo>
                    <a:pt x="834" y="26"/>
                    <a:pt x="834" y="59"/>
                    <a:pt x="801" y="92"/>
                  </a:cubicBezTo>
                  <a:cubicBezTo>
                    <a:pt x="767" y="159"/>
                    <a:pt x="767" y="192"/>
                    <a:pt x="767" y="259"/>
                  </a:cubicBezTo>
                  <a:lnTo>
                    <a:pt x="33" y="3061"/>
                  </a:lnTo>
                  <a:cubicBezTo>
                    <a:pt x="0" y="3128"/>
                    <a:pt x="0" y="3161"/>
                    <a:pt x="0" y="3228"/>
                  </a:cubicBezTo>
                  <a:cubicBezTo>
                    <a:pt x="0" y="3261"/>
                    <a:pt x="0" y="3295"/>
                    <a:pt x="33" y="3328"/>
                  </a:cubicBezTo>
                  <a:lnTo>
                    <a:pt x="100" y="3328"/>
                  </a:lnTo>
                  <a:cubicBezTo>
                    <a:pt x="134" y="3295"/>
                    <a:pt x="167" y="3261"/>
                    <a:pt x="167" y="3228"/>
                  </a:cubicBezTo>
                  <a:cubicBezTo>
                    <a:pt x="200" y="3195"/>
                    <a:pt x="234" y="3161"/>
                    <a:pt x="234" y="3094"/>
                  </a:cubicBezTo>
                  <a:lnTo>
                    <a:pt x="967" y="259"/>
                  </a:lnTo>
                  <a:cubicBezTo>
                    <a:pt x="967" y="226"/>
                    <a:pt x="967" y="159"/>
                    <a:pt x="1001" y="126"/>
                  </a:cubicBezTo>
                  <a:cubicBezTo>
                    <a:pt x="1001" y="92"/>
                    <a:pt x="967" y="59"/>
                    <a:pt x="967" y="26"/>
                  </a:cubicBezTo>
                  <a:cubicBezTo>
                    <a:pt x="951" y="9"/>
                    <a:pt x="934" y="1"/>
                    <a:pt x="9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4"/>
            <p:cNvSpPr/>
            <p:nvPr/>
          </p:nvSpPr>
          <p:spPr>
            <a:xfrm>
              <a:off x="2856375" y="1976850"/>
              <a:ext cx="34225" cy="59600"/>
            </a:xfrm>
            <a:custGeom>
              <a:rect b="b" l="l" r="r" t="t"/>
              <a:pathLst>
                <a:path extrusionOk="0" h="2384" w="1369">
                  <a:moveTo>
                    <a:pt x="885" y="743"/>
                  </a:moveTo>
                  <a:cubicBezTo>
                    <a:pt x="926" y="743"/>
                    <a:pt x="968" y="751"/>
                    <a:pt x="1001" y="768"/>
                  </a:cubicBezTo>
                  <a:cubicBezTo>
                    <a:pt x="1068" y="868"/>
                    <a:pt x="1101" y="968"/>
                    <a:pt x="1101" y="1102"/>
                  </a:cubicBezTo>
                  <a:cubicBezTo>
                    <a:pt x="1101" y="1202"/>
                    <a:pt x="1068" y="1335"/>
                    <a:pt x="1001" y="1469"/>
                  </a:cubicBezTo>
                  <a:cubicBezTo>
                    <a:pt x="968" y="1569"/>
                    <a:pt x="868" y="1669"/>
                    <a:pt x="768" y="1735"/>
                  </a:cubicBezTo>
                  <a:cubicBezTo>
                    <a:pt x="718" y="1769"/>
                    <a:pt x="668" y="1785"/>
                    <a:pt x="622" y="1785"/>
                  </a:cubicBezTo>
                  <a:cubicBezTo>
                    <a:pt x="576" y="1785"/>
                    <a:pt x="534" y="1769"/>
                    <a:pt x="501" y="1735"/>
                  </a:cubicBezTo>
                  <a:cubicBezTo>
                    <a:pt x="434" y="1669"/>
                    <a:pt x="401" y="1569"/>
                    <a:pt x="434" y="1502"/>
                  </a:cubicBezTo>
                  <a:cubicBezTo>
                    <a:pt x="434" y="1335"/>
                    <a:pt x="468" y="1202"/>
                    <a:pt x="534" y="1068"/>
                  </a:cubicBezTo>
                  <a:cubicBezTo>
                    <a:pt x="568" y="935"/>
                    <a:pt x="668" y="835"/>
                    <a:pt x="768" y="768"/>
                  </a:cubicBezTo>
                  <a:cubicBezTo>
                    <a:pt x="801" y="751"/>
                    <a:pt x="843" y="743"/>
                    <a:pt x="885" y="743"/>
                  </a:cubicBezTo>
                  <a:close/>
                  <a:moveTo>
                    <a:pt x="434" y="1"/>
                  </a:moveTo>
                  <a:lnTo>
                    <a:pt x="167" y="168"/>
                  </a:lnTo>
                  <a:cubicBezTo>
                    <a:pt x="101" y="201"/>
                    <a:pt x="67" y="234"/>
                    <a:pt x="34" y="301"/>
                  </a:cubicBezTo>
                  <a:cubicBezTo>
                    <a:pt x="34" y="334"/>
                    <a:pt x="1" y="368"/>
                    <a:pt x="1" y="434"/>
                  </a:cubicBezTo>
                  <a:cubicBezTo>
                    <a:pt x="1" y="468"/>
                    <a:pt x="34" y="501"/>
                    <a:pt x="34" y="535"/>
                  </a:cubicBezTo>
                  <a:cubicBezTo>
                    <a:pt x="51" y="551"/>
                    <a:pt x="67" y="560"/>
                    <a:pt x="88" y="560"/>
                  </a:cubicBezTo>
                  <a:cubicBezTo>
                    <a:pt x="109" y="560"/>
                    <a:pt x="134" y="551"/>
                    <a:pt x="167" y="535"/>
                  </a:cubicBezTo>
                  <a:lnTo>
                    <a:pt x="201" y="501"/>
                  </a:lnTo>
                  <a:lnTo>
                    <a:pt x="201" y="1969"/>
                  </a:lnTo>
                  <a:lnTo>
                    <a:pt x="167" y="2002"/>
                  </a:lnTo>
                  <a:cubicBezTo>
                    <a:pt x="101" y="2002"/>
                    <a:pt x="67" y="2069"/>
                    <a:pt x="34" y="2102"/>
                  </a:cubicBezTo>
                  <a:cubicBezTo>
                    <a:pt x="34" y="2136"/>
                    <a:pt x="1" y="2202"/>
                    <a:pt x="1" y="2236"/>
                  </a:cubicBezTo>
                  <a:cubicBezTo>
                    <a:pt x="1" y="2302"/>
                    <a:pt x="34" y="2336"/>
                    <a:pt x="34" y="2369"/>
                  </a:cubicBezTo>
                  <a:cubicBezTo>
                    <a:pt x="45" y="2380"/>
                    <a:pt x="56" y="2384"/>
                    <a:pt x="69" y="2384"/>
                  </a:cubicBezTo>
                  <a:cubicBezTo>
                    <a:pt x="93" y="2384"/>
                    <a:pt x="123" y="2369"/>
                    <a:pt x="167" y="2369"/>
                  </a:cubicBezTo>
                  <a:lnTo>
                    <a:pt x="434" y="2202"/>
                  </a:lnTo>
                  <a:lnTo>
                    <a:pt x="434" y="2102"/>
                  </a:lnTo>
                  <a:cubicBezTo>
                    <a:pt x="451" y="2119"/>
                    <a:pt x="476" y="2127"/>
                    <a:pt x="505" y="2127"/>
                  </a:cubicBezTo>
                  <a:cubicBezTo>
                    <a:pt x="534" y="2127"/>
                    <a:pt x="568" y="2119"/>
                    <a:pt x="601" y="2102"/>
                  </a:cubicBezTo>
                  <a:cubicBezTo>
                    <a:pt x="668" y="2102"/>
                    <a:pt x="701" y="2069"/>
                    <a:pt x="768" y="2036"/>
                  </a:cubicBezTo>
                  <a:cubicBezTo>
                    <a:pt x="935" y="1936"/>
                    <a:pt x="1101" y="1769"/>
                    <a:pt x="1168" y="1569"/>
                  </a:cubicBezTo>
                  <a:cubicBezTo>
                    <a:pt x="1302" y="1368"/>
                    <a:pt x="1335" y="1168"/>
                    <a:pt x="1335" y="935"/>
                  </a:cubicBezTo>
                  <a:cubicBezTo>
                    <a:pt x="1368" y="735"/>
                    <a:pt x="1302" y="568"/>
                    <a:pt x="1168" y="434"/>
                  </a:cubicBezTo>
                  <a:cubicBezTo>
                    <a:pt x="1118" y="368"/>
                    <a:pt x="1043" y="334"/>
                    <a:pt x="968" y="334"/>
                  </a:cubicBezTo>
                  <a:cubicBezTo>
                    <a:pt x="893" y="334"/>
                    <a:pt x="818" y="368"/>
                    <a:pt x="768" y="434"/>
                  </a:cubicBezTo>
                  <a:cubicBezTo>
                    <a:pt x="701" y="468"/>
                    <a:pt x="634" y="501"/>
                    <a:pt x="601" y="568"/>
                  </a:cubicBezTo>
                  <a:cubicBezTo>
                    <a:pt x="534" y="635"/>
                    <a:pt x="468" y="701"/>
                    <a:pt x="434" y="768"/>
                  </a:cubicBezTo>
                  <a:lnTo>
                    <a:pt x="4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4"/>
            <p:cNvSpPr/>
            <p:nvPr/>
          </p:nvSpPr>
          <p:spPr>
            <a:xfrm>
              <a:off x="2894750" y="1951000"/>
              <a:ext cx="27525" cy="63775"/>
            </a:xfrm>
            <a:custGeom>
              <a:rect b="b" l="l" r="r" t="t"/>
              <a:pathLst>
                <a:path extrusionOk="0" h="2551" w="1101">
                  <a:moveTo>
                    <a:pt x="667" y="1"/>
                  </a:moveTo>
                  <a:lnTo>
                    <a:pt x="267" y="234"/>
                  </a:lnTo>
                  <a:cubicBezTo>
                    <a:pt x="200" y="268"/>
                    <a:pt x="167" y="301"/>
                    <a:pt x="133" y="368"/>
                  </a:cubicBezTo>
                  <a:cubicBezTo>
                    <a:pt x="133" y="401"/>
                    <a:pt x="100" y="468"/>
                    <a:pt x="100" y="501"/>
                  </a:cubicBezTo>
                  <a:cubicBezTo>
                    <a:pt x="100" y="534"/>
                    <a:pt x="100" y="568"/>
                    <a:pt x="133" y="601"/>
                  </a:cubicBezTo>
                  <a:cubicBezTo>
                    <a:pt x="150" y="618"/>
                    <a:pt x="167" y="626"/>
                    <a:pt x="188" y="626"/>
                  </a:cubicBezTo>
                  <a:cubicBezTo>
                    <a:pt x="209" y="626"/>
                    <a:pt x="234" y="618"/>
                    <a:pt x="267" y="601"/>
                  </a:cubicBezTo>
                  <a:lnTo>
                    <a:pt x="434" y="501"/>
                  </a:lnTo>
                  <a:lnTo>
                    <a:pt x="434" y="2002"/>
                  </a:lnTo>
                  <a:lnTo>
                    <a:pt x="167" y="2169"/>
                  </a:lnTo>
                  <a:cubicBezTo>
                    <a:pt x="133" y="2169"/>
                    <a:pt x="67" y="2236"/>
                    <a:pt x="67" y="2269"/>
                  </a:cubicBezTo>
                  <a:cubicBezTo>
                    <a:pt x="33" y="2302"/>
                    <a:pt x="33" y="2369"/>
                    <a:pt x="33" y="2402"/>
                  </a:cubicBezTo>
                  <a:cubicBezTo>
                    <a:pt x="0" y="2436"/>
                    <a:pt x="33" y="2503"/>
                    <a:pt x="67" y="2536"/>
                  </a:cubicBezTo>
                  <a:cubicBezTo>
                    <a:pt x="67" y="2547"/>
                    <a:pt x="70" y="2551"/>
                    <a:pt x="78" y="2551"/>
                  </a:cubicBezTo>
                  <a:cubicBezTo>
                    <a:pt x="93" y="2551"/>
                    <a:pt x="122" y="2536"/>
                    <a:pt x="167" y="2536"/>
                  </a:cubicBezTo>
                  <a:lnTo>
                    <a:pt x="934" y="2069"/>
                  </a:lnTo>
                  <a:cubicBezTo>
                    <a:pt x="1001" y="2036"/>
                    <a:pt x="1034" y="2002"/>
                    <a:pt x="1067" y="1969"/>
                  </a:cubicBezTo>
                  <a:cubicBezTo>
                    <a:pt x="1067" y="1902"/>
                    <a:pt x="1101" y="1869"/>
                    <a:pt x="1101" y="1802"/>
                  </a:cubicBezTo>
                  <a:cubicBezTo>
                    <a:pt x="1101" y="1769"/>
                    <a:pt x="1067" y="1735"/>
                    <a:pt x="1067" y="1702"/>
                  </a:cubicBezTo>
                  <a:cubicBezTo>
                    <a:pt x="1051" y="1685"/>
                    <a:pt x="1034" y="1677"/>
                    <a:pt x="1013" y="1677"/>
                  </a:cubicBezTo>
                  <a:cubicBezTo>
                    <a:pt x="992" y="1677"/>
                    <a:pt x="967"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4"/>
            <p:cNvSpPr/>
            <p:nvPr/>
          </p:nvSpPr>
          <p:spPr>
            <a:xfrm>
              <a:off x="2928100" y="1946000"/>
              <a:ext cx="30050" cy="44550"/>
            </a:xfrm>
            <a:custGeom>
              <a:rect b="b" l="l" r="r" t="t"/>
              <a:pathLst>
                <a:path extrusionOk="0" h="1782" w="1202">
                  <a:moveTo>
                    <a:pt x="736" y="388"/>
                  </a:moveTo>
                  <a:cubicBezTo>
                    <a:pt x="791" y="388"/>
                    <a:pt x="846" y="412"/>
                    <a:pt x="901" y="468"/>
                  </a:cubicBezTo>
                  <a:cubicBezTo>
                    <a:pt x="934" y="534"/>
                    <a:pt x="968" y="634"/>
                    <a:pt x="968" y="734"/>
                  </a:cubicBezTo>
                  <a:cubicBezTo>
                    <a:pt x="968" y="868"/>
                    <a:pt x="934" y="1001"/>
                    <a:pt x="868" y="1101"/>
                  </a:cubicBezTo>
                  <a:cubicBezTo>
                    <a:pt x="801" y="1235"/>
                    <a:pt x="701" y="1335"/>
                    <a:pt x="601" y="1402"/>
                  </a:cubicBezTo>
                  <a:cubicBezTo>
                    <a:pt x="567" y="1435"/>
                    <a:pt x="526" y="1452"/>
                    <a:pt x="480" y="1452"/>
                  </a:cubicBezTo>
                  <a:cubicBezTo>
                    <a:pt x="434" y="1452"/>
                    <a:pt x="384" y="1435"/>
                    <a:pt x="334" y="1402"/>
                  </a:cubicBezTo>
                  <a:cubicBezTo>
                    <a:pt x="267" y="1335"/>
                    <a:pt x="234" y="1235"/>
                    <a:pt x="234" y="1168"/>
                  </a:cubicBezTo>
                  <a:cubicBezTo>
                    <a:pt x="234" y="1001"/>
                    <a:pt x="267" y="868"/>
                    <a:pt x="334" y="734"/>
                  </a:cubicBezTo>
                  <a:cubicBezTo>
                    <a:pt x="401" y="601"/>
                    <a:pt x="501" y="501"/>
                    <a:pt x="601" y="434"/>
                  </a:cubicBezTo>
                  <a:cubicBezTo>
                    <a:pt x="646" y="404"/>
                    <a:pt x="691" y="388"/>
                    <a:pt x="736" y="388"/>
                  </a:cubicBezTo>
                  <a:close/>
                  <a:moveTo>
                    <a:pt x="901" y="1"/>
                  </a:moveTo>
                  <a:cubicBezTo>
                    <a:pt x="801" y="1"/>
                    <a:pt x="701" y="1"/>
                    <a:pt x="601" y="67"/>
                  </a:cubicBezTo>
                  <a:cubicBezTo>
                    <a:pt x="467" y="134"/>
                    <a:pt x="401" y="234"/>
                    <a:pt x="301" y="368"/>
                  </a:cubicBezTo>
                  <a:cubicBezTo>
                    <a:pt x="200" y="501"/>
                    <a:pt x="134" y="634"/>
                    <a:pt x="100" y="801"/>
                  </a:cubicBezTo>
                  <a:cubicBezTo>
                    <a:pt x="34" y="935"/>
                    <a:pt x="34" y="1101"/>
                    <a:pt x="34" y="1268"/>
                  </a:cubicBezTo>
                  <a:cubicBezTo>
                    <a:pt x="0" y="1368"/>
                    <a:pt x="34" y="1502"/>
                    <a:pt x="100" y="1602"/>
                  </a:cubicBezTo>
                  <a:cubicBezTo>
                    <a:pt x="134" y="1702"/>
                    <a:pt x="200" y="1769"/>
                    <a:pt x="301" y="1769"/>
                  </a:cubicBezTo>
                  <a:cubicBezTo>
                    <a:pt x="327" y="1777"/>
                    <a:pt x="354" y="1782"/>
                    <a:pt x="381" y="1782"/>
                  </a:cubicBezTo>
                  <a:cubicBezTo>
                    <a:pt x="454" y="1782"/>
                    <a:pt x="527" y="1751"/>
                    <a:pt x="601" y="1702"/>
                  </a:cubicBezTo>
                  <a:cubicBezTo>
                    <a:pt x="734" y="1635"/>
                    <a:pt x="834" y="1535"/>
                    <a:pt x="901" y="1435"/>
                  </a:cubicBezTo>
                  <a:cubicBezTo>
                    <a:pt x="1001" y="1302"/>
                    <a:pt x="1068" y="1168"/>
                    <a:pt x="1134" y="1001"/>
                  </a:cubicBezTo>
                  <a:cubicBezTo>
                    <a:pt x="1168" y="868"/>
                    <a:pt x="1201" y="734"/>
                    <a:pt x="1201" y="601"/>
                  </a:cubicBezTo>
                  <a:cubicBezTo>
                    <a:pt x="1201" y="468"/>
                    <a:pt x="1168" y="334"/>
                    <a:pt x="1134" y="201"/>
                  </a:cubicBezTo>
                  <a:cubicBezTo>
                    <a:pt x="1068" y="101"/>
                    <a:pt x="1001"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4"/>
            <p:cNvSpPr/>
            <p:nvPr/>
          </p:nvSpPr>
          <p:spPr>
            <a:xfrm>
              <a:off x="2962275" y="1921200"/>
              <a:ext cx="31725" cy="68825"/>
            </a:xfrm>
            <a:custGeom>
              <a:rect b="b" l="l" r="r" t="t"/>
              <a:pathLst>
                <a:path extrusionOk="0" h="2753" w="1269">
                  <a:moveTo>
                    <a:pt x="656" y="642"/>
                  </a:moveTo>
                  <a:cubicBezTo>
                    <a:pt x="693" y="642"/>
                    <a:pt x="735" y="659"/>
                    <a:pt x="768" y="692"/>
                  </a:cubicBezTo>
                  <a:cubicBezTo>
                    <a:pt x="835" y="759"/>
                    <a:pt x="868" y="859"/>
                    <a:pt x="868" y="959"/>
                  </a:cubicBezTo>
                  <a:cubicBezTo>
                    <a:pt x="868" y="1093"/>
                    <a:pt x="835" y="1226"/>
                    <a:pt x="768" y="1360"/>
                  </a:cubicBezTo>
                  <a:cubicBezTo>
                    <a:pt x="735" y="1460"/>
                    <a:pt x="635" y="1560"/>
                    <a:pt x="568" y="1626"/>
                  </a:cubicBezTo>
                  <a:cubicBezTo>
                    <a:pt x="535" y="1643"/>
                    <a:pt x="493" y="1651"/>
                    <a:pt x="451" y="1651"/>
                  </a:cubicBezTo>
                  <a:cubicBezTo>
                    <a:pt x="410" y="1651"/>
                    <a:pt x="368" y="1643"/>
                    <a:pt x="335" y="1626"/>
                  </a:cubicBezTo>
                  <a:cubicBezTo>
                    <a:pt x="268" y="1526"/>
                    <a:pt x="234" y="1426"/>
                    <a:pt x="234" y="1326"/>
                  </a:cubicBezTo>
                  <a:cubicBezTo>
                    <a:pt x="234" y="1193"/>
                    <a:pt x="268" y="1059"/>
                    <a:pt x="335" y="959"/>
                  </a:cubicBezTo>
                  <a:cubicBezTo>
                    <a:pt x="368" y="826"/>
                    <a:pt x="435" y="759"/>
                    <a:pt x="568" y="692"/>
                  </a:cubicBezTo>
                  <a:cubicBezTo>
                    <a:pt x="585" y="659"/>
                    <a:pt x="618" y="642"/>
                    <a:pt x="656" y="642"/>
                  </a:cubicBezTo>
                  <a:close/>
                  <a:moveTo>
                    <a:pt x="1198" y="0"/>
                  </a:moveTo>
                  <a:cubicBezTo>
                    <a:pt x="1177" y="0"/>
                    <a:pt x="1152" y="9"/>
                    <a:pt x="1135" y="25"/>
                  </a:cubicBezTo>
                  <a:lnTo>
                    <a:pt x="868" y="192"/>
                  </a:lnTo>
                  <a:lnTo>
                    <a:pt x="868" y="292"/>
                  </a:lnTo>
                  <a:cubicBezTo>
                    <a:pt x="835" y="275"/>
                    <a:pt x="810" y="267"/>
                    <a:pt x="785" y="267"/>
                  </a:cubicBezTo>
                  <a:cubicBezTo>
                    <a:pt x="760" y="267"/>
                    <a:pt x="735" y="275"/>
                    <a:pt x="701" y="292"/>
                  </a:cubicBezTo>
                  <a:cubicBezTo>
                    <a:pt x="635" y="292"/>
                    <a:pt x="601" y="292"/>
                    <a:pt x="535" y="325"/>
                  </a:cubicBezTo>
                  <a:cubicBezTo>
                    <a:pt x="368" y="459"/>
                    <a:pt x="234" y="592"/>
                    <a:pt x="168" y="792"/>
                  </a:cubicBezTo>
                  <a:cubicBezTo>
                    <a:pt x="68" y="993"/>
                    <a:pt x="1" y="1226"/>
                    <a:pt x="1" y="1493"/>
                  </a:cubicBezTo>
                  <a:cubicBezTo>
                    <a:pt x="1" y="1660"/>
                    <a:pt x="68" y="1827"/>
                    <a:pt x="168" y="1960"/>
                  </a:cubicBezTo>
                  <a:cubicBezTo>
                    <a:pt x="234" y="1993"/>
                    <a:pt x="310" y="2010"/>
                    <a:pt x="380" y="2010"/>
                  </a:cubicBezTo>
                  <a:cubicBezTo>
                    <a:pt x="451" y="2010"/>
                    <a:pt x="518" y="1993"/>
                    <a:pt x="568" y="1960"/>
                  </a:cubicBezTo>
                  <a:cubicBezTo>
                    <a:pt x="635" y="1893"/>
                    <a:pt x="701" y="1860"/>
                    <a:pt x="735" y="1827"/>
                  </a:cubicBezTo>
                  <a:cubicBezTo>
                    <a:pt x="802" y="1760"/>
                    <a:pt x="835" y="1693"/>
                    <a:pt x="868" y="1626"/>
                  </a:cubicBezTo>
                  <a:lnTo>
                    <a:pt x="868" y="1793"/>
                  </a:lnTo>
                  <a:cubicBezTo>
                    <a:pt x="902" y="1860"/>
                    <a:pt x="868" y="1960"/>
                    <a:pt x="835" y="2027"/>
                  </a:cubicBezTo>
                  <a:cubicBezTo>
                    <a:pt x="802" y="2127"/>
                    <a:pt x="735" y="2160"/>
                    <a:pt x="668" y="2227"/>
                  </a:cubicBezTo>
                  <a:lnTo>
                    <a:pt x="435" y="2360"/>
                  </a:lnTo>
                  <a:cubicBezTo>
                    <a:pt x="368" y="2394"/>
                    <a:pt x="335" y="2427"/>
                    <a:pt x="301" y="2494"/>
                  </a:cubicBezTo>
                  <a:cubicBezTo>
                    <a:pt x="268" y="2527"/>
                    <a:pt x="268" y="2560"/>
                    <a:pt x="268" y="2627"/>
                  </a:cubicBezTo>
                  <a:cubicBezTo>
                    <a:pt x="268" y="2660"/>
                    <a:pt x="268" y="2694"/>
                    <a:pt x="301" y="2727"/>
                  </a:cubicBezTo>
                  <a:cubicBezTo>
                    <a:pt x="318" y="2744"/>
                    <a:pt x="335" y="2752"/>
                    <a:pt x="355" y="2752"/>
                  </a:cubicBezTo>
                  <a:cubicBezTo>
                    <a:pt x="376" y="2752"/>
                    <a:pt x="401" y="2744"/>
                    <a:pt x="435" y="2727"/>
                  </a:cubicBezTo>
                  <a:lnTo>
                    <a:pt x="635" y="2594"/>
                  </a:lnTo>
                  <a:cubicBezTo>
                    <a:pt x="735" y="2527"/>
                    <a:pt x="835" y="2460"/>
                    <a:pt x="868" y="2360"/>
                  </a:cubicBezTo>
                  <a:cubicBezTo>
                    <a:pt x="968" y="2260"/>
                    <a:pt x="1002" y="2127"/>
                    <a:pt x="1035" y="2027"/>
                  </a:cubicBezTo>
                  <a:cubicBezTo>
                    <a:pt x="1068" y="1927"/>
                    <a:pt x="1102" y="1793"/>
                    <a:pt x="1102" y="1693"/>
                  </a:cubicBezTo>
                  <a:lnTo>
                    <a:pt x="1102" y="425"/>
                  </a:lnTo>
                  <a:lnTo>
                    <a:pt x="1135" y="392"/>
                  </a:lnTo>
                  <a:cubicBezTo>
                    <a:pt x="1168" y="359"/>
                    <a:pt x="1235" y="325"/>
                    <a:pt x="1235" y="292"/>
                  </a:cubicBezTo>
                  <a:cubicBezTo>
                    <a:pt x="1269" y="259"/>
                    <a:pt x="1269" y="192"/>
                    <a:pt x="1269" y="125"/>
                  </a:cubicBezTo>
                  <a:cubicBezTo>
                    <a:pt x="1269" y="92"/>
                    <a:pt x="1269" y="59"/>
                    <a:pt x="1235" y="25"/>
                  </a:cubicBezTo>
                  <a:cubicBezTo>
                    <a:pt x="1235" y="9"/>
                    <a:pt x="1218" y="0"/>
                    <a:pt x="11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4"/>
            <p:cNvSpPr/>
            <p:nvPr/>
          </p:nvSpPr>
          <p:spPr>
            <a:xfrm>
              <a:off x="3008150" y="1937025"/>
              <a:ext cx="8375" cy="12975"/>
            </a:xfrm>
            <a:custGeom>
              <a:rect b="b" l="l" r="r" t="t"/>
              <a:pathLst>
                <a:path extrusionOk="0" h="519" w="335">
                  <a:moveTo>
                    <a:pt x="234" y="1"/>
                  </a:moveTo>
                  <a:cubicBezTo>
                    <a:pt x="209" y="1"/>
                    <a:pt x="184" y="9"/>
                    <a:pt x="167" y="26"/>
                  </a:cubicBezTo>
                  <a:cubicBezTo>
                    <a:pt x="101" y="59"/>
                    <a:pt x="67" y="126"/>
                    <a:pt x="34" y="159"/>
                  </a:cubicBezTo>
                  <a:cubicBezTo>
                    <a:pt x="1" y="226"/>
                    <a:pt x="1" y="293"/>
                    <a:pt x="1" y="360"/>
                  </a:cubicBezTo>
                  <a:cubicBezTo>
                    <a:pt x="1" y="426"/>
                    <a:pt x="1" y="460"/>
                    <a:pt x="34" y="493"/>
                  </a:cubicBezTo>
                  <a:cubicBezTo>
                    <a:pt x="51" y="510"/>
                    <a:pt x="76" y="518"/>
                    <a:pt x="101" y="518"/>
                  </a:cubicBezTo>
                  <a:cubicBezTo>
                    <a:pt x="126" y="518"/>
                    <a:pt x="151" y="510"/>
                    <a:pt x="167" y="493"/>
                  </a:cubicBezTo>
                  <a:cubicBezTo>
                    <a:pt x="234" y="460"/>
                    <a:pt x="267" y="426"/>
                    <a:pt x="301" y="360"/>
                  </a:cubicBezTo>
                  <a:cubicBezTo>
                    <a:pt x="334" y="293"/>
                    <a:pt x="334" y="226"/>
                    <a:pt x="334" y="159"/>
                  </a:cubicBezTo>
                  <a:cubicBezTo>
                    <a:pt x="334" y="126"/>
                    <a:pt x="334" y="59"/>
                    <a:pt x="301" y="26"/>
                  </a:cubicBezTo>
                  <a:cubicBezTo>
                    <a:pt x="284" y="9"/>
                    <a:pt x="259" y="1"/>
                    <a:pt x="2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4"/>
            <p:cNvSpPr/>
            <p:nvPr/>
          </p:nvSpPr>
          <p:spPr>
            <a:xfrm>
              <a:off x="3030675" y="1876775"/>
              <a:ext cx="32550" cy="58400"/>
            </a:xfrm>
            <a:custGeom>
              <a:rect b="b" l="l" r="r" t="t"/>
              <a:pathLst>
                <a:path extrusionOk="0" h="2336" w="1302">
                  <a:moveTo>
                    <a:pt x="401" y="1"/>
                  </a:moveTo>
                  <a:lnTo>
                    <a:pt x="134" y="101"/>
                  </a:lnTo>
                  <a:cubicBezTo>
                    <a:pt x="100" y="101"/>
                    <a:pt x="67" y="168"/>
                    <a:pt x="34" y="201"/>
                  </a:cubicBezTo>
                  <a:cubicBezTo>
                    <a:pt x="0" y="234"/>
                    <a:pt x="0" y="301"/>
                    <a:pt x="0" y="334"/>
                  </a:cubicBezTo>
                  <a:cubicBezTo>
                    <a:pt x="0" y="401"/>
                    <a:pt x="0" y="435"/>
                    <a:pt x="34" y="468"/>
                  </a:cubicBezTo>
                  <a:cubicBezTo>
                    <a:pt x="34" y="485"/>
                    <a:pt x="50" y="493"/>
                    <a:pt x="71" y="493"/>
                  </a:cubicBezTo>
                  <a:cubicBezTo>
                    <a:pt x="92" y="493"/>
                    <a:pt x="117" y="485"/>
                    <a:pt x="134" y="468"/>
                  </a:cubicBezTo>
                  <a:lnTo>
                    <a:pt x="167" y="435"/>
                  </a:lnTo>
                  <a:lnTo>
                    <a:pt x="167" y="1936"/>
                  </a:lnTo>
                  <a:cubicBezTo>
                    <a:pt x="134" y="1969"/>
                    <a:pt x="100" y="2002"/>
                    <a:pt x="67" y="2036"/>
                  </a:cubicBezTo>
                  <a:cubicBezTo>
                    <a:pt x="34" y="2102"/>
                    <a:pt x="0" y="2136"/>
                    <a:pt x="0" y="2202"/>
                  </a:cubicBezTo>
                  <a:cubicBezTo>
                    <a:pt x="0" y="2269"/>
                    <a:pt x="34" y="2303"/>
                    <a:pt x="34" y="2336"/>
                  </a:cubicBezTo>
                  <a:cubicBezTo>
                    <a:pt x="67" y="2336"/>
                    <a:pt x="100" y="2336"/>
                    <a:pt x="167" y="2303"/>
                  </a:cubicBezTo>
                  <a:lnTo>
                    <a:pt x="434" y="2169"/>
                  </a:lnTo>
                  <a:cubicBezTo>
                    <a:pt x="467" y="2136"/>
                    <a:pt x="501" y="2102"/>
                    <a:pt x="534" y="2036"/>
                  </a:cubicBezTo>
                  <a:cubicBezTo>
                    <a:pt x="567" y="2002"/>
                    <a:pt x="567" y="1936"/>
                    <a:pt x="567" y="1902"/>
                  </a:cubicBezTo>
                  <a:cubicBezTo>
                    <a:pt x="567" y="1836"/>
                    <a:pt x="567" y="1769"/>
                    <a:pt x="534" y="1769"/>
                  </a:cubicBezTo>
                  <a:cubicBezTo>
                    <a:pt x="467" y="1769"/>
                    <a:pt x="434" y="1802"/>
                    <a:pt x="401" y="1802"/>
                  </a:cubicBezTo>
                  <a:lnTo>
                    <a:pt x="401" y="1168"/>
                  </a:lnTo>
                  <a:cubicBezTo>
                    <a:pt x="467" y="1068"/>
                    <a:pt x="501" y="968"/>
                    <a:pt x="567" y="868"/>
                  </a:cubicBezTo>
                  <a:cubicBezTo>
                    <a:pt x="601" y="835"/>
                    <a:pt x="634" y="768"/>
                    <a:pt x="701" y="768"/>
                  </a:cubicBezTo>
                  <a:cubicBezTo>
                    <a:pt x="734" y="751"/>
                    <a:pt x="759" y="743"/>
                    <a:pt x="780" y="743"/>
                  </a:cubicBezTo>
                  <a:cubicBezTo>
                    <a:pt x="801" y="743"/>
                    <a:pt x="817" y="751"/>
                    <a:pt x="834" y="768"/>
                  </a:cubicBezTo>
                  <a:cubicBezTo>
                    <a:pt x="901" y="768"/>
                    <a:pt x="901" y="835"/>
                    <a:pt x="901" y="935"/>
                  </a:cubicBezTo>
                  <a:lnTo>
                    <a:pt x="901" y="1535"/>
                  </a:lnTo>
                  <a:cubicBezTo>
                    <a:pt x="834" y="1569"/>
                    <a:pt x="801" y="1602"/>
                    <a:pt x="767" y="1635"/>
                  </a:cubicBezTo>
                  <a:cubicBezTo>
                    <a:pt x="734" y="1702"/>
                    <a:pt x="734" y="1769"/>
                    <a:pt x="734" y="1836"/>
                  </a:cubicBezTo>
                  <a:cubicBezTo>
                    <a:pt x="734" y="1869"/>
                    <a:pt x="734" y="1902"/>
                    <a:pt x="767" y="1936"/>
                  </a:cubicBezTo>
                  <a:cubicBezTo>
                    <a:pt x="767" y="1952"/>
                    <a:pt x="784" y="1961"/>
                    <a:pt x="805" y="1961"/>
                  </a:cubicBezTo>
                  <a:cubicBezTo>
                    <a:pt x="826" y="1961"/>
                    <a:pt x="851" y="1952"/>
                    <a:pt x="868" y="1936"/>
                  </a:cubicBezTo>
                  <a:lnTo>
                    <a:pt x="1134" y="1769"/>
                  </a:lnTo>
                  <a:cubicBezTo>
                    <a:pt x="1168" y="1735"/>
                    <a:pt x="1234" y="1702"/>
                    <a:pt x="1234" y="1669"/>
                  </a:cubicBezTo>
                  <a:cubicBezTo>
                    <a:pt x="1268" y="1602"/>
                    <a:pt x="1268" y="1569"/>
                    <a:pt x="1301" y="1502"/>
                  </a:cubicBezTo>
                  <a:cubicBezTo>
                    <a:pt x="1301" y="1435"/>
                    <a:pt x="1268" y="1402"/>
                    <a:pt x="1234" y="1402"/>
                  </a:cubicBezTo>
                  <a:cubicBezTo>
                    <a:pt x="1201" y="1402"/>
                    <a:pt x="1168" y="1402"/>
                    <a:pt x="1101" y="1435"/>
                  </a:cubicBezTo>
                  <a:lnTo>
                    <a:pt x="1101" y="768"/>
                  </a:lnTo>
                  <a:cubicBezTo>
                    <a:pt x="1134" y="668"/>
                    <a:pt x="1101" y="568"/>
                    <a:pt x="1068" y="468"/>
                  </a:cubicBezTo>
                  <a:cubicBezTo>
                    <a:pt x="1034" y="435"/>
                    <a:pt x="968" y="368"/>
                    <a:pt x="901" y="368"/>
                  </a:cubicBezTo>
                  <a:cubicBezTo>
                    <a:pt x="834" y="368"/>
                    <a:pt x="767" y="401"/>
                    <a:pt x="701" y="435"/>
                  </a:cubicBezTo>
                  <a:cubicBezTo>
                    <a:pt x="634" y="468"/>
                    <a:pt x="601" y="501"/>
                    <a:pt x="567" y="568"/>
                  </a:cubicBezTo>
                  <a:cubicBezTo>
                    <a:pt x="501" y="601"/>
                    <a:pt x="467"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4"/>
            <p:cNvSpPr/>
            <p:nvPr/>
          </p:nvSpPr>
          <p:spPr>
            <a:xfrm>
              <a:off x="3068200" y="1858450"/>
              <a:ext cx="29200" cy="50950"/>
            </a:xfrm>
            <a:custGeom>
              <a:rect b="b" l="l" r="r" t="t"/>
              <a:pathLst>
                <a:path extrusionOk="0" h="2038" w="1168">
                  <a:moveTo>
                    <a:pt x="367" y="0"/>
                  </a:moveTo>
                  <a:cubicBezTo>
                    <a:pt x="334" y="0"/>
                    <a:pt x="301" y="67"/>
                    <a:pt x="267" y="100"/>
                  </a:cubicBezTo>
                  <a:cubicBezTo>
                    <a:pt x="234" y="167"/>
                    <a:pt x="234" y="234"/>
                    <a:pt x="234" y="300"/>
                  </a:cubicBezTo>
                  <a:lnTo>
                    <a:pt x="234" y="600"/>
                  </a:lnTo>
                  <a:lnTo>
                    <a:pt x="167" y="667"/>
                  </a:lnTo>
                  <a:cubicBezTo>
                    <a:pt x="100" y="667"/>
                    <a:pt x="67" y="734"/>
                    <a:pt x="34" y="767"/>
                  </a:cubicBezTo>
                  <a:cubicBezTo>
                    <a:pt x="34" y="801"/>
                    <a:pt x="0" y="867"/>
                    <a:pt x="0" y="901"/>
                  </a:cubicBezTo>
                  <a:cubicBezTo>
                    <a:pt x="0" y="967"/>
                    <a:pt x="0" y="1001"/>
                    <a:pt x="34" y="1034"/>
                  </a:cubicBezTo>
                  <a:cubicBezTo>
                    <a:pt x="67" y="1034"/>
                    <a:pt x="100" y="1034"/>
                    <a:pt x="167" y="1001"/>
                  </a:cubicBezTo>
                  <a:lnTo>
                    <a:pt x="234" y="967"/>
                  </a:lnTo>
                  <a:lnTo>
                    <a:pt x="234" y="1735"/>
                  </a:lnTo>
                  <a:cubicBezTo>
                    <a:pt x="234" y="1835"/>
                    <a:pt x="267" y="1935"/>
                    <a:pt x="334" y="2001"/>
                  </a:cubicBezTo>
                  <a:cubicBezTo>
                    <a:pt x="372" y="2027"/>
                    <a:pt x="410" y="2038"/>
                    <a:pt x="450" y="2038"/>
                  </a:cubicBezTo>
                  <a:cubicBezTo>
                    <a:pt x="515" y="2038"/>
                    <a:pt x="585" y="2009"/>
                    <a:pt x="667" y="1968"/>
                  </a:cubicBezTo>
                  <a:cubicBezTo>
                    <a:pt x="768" y="1901"/>
                    <a:pt x="834" y="1835"/>
                    <a:pt x="934" y="1735"/>
                  </a:cubicBezTo>
                  <a:cubicBezTo>
                    <a:pt x="1001" y="1668"/>
                    <a:pt x="1101" y="1568"/>
                    <a:pt x="1134" y="1468"/>
                  </a:cubicBezTo>
                  <a:cubicBezTo>
                    <a:pt x="1168" y="1434"/>
                    <a:pt x="1168" y="1368"/>
                    <a:pt x="1168" y="1334"/>
                  </a:cubicBezTo>
                  <a:cubicBezTo>
                    <a:pt x="1168" y="1301"/>
                    <a:pt x="1168" y="1268"/>
                    <a:pt x="1134" y="1234"/>
                  </a:cubicBezTo>
                  <a:cubicBezTo>
                    <a:pt x="1134" y="1218"/>
                    <a:pt x="1126" y="1209"/>
                    <a:pt x="1114" y="1209"/>
                  </a:cubicBezTo>
                  <a:cubicBezTo>
                    <a:pt x="1101" y="1209"/>
                    <a:pt x="1084" y="1218"/>
                    <a:pt x="1068" y="1234"/>
                  </a:cubicBezTo>
                  <a:cubicBezTo>
                    <a:pt x="1034" y="1268"/>
                    <a:pt x="1001" y="1301"/>
                    <a:pt x="1001" y="1334"/>
                  </a:cubicBezTo>
                  <a:cubicBezTo>
                    <a:pt x="901" y="1434"/>
                    <a:pt x="801" y="1534"/>
                    <a:pt x="667" y="1635"/>
                  </a:cubicBezTo>
                  <a:cubicBezTo>
                    <a:pt x="601" y="1668"/>
                    <a:pt x="534" y="1668"/>
                    <a:pt x="501" y="1668"/>
                  </a:cubicBezTo>
                  <a:cubicBezTo>
                    <a:pt x="467" y="1635"/>
                    <a:pt x="467" y="1601"/>
                    <a:pt x="467" y="1534"/>
                  </a:cubicBezTo>
                  <a:lnTo>
                    <a:pt x="467" y="834"/>
                  </a:lnTo>
                  <a:lnTo>
                    <a:pt x="901" y="600"/>
                  </a:lnTo>
                  <a:cubicBezTo>
                    <a:pt x="934" y="567"/>
                    <a:pt x="968" y="534"/>
                    <a:pt x="1001" y="467"/>
                  </a:cubicBezTo>
                  <a:cubicBezTo>
                    <a:pt x="1034" y="434"/>
                    <a:pt x="1034" y="400"/>
                    <a:pt x="1034" y="334"/>
                  </a:cubicBezTo>
                  <a:cubicBezTo>
                    <a:pt x="1034" y="300"/>
                    <a:pt x="1034" y="267"/>
                    <a:pt x="1001" y="234"/>
                  </a:cubicBezTo>
                  <a:cubicBezTo>
                    <a:pt x="984" y="217"/>
                    <a:pt x="968" y="209"/>
                    <a:pt x="951" y="209"/>
                  </a:cubicBezTo>
                  <a:cubicBezTo>
                    <a:pt x="934" y="209"/>
                    <a:pt x="918" y="217"/>
                    <a:pt x="901" y="234"/>
                  </a:cubicBezTo>
                  <a:lnTo>
                    <a:pt x="467" y="467"/>
                  </a:lnTo>
                  <a:lnTo>
                    <a:pt x="467" y="167"/>
                  </a:lnTo>
                  <a:cubicBezTo>
                    <a:pt x="467" y="100"/>
                    <a:pt x="467" y="33"/>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4"/>
            <p:cNvSpPr/>
            <p:nvPr/>
          </p:nvSpPr>
          <p:spPr>
            <a:xfrm>
              <a:off x="3097375" y="1843625"/>
              <a:ext cx="36725" cy="54650"/>
            </a:xfrm>
            <a:custGeom>
              <a:rect b="b" l="l" r="r" t="t"/>
              <a:pathLst>
                <a:path extrusionOk="0" h="2186" w="1469">
                  <a:moveTo>
                    <a:pt x="1135" y="1"/>
                  </a:moveTo>
                  <a:cubicBezTo>
                    <a:pt x="1102" y="1"/>
                    <a:pt x="1068" y="9"/>
                    <a:pt x="1035" y="26"/>
                  </a:cubicBezTo>
                  <a:cubicBezTo>
                    <a:pt x="968" y="59"/>
                    <a:pt x="935" y="93"/>
                    <a:pt x="901" y="126"/>
                  </a:cubicBezTo>
                  <a:cubicBezTo>
                    <a:pt x="868" y="193"/>
                    <a:pt x="801" y="259"/>
                    <a:pt x="801" y="326"/>
                  </a:cubicBezTo>
                  <a:cubicBezTo>
                    <a:pt x="768" y="293"/>
                    <a:pt x="735" y="259"/>
                    <a:pt x="701" y="259"/>
                  </a:cubicBezTo>
                  <a:cubicBezTo>
                    <a:pt x="668" y="259"/>
                    <a:pt x="635" y="259"/>
                    <a:pt x="601" y="293"/>
                  </a:cubicBezTo>
                  <a:cubicBezTo>
                    <a:pt x="535" y="293"/>
                    <a:pt x="501" y="326"/>
                    <a:pt x="501" y="360"/>
                  </a:cubicBezTo>
                  <a:cubicBezTo>
                    <a:pt x="434" y="426"/>
                    <a:pt x="401" y="493"/>
                    <a:pt x="401" y="560"/>
                  </a:cubicBezTo>
                  <a:lnTo>
                    <a:pt x="401" y="460"/>
                  </a:lnTo>
                  <a:lnTo>
                    <a:pt x="168" y="560"/>
                  </a:lnTo>
                  <a:cubicBezTo>
                    <a:pt x="134" y="593"/>
                    <a:pt x="68" y="626"/>
                    <a:pt x="68" y="693"/>
                  </a:cubicBezTo>
                  <a:cubicBezTo>
                    <a:pt x="34" y="726"/>
                    <a:pt x="34" y="760"/>
                    <a:pt x="34" y="827"/>
                  </a:cubicBezTo>
                  <a:cubicBezTo>
                    <a:pt x="1" y="893"/>
                    <a:pt x="34" y="927"/>
                    <a:pt x="101" y="960"/>
                  </a:cubicBezTo>
                  <a:cubicBezTo>
                    <a:pt x="101" y="977"/>
                    <a:pt x="109" y="985"/>
                    <a:pt x="126" y="985"/>
                  </a:cubicBezTo>
                  <a:cubicBezTo>
                    <a:pt x="143" y="985"/>
                    <a:pt x="168" y="977"/>
                    <a:pt x="201" y="960"/>
                  </a:cubicBezTo>
                  <a:lnTo>
                    <a:pt x="201" y="1794"/>
                  </a:lnTo>
                  <a:cubicBezTo>
                    <a:pt x="134" y="1794"/>
                    <a:pt x="101" y="1861"/>
                    <a:pt x="101" y="1894"/>
                  </a:cubicBezTo>
                  <a:cubicBezTo>
                    <a:pt x="68" y="1927"/>
                    <a:pt x="68" y="1994"/>
                    <a:pt x="68" y="2027"/>
                  </a:cubicBezTo>
                  <a:cubicBezTo>
                    <a:pt x="34" y="2094"/>
                    <a:pt x="68" y="2127"/>
                    <a:pt x="101" y="2161"/>
                  </a:cubicBezTo>
                  <a:cubicBezTo>
                    <a:pt x="101" y="2178"/>
                    <a:pt x="118" y="2186"/>
                    <a:pt x="138" y="2186"/>
                  </a:cubicBezTo>
                  <a:cubicBezTo>
                    <a:pt x="159" y="2186"/>
                    <a:pt x="184" y="2178"/>
                    <a:pt x="201" y="2161"/>
                  </a:cubicBezTo>
                  <a:lnTo>
                    <a:pt x="401" y="2027"/>
                  </a:lnTo>
                  <a:cubicBezTo>
                    <a:pt x="468" y="1994"/>
                    <a:pt x="501" y="1961"/>
                    <a:pt x="535" y="1927"/>
                  </a:cubicBezTo>
                  <a:cubicBezTo>
                    <a:pt x="535" y="1861"/>
                    <a:pt x="568" y="1827"/>
                    <a:pt x="568" y="1761"/>
                  </a:cubicBezTo>
                  <a:cubicBezTo>
                    <a:pt x="568" y="1727"/>
                    <a:pt x="568" y="1694"/>
                    <a:pt x="535" y="1660"/>
                  </a:cubicBezTo>
                  <a:cubicBezTo>
                    <a:pt x="518" y="1644"/>
                    <a:pt x="501" y="1635"/>
                    <a:pt x="484" y="1635"/>
                  </a:cubicBezTo>
                  <a:cubicBezTo>
                    <a:pt x="468" y="1635"/>
                    <a:pt x="451" y="1644"/>
                    <a:pt x="434" y="1660"/>
                  </a:cubicBezTo>
                  <a:lnTo>
                    <a:pt x="434" y="927"/>
                  </a:lnTo>
                  <a:cubicBezTo>
                    <a:pt x="434" y="860"/>
                    <a:pt x="468" y="793"/>
                    <a:pt x="501" y="726"/>
                  </a:cubicBezTo>
                  <a:cubicBezTo>
                    <a:pt x="535" y="693"/>
                    <a:pt x="568" y="660"/>
                    <a:pt x="601" y="660"/>
                  </a:cubicBezTo>
                  <a:lnTo>
                    <a:pt x="668" y="660"/>
                  </a:lnTo>
                  <a:cubicBezTo>
                    <a:pt x="668" y="693"/>
                    <a:pt x="668" y="726"/>
                    <a:pt x="668" y="760"/>
                  </a:cubicBezTo>
                  <a:lnTo>
                    <a:pt x="668" y="1894"/>
                  </a:lnTo>
                  <a:lnTo>
                    <a:pt x="868" y="1761"/>
                  </a:lnTo>
                  <a:cubicBezTo>
                    <a:pt x="901" y="1727"/>
                    <a:pt x="968" y="1694"/>
                    <a:pt x="1002" y="1660"/>
                  </a:cubicBezTo>
                  <a:cubicBezTo>
                    <a:pt x="1002" y="1594"/>
                    <a:pt x="1002" y="1560"/>
                    <a:pt x="1035" y="1494"/>
                  </a:cubicBezTo>
                  <a:cubicBezTo>
                    <a:pt x="1035" y="1460"/>
                    <a:pt x="1002" y="1427"/>
                    <a:pt x="1002" y="1394"/>
                  </a:cubicBezTo>
                  <a:cubicBezTo>
                    <a:pt x="985" y="1377"/>
                    <a:pt x="968" y="1369"/>
                    <a:pt x="947" y="1369"/>
                  </a:cubicBezTo>
                  <a:cubicBezTo>
                    <a:pt x="926" y="1369"/>
                    <a:pt x="901" y="1377"/>
                    <a:pt x="868" y="1394"/>
                  </a:cubicBezTo>
                  <a:lnTo>
                    <a:pt x="868" y="693"/>
                  </a:lnTo>
                  <a:cubicBezTo>
                    <a:pt x="901" y="626"/>
                    <a:pt x="935" y="526"/>
                    <a:pt x="968" y="460"/>
                  </a:cubicBezTo>
                  <a:cubicBezTo>
                    <a:pt x="1002" y="460"/>
                    <a:pt x="1035" y="426"/>
                    <a:pt x="1035" y="393"/>
                  </a:cubicBezTo>
                  <a:lnTo>
                    <a:pt x="1102" y="393"/>
                  </a:lnTo>
                  <a:lnTo>
                    <a:pt x="1102" y="493"/>
                  </a:lnTo>
                  <a:lnTo>
                    <a:pt x="1102" y="1594"/>
                  </a:lnTo>
                  <a:lnTo>
                    <a:pt x="1335" y="1494"/>
                  </a:lnTo>
                  <a:cubicBezTo>
                    <a:pt x="1368" y="1460"/>
                    <a:pt x="1402" y="1427"/>
                    <a:pt x="1435" y="1360"/>
                  </a:cubicBezTo>
                  <a:cubicBezTo>
                    <a:pt x="1469" y="1327"/>
                    <a:pt x="1469" y="1260"/>
                    <a:pt x="1469" y="1227"/>
                  </a:cubicBezTo>
                  <a:cubicBezTo>
                    <a:pt x="1469" y="1193"/>
                    <a:pt x="1469" y="1127"/>
                    <a:pt x="1435" y="1127"/>
                  </a:cubicBezTo>
                  <a:cubicBezTo>
                    <a:pt x="1435" y="1110"/>
                    <a:pt x="1418" y="1102"/>
                    <a:pt x="1398" y="1102"/>
                  </a:cubicBezTo>
                  <a:cubicBezTo>
                    <a:pt x="1377" y="1102"/>
                    <a:pt x="1352" y="1110"/>
                    <a:pt x="1335" y="1127"/>
                  </a:cubicBezTo>
                  <a:lnTo>
                    <a:pt x="1335" y="326"/>
                  </a:lnTo>
                  <a:cubicBezTo>
                    <a:pt x="1335" y="226"/>
                    <a:pt x="1302" y="93"/>
                    <a:pt x="1235" y="26"/>
                  </a:cubicBezTo>
                  <a:cubicBezTo>
                    <a:pt x="1202" y="9"/>
                    <a:pt x="1168" y="1"/>
                    <a:pt x="11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4"/>
            <p:cNvSpPr/>
            <p:nvPr/>
          </p:nvSpPr>
          <p:spPr>
            <a:xfrm>
              <a:off x="3132400" y="1811750"/>
              <a:ext cx="32550" cy="50050"/>
            </a:xfrm>
            <a:custGeom>
              <a:rect b="b" l="l" r="r" t="t"/>
              <a:pathLst>
                <a:path extrusionOk="0" h="2002" w="1302">
                  <a:moveTo>
                    <a:pt x="1168" y="0"/>
                  </a:moveTo>
                  <a:cubicBezTo>
                    <a:pt x="1135" y="33"/>
                    <a:pt x="1102" y="67"/>
                    <a:pt x="1102" y="100"/>
                  </a:cubicBezTo>
                  <a:lnTo>
                    <a:pt x="1" y="1668"/>
                  </a:lnTo>
                  <a:lnTo>
                    <a:pt x="1102" y="2001"/>
                  </a:lnTo>
                  <a:lnTo>
                    <a:pt x="1168" y="2001"/>
                  </a:lnTo>
                  <a:cubicBezTo>
                    <a:pt x="1202" y="1968"/>
                    <a:pt x="1235" y="1935"/>
                    <a:pt x="1268" y="1868"/>
                  </a:cubicBezTo>
                  <a:cubicBezTo>
                    <a:pt x="1268" y="1835"/>
                    <a:pt x="1302" y="1801"/>
                    <a:pt x="1302" y="1735"/>
                  </a:cubicBezTo>
                  <a:cubicBezTo>
                    <a:pt x="1302" y="1701"/>
                    <a:pt x="1302" y="1668"/>
                    <a:pt x="1302" y="1668"/>
                  </a:cubicBezTo>
                  <a:cubicBezTo>
                    <a:pt x="1268" y="1635"/>
                    <a:pt x="1235" y="1601"/>
                    <a:pt x="1202" y="1601"/>
                  </a:cubicBezTo>
                  <a:lnTo>
                    <a:pt x="468" y="1401"/>
                  </a:lnTo>
                  <a:lnTo>
                    <a:pt x="1202" y="367"/>
                  </a:lnTo>
                  <a:cubicBezTo>
                    <a:pt x="1235" y="300"/>
                    <a:pt x="1268" y="267"/>
                    <a:pt x="1302" y="234"/>
                  </a:cubicBezTo>
                  <a:cubicBezTo>
                    <a:pt x="1302" y="200"/>
                    <a:pt x="1302" y="167"/>
                    <a:pt x="1302" y="133"/>
                  </a:cubicBezTo>
                  <a:cubicBezTo>
                    <a:pt x="1302" y="67"/>
                    <a:pt x="1268" y="33"/>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4"/>
            <p:cNvSpPr/>
            <p:nvPr/>
          </p:nvSpPr>
          <p:spPr>
            <a:xfrm>
              <a:off x="3172425" y="1781100"/>
              <a:ext cx="25050" cy="83200"/>
            </a:xfrm>
            <a:custGeom>
              <a:rect b="b" l="l" r="r" t="t"/>
              <a:pathLst>
                <a:path extrusionOk="0" h="3328" w="1002">
                  <a:moveTo>
                    <a:pt x="918" y="0"/>
                  </a:moveTo>
                  <a:cubicBezTo>
                    <a:pt x="902" y="0"/>
                    <a:pt x="885" y="9"/>
                    <a:pt x="868" y="25"/>
                  </a:cubicBezTo>
                  <a:cubicBezTo>
                    <a:pt x="835" y="25"/>
                    <a:pt x="835" y="59"/>
                    <a:pt x="802" y="92"/>
                  </a:cubicBezTo>
                  <a:cubicBezTo>
                    <a:pt x="802" y="125"/>
                    <a:pt x="768" y="192"/>
                    <a:pt x="768" y="225"/>
                  </a:cubicBezTo>
                  <a:lnTo>
                    <a:pt x="34" y="3061"/>
                  </a:lnTo>
                  <a:cubicBezTo>
                    <a:pt x="1" y="3127"/>
                    <a:pt x="1" y="3161"/>
                    <a:pt x="1" y="3227"/>
                  </a:cubicBezTo>
                  <a:cubicBezTo>
                    <a:pt x="1" y="3261"/>
                    <a:pt x="1" y="3294"/>
                    <a:pt x="34" y="3328"/>
                  </a:cubicBezTo>
                  <a:lnTo>
                    <a:pt x="134" y="3328"/>
                  </a:lnTo>
                  <a:cubicBezTo>
                    <a:pt x="134" y="3294"/>
                    <a:pt x="168" y="3261"/>
                    <a:pt x="201" y="3227"/>
                  </a:cubicBezTo>
                  <a:cubicBezTo>
                    <a:pt x="201" y="3194"/>
                    <a:pt x="234" y="3127"/>
                    <a:pt x="234" y="3094"/>
                  </a:cubicBezTo>
                  <a:lnTo>
                    <a:pt x="968" y="259"/>
                  </a:lnTo>
                  <a:cubicBezTo>
                    <a:pt x="968" y="225"/>
                    <a:pt x="1002" y="159"/>
                    <a:pt x="1002" y="125"/>
                  </a:cubicBezTo>
                  <a:cubicBezTo>
                    <a:pt x="1002" y="92"/>
                    <a:pt x="968" y="59"/>
                    <a:pt x="968" y="25"/>
                  </a:cubicBezTo>
                  <a:cubicBezTo>
                    <a:pt x="952" y="9"/>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4"/>
            <p:cNvSpPr/>
            <p:nvPr/>
          </p:nvSpPr>
          <p:spPr>
            <a:xfrm>
              <a:off x="3205800" y="1771700"/>
              <a:ext cx="26700" cy="63425"/>
            </a:xfrm>
            <a:custGeom>
              <a:rect b="b" l="l" r="r" t="t"/>
              <a:pathLst>
                <a:path extrusionOk="0" h="2537" w="1068">
                  <a:moveTo>
                    <a:pt x="667" y="1"/>
                  </a:moveTo>
                  <a:lnTo>
                    <a:pt x="234" y="234"/>
                  </a:lnTo>
                  <a:cubicBezTo>
                    <a:pt x="200" y="268"/>
                    <a:pt x="167" y="301"/>
                    <a:pt x="134" y="368"/>
                  </a:cubicBezTo>
                  <a:cubicBezTo>
                    <a:pt x="100" y="401"/>
                    <a:pt x="100" y="435"/>
                    <a:pt x="100" y="501"/>
                  </a:cubicBezTo>
                  <a:cubicBezTo>
                    <a:pt x="100" y="568"/>
                    <a:pt x="100" y="568"/>
                    <a:pt x="134" y="601"/>
                  </a:cubicBezTo>
                  <a:cubicBezTo>
                    <a:pt x="150" y="618"/>
                    <a:pt x="167" y="626"/>
                    <a:pt x="184" y="626"/>
                  </a:cubicBezTo>
                  <a:cubicBezTo>
                    <a:pt x="200" y="626"/>
                    <a:pt x="217" y="618"/>
                    <a:pt x="234" y="601"/>
                  </a:cubicBezTo>
                  <a:lnTo>
                    <a:pt x="434" y="501"/>
                  </a:lnTo>
                  <a:lnTo>
                    <a:pt x="434" y="2002"/>
                  </a:lnTo>
                  <a:lnTo>
                    <a:pt x="167" y="2169"/>
                  </a:lnTo>
                  <a:cubicBezTo>
                    <a:pt x="100" y="2202"/>
                    <a:pt x="67" y="2236"/>
                    <a:pt x="34" y="2269"/>
                  </a:cubicBezTo>
                  <a:cubicBezTo>
                    <a:pt x="34" y="2336"/>
                    <a:pt x="0" y="2369"/>
                    <a:pt x="0" y="2436"/>
                  </a:cubicBezTo>
                  <a:cubicBezTo>
                    <a:pt x="0" y="2469"/>
                    <a:pt x="0" y="2503"/>
                    <a:pt x="34" y="2536"/>
                  </a:cubicBezTo>
                  <a:cubicBezTo>
                    <a:pt x="67" y="2536"/>
                    <a:pt x="100" y="2536"/>
                    <a:pt x="167" y="2503"/>
                  </a:cubicBezTo>
                  <a:lnTo>
                    <a:pt x="934" y="2069"/>
                  </a:lnTo>
                  <a:cubicBezTo>
                    <a:pt x="968" y="2036"/>
                    <a:pt x="1034" y="2002"/>
                    <a:pt x="1034" y="1969"/>
                  </a:cubicBezTo>
                  <a:cubicBezTo>
                    <a:pt x="1068" y="1902"/>
                    <a:pt x="1068" y="1869"/>
                    <a:pt x="1068" y="1802"/>
                  </a:cubicBezTo>
                  <a:cubicBezTo>
                    <a:pt x="1068" y="1769"/>
                    <a:pt x="1068" y="1735"/>
                    <a:pt x="1034" y="1702"/>
                  </a:cubicBezTo>
                  <a:cubicBezTo>
                    <a:pt x="1034" y="1685"/>
                    <a:pt x="1026" y="1677"/>
                    <a:pt x="1009" y="1677"/>
                  </a:cubicBezTo>
                  <a:cubicBezTo>
                    <a:pt x="993" y="1677"/>
                    <a:pt x="968"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4"/>
            <p:cNvSpPr/>
            <p:nvPr/>
          </p:nvSpPr>
          <p:spPr>
            <a:xfrm>
              <a:off x="3239150" y="1766700"/>
              <a:ext cx="30050" cy="44550"/>
            </a:xfrm>
            <a:custGeom>
              <a:rect b="b" l="l" r="r" t="t"/>
              <a:pathLst>
                <a:path extrusionOk="0" h="1782" w="1202">
                  <a:moveTo>
                    <a:pt x="719" y="388"/>
                  </a:moveTo>
                  <a:cubicBezTo>
                    <a:pt x="774" y="388"/>
                    <a:pt x="831" y="413"/>
                    <a:pt x="868" y="468"/>
                  </a:cubicBezTo>
                  <a:cubicBezTo>
                    <a:pt x="935" y="534"/>
                    <a:pt x="968" y="635"/>
                    <a:pt x="935" y="735"/>
                  </a:cubicBezTo>
                  <a:cubicBezTo>
                    <a:pt x="935" y="868"/>
                    <a:pt x="901" y="968"/>
                    <a:pt x="834" y="1102"/>
                  </a:cubicBezTo>
                  <a:cubicBezTo>
                    <a:pt x="801" y="1235"/>
                    <a:pt x="701" y="1335"/>
                    <a:pt x="601" y="1402"/>
                  </a:cubicBezTo>
                  <a:cubicBezTo>
                    <a:pt x="568" y="1418"/>
                    <a:pt x="518" y="1427"/>
                    <a:pt x="468" y="1427"/>
                  </a:cubicBezTo>
                  <a:cubicBezTo>
                    <a:pt x="417" y="1427"/>
                    <a:pt x="367" y="1418"/>
                    <a:pt x="334" y="1402"/>
                  </a:cubicBezTo>
                  <a:cubicBezTo>
                    <a:pt x="267" y="1335"/>
                    <a:pt x="234" y="1235"/>
                    <a:pt x="234" y="1135"/>
                  </a:cubicBezTo>
                  <a:cubicBezTo>
                    <a:pt x="234" y="1001"/>
                    <a:pt x="267" y="868"/>
                    <a:pt x="334" y="735"/>
                  </a:cubicBezTo>
                  <a:cubicBezTo>
                    <a:pt x="401" y="601"/>
                    <a:pt x="468" y="501"/>
                    <a:pt x="601" y="434"/>
                  </a:cubicBezTo>
                  <a:cubicBezTo>
                    <a:pt x="631" y="404"/>
                    <a:pt x="674" y="388"/>
                    <a:pt x="719" y="388"/>
                  </a:cubicBezTo>
                  <a:close/>
                  <a:moveTo>
                    <a:pt x="901" y="1"/>
                  </a:moveTo>
                  <a:cubicBezTo>
                    <a:pt x="801" y="1"/>
                    <a:pt x="668" y="1"/>
                    <a:pt x="601" y="67"/>
                  </a:cubicBezTo>
                  <a:cubicBezTo>
                    <a:pt x="468" y="134"/>
                    <a:pt x="367" y="234"/>
                    <a:pt x="301" y="334"/>
                  </a:cubicBezTo>
                  <a:cubicBezTo>
                    <a:pt x="201" y="468"/>
                    <a:pt x="134" y="635"/>
                    <a:pt x="67" y="801"/>
                  </a:cubicBezTo>
                  <a:cubicBezTo>
                    <a:pt x="34" y="935"/>
                    <a:pt x="1" y="1102"/>
                    <a:pt x="1" y="1235"/>
                  </a:cubicBezTo>
                  <a:cubicBezTo>
                    <a:pt x="1" y="1368"/>
                    <a:pt x="34" y="1502"/>
                    <a:pt x="67" y="1602"/>
                  </a:cubicBezTo>
                  <a:cubicBezTo>
                    <a:pt x="134" y="1702"/>
                    <a:pt x="201" y="1735"/>
                    <a:pt x="301" y="1769"/>
                  </a:cubicBezTo>
                  <a:cubicBezTo>
                    <a:pt x="328" y="1778"/>
                    <a:pt x="354" y="1782"/>
                    <a:pt x="381" y="1782"/>
                  </a:cubicBezTo>
                  <a:cubicBezTo>
                    <a:pt x="454" y="1782"/>
                    <a:pt x="528" y="1751"/>
                    <a:pt x="601" y="1702"/>
                  </a:cubicBezTo>
                  <a:cubicBezTo>
                    <a:pt x="701" y="1635"/>
                    <a:pt x="801" y="1535"/>
                    <a:pt x="901" y="1435"/>
                  </a:cubicBezTo>
                  <a:cubicBezTo>
                    <a:pt x="1001" y="1302"/>
                    <a:pt x="1068" y="1168"/>
                    <a:pt x="1101" y="1001"/>
                  </a:cubicBezTo>
                  <a:cubicBezTo>
                    <a:pt x="1168" y="868"/>
                    <a:pt x="1168" y="735"/>
                    <a:pt x="1168" y="601"/>
                  </a:cubicBezTo>
                  <a:cubicBezTo>
                    <a:pt x="1201" y="468"/>
                    <a:pt x="1168" y="334"/>
                    <a:pt x="1101" y="201"/>
                  </a:cubicBezTo>
                  <a:cubicBezTo>
                    <a:pt x="1068" y="101"/>
                    <a:pt x="1001"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4"/>
            <p:cNvSpPr/>
            <p:nvPr/>
          </p:nvSpPr>
          <p:spPr>
            <a:xfrm>
              <a:off x="3274175" y="1743575"/>
              <a:ext cx="29225" cy="47800"/>
            </a:xfrm>
            <a:custGeom>
              <a:rect b="b" l="l" r="r" t="t"/>
              <a:pathLst>
                <a:path extrusionOk="0" h="1912" w="1169">
                  <a:moveTo>
                    <a:pt x="1051" y="0"/>
                  </a:moveTo>
                  <a:cubicBezTo>
                    <a:pt x="1035" y="0"/>
                    <a:pt x="1018" y="8"/>
                    <a:pt x="1001" y="25"/>
                  </a:cubicBezTo>
                  <a:cubicBezTo>
                    <a:pt x="968" y="25"/>
                    <a:pt x="935" y="58"/>
                    <a:pt x="935" y="125"/>
                  </a:cubicBezTo>
                  <a:cubicBezTo>
                    <a:pt x="868" y="92"/>
                    <a:pt x="834" y="92"/>
                    <a:pt x="768" y="92"/>
                  </a:cubicBezTo>
                  <a:cubicBezTo>
                    <a:pt x="701" y="125"/>
                    <a:pt x="634" y="159"/>
                    <a:pt x="601" y="159"/>
                  </a:cubicBezTo>
                  <a:cubicBezTo>
                    <a:pt x="401" y="292"/>
                    <a:pt x="267" y="459"/>
                    <a:pt x="167" y="659"/>
                  </a:cubicBezTo>
                  <a:cubicBezTo>
                    <a:pt x="67" y="892"/>
                    <a:pt x="1" y="1126"/>
                    <a:pt x="1" y="1359"/>
                  </a:cubicBezTo>
                  <a:cubicBezTo>
                    <a:pt x="1" y="1626"/>
                    <a:pt x="101" y="1826"/>
                    <a:pt x="201" y="1893"/>
                  </a:cubicBezTo>
                  <a:cubicBezTo>
                    <a:pt x="234" y="1904"/>
                    <a:pt x="275" y="1912"/>
                    <a:pt x="321" y="1912"/>
                  </a:cubicBezTo>
                  <a:cubicBezTo>
                    <a:pt x="412" y="1912"/>
                    <a:pt x="523" y="1882"/>
                    <a:pt x="634" y="1793"/>
                  </a:cubicBezTo>
                  <a:cubicBezTo>
                    <a:pt x="801" y="1726"/>
                    <a:pt x="968" y="1560"/>
                    <a:pt x="1068" y="1393"/>
                  </a:cubicBezTo>
                  <a:cubicBezTo>
                    <a:pt x="1135" y="1326"/>
                    <a:pt x="1168" y="1226"/>
                    <a:pt x="1168" y="1126"/>
                  </a:cubicBezTo>
                  <a:cubicBezTo>
                    <a:pt x="1168" y="1059"/>
                    <a:pt x="1168" y="1026"/>
                    <a:pt x="1135" y="992"/>
                  </a:cubicBezTo>
                  <a:lnTo>
                    <a:pt x="1068" y="992"/>
                  </a:lnTo>
                  <a:cubicBezTo>
                    <a:pt x="1035" y="1026"/>
                    <a:pt x="1001" y="1093"/>
                    <a:pt x="968" y="1126"/>
                  </a:cubicBezTo>
                  <a:cubicBezTo>
                    <a:pt x="935" y="1193"/>
                    <a:pt x="901" y="1226"/>
                    <a:pt x="868" y="1259"/>
                  </a:cubicBezTo>
                  <a:cubicBezTo>
                    <a:pt x="801" y="1359"/>
                    <a:pt x="734" y="1393"/>
                    <a:pt x="634" y="1459"/>
                  </a:cubicBezTo>
                  <a:cubicBezTo>
                    <a:pt x="537" y="1508"/>
                    <a:pt x="457" y="1539"/>
                    <a:pt x="395" y="1539"/>
                  </a:cubicBezTo>
                  <a:cubicBezTo>
                    <a:pt x="372" y="1539"/>
                    <a:pt x="352" y="1535"/>
                    <a:pt x="334" y="1526"/>
                  </a:cubicBezTo>
                  <a:cubicBezTo>
                    <a:pt x="267" y="1459"/>
                    <a:pt x="234" y="1326"/>
                    <a:pt x="234" y="1226"/>
                  </a:cubicBezTo>
                  <a:cubicBezTo>
                    <a:pt x="234" y="1093"/>
                    <a:pt x="267" y="959"/>
                    <a:pt x="334" y="826"/>
                  </a:cubicBezTo>
                  <a:cubicBezTo>
                    <a:pt x="401" y="692"/>
                    <a:pt x="468" y="592"/>
                    <a:pt x="601" y="525"/>
                  </a:cubicBezTo>
                  <a:cubicBezTo>
                    <a:pt x="648" y="502"/>
                    <a:pt x="695" y="478"/>
                    <a:pt x="754" y="478"/>
                  </a:cubicBezTo>
                  <a:cubicBezTo>
                    <a:pt x="779" y="478"/>
                    <a:pt x="805" y="482"/>
                    <a:pt x="834" y="492"/>
                  </a:cubicBezTo>
                  <a:cubicBezTo>
                    <a:pt x="868" y="492"/>
                    <a:pt x="901" y="525"/>
                    <a:pt x="901" y="592"/>
                  </a:cubicBezTo>
                  <a:cubicBezTo>
                    <a:pt x="901" y="626"/>
                    <a:pt x="901" y="659"/>
                    <a:pt x="935" y="692"/>
                  </a:cubicBezTo>
                  <a:lnTo>
                    <a:pt x="1001" y="692"/>
                  </a:lnTo>
                  <a:cubicBezTo>
                    <a:pt x="1035" y="659"/>
                    <a:pt x="1068" y="626"/>
                    <a:pt x="1101" y="592"/>
                  </a:cubicBezTo>
                  <a:cubicBezTo>
                    <a:pt x="1101" y="525"/>
                    <a:pt x="1135" y="459"/>
                    <a:pt x="1135" y="392"/>
                  </a:cubicBezTo>
                  <a:lnTo>
                    <a:pt x="1135" y="159"/>
                  </a:lnTo>
                  <a:cubicBezTo>
                    <a:pt x="1135" y="125"/>
                    <a:pt x="1101" y="58"/>
                    <a:pt x="1101" y="25"/>
                  </a:cubicBezTo>
                  <a:cubicBezTo>
                    <a:pt x="1085" y="8"/>
                    <a:pt x="1068" y="0"/>
                    <a:pt x="10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4"/>
            <p:cNvSpPr/>
            <p:nvPr/>
          </p:nvSpPr>
          <p:spPr>
            <a:xfrm>
              <a:off x="3308375" y="1725850"/>
              <a:ext cx="32550" cy="50050"/>
            </a:xfrm>
            <a:custGeom>
              <a:rect b="b" l="l" r="r" t="t"/>
              <a:pathLst>
                <a:path extrusionOk="0" h="2002" w="1302">
                  <a:moveTo>
                    <a:pt x="134" y="0"/>
                  </a:moveTo>
                  <a:cubicBezTo>
                    <a:pt x="100" y="34"/>
                    <a:pt x="67" y="67"/>
                    <a:pt x="67" y="100"/>
                  </a:cubicBezTo>
                  <a:cubicBezTo>
                    <a:pt x="34" y="134"/>
                    <a:pt x="0" y="200"/>
                    <a:pt x="34" y="267"/>
                  </a:cubicBezTo>
                  <a:cubicBezTo>
                    <a:pt x="0" y="267"/>
                    <a:pt x="0" y="300"/>
                    <a:pt x="34" y="334"/>
                  </a:cubicBezTo>
                  <a:cubicBezTo>
                    <a:pt x="34" y="367"/>
                    <a:pt x="67" y="367"/>
                    <a:pt x="100" y="367"/>
                  </a:cubicBezTo>
                  <a:lnTo>
                    <a:pt x="834" y="567"/>
                  </a:lnTo>
                  <a:lnTo>
                    <a:pt x="100" y="1635"/>
                  </a:lnTo>
                  <a:cubicBezTo>
                    <a:pt x="67" y="1668"/>
                    <a:pt x="34" y="1735"/>
                    <a:pt x="34" y="1768"/>
                  </a:cubicBezTo>
                  <a:cubicBezTo>
                    <a:pt x="0" y="1802"/>
                    <a:pt x="0" y="1835"/>
                    <a:pt x="34" y="1868"/>
                  </a:cubicBezTo>
                  <a:cubicBezTo>
                    <a:pt x="0" y="1902"/>
                    <a:pt x="34" y="1968"/>
                    <a:pt x="67" y="2002"/>
                  </a:cubicBezTo>
                  <a:lnTo>
                    <a:pt x="134" y="2002"/>
                  </a:lnTo>
                  <a:cubicBezTo>
                    <a:pt x="167" y="1968"/>
                    <a:pt x="200" y="1935"/>
                    <a:pt x="234" y="1868"/>
                  </a:cubicBezTo>
                  <a:lnTo>
                    <a:pt x="1301" y="300"/>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4"/>
            <p:cNvSpPr/>
            <p:nvPr/>
          </p:nvSpPr>
          <p:spPr>
            <a:xfrm>
              <a:off x="2027450" y="2554775"/>
              <a:ext cx="33375" cy="49225"/>
            </a:xfrm>
            <a:custGeom>
              <a:rect b="b" l="l" r="r" t="t"/>
              <a:pathLst>
                <a:path extrusionOk="0" h="1969" w="1335">
                  <a:moveTo>
                    <a:pt x="1201" y="0"/>
                  </a:moveTo>
                  <a:cubicBezTo>
                    <a:pt x="1168" y="34"/>
                    <a:pt x="1135" y="67"/>
                    <a:pt x="1135" y="100"/>
                  </a:cubicBezTo>
                  <a:lnTo>
                    <a:pt x="1" y="1668"/>
                  </a:lnTo>
                  <a:lnTo>
                    <a:pt x="1068" y="1968"/>
                  </a:lnTo>
                  <a:lnTo>
                    <a:pt x="1168" y="1968"/>
                  </a:lnTo>
                  <a:cubicBezTo>
                    <a:pt x="1201" y="1935"/>
                    <a:pt x="1235" y="1902"/>
                    <a:pt x="1235" y="1868"/>
                  </a:cubicBezTo>
                  <a:cubicBezTo>
                    <a:pt x="1268" y="1835"/>
                    <a:pt x="1268" y="1768"/>
                    <a:pt x="1268" y="1735"/>
                  </a:cubicBezTo>
                  <a:cubicBezTo>
                    <a:pt x="1302" y="1702"/>
                    <a:pt x="1302" y="1668"/>
                    <a:pt x="1268" y="1635"/>
                  </a:cubicBezTo>
                  <a:cubicBezTo>
                    <a:pt x="1268" y="1601"/>
                    <a:pt x="1235" y="1601"/>
                    <a:pt x="1201" y="1601"/>
                  </a:cubicBezTo>
                  <a:lnTo>
                    <a:pt x="468" y="1401"/>
                  </a:lnTo>
                  <a:lnTo>
                    <a:pt x="1268" y="334"/>
                  </a:lnTo>
                  <a:cubicBezTo>
                    <a:pt x="1268" y="301"/>
                    <a:pt x="1302" y="267"/>
                    <a:pt x="1335" y="200"/>
                  </a:cubicBezTo>
                  <a:cubicBezTo>
                    <a:pt x="1335" y="167"/>
                    <a:pt x="1335" y="134"/>
                    <a:pt x="1335" y="100"/>
                  </a:cubicBezTo>
                  <a:cubicBezTo>
                    <a:pt x="1335" y="67"/>
                    <a:pt x="1302" y="34"/>
                    <a:pt x="13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4"/>
            <p:cNvSpPr/>
            <p:nvPr/>
          </p:nvSpPr>
          <p:spPr>
            <a:xfrm>
              <a:off x="2066650" y="2533925"/>
              <a:ext cx="26700" cy="64025"/>
            </a:xfrm>
            <a:custGeom>
              <a:rect b="b" l="l" r="r" t="t"/>
              <a:pathLst>
                <a:path extrusionOk="0" h="2561" w="1068">
                  <a:moveTo>
                    <a:pt x="634" y="0"/>
                  </a:moveTo>
                  <a:lnTo>
                    <a:pt x="234" y="267"/>
                  </a:lnTo>
                  <a:cubicBezTo>
                    <a:pt x="167" y="301"/>
                    <a:pt x="134" y="334"/>
                    <a:pt x="100" y="367"/>
                  </a:cubicBezTo>
                  <a:cubicBezTo>
                    <a:pt x="100" y="434"/>
                    <a:pt x="67" y="467"/>
                    <a:pt x="67" y="534"/>
                  </a:cubicBezTo>
                  <a:cubicBezTo>
                    <a:pt x="67" y="567"/>
                    <a:pt x="100" y="601"/>
                    <a:pt x="100" y="634"/>
                  </a:cubicBezTo>
                  <a:cubicBezTo>
                    <a:pt x="110" y="644"/>
                    <a:pt x="120" y="648"/>
                    <a:pt x="131" y="648"/>
                  </a:cubicBezTo>
                  <a:cubicBezTo>
                    <a:pt x="156" y="648"/>
                    <a:pt x="187" y="624"/>
                    <a:pt x="234" y="601"/>
                  </a:cubicBezTo>
                  <a:lnTo>
                    <a:pt x="401" y="501"/>
                  </a:lnTo>
                  <a:lnTo>
                    <a:pt x="401" y="2035"/>
                  </a:lnTo>
                  <a:lnTo>
                    <a:pt x="134" y="2169"/>
                  </a:lnTo>
                  <a:cubicBezTo>
                    <a:pt x="100" y="2202"/>
                    <a:pt x="34" y="2235"/>
                    <a:pt x="34" y="2302"/>
                  </a:cubicBezTo>
                  <a:cubicBezTo>
                    <a:pt x="0" y="2335"/>
                    <a:pt x="0" y="2369"/>
                    <a:pt x="0" y="2435"/>
                  </a:cubicBezTo>
                  <a:cubicBezTo>
                    <a:pt x="0" y="2469"/>
                    <a:pt x="0" y="2502"/>
                    <a:pt x="34" y="2536"/>
                  </a:cubicBezTo>
                  <a:cubicBezTo>
                    <a:pt x="34" y="2552"/>
                    <a:pt x="50" y="2561"/>
                    <a:pt x="71" y="2561"/>
                  </a:cubicBezTo>
                  <a:cubicBezTo>
                    <a:pt x="92" y="2561"/>
                    <a:pt x="117" y="2552"/>
                    <a:pt x="134" y="2536"/>
                  </a:cubicBezTo>
                  <a:lnTo>
                    <a:pt x="901" y="2069"/>
                  </a:lnTo>
                  <a:cubicBezTo>
                    <a:pt x="968" y="2069"/>
                    <a:pt x="1001" y="2002"/>
                    <a:pt x="1034" y="1968"/>
                  </a:cubicBezTo>
                  <a:cubicBezTo>
                    <a:pt x="1034" y="1935"/>
                    <a:pt x="1068" y="1868"/>
                    <a:pt x="1068" y="1835"/>
                  </a:cubicBezTo>
                  <a:cubicBezTo>
                    <a:pt x="1068" y="1768"/>
                    <a:pt x="1068" y="1735"/>
                    <a:pt x="1034" y="1702"/>
                  </a:cubicBezTo>
                  <a:cubicBezTo>
                    <a:pt x="1018" y="1685"/>
                    <a:pt x="1001" y="1677"/>
                    <a:pt x="980" y="1677"/>
                  </a:cubicBezTo>
                  <a:cubicBezTo>
                    <a:pt x="959" y="1677"/>
                    <a:pt x="934" y="1685"/>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4"/>
            <p:cNvSpPr/>
            <p:nvPr/>
          </p:nvSpPr>
          <p:spPr>
            <a:xfrm>
              <a:off x="2100000" y="2530100"/>
              <a:ext cx="30050" cy="46450"/>
            </a:xfrm>
            <a:custGeom>
              <a:rect b="b" l="l" r="r" t="t"/>
              <a:pathLst>
                <a:path extrusionOk="0" h="1858" w="1202">
                  <a:moveTo>
                    <a:pt x="768" y="887"/>
                  </a:moveTo>
                  <a:lnTo>
                    <a:pt x="768" y="1054"/>
                  </a:lnTo>
                  <a:cubicBezTo>
                    <a:pt x="735" y="1121"/>
                    <a:pt x="668" y="1221"/>
                    <a:pt x="601" y="1288"/>
                  </a:cubicBezTo>
                  <a:cubicBezTo>
                    <a:pt x="534" y="1354"/>
                    <a:pt x="468" y="1388"/>
                    <a:pt x="401" y="1454"/>
                  </a:cubicBezTo>
                  <a:cubicBezTo>
                    <a:pt x="368" y="1488"/>
                    <a:pt x="301" y="1488"/>
                    <a:pt x="268" y="1488"/>
                  </a:cubicBezTo>
                  <a:cubicBezTo>
                    <a:pt x="234" y="1454"/>
                    <a:pt x="234" y="1454"/>
                    <a:pt x="234" y="1421"/>
                  </a:cubicBezTo>
                  <a:cubicBezTo>
                    <a:pt x="234" y="1354"/>
                    <a:pt x="268" y="1288"/>
                    <a:pt x="301" y="1254"/>
                  </a:cubicBezTo>
                  <a:cubicBezTo>
                    <a:pt x="334" y="1154"/>
                    <a:pt x="434" y="1054"/>
                    <a:pt x="534" y="1021"/>
                  </a:cubicBezTo>
                  <a:cubicBezTo>
                    <a:pt x="601" y="954"/>
                    <a:pt x="701" y="921"/>
                    <a:pt x="768" y="887"/>
                  </a:cubicBezTo>
                  <a:close/>
                  <a:moveTo>
                    <a:pt x="781" y="0"/>
                  </a:moveTo>
                  <a:cubicBezTo>
                    <a:pt x="724" y="0"/>
                    <a:pt x="652" y="23"/>
                    <a:pt x="568" y="87"/>
                  </a:cubicBezTo>
                  <a:cubicBezTo>
                    <a:pt x="501" y="120"/>
                    <a:pt x="434" y="153"/>
                    <a:pt x="401" y="187"/>
                  </a:cubicBezTo>
                  <a:cubicBezTo>
                    <a:pt x="334" y="253"/>
                    <a:pt x="268" y="287"/>
                    <a:pt x="234" y="354"/>
                  </a:cubicBezTo>
                  <a:cubicBezTo>
                    <a:pt x="201" y="387"/>
                    <a:pt x="167" y="420"/>
                    <a:pt x="134" y="454"/>
                  </a:cubicBezTo>
                  <a:cubicBezTo>
                    <a:pt x="134" y="454"/>
                    <a:pt x="101" y="487"/>
                    <a:pt x="101" y="520"/>
                  </a:cubicBezTo>
                  <a:cubicBezTo>
                    <a:pt x="101" y="554"/>
                    <a:pt x="101" y="554"/>
                    <a:pt x="101" y="587"/>
                  </a:cubicBezTo>
                  <a:cubicBezTo>
                    <a:pt x="101" y="620"/>
                    <a:pt x="101" y="687"/>
                    <a:pt x="134" y="720"/>
                  </a:cubicBezTo>
                  <a:lnTo>
                    <a:pt x="201" y="720"/>
                  </a:lnTo>
                  <a:cubicBezTo>
                    <a:pt x="234" y="687"/>
                    <a:pt x="268" y="654"/>
                    <a:pt x="301" y="620"/>
                  </a:cubicBezTo>
                  <a:cubicBezTo>
                    <a:pt x="368" y="554"/>
                    <a:pt x="468" y="487"/>
                    <a:pt x="568" y="420"/>
                  </a:cubicBezTo>
                  <a:cubicBezTo>
                    <a:pt x="634" y="387"/>
                    <a:pt x="701" y="387"/>
                    <a:pt x="735" y="387"/>
                  </a:cubicBezTo>
                  <a:cubicBezTo>
                    <a:pt x="768" y="387"/>
                    <a:pt x="768" y="420"/>
                    <a:pt x="768" y="487"/>
                  </a:cubicBezTo>
                  <a:lnTo>
                    <a:pt x="768" y="554"/>
                  </a:lnTo>
                  <a:cubicBezTo>
                    <a:pt x="701" y="554"/>
                    <a:pt x="601" y="587"/>
                    <a:pt x="534" y="654"/>
                  </a:cubicBezTo>
                  <a:cubicBezTo>
                    <a:pt x="234" y="854"/>
                    <a:pt x="34" y="1187"/>
                    <a:pt x="1" y="1554"/>
                  </a:cubicBezTo>
                  <a:cubicBezTo>
                    <a:pt x="1" y="1654"/>
                    <a:pt x="34" y="1755"/>
                    <a:pt x="101" y="1821"/>
                  </a:cubicBezTo>
                  <a:cubicBezTo>
                    <a:pt x="139" y="1847"/>
                    <a:pt x="177" y="1858"/>
                    <a:pt x="215" y="1858"/>
                  </a:cubicBezTo>
                  <a:cubicBezTo>
                    <a:pt x="277" y="1858"/>
                    <a:pt x="339" y="1829"/>
                    <a:pt x="401" y="1788"/>
                  </a:cubicBezTo>
                  <a:cubicBezTo>
                    <a:pt x="468" y="1755"/>
                    <a:pt x="534" y="1721"/>
                    <a:pt x="601" y="1654"/>
                  </a:cubicBezTo>
                  <a:cubicBezTo>
                    <a:pt x="668" y="1588"/>
                    <a:pt x="735" y="1521"/>
                    <a:pt x="768" y="1454"/>
                  </a:cubicBezTo>
                  <a:lnTo>
                    <a:pt x="768" y="1521"/>
                  </a:lnTo>
                  <a:lnTo>
                    <a:pt x="1035" y="1421"/>
                  </a:lnTo>
                  <a:cubicBezTo>
                    <a:pt x="1068" y="1388"/>
                    <a:pt x="1135" y="1354"/>
                    <a:pt x="1168" y="1288"/>
                  </a:cubicBezTo>
                  <a:cubicBezTo>
                    <a:pt x="1168" y="1254"/>
                    <a:pt x="1168" y="1187"/>
                    <a:pt x="1202" y="1154"/>
                  </a:cubicBezTo>
                  <a:cubicBezTo>
                    <a:pt x="1202" y="1121"/>
                    <a:pt x="1168" y="1054"/>
                    <a:pt x="1168" y="1054"/>
                  </a:cubicBezTo>
                  <a:cubicBezTo>
                    <a:pt x="1151" y="1037"/>
                    <a:pt x="1135" y="1029"/>
                    <a:pt x="1114" y="1029"/>
                  </a:cubicBezTo>
                  <a:cubicBezTo>
                    <a:pt x="1093" y="1029"/>
                    <a:pt x="1068" y="1037"/>
                    <a:pt x="1035" y="1054"/>
                  </a:cubicBezTo>
                  <a:lnTo>
                    <a:pt x="1001" y="1054"/>
                  </a:lnTo>
                  <a:lnTo>
                    <a:pt x="1001" y="354"/>
                  </a:lnTo>
                  <a:cubicBezTo>
                    <a:pt x="1001" y="187"/>
                    <a:pt x="968" y="87"/>
                    <a:pt x="868" y="20"/>
                  </a:cubicBezTo>
                  <a:cubicBezTo>
                    <a:pt x="844" y="8"/>
                    <a:pt x="815" y="0"/>
                    <a:pt x="7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4"/>
            <p:cNvSpPr/>
            <p:nvPr/>
          </p:nvSpPr>
          <p:spPr>
            <a:xfrm>
              <a:off x="2135025" y="2506600"/>
              <a:ext cx="26725" cy="50700"/>
            </a:xfrm>
            <a:custGeom>
              <a:rect b="b" l="l" r="r" t="t"/>
              <a:pathLst>
                <a:path extrusionOk="0" h="2028" w="1069">
                  <a:moveTo>
                    <a:pt x="951" y="1"/>
                  </a:moveTo>
                  <a:cubicBezTo>
                    <a:pt x="935" y="1"/>
                    <a:pt x="918" y="9"/>
                    <a:pt x="901" y="26"/>
                  </a:cubicBezTo>
                  <a:lnTo>
                    <a:pt x="868" y="59"/>
                  </a:lnTo>
                  <a:lnTo>
                    <a:pt x="835" y="126"/>
                  </a:lnTo>
                  <a:cubicBezTo>
                    <a:pt x="818" y="109"/>
                    <a:pt x="793" y="101"/>
                    <a:pt x="768" y="101"/>
                  </a:cubicBezTo>
                  <a:cubicBezTo>
                    <a:pt x="743" y="101"/>
                    <a:pt x="718" y="109"/>
                    <a:pt x="701" y="126"/>
                  </a:cubicBezTo>
                  <a:cubicBezTo>
                    <a:pt x="634" y="126"/>
                    <a:pt x="601" y="159"/>
                    <a:pt x="534" y="193"/>
                  </a:cubicBezTo>
                  <a:cubicBezTo>
                    <a:pt x="401" y="259"/>
                    <a:pt x="268" y="393"/>
                    <a:pt x="201" y="560"/>
                  </a:cubicBezTo>
                  <a:cubicBezTo>
                    <a:pt x="101" y="660"/>
                    <a:pt x="67" y="793"/>
                    <a:pt x="67" y="927"/>
                  </a:cubicBezTo>
                  <a:cubicBezTo>
                    <a:pt x="67" y="1027"/>
                    <a:pt x="101" y="1127"/>
                    <a:pt x="167" y="1193"/>
                  </a:cubicBezTo>
                  <a:cubicBezTo>
                    <a:pt x="195" y="1207"/>
                    <a:pt x="234" y="1215"/>
                    <a:pt x="282" y="1215"/>
                  </a:cubicBezTo>
                  <a:cubicBezTo>
                    <a:pt x="350" y="1215"/>
                    <a:pt x="437" y="1199"/>
                    <a:pt x="534" y="1160"/>
                  </a:cubicBezTo>
                  <a:cubicBezTo>
                    <a:pt x="601" y="1093"/>
                    <a:pt x="701" y="1093"/>
                    <a:pt x="768" y="1093"/>
                  </a:cubicBezTo>
                  <a:cubicBezTo>
                    <a:pt x="835" y="1093"/>
                    <a:pt x="835" y="1127"/>
                    <a:pt x="835" y="1160"/>
                  </a:cubicBezTo>
                  <a:cubicBezTo>
                    <a:pt x="835" y="1193"/>
                    <a:pt x="835" y="1227"/>
                    <a:pt x="801" y="1260"/>
                  </a:cubicBezTo>
                  <a:cubicBezTo>
                    <a:pt x="735" y="1360"/>
                    <a:pt x="634" y="1427"/>
                    <a:pt x="568" y="1494"/>
                  </a:cubicBezTo>
                  <a:cubicBezTo>
                    <a:pt x="501" y="1494"/>
                    <a:pt x="434" y="1527"/>
                    <a:pt x="401" y="1527"/>
                  </a:cubicBezTo>
                  <a:cubicBezTo>
                    <a:pt x="381" y="1537"/>
                    <a:pt x="365" y="1541"/>
                    <a:pt x="350" y="1541"/>
                  </a:cubicBezTo>
                  <a:cubicBezTo>
                    <a:pt x="315" y="1541"/>
                    <a:pt x="291" y="1517"/>
                    <a:pt x="268" y="1494"/>
                  </a:cubicBezTo>
                  <a:cubicBezTo>
                    <a:pt x="268" y="1460"/>
                    <a:pt x="234" y="1427"/>
                    <a:pt x="234" y="1427"/>
                  </a:cubicBezTo>
                  <a:cubicBezTo>
                    <a:pt x="217" y="1410"/>
                    <a:pt x="201" y="1402"/>
                    <a:pt x="188" y="1402"/>
                  </a:cubicBezTo>
                  <a:cubicBezTo>
                    <a:pt x="176" y="1402"/>
                    <a:pt x="167" y="1410"/>
                    <a:pt x="167" y="1427"/>
                  </a:cubicBezTo>
                  <a:cubicBezTo>
                    <a:pt x="101" y="1427"/>
                    <a:pt x="67" y="1494"/>
                    <a:pt x="67" y="1527"/>
                  </a:cubicBezTo>
                  <a:cubicBezTo>
                    <a:pt x="34" y="1594"/>
                    <a:pt x="1" y="1660"/>
                    <a:pt x="34" y="1727"/>
                  </a:cubicBezTo>
                  <a:lnTo>
                    <a:pt x="34" y="1861"/>
                  </a:lnTo>
                  <a:cubicBezTo>
                    <a:pt x="1" y="1894"/>
                    <a:pt x="34" y="1961"/>
                    <a:pt x="67" y="2027"/>
                  </a:cubicBezTo>
                  <a:lnTo>
                    <a:pt x="134" y="2027"/>
                  </a:lnTo>
                  <a:lnTo>
                    <a:pt x="167" y="1994"/>
                  </a:lnTo>
                  <a:lnTo>
                    <a:pt x="201" y="1927"/>
                  </a:lnTo>
                  <a:lnTo>
                    <a:pt x="368" y="1927"/>
                  </a:lnTo>
                  <a:cubicBezTo>
                    <a:pt x="434" y="1894"/>
                    <a:pt x="501" y="1894"/>
                    <a:pt x="534" y="1861"/>
                  </a:cubicBezTo>
                  <a:cubicBezTo>
                    <a:pt x="735" y="1761"/>
                    <a:pt x="868" y="1594"/>
                    <a:pt x="968" y="1427"/>
                  </a:cubicBezTo>
                  <a:cubicBezTo>
                    <a:pt x="1035" y="1327"/>
                    <a:pt x="1068" y="1193"/>
                    <a:pt x="1068" y="1060"/>
                  </a:cubicBezTo>
                  <a:cubicBezTo>
                    <a:pt x="1068" y="960"/>
                    <a:pt x="1068" y="893"/>
                    <a:pt x="1001" y="827"/>
                  </a:cubicBezTo>
                  <a:cubicBezTo>
                    <a:pt x="977" y="778"/>
                    <a:pt x="935" y="747"/>
                    <a:pt x="888" y="747"/>
                  </a:cubicBezTo>
                  <a:cubicBezTo>
                    <a:pt x="870" y="747"/>
                    <a:pt x="852" y="751"/>
                    <a:pt x="835" y="760"/>
                  </a:cubicBezTo>
                  <a:cubicBezTo>
                    <a:pt x="735" y="760"/>
                    <a:pt x="601" y="793"/>
                    <a:pt x="534" y="827"/>
                  </a:cubicBezTo>
                  <a:cubicBezTo>
                    <a:pt x="468" y="860"/>
                    <a:pt x="401" y="860"/>
                    <a:pt x="368" y="860"/>
                  </a:cubicBezTo>
                  <a:cubicBezTo>
                    <a:pt x="334" y="860"/>
                    <a:pt x="301" y="860"/>
                    <a:pt x="301" y="827"/>
                  </a:cubicBezTo>
                  <a:cubicBezTo>
                    <a:pt x="301" y="793"/>
                    <a:pt x="334" y="760"/>
                    <a:pt x="334" y="726"/>
                  </a:cubicBezTo>
                  <a:cubicBezTo>
                    <a:pt x="401" y="660"/>
                    <a:pt x="468" y="593"/>
                    <a:pt x="568" y="560"/>
                  </a:cubicBezTo>
                  <a:cubicBezTo>
                    <a:pt x="601" y="526"/>
                    <a:pt x="634" y="526"/>
                    <a:pt x="668" y="493"/>
                  </a:cubicBezTo>
                  <a:lnTo>
                    <a:pt x="801" y="493"/>
                  </a:lnTo>
                  <a:cubicBezTo>
                    <a:pt x="801" y="526"/>
                    <a:pt x="835" y="560"/>
                    <a:pt x="868" y="560"/>
                  </a:cubicBezTo>
                  <a:cubicBezTo>
                    <a:pt x="868" y="576"/>
                    <a:pt x="876" y="585"/>
                    <a:pt x="889" y="585"/>
                  </a:cubicBezTo>
                  <a:cubicBezTo>
                    <a:pt x="901" y="585"/>
                    <a:pt x="918" y="576"/>
                    <a:pt x="935" y="560"/>
                  </a:cubicBezTo>
                  <a:cubicBezTo>
                    <a:pt x="968" y="560"/>
                    <a:pt x="1001" y="493"/>
                    <a:pt x="1035" y="426"/>
                  </a:cubicBezTo>
                  <a:cubicBezTo>
                    <a:pt x="1035" y="393"/>
                    <a:pt x="1035" y="326"/>
                    <a:pt x="1035" y="259"/>
                  </a:cubicBezTo>
                  <a:lnTo>
                    <a:pt x="1035" y="193"/>
                  </a:lnTo>
                  <a:cubicBezTo>
                    <a:pt x="1035" y="126"/>
                    <a:pt x="1001" y="93"/>
                    <a:pt x="1001" y="26"/>
                  </a:cubicBezTo>
                  <a:cubicBezTo>
                    <a:pt x="985" y="9"/>
                    <a:pt x="968" y="1"/>
                    <a:pt x="9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4"/>
            <p:cNvSpPr/>
            <p:nvPr/>
          </p:nvSpPr>
          <p:spPr>
            <a:xfrm>
              <a:off x="2170050" y="2480550"/>
              <a:ext cx="30050" cy="51800"/>
            </a:xfrm>
            <a:custGeom>
              <a:rect b="b" l="l" r="r" t="t"/>
              <a:pathLst>
                <a:path extrusionOk="0" h="2072" w="1202">
                  <a:moveTo>
                    <a:pt x="368" y="1"/>
                  </a:moveTo>
                  <a:cubicBezTo>
                    <a:pt x="334" y="34"/>
                    <a:pt x="301" y="67"/>
                    <a:pt x="268" y="134"/>
                  </a:cubicBezTo>
                  <a:cubicBezTo>
                    <a:pt x="268" y="167"/>
                    <a:pt x="234" y="234"/>
                    <a:pt x="234" y="301"/>
                  </a:cubicBezTo>
                  <a:lnTo>
                    <a:pt x="234" y="634"/>
                  </a:lnTo>
                  <a:lnTo>
                    <a:pt x="167" y="668"/>
                  </a:lnTo>
                  <a:cubicBezTo>
                    <a:pt x="134" y="701"/>
                    <a:pt x="67" y="734"/>
                    <a:pt x="34" y="801"/>
                  </a:cubicBezTo>
                  <a:cubicBezTo>
                    <a:pt x="34" y="834"/>
                    <a:pt x="34" y="901"/>
                    <a:pt x="1" y="935"/>
                  </a:cubicBezTo>
                  <a:cubicBezTo>
                    <a:pt x="1" y="968"/>
                    <a:pt x="34" y="1001"/>
                    <a:pt x="34" y="1035"/>
                  </a:cubicBezTo>
                  <a:cubicBezTo>
                    <a:pt x="51" y="1051"/>
                    <a:pt x="67" y="1060"/>
                    <a:pt x="88" y="1060"/>
                  </a:cubicBezTo>
                  <a:cubicBezTo>
                    <a:pt x="109" y="1060"/>
                    <a:pt x="134" y="1051"/>
                    <a:pt x="167" y="1035"/>
                  </a:cubicBezTo>
                  <a:lnTo>
                    <a:pt x="234" y="1001"/>
                  </a:lnTo>
                  <a:lnTo>
                    <a:pt x="234" y="1768"/>
                  </a:lnTo>
                  <a:cubicBezTo>
                    <a:pt x="234" y="1869"/>
                    <a:pt x="268" y="1969"/>
                    <a:pt x="368" y="2035"/>
                  </a:cubicBezTo>
                  <a:cubicBezTo>
                    <a:pt x="393" y="2061"/>
                    <a:pt x="423" y="2072"/>
                    <a:pt x="459" y="2072"/>
                  </a:cubicBezTo>
                  <a:cubicBezTo>
                    <a:pt x="516" y="2072"/>
                    <a:pt x="585" y="2043"/>
                    <a:pt x="668" y="2002"/>
                  </a:cubicBezTo>
                  <a:cubicBezTo>
                    <a:pt x="768" y="1935"/>
                    <a:pt x="868" y="1869"/>
                    <a:pt x="935" y="1768"/>
                  </a:cubicBezTo>
                  <a:cubicBezTo>
                    <a:pt x="1035" y="1702"/>
                    <a:pt x="1101" y="1602"/>
                    <a:pt x="1168" y="1502"/>
                  </a:cubicBezTo>
                  <a:cubicBezTo>
                    <a:pt x="1168" y="1468"/>
                    <a:pt x="1202" y="1402"/>
                    <a:pt x="1202" y="1368"/>
                  </a:cubicBezTo>
                  <a:cubicBezTo>
                    <a:pt x="1202" y="1335"/>
                    <a:pt x="1168" y="1301"/>
                    <a:pt x="1168" y="1268"/>
                  </a:cubicBezTo>
                  <a:cubicBezTo>
                    <a:pt x="1151" y="1251"/>
                    <a:pt x="1135" y="1243"/>
                    <a:pt x="1118" y="1243"/>
                  </a:cubicBezTo>
                  <a:cubicBezTo>
                    <a:pt x="1101" y="1243"/>
                    <a:pt x="1085" y="1251"/>
                    <a:pt x="1068" y="1268"/>
                  </a:cubicBezTo>
                  <a:cubicBezTo>
                    <a:pt x="1035" y="1301"/>
                    <a:pt x="1001" y="1335"/>
                    <a:pt x="1001" y="1368"/>
                  </a:cubicBezTo>
                  <a:cubicBezTo>
                    <a:pt x="901" y="1468"/>
                    <a:pt x="801" y="1568"/>
                    <a:pt x="668" y="1668"/>
                  </a:cubicBezTo>
                  <a:cubicBezTo>
                    <a:pt x="601" y="1702"/>
                    <a:pt x="534" y="1702"/>
                    <a:pt x="501" y="1702"/>
                  </a:cubicBezTo>
                  <a:cubicBezTo>
                    <a:pt x="468" y="1668"/>
                    <a:pt x="468" y="1635"/>
                    <a:pt x="468" y="1568"/>
                  </a:cubicBezTo>
                  <a:lnTo>
                    <a:pt x="468" y="868"/>
                  </a:lnTo>
                  <a:lnTo>
                    <a:pt x="901" y="601"/>
                  </a:lnTo>
                  <a:cubicBezTo>
                    <a:pt x="935" y="601"/>
                    <a:pt x="968" y="534"/>
                    <a:pt x="1001" y="501"/>
                  </a:cubicBezTo>
                  <a:cubicBezTo>
                    <a:pt x="1035" y="468"/>
                    <a:pt x="1035" y="401"/>
                    <a:pt x="1035" y="334"/>
                  </a:cubicBezTo>
                  <a:cubicBezTo>
                    <a:pt x="1035" y="301"/>
                    <a:pt x="1035" y="267"/>
                    <a:pt x="1001" y="234"/>
                  </a:cubicBezTo>
                  <a:cubicBezTo>
                    <a:pt x="990" y="223"/>
                    <a:pt x="979" y="219"/>
                    <a:pt x="968" y="219"/>
                  </a:cubicBezTo>
                  <a:cubicBezTo>
                    <a:pt x="946" y="219"/>
                    <a:pt x="924" y="234"/>
                    <a:pt x="901" y="234"/>
                  </a:cubicBezTo>
                  <a:lnTo>
                    <a:pt x="468" y="501"/>
                  </a:lnTo>
                  <a:lnTo>
                    <a:pt x="468" y="167"/>
                  </a:lnTo>
                  <a:cubicBezTo>
                    <a:pt x="468" y="134"/>
                    <a:pt x="468" y="67"/>
                    <a:pt x="4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4"/>
            <p:cNvSpPr/>
            <p:nvPr/>
          </p:nvSpPr>
          <p:spPr>
            <a:xfrm>
              <a:off x="2200900" y="2466800"/>
              <a:ext cx="35900" cy="55275"/>
            </a:xfrm>
            <a:custGeom>
              <a:rect b="b" l="l" r="r" t="t"/>
              <a:pathLst>
                <a:path extrusionOk="0" h="2211" w="1436">
                  <a:moveTo>
                    <a:pt x="1093" y="0"/>
                  </a:moveTo>
                  <a:cubicBezTo>
                    <a:pt x="1060" y="0"/>
                    <a:pt x="1018" y="17"/>
                    <a:pt x="968" y="50"/>
                  </a:cubicBezTo>
                  <a:cubicBezTo>
                    <a:pt x="935" y="50"/>
                    <a:pt x="868" y="117"/>
                    <a:pt x="835" y="150"/>
                  </a:cubicBezTo>
                  <a:cubicBezTo>
                    <a:pt x="801" y="217"/>
                    <a:pt x="768" y="250"/>
                    <a:pt x="735" y="317"/>
                  </a:cubicBezTo>
                  <a:cubicBezTo>
                    <a:pt x="701" y="284"/>
                    <a:pt x="668" y="284"/>
                    <a:pt x="635" y="284"/>
                  </a:cubicBezTo>
                  <a:cubicBezTo>
                    <a:pt x="618" y="267"/>
                    <a:pt x="601" y="259"/>
                    <a:pt x="585" y="259"/>
                  </a:cubicBezTo>
                  <a:cubicBezTo>
                    <a:pt x="568" y="259"/>
                    <a:pt x="551" y="267"/>
                    <a:pt x="535" y="284"/>
                  </a:cubicBezTo>
                  <a:cubicBezTo>
                    <a:pt x="501" y="284"/>
                    <a:pt x="468" y="317"/>
                    <a:pt x="435" y="350"/>
                  </a:cubicBezTo>
                  <a:cubicBezTo>
                    <a:pt x="401" y="417"/>
                    <a:pt x="368" y="484"/>
                    <a:pt x="334" y="551"/>
                  </a:cubicBezTo>
                  <a:lnTo>
                    <a:pt x="334" y="450"/>
                  </a:lnTo>
                  <a:lnTo>
                    <a:pt x="168" y="617"/>
                  </a:lnTo>
                  <a:cubicBezTo>
                    <a:pt x="101" y="651"/>
                    <a:pt x="68" y="684"/>
                    <a:pt x="34" y="751"/>
                  </a:cubicBezTo>
                  <a:cubicBezTo>
                    <a:pt x="1" y="784"/>
                    <a:pt x="1" y="817"/>
                    <a:pt x="1" y="884"/>
                  </a:cubicBezTo>
                  <a:cubicBezTo>
                    <a:pt x="1" y="917"/>
                    <a:pt x="1" y="951"/>
                    <a:pt x="34" y="984"/>
                  </a:cubicBezTo>
                  <a:cubicBezTo>
                    <a:pt x="51" y="1001"/>
                    <a:pt x="68" y="1009"/>
                    <a:pt x="84" y="1009"/>
                  </a:cubicBezTo>
                  <a:cubicBezTo>
                    <a:pt x="101" y="1009"/>
                    <a:pt x="118" y="1001"/>
                    <a:pt x="134" y="984"/>
                  </a:cubicBezTo>
                  <a:lnTo>
                    <a:pt x="134" y="1818"/>
                  </a:lnTo>
                  <a:cubicBezTo>
                    <a:pt x="101" y="1851"/>
                    <a:pt x="68" y="1885"/>
                    <a:pt x="34" y="1952"/>
                  </a:cubicBezTo>
                  <a:cubicBezTo>
                    <a:pt x="1" y="1985"/>
                    <a:pt x="1" y="2018"/>
                    <a:pt x="1" y="2085"/>
                  </a:cubicBezTo>
                  <a:cubicBezTo>
                    <a:pt x="1" y="2118"/>
                    <a:pt x="1" y="2152"/>
                    <a:pt x="34" y="2185"/>
                  </a:cubicBezTo>
                  <a:cubicBezTo>
                    <a:pt x="51" y="2202"/>
                    <a:pt x="68" y="2210"/>
                    <a:pt x="88" y="2210"/>
                  </a:cubicBezTo>
                  <a:cubicBezTo>
                    <a:pt x="109" y="2210"/>
                    <a:pt x="134" y="2202"/>
                    <a:pt x="168" y="2185"/>
                  </a:cubicBezTo>
                  <a:lnTo>
                    <a:pt x="368" y="2052"/>
                  </a:lnTo>
                  <a:cubicBezTo>
                    <a:pt x="401" y="2018"/>
                    <a:pt x="435" y="1985"/>
                    <a:pt x="468" y="1952"/>
                  </a:cubicBezTo>
                  <a:cubicBezTo>
                    <a:pt x="501" y="1885"/>
                    <a:pt x="501" y="1851"/>
                    <a:pt x="501" y="1785"/>
                  </a:cubicBezTo>
                  <a:cubicBezTo>
                    <a:pt x="535" y="1751"/>
                    <a:pt x="501" y="1718"/>
                    <a:pt x="468" y="1685"/>
                  </a:cubicBezTo>
                  <a:cubicBezTo>
                    <a:pt x="468" y="1668"/>
                    <a:pt x="460" y="1660"/>
                    <a:pt x="443" y="1660"/>
                  </a:cubicBezTo>
                  <a:cubicBezTo>
                    <a:pt x="426" y="1660"/>
                    <a:pt x="401" y="1668"/>
                    <a:pt x="368" y="1685"/>
                  </a:cubicBezTo>
                  <a:lnTo>
                    <a:pt x="368" y="984"/>
                  </a:lnTo>
                  <a:cubicBezTo>
                    <a:pt x="401" y="917"/>
                    <a:pt x="435" y="851"/>
                    <a:pt x="468" y="784"/>
                  </a:cubicBezTo>
                  <a:cubicBezTo>
                    <a:pt x="468" y="751"/>
                    <a:pt x="501" y="717"/>
                    <a:pt x="535" y="684"/>
                  </a:cubicBezTo>
                  <a:lnTo>
                    <a:pt x="601" y="684"/>
                  </a:lnTo>
                  <a:cubicBezTo>
                    <a:pt x="601" y="717"/>
                    <a:pt x="601" y="751"/>
                    <a:pt x="601" y="784"/>
                  </a:cubicBezTo>
                  <a:lnTo>
                    <a:pt x="601" y="1885"/>
                  </a:lnTo>
                  <a:lnTo>
                    <a:pt x="801" y="1785"/>
                  </a:lnTo>
                  <a:cubicBezTo>
                    <a:pt x="868" y="1751"/>
                    <a:pt x="902" y="1718"/>
                    <a:pt x="935" y="1651"/>
                  </a:cubicBezTo>
                  <a:cubicBezTo>
                    <a:pt x="968" y="1618"/>
                    <a:pt x="968" y="1551"/>
                    <a:pt x="968" y="1518"/>
                  </a:cubicBezTo>
                  <a:cubicBezTo>
                    <a:pt x="968" y="1485"/>
                    <a:pt x="968" y="1418"/>
                    <a:pt x="935" y="1418"/>
                  </a:cubicBezTo>
                  <a:cubicBezTo>
                    <a:pt x="918" y="1401"/>
                    <a:pt x="902" y="1393"/>
                    <a:pt x="885" y="1393"/>
                  </a:cubicBezTo>
                  <a:cubicBezTo>
                    <a:pt x="868" y="1393"/>
                    <a:pt x="851" y="1401"/>
                    <a:pt x="835" y="1418"/>
                  </a:cubicBezTo>
                  <a:lnTo>
                    <a:pt x="835" y="684"/>
                  </a:lnTo>
                  <a:cubicBezTo>
                    <a:pt x="868" y="617"/>
                    <a:pt x="902" y="551"/>
                    <a:pt x="935" y="484"/>
                  </a:cubicBezTo>
                  <a:cubicBezTo>
                    <a:pt x="935" y="450"/>
                    <a:pt x="968" y="417"/>
                    <a:pt x="1002" y="417"/>
                  </a:cubicBezTo>
                  <a:lnTo>
                    <a:pt x="1068" y="417"/>
                  </a:lnTo>
                  <a:cubicBezTo>
                    <a:pt x="1068" y="450"/>
                    <a:pt x="1068" y="484"/>
                    <a:pt x="1068" y="517"/>
                  </a:cubicBezTo>
                  <a:lnTo>
                    <a:pt x="1068" y="1618"/>
                  </a:lnTo>
                  <a:lnTo>
                    <a:pt x="1268" y="1485"/>
                  </a:lnTo>
                  <a:cubicBezTo>
                    <a:pt x="1302" y="1451"/>
                    <a:pt x="1369" y="1418"/>
                    <a:pt x="1369" y="1384"/>
                  </a:cubicBezTo>
                  <a:cubicBezTo>
                    <a:pt x="1402" y="1318"/>
                    <a:pt x="1435" y="1284"/>
                    <a:pt x="1435" y="1218"/>
                  </a:cubicBezTo>
                  <a:cubicBezTo>
                    <a:pt x="1435" y="1184"/>
                    <a:pt x="1402" y="1151"/>
                    <a:pt x="1369" y="1118"/>
                  </a:cubicBezTo>
                  <a:cubicBezTo>
                    <a:pt x="1369" y="1101"/>
                    <a:pt x="1360" y="1093"/>
                    <a:pt x="1344" y="1093"/>
                  </a:cubicBezTo>
                  <a:cubicBezTo>
                    <a:pt x="1327" y="1093"/>
                    <a:pt x="1302" y="1101"/>
                    <a:pt x="1268" y="1118"/>
                  </a:cubicBezTo>
                  <a:lnTo>
                    <a:pt x="1268" y="350"/>
                  </a:lnTo>
                  <a:cubicBezTo>
                    <a:pt x="1302" y="217"/>
                    <a:pt x="1268" y="117"/>
                    <a:pt x="1168" y="50"/>
                  </a:cubicBezTo>
                  <a:cubicBezTo>
                    <a:pt x="1152" y="17"/>
                    <a:pt x="1127" y="0"/>
                    <a:pt x="10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4"/>
            <p:cNvSpPr/>
            <p:nvPr/>
          </p:nvSpPr>
          <p:spPr>
            <a:xfrm>
              <a:off x="2237600" y="2449375"/>
              <a:ext cx="30050" cy="44550"/>
            </a:xfrm>
            <a:custGeom>
              <a:rect b="b" l="l" r="r" t="t"/>
              <a:pathLst>
                <a:path extrusionOk="0" h="1782" w="1202">
                  <a:moveTo>
                    <a:pt x="719" y="400"/>
                  </a:moveTo>
                  <a:cubicBezTo>
                    <a:pt x="774" y="400"/>
                    <a:pt x="831" y="425"/>
                    <a:pt x="868" y="480"/>
                  </a:cubicBezTo>
                  <a:cubicBezTo>
                    <a:pt x="935" y="547"/>
                    <a:pt x="968" y="647"/>
                    <a:pt x="968" y="747"/>
                  </a:cubicBezTo>
                  <a:cubicBezTo>
                    <a:pt x="968" y="847"/>
                    <a:pt x="901" y="981"/>
                    <a:pt x="868" y="1114"/>
                  </a:cubicBezTo>
                  <a:cubicBezTo>
                    <a:pt x="801" y="1214"/>
                    <a:pt x="701" y="1314"/>
                    <a:pt x="601" y="1414"/>
                  </a:cubicBezTo>
                  <a:cubicBezTo>
                    <a:pt x="568" y="1431"/>
                    <a:pt x="518" y="1439"/>
                    <a:pt x="468" y="1439"/>
                  </a:cubicBezTo>
                  <a:cubicBezTo>
                    <a:pt x="418" y="1439"/>
                    <a:pt x="368" y="1431"/>
                    <a:pt x="334" y="1414"/>
                  </a:cubicBezTo>
                  <a:cubicBezTo>
                    <a:pt x="267" y="1348"/>
                    <a:pt x="234" y="1248"/>
                    <a:pt x="234" y="1147"/>
                  </a:cubicBezTo>
                  <a:cubicBezTo>
                    <a:pt x="234" y="1014"/>
                    <a:pt x="267" y="881"/>
                    <a:pt x="334" y="747"/>
                  </a:cubicBezTo>
                  <a:cubicBezTo>
                    <a:pt x="401" y="614"/>
                    <a:pt x="468" y="514"/>
                    <a:pt x="601" y="447"/>
                  </a:cubicBezTo>
                  <a:cubicBezTo>
                    <a:pt x="631" y="417"/>
                    <a:pt x="674" y="400"/>
                    <a:pt x="719" y="400"/>
                  </a:cubicBezTo>
                  <a:close/>
                  <a:moveTo>
                    <a:pt x="816" y="0"/>
                  </a:moveTo>
                  <a:cubicBezTo>
                    <a:pt x="734" y="0"/>
                    <a:pt x="650" y="31"/>
                    <a:pt x="601" y="80"/>
                  </a:cubicBezTo>
                  <a:cubicBezTo>
                    <a:pt x="468" y="147"/>
                    <a:pt x="368" y="247"/>
                    <a:pt x="301" y="347"/>
                  </a:cubicBezTo>
                  <a:cubicBezTo>
                    <a:pt x="201" y="480"/>
                    <a:pt x="134" y="647"/>
                    <a:pt x="101" y="781"/>
                  </a:cubicBezTo>
                  <a:cubicBezTo>
                    <a:pt x="34" y="947"/>
                    <a:pt x="1" y="1081"/>
                    <a:pt x="1" y="1248"/>
                  </a:cubicBezTo>
                  <a:cubicBezTo>
                    <a:pt x="1" y="1381"/>
                    <a:pt x="34" y="1481"/>
                    <a:pt x="101" y="1614"/>
                  </a:cubicBezTo>
                  <a:cubicBezTo>
                    <a:pt x="134" y="1681"/>
                    <a:pt x="201" y="1748"/>
                    <a:pt x="301" y="1781"/>
                  </a:cubicBezTo>
                  <a:cubicBezTo>
                    <a:pt x="401" y="1781"/>
                    <a:pt x="501" y="1781"/>
                    <a:pt x="601" y="1715"/>
                  </a:cubicBezTo>
                  <a:cubicBezTo>
                    <a:pt x="701" y="1648"/>
                    <a:pt x="801" y="1548"/>
                    <a:pt x="901" y="1448"/>
                  </a:cubicBezTo>
                  <a:cubicBezTo>
                    <a:pt x="1001" y="1314"/>
                    <a:pt x="1068" y="1147"/>
                    <a:pt x="1101" y="1014"/>
                  </a:cubicBezTo>
                  <a:cubicBezTo>
                    <a:pt x="1168" y="881"/>
                    <a:pt x="1168" y="747"/>
                    <a:pt x="1168" y="614"/>
                  </a:cubicBezTo>
                  <a:cubicBezTo>
                    <a:pt x="1201" y="447"/>
                    <a:pt x="1168" y="314"/>
                    <a:pt x="1101" y="213"/>
                  </a:cubicBezTo>
                  <a:cubicBezTo>
                    <a:pt x="1068" y="113"/>
                    <a:pt x="1001" y="47"/>
                    <a:pt x="901" y="13"/>
                  </a:cubicBezTo>
                  <a:cubicBezTo>
                    <a:pt x="874" y="4"/>
                    <a:pt x="845" y="0"/>
                    <a:pt x="81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4"/>
            <p:cNvSpPr/>
            <p:nvPr/>
          </p:nvSpPr>
          <p:spPr>
            <a:xfrm>
              <a:off x="2270950" y="2408825"/>
              <a:ext cx="34225" cy="66950"/>
            </a:xfrm>
            <a:custGeom>
              <a:rect b="b" l="l" r="r" t="t"/>
              <a:pathLst>
                <a:path extrusionOk="0" h="2678" w="1369">
                  <a:moveTo>
                    <a:pt x="718" y="1252"/>
                  </a:moveTo>
                  <a:cubicBezTo>
                    <a:pt x="760" y="1252"/>
                    <a:pt x="801" y="1268"/>
                    <a:pt x="835" y="1302"/>
                  </a:cubicBezTo>
                  <a:cubicBezTo>
                    <a:pt x="902" y="1368"/>
                    <a:pt x="935" y="1502"/>
                    <a:pt x="935" y="1602"/>
                  </a:cubicBezTo>
                  <a:cubicBezTo>
                    <a:pt x="935" y="1735"/>
                    <a:pt x="902" y="1869"/>
                    <a:pt x="835" y="2002"/>
                  </a:cubicBezTo>
                  <a:cubicBezTo>
                    <a:pt x="801" y="2102"/>
                    <a:pt x="701" y="2202"/>
                    <a:pt x="601" y="2269"/>
                  </a:cubicBezTo>
                  <a:cubicBezTo>
                    <a:pt x="551" y="2286"/>
                    <a:pt x="501" y="2294"/>
                    <a:pt x="455" y="2294"/>
                  </a:cubicBezTo>
                  <a:cubicBezTo>
                    <a:pt x="410" y="2294"/>
                    <a:pt x="368" y="2286"/>
                    <a:pt x="334" y="2269"/>
                  </a:cubicBezTo>
                  <a:cubicBezTo>
                    <a:pt x="268" y="2202"/>
                    <a:pt x="234" y="2102"/>
                    <a:pt x="268" y="2002"/>
                  </a:cubicBezTo>
                  <a:cubicBezTo>
                    <a:pt x="268" y="1869"/>
                    <a:pt x="301" y="1702"/>
                    <a:pt x="368" y="1602"/>
                  </a:cubicBezTo>
                  <a:cubicBezTo>
                    <a:pt x="401" y="1469"/>
                    <a:pt x="501" y="1368"/>
                    <a:pt x="601" y="1302"/>
                  </a:cubicBezTo>
                  <a:cubicBezTo>
                    <a:pt x="635" y="1268"/>
                    <a:pt x="676" y="1252"/>
                    <a:pt x="718" y="1252"/>
                  </a:cubicBezTo>
                  <a:close/>
                  <a:moveTo>
                    <a:pt x="1168" y="1"/>
                  </a:moveTo>
                  <a:lnTo>
                    <a:pt x="902" y="168"/>
                  </a:lnTo>
                  <a:cubicBezTo>
                    <a:pt x="868" y="168"/>
                    <a:pt x="835" y="234"/>
                    <a:pt x="801" y="268"/>
                  </a:cubicBezTo>
                  <a:cubicBezTo>
                    <a:pt x="768" y="301"/>
                    <a:pt x="768" y="368"/>
                    <a:pt x="768" y="434"/>
                  </a:cubicBezTo>
                  <a:cubicBezTo>
                    <a:pt x="735" y="468"/>
                    <a:pt x="768" y="501"/>
                    <a:pt x="801" y="535"/>
                  </a:cubicBezTo>
                  <a:cubicBezTo>
                    <a:pt x="801" y="551"/>
                    <a:pt x="818" y="560"/>
                    <a:pt x="839" y="560"/>
                  </a:cubicBezTo>
                  <a:cubicBezTo>
                    <a:pt x="860" y="560"/>
                    <a:pt x="885" y="551"/>
                    <a:pt x="902" y="535"/>
                  </a:cubicBezTo>
                  <a:lnTo>
                    <a:pt x="935" y="501"/>
                  </a:lnTo>
                  <a:lnTo>
                    <a:pt x="935" y="935"/>
                  </a:lnTo>
                  <a:cubicBezTo>
                    <a:pt x="911" y="911"/>
                    <a:pt x="871" y="888"/>
                    <a:pt x="826" y="888"/>
                  </a:cubicBezTo>
                  <a:cubicBezTo>
                    <a:pt x="807" y="888"/>
                    <a:pt x="788" y="892"/>
                    <a:pt x="768" y="901"/>
                  </a:cubicBezTo>
                  <a:cubicBezTo>
                    <a:pt x="735" y="901"/>
                    <a:pt x="668" y="901"/>
                    <a:pt x="601" y="935"/>
                  </a:cubicBezTo>
                  <a:cubicBezTo>
                    <a:pt x="435" y="1068"/>
                    <a:pt x="268" y="1235"/>
                    <a:pt x="201" y="1435"/>
                  </a:cubicBezTo>
                  <a:cubicBezTo>
                    <a:pt x="68" y="1635"/>
                    <a:pt x="34" y="1902"/>
                    <a:pt x="34" y="2136"/>
                  </a:cubicBezTo>
                  <a:cubicBezTo>
                    <a:pt x="1" y="2302"/>
                    <a:pt x="68" y="2469"/>
                    <a:pt x="168" y="2603"/>
                  </a:cubicBezTo>
                  <a:cubicBezTo>
                    <a:pt x="234" y="2653"/>
                    <a:pt x="309" y="2678"/>
                    <a:pt x="384" y="2678"/>
                  </a:cubicBezTo>
                  <a:cubicBezTo>
                    <a:pt x="460" y="2678"/>
                    <a:pt x="535" y="2653"/>
                    <a:pt x="601" y="2603"/>
                  </a:cubicBezTo>
                  <a:cubicBezTo>
                    <a:pt x="668" y="2569"/>
                    <a:pt x="735" y="2536"/>
                    <a:pt x="768" y="2469"/>
                  </a:cubicBezTo>
                  <a:cubicBezTo>
                    <a:pt x="835" y="2403"/>
                    <a:pt x="902" y="2336"/>
                    <a:pt x="935" y="2269"/>
                  </a:cubicBezTo>
                  <a:lnTo>
                    <a:pt x="935" y="2369"/>
                  </a:lnTo>
                  <a:lnTo>
                    <a:pt x="1202" y="2202"/>
                  </a:lnTo>
                  <a:cubicBezTo>
                    <a:pt x="1235" y="2169"/>
                    <a:pt x="1302" y="2136"/>
                    <a:pt x="1335" y="2069"/>
                  </a:cubicBezTo>
                  <a:cubicBezTo>
                    <a:pt x="1335" y="2036"/>
                    <a:pt x="1335" y="2002"/>
                    <a:pt x="1369" y="1936"/>
                  </a:cubicBezTo>
                  <a:cubicBezTo>
                    <a:pt x="1369" y="1902"/>
                    <a:pt x="1335" y="1869"/>
                    <a:pt x="1302" y="1835"/>
                  </a:cubicBezTo>
                  <a:cubicBezTo>
                    <a:pt x="1302" y="1819"/>
                    <a:pt x="1293" y="1810"/>
                    <a:pt x="1277" y="1810"/>
                  </a:cubicBezTo>
                  <a:cubicBezTo>
                    <a:pt x="1260" y="1810"/>
                    <a:pt x="1235" y="1819"/>
                    <a:pt x="1202" y="1835"/>
                  </a:cubicBezTo>
                  <a:lnTo>
                    <a:pt x="1168" y="1869"/>
                  </a:lnTo>
                  <a:lnTo>
                    <a:pt x="11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4"/>
            <p:cNvSpPr/>
            <p:nvPr/>
          </p:nvSpPr>
          <p:spPr>
            <a:xfrm>
              <a:off x="2306825" y="2408825"/>
              <a:ext cx="32550" cy="49850"/>
            </a:xfrm>
            <a:custGeom>
              <a:rect b="b" l="l" r="r" t="t"/>
              <a:pathLst>
                <a:path extrusionOk="0" h="1994" w="1302">
                  <a:moveTo>
                    <a:pt x="134" y="1"/>
                  </a:moveTo>
                  <a:cubicBezTo>
                    <a:pt x="100" y="34"/>
                    <a:pt x="67" y="68"/>
                    <a:pt x="34" y="101"/>
                  </a:cubicBezTo>
                  <a:cubicBezTo>
                    <a:pt x="34" y="134"/>
                    <a:pt x="34" y="201"/>
                    <a:pt x="0" y="234"/>
                  </a:cubicBezTo>
                  <a:cubicBezTo>
                    <a:pt x="0" y="268"/>
                    <a:pt x="0" y="301"/>
                    <a:pt x="0" y="334"/>
                  </a:cubicBezTo>
                  <a:cubicBezTo>
                    <a:pt x="34" y="334"/>
                    <a:pt x="67" y="368"/>
                    <a:pt x="100" y="368"/>
                  </a:cubicBezTo>
                  <a:lnTo>
                    <a:pt x="834" y="568"/>
                  </a:lnTo>
                  <a:lnTo>
                    <a:pt x="100" y="1635"/>
                  </a:lnTo>
                  <a:cubicBezTo>
                    <a:pt x="67" y="1669"/>
                    <a:pt x="34" y="1735"/>
                    <a:pt x="0" y="1769"/>
                  </a:cubicBezTo>
                  <a:cubicBezTo>
                    <a:pt x="0" y="1802"/>
                    <a:pt x="0" y="1835"/>
                    <a:pt x="0" y="1869"/>
                  </a:cubicBezTo>
                  <a:cubicBezTo>
                    <a:pt x="0" y="1902"/>
                    <a:pt x="34" y="1936"/>
                    <a:pt x="34" y="1969"/>
                  </a:cubicBezTo>
                  <a:cubicBezTo>
                    <a:pt x="50" y="1986"/>
                    <a:pt x="67" y="1994"/>
                    <a:pt x="84" y="1994"/>
                  </a:cubicBezTo>
                  <a:cubicBezTo>
                    <a:pt x="100" y="1994"/>
                    <a:pt x="117" y="1986"/>
                    <a:pt x="134" y="1969"/>
                  </a:cubicBezTo>
                  <a:cubicBezTo>
                    <a:pt x="167" y="1936"/>
                    <a:pt x="200" y="1902"/>
                    <a:pt x="234" y="1869"/>
                  </a:cubicBezTo>
                  <a:lnTo>
                    <a:pt x="1301" y="301"/>
                  </a:lnTo>
                  <a:lnTo>
                    <a:pt x="2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4"/>
            <p:cNvSpPr/>
            <p:nvPr/>
          </p:nvSpPr>
          <p:spPr>
            <a:xfrm>
              <a:off x="2341850" y="2373400"/>
              <a:ext cx="26700" cy="66325"/>
            </a:xfrm>
            <a:custGeom>
              <a:rect b="b" l="l" r="r" t="t"/>
              <a:pathLst>
                <a:path extrusionOk="0" h="2653" w="1068">
                  <a:moveTo>
                    <a:pt x="747" y="0"/>
                  </a:moveTo>
                  <a:cubicBezTo>
                    <a:pt x="692" y="0"/>
                    <a:pt x="634" y="17"/>
                    <a:pt x="567" y="50"/>
                  </a:cubicBezTo>
                  <a:cubicBezTo>
                    <a:pt x="434" y="117"/>
                    <a:pt x="367" y="217"/>
                    <a:pt x="300" y="284"/>
                  </a:cubicBezTo>
                  <a:cubicBezTo>
                    <a:pt x="200" y="417"/>
                    <a:pt x="167" y="517"/>
                    <a:pt x="134" y="651"/>
                  </a:cubicBezTo>
                  <a:cubicBezTo>
                    <a:pt x="67" y="751"/>
                    <a:pt x="67" y="851"/>
                    <a:pt x="67" y="951"/>
                  </a:cubicBezTo>
                  <a:cubicBezTo>
                    <a:pt x="67" y="984"/>
                    <a:pt x="67" y="1018"/>
                    <a:pt x="100" y="1051"/>
                  </a:cubicBezTo>
                  <a:lnTo>
                    <a:pt x="167" y="1051"/>
                  </a:lnTo>
                  <a:cubicBezTo>
                    <a:pt x="200" y="1018"/>
                    <a:pt x="234" y="984"/>
                    <a:pt x="234" y="984"/>
                  </a:cubicBezTo>
                  <a:cubicBezTo>
                    <a:pt x="267" y="917"/>
                    <a:pt x="267" y="884"/>
                    <a:pt x="267" y="851"/>
                  </a:cubicBezTo>
                  <a:cubicBezTo>
                    <a:pt x="300" y="784"/>
                    <a:pt x="300" y="684"/>
                    <a:pt x="334" y="651"/>
                  </a:cubicBezTo>
                  <a:cubicBezTo>
                    <a:pt x="401" y="551"/>
                    <a:pt x="467" y="450"/>
                    <a:pt x="534" y="417"/>
                  </a:cubicBezTo>
                  <a:cubicBezTo>
                    <a:pt x="584" y="400"/>
                    <a:pt x="626" y="392"/>
                    <a:pt x="659" y="392"/>
                  </a:cubicBezTo>
                  <a:cubicBezTo>
                    <a:pt x="692" y="392"/>
                    <a:pt x="717" y="400"/>
                    <a:pt x="734" y="417"/>
                  </a:cubicBezTo>
                  <a:cubicBezTo>
                    <a:pt x="801" y="450"/>
                    <a:pt x="834" y="517"/>
                    <a:pt x="801" y="584"/>
                  </a:cubicBezTo>
                  <a:cubicBezTo>
                    <a:pt x="801" y="684"/>
                    <a:pt x="801" y="751"/>
                    <a:pt x="734" y="851"/>
                  </a:cubicBezTo>
                  <a:cubicBezTo>
                    <a:pt x="667" y="1018"/>
                    <a:pt x="434" y="1518"/>
                    <a:pt x="0" y="2285"/>
                  </a:cubicBezTo>
                  <a:lnTo>
                    <a:pt x="0" y="2652"/>
                  </a:lnTo>
                  <a:lnTo>
                    <a:pt x="1034" y="2052"/>
                  </a:lnTo>
                  <a:lnTo>
                    <a:pt x="1034" y="1885"/>
                  </a:lnTo>
                  <a:cubicBezTo>
                    <a:pt x="1034" y="1818"/>
                    <a:pt x="1034" y="1785"/>
                    <a:pt x="1001" y="1718"/>
                  </a:cubicBezTo>
                  <a:cubicBezTo>
                    <a:pt x="1001" y="1701"/>
                    <a:pt x="993" y="1693"/>
                    <a:pt x="980" y="1693"/>
                  </a:cubicBezTo>
                  <a:cubicBezTo>
                    <a:pt x="968" y="1693"/>
                    <a:pt x="951" y="1701"/>
                    <a:pt x="934" y="1718"/>
                  </a:cubicBezTo>
                  <a:cubicBezTo>
                    <a:pt x="901" y="1751"/>
                    <a:pt x="868" y="1785"/>
                    <a:pt x="868" y="1818"/>
                  </a:cubicBezTo>
                  <a:lnTo>
                    <a:pt x="367" y="2118"/>
                  </a:lnTo>
                  <a:cubicBezTo>
                    <a:pt x="601" y="1685"/>
                    <a:pt x="734" y="1384"/>
                    <a:pt x="801" y="1218"/>
                  </a:cubicBezTo>
                  <a:cubicBezTo>
                    <a:pt x="901" y="1084"/>
                    <a:pt x="968" y="917"/>
                    <a:pt x="1001" y="751"/>
                  </a:cubicBezTo>
                  <a:cubicBezTo>
                    <a:pt x="1034" y="684"/>
                    <a:pt x="1034" y="584"/>
                    <a:pt x="1034" y="484"/>
                  </a:cubicBezTo>
                  <a:cubicBezTo>
                    <a:pt x="1068" y="317"/>
                    <a:pt x="1001" y="184"/>
                    <a:pt x="901" y="50"/>
                  </a:cubicBezTo>
                  <a:cubicBezTo>
                    <a:pt x="851" y="17"/>
                    <a:pt x="801" y="0"/>
                    <a:pt x="7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4"/>
            <p:cNvSpPr/>
            <p:nvPr/>
          </p:nvSpPr>
          <p:spPr>
            <a:xfrm>
              <a:off x="2378525" y="2353800"/>
              <a:ext cx="24225" cy="60400"/>
            </a:xfrm>
            <a:custGeom>
              <a:rect b="b" l="l" r="r" t="t"/>
              <a:pathLst>
                <a:path extrusionOk="0" h="2416" w="969">
                  <a:moveTo>
                    <a:pt x="564" y="384"/>
                  </a:moveTo>
                  <a:cubicBezTo>
                    <a:pt x="593" y="384"/>
                    <a:pt x="618" y="401"/>
                    <a:pt x="635" y="434"/>
                  </a:cubicBezTo>
                  <a:cubicBezTo>
                    <a:pt x="735" y="567"/>
                    <a:pt x="768" y="701"/>
                    <a:pt x="735" y="868"/>
                  </a:cubicBezTo>
                  <a:lnTo>
                    <a:pt x="735" y="1234"/>
                  </a:lnTo>
                  <a:cubicBezTo>
                    <a:pt x="735" y="1435"/>
                    <a:pt x="701" y="1601"/>
                    <a:pt x="668" y="1802"/>
                  </a:cubicBezTo>
                  <a:cubicBezTo>
                    <a:pt x="635" y="1868"/>
                    <a:pt x="568" y="1968"/>
                    <a:pt x="501" y="2002"/>
                  </a:cubicBezTo>
                  <a:cubicBezTo>
                    <a:pt x="451" y="2035"/>
                    <a:pt x="418" y="2052"/>
                    <a:pt x="393" y="2052"/>
                  </a:cubicBezTo>
                  <a:cubicBezTo>
                    <a:pt x="368" y="2052"/>
                    <a:pt x="351" y="2035"/>
                    <a:pt x="335" y="2002"/>
                  </a:cubicBezTo>
                  <a:cubicBezTo>
                    <a:pt x="234" y="1868"/>
                    <a:pt x="201" y="1735"/>
                    <a:pt x="201" y="1568"/>
                  </a:cubicBezTo>
                  <a:lnTo>
                    <a:pt x="201" y="1201"/>
                  </a:lnTo>
                  <a:cubicBezTo>
                    <a:pt x="201" y="1001"/>
                    <a:pt x="234" y="834"/>
                    <a:pt x="301" y="667"/>
                  </a:cubicBezTo>
                  <a:cubicBezTo>
                    <a:pt x="335" y="567"/>
                    <a:pt x="401" y="467"/>
                    <a:pt x="468" y="434"/>
                  </a:cubicBezTo>
                  <a:cubicBezTo>
                    <a:pt x="501" y="401"/>
                    <a:pt x="535" y="384"/>
                    <a:pt x="564" y="384"/>
                  </a:cubicBezTo>
                  <a:close/>
                  <a:moveTo>
                    <a:pt x="735" y="0"/>
                  </a:moveTo>
                  <a:cubicBezTo>
                    <a:pt x="635" y="0"/>
                    <a:pt x="568" y="0"/>
                    <a:pt x="501" y="67"/>
                  </a:cubicBezTo>
                  <a:cubicBezTo>
                    <a:pt x="301" y="167"/>
                    <a:pt x="168" y="367"/>
                    <a:pt x="134" y="567"/>
                  </a:cubicBezTo>
                  <a:cubicBezTo>
                    <a:pt x="34" y="801"/>
                    <a:pt x="1" y="1068"/>
                    <a:pt x="1" y="1301"/>
                  </a:cubicBezTo>
                  <a:lnTo>
                    <a:pt x="1" y="1701"/>
                  </a:lnTo>
                  <a:cubicBezTo>
                    <a:pt x="1" y="1835"/>
                    <a:pt x="1" y="2002"/>
                    <a:pt x="68" y="2168"/>
                  </a:cubicBezTo>
                  <a:cubicBezTo>
                    <a:pt x="101" y="2269"/>
                    <a:pt x="168" y="2335"/>
                    <a:pt x="268" y="2402"/>
                  </a:cubicBezTo>
                  <a:cubicBezTo>
                    <a:pt x="287" y="2412"/>
                    <a:pt x="307" y="2416"/>
                    <a:pt x="327" y="2416"/>
                  </a:cubicBezTo>
                  <a:cubicBezTo>
                    <a:pt x="376" y="2416"/>
                    <a:pt x="431" y="2392"/>
                    <a:pt x="501" y="2369"/>
                  </a:cubicBezTo>
                  <a:cubicBezTo>
                    <a:pt x="668" y="2235"/>
                    <a:pt x="802" y="2068"/>
                    <a:pt x="835" y="1835"/>
                  </a:cubicBezTo>
                  <a:cubicBezTo>
                    <a:pt x="935" y="1601"/>
                    <a:pt x="968" y="1368"/>
                    <a:pt x="968" y="1101"/>
                  </a:cubicBezTo>
                  <a:lnTo>
                    <a:pt x="968" y="734"/>
                  </a:lnTo>
                  <a:cubicBezTo>
                    <a:pt x="968" y="567"/>
                    <a:pt x="968" y="401"/>
                    <a:pt x="902" y="267"/>
                  </a:cubicBezTo>
                  <a:cubicBezTo>
                    <a:pt x="868" y="167"/>
                    <a:pt x="802" y="67"/>
                    <a:pt x="7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4"/>
            <p:cNvSpPr/>
            <p:nvPr/>
          </p:nvSpPr>
          <p:spPr>
            <a:xfrm>
              <a:off x="2411900" y="2333575"/>
              <a:ext cx="25875" cy="66100"/>
            </a:xfrm>
            <a:custGeom>
              <a:rect b="b" l="l" r="r" t="t"/>
              <a:pathLst>
                <a:path extrusionOk="0" h="2644" w="1035">
                  <a:moveTo>
                    <a:pt x="701" y="0"/>
                  </a:moveTo>
                  <a:cubicBezTo>
                    <a:pt x="642" y="0"/>
                    <a:pt x="584" y="25"/>
                    <a:pt x="534" y="75"/>
                  </a:cubicBezTo>
                  <a:cubicBezTo>
                    <a:pt x="434" y="109"/>
                    <a:pt x="334" y="209"/>
                    <a:pt x="267" y="309"/>
                  </a:cubicBezTo>
                  <a:cubicBezTo>
                    <a:pt x="200" y="409"/>
                    <a:pt x="134" y="509"/>
                    <a:pt x="100" y="642"/>
                  </a:cubicBezTo>
                  <a:cubicBezTo>
                    <a:pt x="67" y="743"/>
                    <a:pt x="34" y="843"/>
                    <a:pt x="34" y="943"/>
                  </a:cubicBezTo>
                  <a:cubicBezTo>
                    <a:pt x="34" y="976"/>
                    <a:pt x="34" y="1009"/>
                    <a:pt x="67" y="1043"/>
                  </a:cubicBezTo>
                  <a:lnTo>
                    <a:pt x="134" y="1043"/>
                  </a:lnTo>
                  <a:cubicBezTo>
                    <a:pt x="167" y="1009"/>
                    <a:pt x="200" y="1009"/>
                    <a:pt x="200" y="976"/>
                  </a:cubicBezTo>
                  <a:cubicBezTo>
                    <a:pt x="234" y="943"/>
                    <a:pt x="234" y="876"/>
                    <a:pt x="267" y="843"/>
                  </a:cubicBezTo>
                  <a:cubicBezTo>
                    <a:pt x="267" y="776"/>
                    <a:pt x="300" y="709"/>
                    <a:pt x="334" y="642"/>
                  </a:cubicBezTo>
                  <a:cubicBezTo>
                    <a:pt x="367" y="542"/>
                    <a:pt x="434" y="442"/>
                    <a:pt x="534" y="409"/>
                  </a:cubicBezTo>
                  <a:cubicBezTo>
                    <a:pt x="567" y="392"/>
                    <a:pt x="601" y="384"/>
                    <a:pt x="630" y="384"/>
                  </a:cubicBezTo>
                  <a:cubicBezTo>
                    <a:pt x="659" y="384"/>
                    <a:pt x="684" y="392"/>
                    <a:pt x="701" y="409"/>
                  </a:cubicBezTo>
                  <a:cubicBezTo>
                    <a:pt x="767" y="442"/>
                    <a:pt x="801" y="509"/>
                    <a:pt x="801" y="576"/>
                  </a:cubicBezTo>
                  <a:cubicBezTo>
                    <a:pt x="801" y="676"/>
                    <a:pt x="767" y="776"/>
                    <a:pt x="734" y="843"/>
                  </a:cubicBezTo>
                  <a:cubicBezTo>
                    <a:pt x="634" y="1043"/>
                    <a:pt x="401" y="1510"/>
                    <a:pt x="0" y="2277"/>
                  </a:cubicBezTo>
                  <a:lnTo>
                    <a:pt x="0" y="2644"/>
                  </a:lnTo>
                  <a:lnTo>
                    <a:pt x="1034" y="2043"/>
                  </a:lnTo>
                  <a:lnTo>
                    <a:pt x="1034" y="1877"/>
                  </a:lnTo>
                  <a:cubicBezTo>
                    <a:pt x="1034" y="1810"/>
                    <a:pt x="1001" y="1777"/>
                    <a:pt x="1001" y="1710"/>
                  </a:cubicBezTo>
                  <a:lnTo>
                    <a:pt x="901" y="1710"/>
                  </a:lnTo>
                  <a:cubicBezTo>
                    <a:pt x="868" y="1743"/>
                    <a:pt x="834" y="1777"/>
                    <a:pt x="834" y="1810"/>
                  </a:cubicBezTo>
                  <a:lnTo>
                    <a:pt x="334" y="2110"/>
                  </a:lnTo>
                  <a:cubicBezTo>
                    <a:pt x="534" y="1677"/>
                    <a:pt x="701" y="1376"/>
                    <a:pt x="801" y="1210"/>
                  </a:cubicBezTo>
                  <a:cubicBezTo>
                    <a:pt x="868" y="1076"/>
                    <a:pt x="934" y="909"/>
                    <a:pt x="968" y="776"/>
                  </a:cubicBezTo>
                  <a:cubicBezTo>
                    <a:pt x="1001" y="676"/>
                    <a:pt x="1001" y="576"/>
                    <a:pt x="1034" y="476"/>
                  </a:cubicBezTo>
                  <a:cubicBezTo>
                    <a:pt x="1034" y="309"/>
                    <a:pt x="1001" y="175"/>
                    <a:pt x="868" y="75"/>
                  </a:cubicBezTo>
                  <a:cubicBezTo>
                    <a:pt x="817" y="25"/>
                    <a:pt x="759" y="0"/>
                    <a:pt x="7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4"/>
            <p:cNvSpPr/>
            <p:nvPr/>
          </p:nvSpPr>
          <p:spPr>
            <a:xfrm>
              <a:off x="2447750" y="2314050"/>
              <a:ext cx="25050" cy="60125"/>
            </a:xfrm>
            <a:custGeom>
              <a:rect b="b" l="l" r="r" t="t"/>
              <a:pathLst>
                <a:path extrusionOk="0" h="2405" w="1002">
                  <a:moveTo>
                    <a:pt x="571" y="401"/>
                  </a:moveTo>
                  <a:cubicBezTo>
                    <a:pt x="601" y="401"/>
                    <a:pt x="629" y="417"/>
                    <a:pt x="668" y="456"/>
                  </a:cubicBezTo>
                  <a:cubicBezTo>
                    <a:pt x="734" y="556"/>
                    <a:pt x="768" y="723"/>
                    <a:pt x="768" y="856"/>
                  </a:cubicBezTo>
                  <a:lnTo>
                    <a:pt x="768" y="1223"/>
                  </a:lnTo>
                  <a:cubicBezTo>
                    <a:pt x="768" y="1423"/>
                    <a:pt x="734" y="1590"/>
                    <a:pt x="668" y="1790"/>
                  </a:cubicBezTo>
                  <a:cubicBezTo>
                    <a:pt x="634" y="1857"/>
                    <a:pt x="568" y="1957"/>
                    <a:pt x="501" y="1991"/>
                  </a:cubicBezTo>
                  <a:cubicBezTo>
                    <a:pt x="473" y="2019"/>
                    <a:pt x="445" y="2029"/>
                    <a:pt x="419" y="2029"/>
                  </a:cubicBezTo>
                  <a:cubicBezTo>
                    <a:pt x="384" y="2029"/>
                    <a:pt x="353" y="2010"/>
                    <a:pt x="334" y="1991"/>
                  </a:cubicBezTo>
                  <a:cubicBezTo>
                    <a:pt x="267" y="1857"/>
                    <a:pt x="201" y="1724"/>
                    <a:pt x="234" y="1557"/>
                  </a:cubicBezTo>
                  <a:lnTo>
                    <a:pt x="234" y="1190"/>
                  </a:lnTo>
                  <a:cubicBezTo>
                    <a:pt x="234" y="990"/>
                    <a:pt x="267" y="823"/>
                    <a:pt x="334" y="623"/>
                  </a:cubicBezTo>
                  <a:cubicBezTo>
                    <a:pt x="334" y="556"/>
                    <a:pt x="401" y="456"/>
                    <a:pt x="501" y="423"/>
                  </a:cubicBezTo>
                  <a:cubicBezTo>
                    <a:pt x="529" y="409"/>
                    <a:pt x="550" y="401"/>
                    <a:pt x="571" y="401"/>
                  </a:cubicBezTo>
                  <a:close/>
                  <a:moveTo>
                    <a:pt x="618" y="1"/>
                  </a:moveTo>
                  <a:cubicBezTo>
                    <a:pt x="579" y="1"/>
                    <a:pt x="540" y="17"/>
                    <a:pt x="501" y="56"/>
                  </a:cubicBezTo>
                  <a:cubicBezTo>
                    <a:pt x="301" y="156"/>
                    <a:pt x="167" y="356"/>
                    <a:pt x="134" y="590"/>
                  </a:cubicBezTo>
                  <a:cubicBezTo>
                    <a:pt x="34" y="823"/>
                    <a:pt x="1" y="1057"/>
                    <a:pt x="1" y="1290"/>
                  </a:cubicBezTo>
                  <a:lnTo>
                    <a:pt x="1" y="1690"/>
                  </a:lnTo>
                  <a:cubicBezTo>
                    <a:pt x="1" y="1857"/>
                    <a:pt x="34" y="2024"/>
                    <a:pt x="67" y="2157"/>
                  </a:cubicBezTo>
                  <a:cubicBezTo>
                    <a:pt x="101" y="2257"/>
                    <a:pt x="167" y="2357"/>
                    <a:pt x="267" y="2391"/>
                  </a:cubicBezTo>
                  <a:cubicBezTo>
                    <a:pt x="287" y="2401"/>
                    <a:pt x="309" y="2405"/>
                    <a:pt x="333" y="2405"/>
                  </a:cubicBezTo>
                  <a:cubicBezTo>
                    <a:pt x="390" y="2405"/>
                    <a:pt x="454" y="2381"/>
                    <a:pt x="501" y="2357"/>
                  </a:cubicBezTo>
                  <a:cubicBezTo>
                    <a:pt x="668" y="2224"/>
                    <a:pt x="801" y="2057"/>
                    <a:pt x="868" y="1824"/>
                  </a:cubicBezTo>
                  <a:cubicBezTo>
                    <a:pt x="935" y="1590"/>
                    <a:pt x="968" y="1357"/>
                    <a:pt x="1001" y="1123"/>
                  </a:cubicBezTo>
                  <a:lnTo>
                    <a:pt x="1001" y="723"/>
                  </a:lnTo>
                  <a:cubicBezTo>
                    <a:pt x="1001" y="556"/>
                    <a:pt x="968" y="389"/>
                    <a:pt x="901" y="256"/>
                  </a:cubicBezTo>
                  <a:cubicBezTo>
                    <a:pt x="835" y="123"/>
                    <a:pt x="768" y="22"/>
                    <a:pt x="701" y="22"/>
                  </a:cubicBezTo>
                  <a:cubicBezTo>
                    <a:pt x="673" y="9"/>
                    <a:pt x="646" y="1"/>
                    <a:pt x="6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4"/>
            <p:cNvSpPr/>
            <p:nvPr/>
          </p:nvSpPr>
          <p:spPr>
            <a:xfrm>
              <a:off x="2482775" y="2316275"/>
              <a:ext cx="23375" cy="21700"/>
            </a:xfrm>
            <a:custGeom>
              <a:rect b="b" l="l" r="r" t="t"/>
              <a:pathLst>
                <a:path extrusionOk="0" h="868" w="935">
                  <a:moveTo>
                    <a:pt x="935" y="0"/>
                  </a:moveTo>
                  <a:lnTo>
                    <a:pt x="1" y="534"/>
                  </a:lnTo>
                  <a:lnTo>
                    <a:pt x="1" y="867"/>
                  </a:lnTo>
                  <a:lnTo>
                    <a:pt x="935" y="334"/>
                  </a:lnTo>
                  <a:lnTo>
                    <a:pt x="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4"/>
            <p:cNvSpPr/>
            <p:nvPr/>
          </p:nvSpPr>
          <p:spPr>
            <a:xfrm>
              <a:off x="2516125" y="2274225"/>
              <a:ext cx="25050" cy="60425"/>
            </a:xfrm>
            <a:custGeom>
              <a:rect b="b" l="l" r="r" t="t"/>
              <a:pathLst>
                <a:path extrusionOk="0" h="2417" w="1002">
                  <a:moveTo>
                    <a:pt x="582" y="393"/>
                  </a:moveTo>
                  <a:cubicBezTo>
                    <a:pt x="617" y="393"/>
                    <a:pt x="648" y="409"/>
                    <a:pt x="668" y="448"/>
                  </a:cubicBezTo>
                  <a:cubicBezTo>
                    <a:pt x="735" y="581"/>
                    <a:pt x="768" y="715"/>
                    <a:pt x="768" y="848"/>
                  </a:cubicBezTo>
                  <a:lnTo>
                    <a:pt x="768" y="1215"/>
                  </a:lnTo>
                  <a:cubicBezTo>
                    <a:pt x="768" y="1382"/>
                    <a:pt x="735" y="1582"/>
                    <a:pt x="668" y="1749"/>
                  </a:cubicBezTo>
                  <a:cubicBezTo>
                    <a:pt x="635" y="1849"/>
                    <a:pt x="568" y="1916"/>
                    <a:pt x="501" y="1982"/>
                  </a:cubicBezTo>
                  <a:cubicBezTo>
                    <a:pt x="485" y="1999"/>
                    <a:pt x="451" y="2007"/>
                    <a:pt x="418" y="2007"/>
                  </a:cubicBezTo>
                  <a:cubicBezTo>
                    <a:pt x="384" y="2007"/>
                    <a:pt x="351" y="1999"/>
                    <a:pt x="334" y="1982"/>
                  </a:cubicBezTo>
                  <a:cubicBezTo>
                    <a:pt x="268" y="1849"/>
                    <a:pt x="234" y="1682"/>
                    <a:pt x="234" y="1549"/>
                  </a:cubicBezTo>
                  <a:lnTo>
                    <a:pt x="234" y="1182"/>
                  </a:lnTo>
                  <a:cubicBezTo>
                    <a:pt x="234" y="1015"/>
                    <a:pt x="268" y="815"/>
                    <a:pt x="334" y="648"/>
                  </a:cubicBezTo>
                  <a:cubicBezTo>
                    <a:pt x="368" y="548"/>
                    <a:pt x="435" y="481"/>
                    <a:pt x="501" y="415"/>
                  </a:cubicBezTo>
                  <a:cubicBezTo>
                    <a:pt x="529" y="401"/>
                    <a:pt x="557" y="393"/>
                    <a:pt x="582" y="393"/>
                  </a:cubicBezTo>
                  <a:close/>
                  <a:moveTo>
                    <a:pt x="669" y="0"/>
                  </a:moveTo>
                  <a:cubicBezTo>
                    <a:pt x="612" y="0"/>
                    <a:pt x="548" y="24"/>
                    <a:pt x="501" y="48"/>
                  </a:cubicBezTo>
                  <a:cubicBezTo>
                    <a:pt x="334" y="181"/>
                    <a:pt x="201" y="381"/>
                    <a:pt x="134" y="581"/>
                  </a:cubicBezTo>
                  <a:cubicBezTo>
                    <a:pt x="68" y="815"/>
                    <a:pt x="1" y="1048"/>
                    <a:pt x="1" y="1315"/>
                  </a:cubicBezTo>
                  <a:lnTo>
                    <a:pt x="1" y="1682"/>
                  </a:lnTo>
                  <a:cubicBezTo>
                    <a:pt x="1" y="1849"/>
                    <a:pt x="34" y="2016"/>
                    <a:pt x="101" y="2183"/>
                  </a:cubicBezTo>
                  <a:cubicBezTo>
                    <a:pt x="134" y="2316"/>
                    <a:pt x="201" y="2383"/>
                    <a:pt x="268" y="2416"/>
                  </a:cubicBezTo>
                  <a:cubicBezTo>
                    <a:pt x="368" y="2416"/>
                    <a:pt x="435" y="2416"/>
                    <a:pt x="501" y="2383"/>
                  </a:cubicBezTo>
                  <a:cubicBezTo>
                    <a:pt x="701" y="2249"/>
                    <a:pt x="801" y="2049"/>
                    <a:pt x="868" y="1849"/>
                  </a:cubicBezTo>
                  <a:cubicBezTo>
                    <a:pt x="968" y="1615"/>
                    <a:pt x="1002" y="1349"/>
                    <a:pt x="1002" y="1115"/>
                  </a:cubicBezTo>
                  <a:lnTo>
                    <a:pt x="1002" y="715"/>
                  </a:lnTo>
                  <a:cubicBezTo>
                    <a:pt x="1002" y="548"/>
                    <a:pt x="968" y="415"/>
                    <a:pt x="902" y="248"/>
                  </a:cubicBezTo>
                  <a:cubicBezTo>
                    <a:pt x="868" y="114"/>
                    <a:pt x="801" y="48"/>
                    <a:pt x="735" y="14"/>
                  </a:cubicBezTo>
                  <a:cubicBezTo>
                    <a:pt x="715" y="5"/>
                    <a:pt x="693" y="0"/>
                    <a:pt x="6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4"/>
            <p:cNvSpPr/>
            <p:nvPr/>
          </p:nvSpPr>
          <p:spPr>
            <a:xfrm>
              <a:off x="2549500" y="2251425"/>
              <a:ext cx="27525" cy="65175"/>
            </a:xfrm>
            <a:custGeom>
              <a:rect b="b" l="l" r="r" t="t"/>
              <a:pathLst>
                <a:path extrusionOk="0" h="2607" w="1101">
                  <a:moveTo>
                    <a:pt x="884" y="1"/>
                  </a:moveTo>
                  <a:cubicBezTo>
                    <a:pt x="867" y="1"/>
                    <a:pt x="851" y="9"/>
                    <a:pt x="834" y="26"/>
                  </a:cubicBezTo>
                  <a:lnTo>
                    <a:pt x="134" y="459"/>
                  </a:lnTo>
                  <a:lnTo>
                    <a:pt x="134" y="1460"/>
                  </a:lnTo>
                  <a:cubicBezTo>
                    <a:pt x="134" y="1493"/>
                    <a:pt x="134" y="1527"/>
                    <a:pt x="167" y="1593"/>
                  </a:cubicBezTo>
                  <a:lnTo>
                    <a:pt x="234" y="1593"/>
                  </a:lnTo>
                  <a:cubicBezTo>
                    <a:pt x="267" y="1560"/>
                    <a:pt x="300" y="1527"/>
                    <a:pt x="300" y="1527"/>
                  </a:cubicBezTo>
                  <a:cubicBezTo>
                    <a:pt x="367" y="1393"/>
                    <a:pt x="467" y="1293"/>
                    <a:pt x="601" y="1227"/>
                  </a:cubicBezTo>
                  <a:cubicBezTo>
                    <a:pt x="617" y="1210"/>
                    <a:pt x="651" y="1202"/>
                    <a:pt x="684" y="1202"/>
                  </a:cubicBezTo>
                  <a:cubicBezTo>
                    <a:pt x="717" y="1202"/>
                    <a:pt x="751" y="1210"/>
                    <a:pt x="767" y="1227"/>
                  </a:cubicBezTo>
                  <a:cubicBezTo>
                    <a:pt x="834" y="1293"/>
                    <a:pt x="867" y="1427"/>
                    <a:pt x="834" y="1527"/>
                  </a:cubicBezTo>
                  <a:cubicBezTo>
                    <a:pt x="834" y="1627"/>
                    <a:pt x="834" y="1760"/>
                    <a:pt x="767" y="1860"/>
                  </a:cubicBezTo>
                  <a:cubicBezTo>
                    <a:pt x="701" y="1960"/>
                    <a:pt x="601" y="2060"/>
                    <a:pt x="501" y="2127"/>
                  </a:cubicBezTo>
                  <a:cubicBezTo>
                    <a:pt x="434" y="2161"/>
                    <a:pt x="367" y="2194"/>
                    <a:pt x="300" y="2194"/>
                  </a:cubicBezTo>
                  <a:lnTo>
                    <a:pt x="134" y="2194"/>
                  </a:lnTo>
                  <a:cubicBezTo>
                    <a:pt x="100" y="2227"/>
                    <a:pt x="67" y="2261"/>
                    <a:pt x="34" y="2294"/>
                  </a:cubicBezTo>
                  <a:cubicBezTo>
                    <a:pt x="34" y="2327"/>
                    <a:pt x="0" y="2394"/>
                    <a:pt x="0" y="2427"/>
                  </a:cubicBezTo>
                  <a:cubicBezTo>
                    <a:pt x="0" y="2494"/>
                    <a:pt x="34" y="2561"/>
                    <a:pt x="100" y="2594"/>
                  </a:cubicBezTo>
                  <a:cubicBezTo>
                    <a:pt x="134" y="2603"/>
                    <a:pt x="169" y="2607"/>
                    <a:pt x="206" y="2607"/>
                  </a:cubicBezTo>
                  <a:cubicBezTo>
                    <a:pt x="315" y="2607"/>
                    <a:pt x="434" y="2569"/>
                    <a:pt x="534" y="2494"/>
                  </a:cubicBezTo>
                  <a:cubicBezTo>
                    <a:pt x="701" y="2394"/>
                    <a:pt x="834" y="2227"/>
                    <a:pt x="934" y="2060"/>
                  </a:cubicBezTo>
                  <a:cubicBezTo>
                    <a:pt x="1034" y="1860"/>
                    <a:pt x="1068" y="1627"/>
                    <a:pt x="1068" y="1393"/>
                  </a:cubicBezTo>
                  <a:cubicBezTo>
                    <a:pt x="1101" y="1227"/>
                    <a:pt x="1034" y="1060"/>
                    <a:pt x="934" y="926"/>
                  </a:cubicBezTo>
                  <a:cubicBezTo>
                    <a:pt x="879" y="871"/>
                    <a:pt x="814" y="846"/>
                    <a:pt x="750" y="846"/>
                  </a:cubicBezTo>
                  <a:cubicBezTo>
                    <a:pt x="697" y="846"/>
                    <a:pt x="646" y="863"/>
                    <a:pt x="601" y="893"/>
                  </a:cubicBezTo>
                  <a:cubicBezTo>
                    <a:pt x="501" y="960"/>
                    <a:pt x="434" y="1026"/>
                    <a:pt x="367" y="1093"/>
                  </a:cubicBezTo>
                  <a:lnTo>
                    <a:pt x="367" y="693"/>
                  </a:lnTo>
                  <a:lnTo>
                    <a:pt x="834" y="393"/>
                  </a:lnTo>
                  <a:cubicBezTo>
                    <a:pt x="867" y="359"/>
                    <a:pt x="901" y="326"/>
                    <a:pt x="934" y="259"/>
                  </a:cubicBezTo>
                  <a:cubicBezTo>
                    <a:pt x="968" y="226"/>
                    <a:pt x="968" y="159"/>
                    <a:pt x="968" y="126"/>
                  </a:cubicBezTo>
                  <a:cubicBezTo>
                    <a:pt x="968" y="92"/>
                    <a:pt x="968" y="26"/>
                    <a:pt x="934" y="26"/>
                  </a:cubicBezTo>
                  <a:cubicBezTo>
                    <a:pt x="917" y="9"/>
                    <a:pt x="901" y="1"/>
                    <a:pt x="8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4"/>
            <p:cNvSpPr/>
            <p:nvPr/>
          </p:nvSpPr>
          <p:spPr>
            <a:xfrm>
              <a:off x="2586175" y="2256225"/>
              <a:ext cx="23375" cy="21700"/>
            </a:xfrm>
            <a:custGeom>
              <a:rect b="b" l="l" r="r" t="t"/>
              <a:pathLst>
                <a:path extrusionOk="0" h="868" w="935">
                  <a:moveTo>
                    <a:pt x="935" y="0"/>
                  </a:moveTo>
                  <a:lnTo>
                    <a:pt x="1" y="568"/>
                  </a:lnTo>
                  <a:lnTo>
                    <a:pt x="1" y="868"/>
                  </a:lnTo>
                  <a:lnTo>
                    <a:pt x="935" y="334"/>
                  </a:lnTo>
                  <a:lnTo>
                    <a:pt x="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4"/>
            <p:cNvSpPr/>
            <p:nvPr/>
          </p:nvSpPr>
          <p:spPr>
            <a:xfrm>
              <a:off x="2618700" y="2214100"/>
              <a:ext cx="25875" cy="66325"/>
            </a:xfrm>
            <a:custGeom>
              <a:rect b="b" l="l" r="r" t="t"/>
              <a:pathLst>
                <a:path extrusionOk="0" h="2653" w="1035">
                  <a:moveTo>
                    <a:pt x="701" y="1"/>
                  </a:moveTo>
                  <a:cubicBezTo>
                    <a:pt x="643" y="1"/>
                    <a:pt x="585" y="18"/>
                    <a:pt x="535" y="51"/>
                  </a:cubicBezTo>
                  <a:cubicBezTo>
                    <a:pt x="434" y="118"/>
                    <a:pt x="334" y="218"/>
                    <a:pt x="268" y="284"/>
                  </a:cubicBezTo>
                  <a:cubicBezTo>
                    <a:pt x="201" y="418"/>
                    <a:pt x="134" y="518"/>
                    <a:pt x="101" y="651"/>
                  </a:cubicBezTo>
                  <a:cubicBezTo>
                    <a:pt x="68" y="751"/>
                    <a:pt x="34" y="852"/>
                    <a:pt x="34" y="952"/>
                  </a:cubicBezTo>
                  <a:cubicBezTo>
                    <a:pt x="34" y="985"/>
                    <a:pt x="34" y="1018"/>
                    <a:pt x="68" y="1052"/>
                  </a:cubicBezTo>
                  <a:lnTo>
                    <a:pt x="134" y="1052"/>
                  </a:lnTo>
                  <a:cubicBezTo>
                    <a:pt x="168" y="1018"/>
                    <a:pt x="201" y="985"/>
                    <a:pt x="201" y="985"/>
                  </a:cubicBezTo>
                  <a:cubicBezTo>
                    <a:pt x="234" y="918"/>
                    <a:pt x="234" y="885"/>
                    <a:pt x="268" y="852"/>
                  </a:cubicBezTo>
                  <a:cubicBezTo>
                    <a:pt x="268" y="785"/>
                    <a:pt x="301" y="685"/>
                    <a:pt x="334" y="618"/>
                  </a:cubicBezTo>
                  <a:cubicBezTo>
                    <a:pt x="368" y="551"/>
                    <a:pt x="434" y="451"/>
                    <a:pt x="535" y="418"/>
                  </a:cubicBezTo>
                  <a:cubicBezTo>
                    <a:pt x="568" y="401"/>
                    <a:pt x="601" y="393"/>
                    <a:pt x="630" y="393"/>
                  </a:cubicBezTo>
                  <a:cubicBezTo>
                    <a:pt x="660" y="393"/>
                    <a:pt x="685" y="401"/>
                    <a:pt x="701" y="418"/>
                  </a:cubicBezTo>
                  <a:cubicBezTo>
                    <a:pt x="768" y="451"/>
                    <a:pt x="801" y="518"/>
                    <a:pt x="801" y="585"/>
                  </a:cubicBezTo>
                  <a:cubicBezTo>
                    <a:pt x="768" y="685"/>
                    <a:pt x="768" y="751"/>
                    <a:pt x="735" y="852"/>
                  </a:cubicBezTo>
                  <a:cubicBezTo>
                    <a:pt x="635" y="1052"/>
                    <a:pt x="401" y="1519"/>
                    <a:pt x="1" y="2286"/>
                  </a:cubicBezTo>
                  <a:lnTo>
                    <a:pt x="1" y="2653"/>
                  </a:lnTo>
                  <a:lnTo>
                    <a:pt x="1002" y="2052"/>
                  </a:lnTo>
                  <a:lnTo>
                    <a:pt x="1002" y="1886"/>
                  </a:lnTo>
                  <a:cubicBezTo>
                    <a:pt x="1035" y="1819"/>
                    <a:pt x="1002" y="1752"/>
                    <a:pt x="1002" y="1719"/>
                  </a:cubicBezTo>
                  <a:lnTo>
                    <a:pt x="901" y="1719"/>
                  </a:lnTo>
                  <a:cubicBezTo>
                    <a:pt x="868" y="1719"/>
                    <a:pt x="835" y="1752"/>
                    <a:pt x="835" y="1819"/>
                  </a:cubicBezTo>
                  <a:lnTo>
                    <a:pt x="334" y="2086"/>
                  </a:lnTo>
                  <a:cubicBezTo>
                    <a:pt x="568" y="1652"/>
                    <a:pt x="701" y="1385"/>
                    <a:pt x="801" y="1218"/>
                  </a:cubicBezTo>
                  <a:cubicBezTo>
                    <a:pt x="868" y="1085"/>
                    <a:pt x="935" y="918"/>
                    <a:pt x="968" y="751"/>
                  </a:cubicBezTo>
                  <a:cubicBezTo>
                    <a:pt x="1002" y="685"/>
                    <a:pt x="1002" y="585"/>
                    <a:pt x="1002" y="485"/>
                  </a:cubicBezTo>
                  <a:cubicBezTo>
                    <a:pt x="1035" y="318"/>
                    <a:pt x="968" y="184"/>
                    <a:pt x="868" y="51"/>
                  </a:cubicBezTo>
                  <a:cubicBezTo>
                    <a:pt x="818" y="18"/>
                    <a:pt x="760" y="1"/>
                    <a:pt x="7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4"/>
            <p:cNvSpPr/>
            <p:nvPr/>
          </p:nvSpPr>
          <p:spPr>
            <a:xfrm>
              <a:off x="2654575" y="2194175"/>
              <a:ext cx="25025" cy="60400"/>
            </a:xfrm>
            <a:custGeom>
              <a:rect b="b" l="l" r="r" t="t"/>
              <a:pathLst>
                <a:path extrusionOk="0" h="2416" w="1001">
                  <a:moveTo>
                    <a:pt x="558" y="400"/>
                  </a:moveTo>
                  <a:cubicBezTo>
                    <a:pt x="603" y="400"/>
                    <a:pt x="644" y="424"/>
                    <a:pt x="667" y="448"/>
                  </a:cubicBezTo>
                  <a:cubicBezTo>
                    <a:pt x="734" y="581"/>
                    <a:pt x="767" y="715"/>
                    <a:pt x="767" y="881"/>
                  </a:cubicBezTo>
                  <a:lnTo>
                    <a:pt x="767" y="1282"/>
                  </a:lnTo>
                  <a:cubicBezTo>
                    <a:pt x="767" y="1448"/>
                    <a:pt x="734" y="1649"/>
                    <a:pt x="667" y="1815"/>
                  </a:cubicBezTo>
                  <a:cubicBezTo>
                    <a:pt x="634" y="1915"/>
                    <a:pt x="567" y="1982"/>
                    <a:pt x="501" y="2049"/>
                  </a:cubicBezTo>
                  <a:cubicBezTo>
                    <a:pt x="473" y="2063"/>
                    <a:pt x="445" y="2071"/>
                    <a:pt x="420" y="2071"/>
                  </a:cubicBezTo>
                  <a:cubicBezTo>
                    <a:pt x="384" y="2071"/>
                    <a:pt x="353" y="2055"/>
                    <a:pt x="334" y="2015"/>
                  </a:cubicBezTo>
                  <a:cubicBezTo>
                    <a:pt x="267" y="1882"/>
                    <a:pt x="200" y="1749"/>
                    <a:pt x="234" y="1582"/>
                  </a:cubicBezTo>
                  <a:lnTo>
                    <a:pt x="234" y="1215"/>
                  </a:lnTo>
                  <a:cubicBezTo>
                    <a:pt x="234" y="1015"/>
                    <a:pt x="267" y="815"/>
                    <a:pt x="334" y="648"/>
                  </a:cubicBezTo>
                  <a:cubicBezTo>
                    <a:pt x="334" y="548"/>
                    <a:pt x="400" y="481"/>
                    <a:pt x="501" y="414"/>
                  </a:cubicBezTo>
                  <a:cubicBezTo>
                    <a:pt x="520" y="405"/>
                    <a:pt x="540" y="400"/>
                    <a:pt x="558" y="400"/>
                  </a:cubicBezTo>
                  <a:close/>
                  <a:moveTo>
                    <a:pt x="654" y="0"/>
                  </a:moveTo>
                  <a:cubicBezTo>
                    <a:pt x="595" y="0"/>
                    <a:pt x="548" y="24"/>
                    <a:pt x="501" y="47"/>
                  </a:cubicBezTo>
                  <a:cubicBezTo>
                    <a:pt x="300" y="181"/>
                    <a:pt x="167" y="381"/>
                    <a:pt x="134" y="581"/>
                  </a:cubicBezTo>
                  <a:cubicBezTo>
                    <a:pt x="34" y="815"/>
                    <a:pt x="0" y="1048"/>
                    <a:pt x="0" y="1315"/>
                  </a:cubicBezTo>
                  <a:lnTo>
                    <a:pt x="0" y="1682"/>
                  </a:lnTo>
                  <a:cubicBezTo>
                    <a:pt x="0" y="1849"/>
                    <a:pt x="34" y="2015"/>
                    <a:pt x="67" y="2182"/>
                  </a:cubicBezTo>
                  <a:cubicBezTo>
                    <a:pt x="100" y="2282"/>
                    <a:pt x="167" y="2349"/>
                    <a:pt x="267" y="2416"/>
                  </a:cubicBezTo>
                  <a:cubicBezTo>
                    <a:pt x="334" y="2416"/>
                    <a:pt x="434" y="2416"/>
                    <a:pt x="501" y="2382"/>
                  </a:cubicBezTo>
                  <a:cubicBezTo>
                    <a:pt x="667" y="2249"/>
                    <a:pt x="801" y="2049"/>
                    <a:pt x="867" y="1849"/>
                  </a:cubicBezTo>
                  <a:cubicBezTo>
                    <a:pt x="934" y="1615"/>
                    <a:pt x="968" y="1382"/>
                    <a:pt x="1001" y="1115"/>
                  </a:cubicBezTo>
                  <a:lnTo>
                    <a:pt x="1001" y="748"/>
                  </a:lnTo>
                  <a:cubicBezTo>
                    <a:pt x="1001" y="581"/>
                    <a:pt x="968" y="414"/>
                    <a:pt x="901" y="248"/>
                  </a:cubicBezTo>
                  <a:cubicBezTo>
                    <a:pt x="834" y="114"/>
                    <a:pt x="767" y="47"/>
                    <a:pt x="734" y="14"/>
                  </a:cubicBezTo>
                  <a:cubicBezTo>
                    <a:pt x="705" y="4"/>
                    <a:pt x="678" y="0"/>
                    <a:pt x="6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4"/>
            <p:cNvSpPr/>
            <p:nvPr/>
          </p:nvSpPr>
          <p:spPr>
            <a:xfrm>
              <a:off x="2682925" y="2175550"/>
              <a:ext cx="32550" cy="49850"/>
            </a:xfrm>
            <a:custGeom>
              <a:rect b="b" l="l" r="r" t="t"/>
              <a:pathLst>
                <a:path extrusionOk="0" h="1994" w="1302">
                  <a:moveTo>
                    <a:pt x="1247" y="0"/>
                  </a:moveTo>
                  <a:cubicBezTo>
                    <a:pt x="1235" y="0"/>
                    <a:pt x="1218" y="8"/>
                    <a:pt x="1201" y="25"/>
                  </a:cubicBezTo>
                  <a:cubicBezTo>
                    <a:pt x="1168" y="25"/>
                    <a:pt x="1134" y="59"/>
                    <a:pt x="1101" y="125"/>
                  </a:cubicBezTo>
                  <a:lnTo>
                    <a:pt x="0" y="1693"/>
                  </a:lnTo>
                  <a:lnTo>
                    <a:pt x="1101" y="1993"/>
                  </a:lnTo>
                  <a:lnTo>
                    <a:pt x="1201" y="1993"/>
                  </a:lnTo>
                  <a:cubicBezTo>
                    <a:pt x="1235" y="1960"/>
                    <a:pt x="1268" y="1927"/>
                    <a:pt x="1268" y="1893"/>
                  </a:cubicBezTo>
                  <a:cubicBezTo>
                    <a:pt x="1301" y="1826"/>
                    <a:pt x="1301" y="1793"/>
                    <a:pt x="1301" y="1726"/>
                  </a:cubicBezTo>
                  <a:cubicBezTo>
                    <a:pt x="1301" y="1726"/>
                    <a:pt x="1301" y="1693"/>
                    <a:pt x="1301" y="1660"/>
                  </a:cubicBezTo>
                  <a:cubicBezTo>
                    <a:pt x="1301" y="1626"/>
                    <a:pt x="1268" y="1626"/>
                    <a:pt x="1235" y="1626"/>
                  </a:cubicBezTo>
                  <a:lnTo>
                    <a:pt x="501" y="1426"/>
                  </a:lnTo>
                  <a:lnTo>
                    <a:pt x="1235" y="359"/>
                  </a:lnTo>
                  <a:cubicBezTo>
                    <a:pt x="1268" y="325"/>
                    <a:pt x="1301" y="259"/>
                    <a:pt x="1301" y="225"/>
                  </a:cubicBezTo>
                  <a:cubicBezTo>
                    <a:pt x="1301" y="192"/>
                    <a:pt x="1301" y="159"/>
                    <a:pt x="1301" y="125"/>
                  </a:cubicBezTo>
                  <a:cubicBezTo>
                    <a:pt x="1301" y="92"/>
                    <a:pt x="1301" y="59"/>
                    <a:pt x="1268" y="25"/>
                  </a:cubicBezTo>
                  <a:cubicBezTo>
                    <a:pt x="1268" y="8"/>
                    <a:pt x="1260" y="0"/>
                    <a:pt x="1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4"/>
            <p:cNvSpPr/>
            <p:nvPr/>
          </p:nvSpPr>
          <p:spPr>
            <a:xfrm>
              <a:off x="2723775" y="2144675"/>
              <a:ext cx="24225" cy="83225"/>
            </a:xfrm>
            <a:custGeom>
              <a:rect b="b" l="l" r="r" t="t"/>
              <a:pathLst>
                <a:path extrusionOk="0" h="3329" w="969">
                  <a:moveTo>
                    <a:pt x="914" y="1"/>
                  </a:moveTo>
                  <a:cubicBezTo>
                    <a:pt x="901" y="1"/>
                    <a:pt x="885" y="9"/>
                    <a:pt x="868" y="26"/>
                  </a:cubicBezTo>
                  <a:cubicBezTo>
                    <a:pt x="835" y="59"/>
                    <a:pt x="801" y="59"/>
                    <a:pt x="801" y="93"/>
                  </a:cubicBezTo>
                  <a:cubicBezTo>
                    <a:pt x="768" y="159"/>
                    <a:pt x="768" y="193"/>
                    <a:pt x="735" y="259"/>
                  </a:cubicBezTo>
                  <a:lnTo>
                    <a:pt x="34" y="3095"/>
                  </a:lnTo>
                  <a:cubicBezTo>
                    <a:pt x="1" y="3128"/>
                    <a:pt x="1" y="3162"/>
                    <a:pt x="1" y="3228"/>
                  </a:cubicBezTo>
                  <a:cubicBezTo>
                    <a:pt x="1" y="3262"/>
                    <a:pt x="1" y="3295"/>
                    <a:pt x="34" y="3328"/>
                  </a:cubicBezTo>
                  <a:lnTo>
                    <a:pt x="101" y="3328"/>
                  </a:lnTo>
                  <a:cubicBezTo>
                    <a:pt x="134" y="3295"/>
                    <a:pt x="168" y="3295"/>
                    <a:pt x="168" y="3262"/>
                  </a:cubicBezTo>
                  <a:cubicBezTo>
                    <a:pt x="201" y="3195"/>
                    <a:pt x="201" y="3162"/>
                    <a:pt x="234" y="3095"/>
                  </a:cubicBezTo>
                  <a:lnTo>
                    <a:pt x="968" y="259"/>
                  </a:lnTo>
                  <a:cubicBezTo>
                    <a:pt x="968" y="226"/>
                    <a:pt x="968" y="159"/>
                    <a:pt x="968" y="126"/>
                  </a:cubicBezTo>
                  <a:cubicBezTo>
                    <a:pt x="968" y="93"/>
                    <a:pt x="968" y="59"/>
                    <a:pt x="935" y="26"/>
                  </a:cubicBezTo>
                  <a:cubicBezTo>
                    <a:pt x="935" y="9"/>
                    <a:pt x="926" y="1"/>
                    <a:pt x="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4"/>
            <p:cNvSpPr/>
            <p:nvPr/>
          </p:nvSpPr>
          <p:spPr>
            <a:xfrm>
              <a:off x="2757150" y="2135300"/>
              <a:ext cx="26700" cy="63400"/>
            </a:xfrm>
            <a:custGeom>
              <a:rect b="b" l="l" r="r" t="t"/>
              <a:pathLst>
                <a:path extrusionOk="0" h="2536" w="1068">
                  <a:moveTo>
                    <a:pt x="634" y="1"/>
                  </a:moveTo>
                  <a:lnTo>
                    <a:pt x="234" y="234"/>
                  </a:lnTo>
                  <a:cubicBezTo>
                    <a:pt x="200" y="268"/>
                    <a:pt x="134" y="301"/>
                    <a:pt x="134" y="334"/>
                  </a:cubicBezTo>
                  <a:cubicBezTo>
                    <a:pt x="100" y="401"/>
                    <a:pt x="100" y="434"/>
                    <a:pt x="67" y="501"/>
                  </a:cubicBezTo>
                  <a:cubicBezTo>
                    <a:pt x="67" y="534"/>
                    <a:pt x="100" y="568"/>
                    <a:pt x="134" y="601"/>
                  </a:cubicBezTo>
                  <a:cubicBezTo>
                    <a:pt x="134" y="618"/>
                    <a:pt x="150" y="626"/>
                    <a:pt x="171" y="626"/>
                  </a:cubicBezTo>
                  <a:cubicBezTo>
                    <a:pt x="192" y="626"/>
                    <a:pt x="217" y="618"/>
                    <a:pt x="234" y="601"/>
                  </a:cubicBezTo>
                  <a:lnTo>
                    <a:pt x="434" y="501"/>
                  </a:lnTo>
                  <a:lnTo>
                    <a:pt x="434" y="2002"/>
                  </a:lnTo>
                  <a:lnTo>
                    <a:pt x="134" y="2169"/>
                  </a:lnTo>
                  <a:cubicBezTo>
                    <a:pt x="100" y="2169"/>
                    <a:pt x="67" y="2236"/>
                    <a:pt x="33" y="2269"/>
                  </a:cubicBezTo>
                  <a:cubicBezTo>
                    <a:pt x="0" y="2302"/>
                    <a:pt x="0" y="2369"/>
                    <a:pt x="0" y="2402"/>
                  </a:cubicBezTo>
                  <a:cubicBezTo>
                    <a:pt x="0" y="2469"/>
                    <a:pt x="0" y="2502"/>
                    <a:pt x="33" y="2536"/>
                  </a:cubicBezTo>
                  <a:cubicBezTo>
                    <a:pt x="67" y="2536"/>
                    <a:pt x="100" y="2536"/>
                    <a:pt x="134" y="2502"/>
                  </a:cubicBezTo>
                  <a:lnTo>
                    <a:pt x="934" y="2069"/>
                  </a:lnTo>
                  <a:cubicBezTo>
                    <a:pt x="967" y="2035"/>
                    <a:pt x="1001" y="2002"/>
                    <a:pt x="1034" y="1969"/>
                  </a:cubicBezTo>
                  <a:cubicBezTo>
                    <a:pt x="1068" y="1902"/>
                    <a:pt x="1068" y="1869"/>
                    <a:pt x="1068" y="1802"/>
                  </a:cubicBezTo>
                  <a:cubicBezTo>
                    <a:pt x="1068" y="1769"/>
                    <a:pt x="1068" y="1735"/>
                    <a:pt x="1034" y="1702"/>
                  </a:cubicBezTo>
                  <a:cubicBezTo>
                    <a:pt x="1017" y="1685"/>
                    <a:pt x="1001" y="1677"/>
                    <a:pt x="984" y="1677"/>
                  </a:cubicBezTo>
                  <a:cubicBezTo>
                    <a:pt x="967" y="1677"/>
                    <a:pt x="951" y="1685"/>
                    <a:pt x="934"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4"/>
            <p:cNvSpPr/>
            <p:nvPr/>
          </p:nvSpPr>
          <p:spPr>
            <a:xfrm>
              <a:off x="2790500" y="2130625"/>
              <a:ext cx="30050" cy="46825"/>
            </a:xfrm>
            <a:custGeom>
              <a:rect b="b" l="l" r="r" t="t"/>
              <a:pathLst>
                <a:path extrusionOk="0" h="1873" w="1202">
                  <a:moveTo>
                    <a:pt x="801" y="922"/>
                  </a:moveTo>
                  <a:lnTo>
                    <a:pt x="801" y="1088"/>
                  </a:lnTo>
                  <a:cubicBezTo>
                    <a:pt x="734" y="1155"/>
                    <a:pt x="668" y="1255"/>
                    <a:pt x="601" y="1322"/>
                  </a:cubicBezTo>
                  <a:cubicBezTo>
                    <a:pt x="534" y="1389"/>
                    <a:pt x="467" y="1422"/>
                    <a:pt x="401" y="1489"/>
                  </a:cubicBezTo>
                  <a:cubicBezTo>
                    <a:pt x="367" y="1522"/>
                    <a:pt x="301" y="1522"/>
                    <a:pt x="267" y="1522"/>
                  </a:cubicBezTo>
                  <a:cubicBezTo>
                    <a:pt x="234" y="1489"/>
                    <a:pt x="234" y="1489"/>
                    <a:pt x="234" y="1455"/>
                  </a:cubicBezTo>
                  <a:cubicBezTo>
                    <a:pt x="234" y="1389"/>
                    <a:pt x="267" y="1322"/>
                    <a:pt x="301" y="1288"/>
                  </a:cubicBezTo>
                  <a:cubicBezTo>
                    <a:pt x="367" y="1188"/>
                    <a:pt x="434" y="1088"/>
                    <a:pt x="534" y="1022"/>
                  </a:cubicBezTo>
                  <a:cubicBezTo>
                    <a:pt x="601" y="988"/>
                    <a:pt x="701" y="955"/>
                    <a:pt x="801" y="922"/>
                  </a:cubicBezTo>
                  <a:close/>
                  <a:moveTo>
                    <a:pt x="804" y="1"/>
                  </a:moveTo>
                  <a:cubicBezTo>
                    <a:pt x="737" y="1"/>
                    <a:pt x="652" y="24"/>
                    <a:pt x="567" y="88"/>
                  </a:cubicBezTo>
                  <a:cubicBezTo>
                    <a:pt x="501" y="121"/>
                    <a:pt x="467" y="154"/>
                    <a:pt x="401" y="188"/>
                  </a:cubicBezTo>
                  <a:cubicBezTo>
                    <a:pt x="367" y="221"/>
                    <a:pt x="301" y="288"/>
                    <a:pt x="234" y="354"/>
                  </a:cubicBezTo>
                  <a:cubicBezTo>
                    <a:pt x="201" y="354"/>
                    <a:pt x="167" y="388"/>
                    <a:pt x="167" y="455"/>
                  </a:cubicBezTo>
                  <a:cubicBezTo>
                    <a:pt x="134" y="455"/>
                    <a:pt x="134" y="488"/>
                    <a:pt x="134" y="521"/>
                  </a:cubicBezTo>
                  <a:cubicBezTo>
                    <a:pt x="134" y="521"/>
                    <a:pt x="134" y="555"/>
                    <a:pt x="134" y="588"/>
                  </a:cubicBezTo>
                  <a:cubicBezTo>
                    <a:pt x="134" y="621"/>
                    <a:pt x="134" y="655"/>
                    <a:pt x="167" y="688"/>
                  </a:cubicBezTo>
                  <a:lnTo>
                    <a:pt x="234" y="688"/>
                  </a:lnTo>
                  <a:cubicBezTo>
                    <a:pt x="267" y="688"/>
                    <a:pt x="301" y="655"/>
                    <a:pt x="334" y="621"/>
                  </a:cubicBezTo>
                  <a:cubicBezTo>
                    <a:pt x="401" y="555"/>
                    <a:pt x="501" y="488"/>
                    <a:pt x="567" y="421"/>
                  </a:cubicBezTo>
                  <a:cubicBezTo>
                    <a:pt x="668" y="354"/>
                    <a:pt x="734" y="354"/>
                    <a:pt x="768" y="354"/>
                  </a:cubicBezTo>
                  <a:cubicBezTo>
                    <a:pt x="801" y="388"/>
                    <a:pt x="801" y="421"/>
                    <a:pt x="801" y="488"/>
                  </a:cubicBezTo>
                  <a:lnTo>
                    <a:pt x="801" y="555"/>
                  </a:lnTo>
                  <a:cubicBezTo>
                    <a:pt x="701" y="588"/>
                    <a:pt x="634" y="621"/>
                    <a:pt x="567" y="655"/>
                  </a:cubicBezTo>
                  <a:cubicBezTo>
                    <a:pt x="401" y="755"/>
                    <a:pt x="234" y="888"/>
                    <a:pt x="134" y="1088"/>
                  </a:cubicBezTo>
                  <a:cubicBezTo>
                    <a:pt x="67" y="1222"/>
                    <a:pt x="0" y="1389"/>
                    <a:pt x="0" y="1555"/>
                  </a:cubicBezTo>
                  <a:cubicBezTo>
                    <a:pt x="0" y="1655"/>
                    <a:pt x="34" y="1755"/>
                    <a:pt x="100" y="1822"/>
                  </a:cubicBezTo>
                  <a:cubicBezTo>
                    <a:pt x="150" y="1856"/>
                    <a:pt x="209" y="1872"/>
                    <a:pt x="263" y="1872"/>
                  </a:cubicBezTo>
                  <a:cubicBezTo>
                    <a:pt x="317" y="1872"/>
                    <a:pt x="367" y="1856"/>
                    <a:pt x="401" y="1822"/>
                  </a:cubicBezTo>
                  <a:cubicBezTo>
                    <a:pt x="467" y="1789"/>
                    <a:pt x="534" y="1722"/>
                    <a:pt x="601" y="1689"/>
                  </a:cubicBezTo>
                  <a:cubicBezTo>
                    <a:pt x="668" y="1622"/>
                    <a:pt x="734" y="1555"/>
                    <a:pt x="801" y="1489"/>
                  </a:cubicBezTo>
                  <a:lnTo>
                    <a:pt x="801" y="1555"/>
                  </a:lnTo>
                  <a:lnTo>
                    <a:pt x="1068" y="1422"/>
                  </a:lnTo>
                  <a:cubicBezTo>
                    <a:pt x="1101" y="1389"/>
                    <a:pt x="1135" y="1355"/>
                    <a:pt x="1168" y="1288"/>
                  </a:cubicBezTo>
                  <a:cubicBezTo>
                    <a:pt x="1201" y="1255"/>
                    <a:pt x="1201" y="1188"/>
                    <a:pt x="1201" y="1155"/>
                  </a:cubicBezTo>
                  <a:cubicBezTo>
                    <a:pt x="1201" y="1122"/>
                    <a:pt x="1201" y="1055"/>
                    <a:pt x="1168" y="1055"/>
                  </a:cubicBezTo>
                  <a:cubicBezTo>
                    <a:pt x="1151" y="1022"/>
                    <a:pt x="1135" y="1005"/>
                    <a:pt x="1118" y="1005"/>
                  </a:cubicBezTo>
                  <a:cubicBezTo>
                    <a:pt x="1101" y="1005"/>
                    <a:pt x="1084" y="1022"/>
                    <a:pt x="1068" y="1055"/>
                  </a:cubicBezTo>
                  <a:lnTo>
                    <a:pt x="1001" y="1055"/>
                  </a:lnTo>
                  <a:lnTo>
                    <a:pt x="1001" y="354"/>
                  </a:lnTo>
                  <a:cubicBezTo>
                    <a:pt x="1001" y="188"/>
                    <a:pt x="968" y="88"/>
                    <a:pt x="901" y="21"/>
                  </a:cubicBezTo>
                  <a:cubicBezTo>
                    <a:pt x="877" y="9"/>
                    <a:pt x="843" y="1"/>
                    <a:pt x="8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4"/>
            <p:cNvSpPr/>
            <p:nvPr/>
          </p:nvSpPr>
          <p:spPr>
            <a:xfrm>
              <a:off x="2826350" y="2108825"/>
              <a:ext cx="25875" cy="49850"/>
            </a:xfrm>
            <a:custGeom>
              <a:rect b="b" l="l" r="r" t="t"/>
              <a:pathLst>
                <a:path extrusionOk="0" h="1994" w="1035">
                  <a:moveTo>
                    <a:pt x="918" y="1"/>
                  </a:moveTo>
                  <a:cubicBezTo>
                    <a:pt x="901" y="1"/>
                    <a:pt x="885" y="9"/>
                    <a:pt x="868" y="26"/>
                  </a:cubicBezTo>
                  <a:lnTo>
                    <a:pt x="835" y="59"/>
                  </a:lnTo>
                  <a:cubicBezTo>
                    <a:pt x="835" y="59"/>
                    <a:pt x="801" y="92"/>
                    <a:pt x="801" y="126"/>
                  </a:cubicBezTo>
                  <a:cubicBezTo>
                    <a:pt x="785" y="109"/>
                    <a:pt x="760" y="101"/>
                    <a:pt x="735" y="101"/>
                  </a:cubicBezTo>
                  <a:cubicBezTo>
                    <a:pt x="710" y="101"/>
                    <a:pt x="685" y="109"/>
                    <a:pt x="668" y="126"/>
                  </a:cubicBezTo>
                  <a:cubicBezTo>
                    <a:pt x="601" y="126"/>
                    <a:pt x="568" y="159"/>
                    <a:pt x="501" y="159"/>
                  </a:cubicBezTo>
                  <a:cubicBezTo>
                    <a:pt x="368" y="259"/>
                    <a:pt x="234" y="393"/>
                    <a:pt x="134" y="559"/>
                  </a:cubicBezTo>
                  <a:cubicBezTo>
                    <a:pt x="67" y="659"/>
                    <a:pt x="34" y="793"/>
                    <a:pt x="34" y="926"/>
                  </a:cubicBezTo>
                  <a:cubicBezTo>
                    <a:pt x="34" y="1026"/>
                    <a:pt x="67" y="1126"/>
                    <a:pt x="134" y="1193"/>
                  </a:cubicBezTo>
                  <a:cubicBezTo>
                    <a:pt x="159" y="1205"/>
                    <a:pt x="192" y="1213"/>
                    <a:pt x="233" y="1213"/>
                  </a:cubicBezTo>
                  <a:cubicBezTo>
                    <a:pt x="303" y="1213"/>
                    <a:pt x="395" y="1190"/>
                    <a:pt x="501" y="1126"/>
                  </a:cubicBezTo>
                  <a:cubicBezTo>
                    <a:pt x="568" y="1093"/>
                    <a:pt x="668" y="1093"/>
                    <a:pt x="735" y="1060"/>
                  </a:cubicBezTo>
                  <a:cubicBezTo>
                    <a:pt x="801" y="1093"/>
                    <a:pt x="801" y="1093"/>
                    <a:pt x="801" y="1160"/>
                  </a:cubicBezTo>
                  <a:cubicBezTo>
                    <a:pt x="801" y="1193"/>
                    <a:pt x="768" y="1226"/>
                    <a:pt x="768" y="1260"/>
                  </a:cubicBezTo>
                  <a:cubicBezTo>
                    <a:pt x="701" y="1360"/>
                    <a:pt x="601" y="1427"/>
                    <a:pt x="501" y="1460"/>
                  </a:cubicBezTo>
                  <a:cubicBezTo>
                    <a:pt x="468" y="1493"/>
                    <a:pt x="401" y="1527"/>
                    <a:pt x="334" y="1527"/>
                  </a:cubicBezTo>
                  <a:cubicBezTo>
                    <a:pt x="301" y="1527"/>
                    <a:pt x="268" y="1527"/>
                    <a:pt x="234" y="1493"/>
                  </a:cubicBezTo>
                  <a:cubicBezTo>
                    <a:pt x="234" y="1460"/>
                    <a:pt x="201" y="1427"/>
                    <a:pt x="168" y="1393"/>
                  </a:cubicBezTo>
                  <a:lnTo>
                    <a:pt x="101" y="1393"/>
                  </a:lnTo>
                  <a:cubicBezTo>
                    <a:pt x="67" y="1427"/>
                    <a:pt x="34" y="1460"/>
                    <a:pt x="34" y="1493"/>
                  </a:cubicBezTo>
                  <a:cubicBezTo>
                    <a:pt x="1" y="1560"/>
                    <a:pt x="1" y="1627"/>
                    <a:pt x="1" y="1693"/>
                  </a:cubicBezTo>
                  <a:lnTo>
                    <a:pt x="1" y="1827"/>
                  </a:lnTo>
                  <a:cubicBezTo>
                    <a:pt x="1" y="1894"/>
                    <a:pt x="1" y="1927"/>
                    <a:pt x="34" y="1994"/>
                  </a:cubicBezTo>
                  <a:lnTo>
                    <a:pt x="101" y="1994"/>
                  </a:lnTo>
                  <a:lnTo>
                    <a:pt x="168" y="1960"/>
                  </a:lnTo>
                  <a:cubicBezTo>
                    <a:pt x="168" y="1927"/>
                    <a:pt x="168" y="1894"/>
                    <a:pt x="201" y="1894"/>
                  </a:cubicBezTo>
                  <a:lnTo>
                    <a:pt x="334" y="1894"/>
                  </a:lnTo>
                  <a:cubicBezTo>
                    <a:pt x="401" y="1860"/>
                    <a:pt x="468" y="1860"/>
                    <a:pt x="534" y="1827"/>
                  </a:cubicBezTo>
                  <a:cubicBezTo>
                    <a:pt x="701" y="1727"/>
                    <a:pt x="835" y="1560"/>
                    <a:pt x="935" y="1393"/>
                  </a:cubicBezTo>
                  <a:cubicBezTo>
                    <a:pt x="1001" y="1293"/>
                    <a:pt x="1035" y="1160"/>
                    <a:pt x="1035" y="1026"/>
                  </a:cubicBezTo>
                  <a:cubicBezTo>
                    <a:pt x="1035" y="926"/>
                    <a:pt x="1035" y="860"/>
                    <a:pt x="1001" y="793"/>
                  </a:cubicBezTo>
                  <a:cubicBezTo>
                    <a:pt x="953" y="744"/>
                    <a:pt x="904" y="713"/>
                    <a:pt x="855" y="713"/>
                  </a:cubicBezTo>
                  <a:cubicBezTo>
                    <a:pt x="837" y="713"/>
                    <a:pt x="819" y="717"/>
                    <a:pt x="801" y="726"/>
                  </a:cubicBezTo>
                  <a:cubicBezTo>
                    <a:pt x="701" y="726"/>
                    <a:pt x="601" y="759"/>
                    <a:pt x="501" y="793"/>
                  </a:cubicBezTo>
                  <a:cubicBezTo>
                    <a:pt x="434" y="826"/>
                    <a:pt x="401" y="826"/>
                    <a:pt x="334" y="826"/>
                  </a:cubicBezTo>
                  <a:cubicBezTo>
                    <a:pt x="268" y="826"/>
                    <a:pt x="268" y="826"/>
                    <a:pt x="268" y="793"/>
                  </a:cubicBezTo>
                  <a:cubicBezTo>
                    <a:pt x="301" y="759"/>
                    <a:pt x="301" y="726"/>
                    <a:pt x="334" y="693"/>
                  </a:cubicBezTo>
                  <a:cubicBezTo>
                    <a:pt x="368" y="626"/>
                    <a:pt x="434" y="559"/>
                    <a:pt x="534" y="526"/>
                  </a:cubicBezTo>
                  <a:cubicBezTo>
                    <a:pt x="568" y="493"/>
                    <a:pt x="601" y="459"/>
                    <a:pt x="668" y="459"/>
                  </a:cubicBezTo>
                  <a:lnTo>
                    <a:pt x="768" y="459"/>
                  </a:lnTo>
                  <a:cubicBezTo>
                    <a:pt x="768" y="493"/>
                    <a:pt x="768" y="526"/>
                    <a:pt x="801" y="559"/>
                  </a:cubicBezTo>
                  <a:cubicBezTo>
                    <a:pt x="818" y="576"/>
                    <a:pt x="835" y="584"/>
                    <a:pt x="851" y="584"/>
                  </a:cubicBezTo>
                  <a:cubicBezTo>
                    <a:pt x="868" y="584"/>
                    <a:pt x="885" y="576"/>
                    <a:pt x="901" y="559"/>
                  </a:cubicBezTo>
                  <a:cubicBezTo>
                    <a:pt x="935" y="526"/>
                    <a:pt x="968" y="493"/>
                    <a:pt x="968" y="426"/>
                  </a:cubicBezTo>
                  <a:cubicBezTo>
                    <a:pt x="1001" y="393"/>
                    <a:pt x="1001" y="326"/>
                    <a:pt x="968" y="259"/>
                  </a:cubicBezTo>
                  <a:lnTo>
                    <a:pt x="968" y="192"/>
                  </a:lnTo>
                  <a:cubicBezTo>
                    <a:pt x="1001" y="126"/>
                    <a:pt x="968" y="59"/>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4"/>
            <p:cNvSpPr/>
            <p:nvPr/>
          </p:nvSpPr>
          <p:spPr>
            <a:xfrm>
              <a:off x="2861375" y="2081300"/>
              <a:ext cx="29225" cy="52425"/>
            </a:xfrm>
            <a:custGeom>
              <a:rect b="b" l="l" r="r" t="t"/>
              <a:pathLst>
                <a:path extrusionOk="0" h="2097" w="1169">
                  <a:moveTo>
                    <a:pt x="384" y="1"/>
                  </a:moveTo>
                  <a:cubicBezTo>
                    <a:pt x="368" y="1"/>
                    <a:pt x="351" y="9"/>
                    <a:pt x="334" y="26"/>
                  </a:cubicBezTo>
                  <a:cubicBezTo>
                    <a:pt x="301" y="59"/>
                    <a:pt x="268" y="93"/>
                    <a:pt x="268" y="126"/>
                  </a:cubicBezTo>
                  <a:cubicBezTo>
                    <a:pt x="234" y="193"/>
                    <a:pt x="234" y="259"/>
                    <a:pt x="234" y="326"/>
                  </a:cubicBezTo>
                  <a:lnTo>
                    <a:pt x="234" y="626"/>
                  </a:lnTo>
                  <a:lnTo>
                    <a:pt x="134" y="693"/>
                  </a:lnTo>
                  <a:cubicBezTo>
                    <a:pt x="101" y="726"/>
                    <a:pt x="67" y="760"/>
                    <a:pt x="34" y="793"/>
                  </a:cubicBezTo>
                  <a:cubicBezTo>
                    <a:pt x="1" y="860"/>
                    <a:pt x="1" y="893"/>
                    <a:pt x="1" y="960"/>
                  </a:cubicBezTo>
                  <a:cubicBezTo>
                    <a:pt x="1" y="993"/>
                    <a:pt x="1" y="1027"/>
                    <a:pt x="34" y="1060"/>
                  </a:cubicBezTo>
                  <a:cubicBezTo>
                    <a:pt x="51" y="1077"/>
                    <a:pt x="67" y="1085"/>
                    <a:pt x="84" y="1085"/>
                  </a:cubicBezTo>
                  <a:cubicBezTo>
                    <a:pt x="101" y="1085"/>
                    <a:pt x="117" y="1077"/>
                    <a:pt x="134" y="1060"/>
                  </a:cubicBezTo>
                  <a:lnTo>
                    <a:pt x="234" y="993"/>
                  </a:lnTo>
                  <a:lnTo>
                    <a:pt x="234" y="1794"/>
                  </a:lnTo>
                  <a:cubicBezTo>
                    <a:pt x="201" y="1894"/>
                    <a:pt x="268" y="1994"/>
                    <a:pt x="334" y="2061"/>
                  </a:cubicBezTo>
                  <a:cubicBezTo>
                    <a:pt x="360" y="2086"/>
                    <a:pt x="390" y="2097"/>
                    <a:pt x="425" y="2097"/>
                  </a:cubicBezTo>
                  <a:cubicBezTo>
                    <a:pt x="482" y="2097"/>
                    <a:pt x="552" y="2068"/>
                    <a:pt x="635" y="2027"/>
                  </a:cubicBezTo>
                  <a:cubicBezTo>
                    <a:pt x="735" y="1961"/>
                    <a:pt x="835" y="1894"/>
                    <a:pt x="935" y="1794"/>
                  </a:cubicBezTo>
                  <a:cubicBezTo>
                    <a:pt x="1001" y="1727"/>
                    <a:pt x="1068" y="1627"/>
                    <a:pt x="1135" y="1527"/>
                  </a:cubicBezTo>
                  <a:cubicBezTo>
                    <a:pt x="1168" y="1494"/>
                    <a:pt x="1168" y="1427"/>
                    <a:pt x="1168" y="1393"/>
                  </a:cubicBezTo>
                  <a:cubicBezTo>
                    <a:pt x="1168" y="1360"/>
                    <a:pt x="1168" y="1327"/>
                    <a:pt x="1135" y="1293"/>
                  </a:cubicBezTo>
                  <a:cubicBezTo>
                    <a:pt x="1118" y="1277"/>
                    <a:pt x="1102" y="1268"/>
                    <a:pt x="1089" y="1268"/>
                  </a:cubicBezTo>
                  <a:cubicBezTo>
                    <a:pt x="1077" y="1268"/>
                    <a:pt x="1068" y="1277"/>
                    <a:pt x="1068" y="1293"/>
                  </a:cubicBezTo>
                  <a:cubicBezTo>
                    <a:pt x="1035" y="1293"/>
                    <a:pt x="1001" y="1327"/>
                    <a:pt x="968" y="1360"/>
                  </a:cubicBezTo>
                  <a:cubicBezTo>
                    <a:pt x="868" y="1494"/>
                    <a:pt x="768" y="1594"/>
                    <a:pt x="635" y="1660"/>
                  </a:cubicBezTo>
                  <a:cubicBezTo>
                    <a:pt x="568" y="1727"/>
                    <a:pt x="501" y="1727"/>
                    <a:pt x="468" y="1727"/>
                  </a:cubicBezTo>
                  <a:cubicBezTo>
                    <a:pt x="468" y="1694"/>
                    <a:pt x="468" y="1660"/>
                    <a:pt x="468" y="1594"/>
                  </a:cubicBezTo>
                  <a:lnTo>
                    <a:pt x="468" y="893"/>
                  </a:lnTo>
                  <a:lnTo>
                    <a:pt x="868" y="593"/>
                  </a:lnTo>
                  <a:cubicBezTo>
                    <a:pt x="901" y="593"/>
                    <a:pt x="968" y="526"/>
                    <a:pt x="968" y="493"/>
                  </a:cubicBezTo>
                  <a:cubicBezTo>
                    <a:pt x="1001" y="459"/>
                    <a:pt x="1001" y="393"/>
                    <a:pt x="1035" y="359"/>
                  </a:cubicBezTo>
                  <a:cubicBezTo>
                    <a:pt x="1035" y="293"/>
                    <a:pt x="1001" y="259"/>
                    <a:pt x="968" y="226"/>
                  </a:cubicBezTo>
                  <a:cubicBezTo>
                    <a:pt x="968" y="226"/>
                    <a:pt x="935" y="226"/>
                    <a:pt x="868" y="259"/>
                  </a:cubicBezTo>
                  <a:lnTo>
                    <a:pt x="434" y="493"/>
                  </a:lnTo>
                  <a:lnTo>
                    <a:pt x="434" y="193"/>
                  </a:lnTo>
                  <a:cubicBezTo>
                    <a:pt x="468" y="126"/>
                    <a:pt x="434" y="59"/>
                    <a:pt x="434" y="26"/>
                  </a:cubicBezTo>
                  <a:cubicBezTo>
                    <a:pt x="418"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4"/>
            <p:cNvSpPr/>
            <p:nvPr/>
          </p:nvSpPr>
          <p:spPr>
            <a:xfrm>
              <a:off x="2890575" y="2068175"/>
              <a:ext cx="36700" cy="55275"/>
            </a:xfrm>
            <a:custGeom>
              <a:rect b="b" l="l" r="r" t="t"/>
              <a:pathLst>
                <a:path extrusionOk="0" h="2211" w="1468">
                  <a:moveTo>
                    <a:pt x="1101" y="0"/>
                  </a:moveTo>
                  <a:cubicBezTo>
                    <a:pt x="1068" y="0"/>
                    <a:pt x="1034" y="17"/>
                    <a:pt x="1001" y="50"/>
                  </a:cubicBezTo>
                  <a:cubicBezTo>
                    <a:pt x="968" y="50"/>
                    <a:pt x="901" y="117"/>
                    <a:pt x="868" y="151"/>
                  </a:cubicBezTo>
                  <a:cubicBezTo>
                    <a:pt x="834" y="184"/>
                    <a:pt x="801" y="251"/>
                    <a:pt x="767" y="317"/>
                  </a:cubicBezTo>
                  <a:cubicBezTo>
                    <a:pt x="734" y="284"/>
                    <a:pt x="701" y="284"/>
                    <a:pt x="667" y="284"/>
                  </a:cubicBezTo>
                  <a:cubicBezTo>
                    <a:pt x="651" y="267"/>
                    <a:pt x="634" y="259"/>
                    <a:pt x="617" y="259"/>
                  </a:cubicBezTo>
                  <a:cubicBezTo>
                    <a:pt x="601" y="259"/>
                    <a:pt x="584" y="267"/>
                    <a:pt x="567" y="284"/>
                  </a:cubicBezTo>
                  <a:cubicBezTo>
                    <a:pt x="534" y="284"/>
                    <a:pt x="501" y="317"/>
                    <a:pt x="467" y="351"/>
                  </a:cubicBezTo>
                  <a:cubicBezTo>
                    <a:pt x="434" y="417"/>
                    <a:pt x="401" y="484"/>
                    <a:pt x="367" y="517"/>
                  </a:cubicBezTo>
                  <a:lnTo>
                    <a:pt x="367" y="417"/>
                  </a:lnTo>
                  <a:lnTo>
                    <a:pt x="167" y="618"/>
                  </a:lnTo>
                  <a:cubicBezTo>
                    <a:pt x="134" y="651"/>
                    <a:pt x="67" y="684"/>
                    <a:pt x="34" y="718"/>
                  </a:cubicBezTo>
                  <a:cubicBezTo>
                    <a:pt x="34" y="784"/>
                    <a:pt x="34" y="818"/>
                    <a:pt x="0" y="884"/>
                  </a:cubicBezTo>
                  <a:cubicBezTo>
                    <a:pt x="0" y="918"/>
                    <a:pt x="34" y="951"/>
                    <a:pt x="34" y="984"/>
                  </a:cubicBezTo>
                  <a:cubicBezTo>
                    <a:pt x="50" y="1001"/>
                    <a:pt x="67" y="1009"/>
                    <a:pt x="88" y="1009"/>
                  </a:cubicBezTo>
                  <a:cubicBezTo>
                    <a:pt x="109" y="1009"/>
                    <a:pt x="134" y="1001"/>
                    <a:pt x="167" y="984"/>
                  </a:cubicBezTo>
                  <a:lnTo>
                    <a:pt x="167" y="1818"/>
                  </a:lnTo>
                  <a:cubicBezTo>
                    <a:pt x="100" y="1818"/>
                    <a:pt x="67" y="1885"/>
                    <a:pt x="34" y="1918"/>
                  </a:cubicBezTo>
                  <a:cubicBezTo>
                    <a:pt x="34" y="1952"/>
                    <a:pt x="34" y="2019"/>
                    <a:pt x="0" y="2052"/>
                  </a:cubicBezTo>
                  <a:cubicBezTo>
                    <a:pt x="0" y="2119"/>
                    <a:pt x="34" y="2152"/>
                    <a:pt x="34" y="2185"/>
                  </a:cubicBezTo>
                  <a:cubicBezTo>
                    <a:pt x="50" y="2202"/>
                    <a:pt x="67" y="2210"/>
                    <a:pt x="88" y="2210"/>
                  </a:cubicBezTo>
                  <a:cubicBezTo>
                    <a:pt x="109" y="2210"/>
                    <a:pt x="134" y="2202"/>
                    <a:pt x="167" y="2185"/>
                  </a:cubicBezTo>
                  <a:lnTo>
                    <a:pt x="367" y="2052"/>
                  </a:lnTo>
                  <a:cubicBezTo>
                    <a:pt x="434" y="2019"/>
                    <a:pt x="467" y="1985"/>
                    <a:pt x="501" y="1952"/>
                  </a:cubicBezTo>
                  <a:cubicBezTo>
                    <a:pt x="501" y="1885"/>
                    <a:pt x="534" y="1852"/>
                    <a:pt x="534" y="1785"/>
                  </a:cubicBezTo>
                  <a:cubicBezTo>
                    <a:pt x="534" y="1752"/>
                    <a:pt x="501" y="1718"/>
                    <a:pt x="501" y="1685"/>
                  </a:cubicBezTo>
                  <a:cubicBezTo>
                    <a:pt x="484" y="1668"/>
                    <a:pt x="467" y="1660"/>
                    <a:pt x="451" y="1660"/>
                  </a:cubicBezTo>
                  <a:cubicBezTo>
                    <a:pt x="434" y="1660"/>
                    <a:pt x="417" y="1668"/>
                    <a:pt x="401" y="1685"/>
                  </a:cubicBezTo>
                  <a:lnTo>
                    <a:pt x="401" y="984"/>
                  </a:lnTo>
                  <a:cubicBezTo>
                    <a:pt x="401" y="918"/>
                    <a:pt x="434" y="851"/>
                    <a:pt x="467" y="784"/>
                  </a:cubicBezTo>
                  <a:cubicBezTo>
                    <a:pt x="501" y="751"/>
                    <a:pt x="534" y="718"/>
                    <a:pt x="567" y="684"/>
                  </a:cubicBezTo>
                  <a:lnTo>
                    <a:pt x="601" y="684"/>
                  </a:lnTo>
                  <a:cubicBezTo>
                    <a:pt x="634" y="718"/>
                    <a:pt x="634" y="751"/>
                    <a:pt x="601" y="784"/>
                  </a:cubicBezTo>
                  <a:lnTo>
                    <a:pt x="601" y="1885"/>
                  </a:lnTo>
                  <a:lnTo>
                    <a:pt x="834" y="1785"/>
                  </a:lnTo>
                  <a:cubicBezTo>
                    <a:pt x="868" y="1752"/>
                    <a:pt x="934" y="1685"/>
                    <a:pt x="934" y="1652"/>
                  </a:cubicBezTo>
                  <a:cubicBezTo>
                    <a:pt x="968" y="1618"/>
                    <a:pt x="968" y="1552"/>
                    <a:pt x="968" y="1518"/>
                  </a:cubicBezTo>
                  <a:cubicBezTo>
                    <a:pt x="1001" y="1451"/>
                    <a:pt x="968" y="1418"/>
                    <a:pt x="934" y="1418"/>
                  </a:cubicBezTo>
                  <a:cubicBezTo>
                    <a:pt x="934" y="1401"/>
                    <a:pt x="926" y="1393"/>
                    <a:pt x="909" y="1393"/>
                  </a:cubicBezTo>
                  <a:cubicBezTo>
                    <a:pt x="893" y="1393"/>
                    <a:pt x="868" y="1401"/>
                    <a:pt x="834" y="1418"/>
                  </a:cubicBezTo>
                  <a:lnTo>
                    <a:pt x="834" y="684"/>
                  </a:lnTo>
                  <a:cubicBezTo>
                    <a:pt x="868" y="618"/>
                    <a:pt x="901" y="551"/>
                    <a:pt x="934" y="484"/>
                  </a:cubicBezTo>
                  <a:cubicBezTo>
                    <a:pt x="968" y="451"/>
                    <a:pt x="968" y="417"/>
                    <a:pt x="1001" y="417"/>
                  </a:cubicBezTo>
                  <a:lnTo>
                    <a:pt x="1068" y="417"/>
                  </a:lnTo>
                  <a:cubicBezTo>
                    <a:pt x="1101" y="451"/>
                    <a:pt x="1101" y="484"/>
                    <a:pt x="1101" y="517"/>
                  </a:cubicBezTo>
                  <a:lnTo>
                    <a:pt x="1101" y="1618"/>
                  </a:lnTo>
                  <a:lnTo>
                    <a:pt x="1301" y="1485"/>
                  </a:lnTo>
                  <a:cubicBezTo>
                    <a:pt x="1368" y="1451"/>
                    <a:pt x="1401" y="1418"/>
                    <a:pt x="1435" y="1385"/>
                  </a:cubicBezTo>
                  <a:cubicBezTo>
                    <a:pt x="1435" y="1318"/>
                    <a:pt x="1468" y="1285"/>
                    <a:pt x="1468" y="1218"/>
                  </a:cubicBezTo>
                  <a:cubicBezTo>
                    <a:pt x="1468" y="1185"/>
                    <a:pt x="1435" y="1151"/>
                    <a:pt x="1435" y="1118"/>
                  </a:cubicBezTo>
                  <a:cubicBezTo>
                    <a:pt x="1418" y="1101"/>
                    <a:pt x="1401" y="1093"/>
                    <a:pt x="1380" y="1093"/>
                  </a:cubicBezTo>
                  <a:cubicBezTo>
                    <a:pt x="1360" y="1093"/>
                    <a:pt x="1335" y="1101"/>
                    <a:pt x="1301" y="1118"/>
                  </a:cubicBezTo>
                  <a:lnTo>
                    <a:pt x="1301" y="351"/>
                  </a:lnTo>
                  <a:cubicBezTo>
                    <a:pt x="1335" y="217"/>
                    <a:pt x="1301" y="117"/>
                    <a:pt x="1201" y="50"/>
                  </a:cubicBezTo>
                  <a:cubicBezTo>
                    <a:pt x="1168" y="17"/>
                    <a:pt x="1134" y="0"/>
                    <a:pt x="11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4"/>
            <p:cNvSpPr/>
            <p:nvPr/>
          </p:nvSpPr>
          <p:spPr>
            <a:xfrm>
              <a:off x="2928100" y="2050725"/>
              <a:ext cx="30050" cy="44575"/>
            </a:xfrm>
            <a:custGeom>
              <a:rect b="b" l="l" r="r" t="t"/>
              <a:pathLst>
                <a:path extrusionOk="0" h="1783" w="1202">
                  <a:moveTo>
                    <a:pt x="736" y="385"/>
                  </a:moveTo>
                  <a:cubicBezTo>
                    <a:pt x="791" y="385"/>
                    <a:pt x="846" y="412"/>
                    <a:pt x="901" y="448"/>
                  </a:cubicBezTo>
                  <a:cubicBezTo>
                    <a:pt x="934" y="548"/>
                    <a:pt x="968" y="615"/>
                    <a:pt x="968" y="715"/>
                  </a:cubicBezTo>
                  <a:cubicBezTo>
                    <a:pt x="968" y="849"/>
                    <a:pt x="934" y="982"/>
                    <a:pt x="868" y="1115"/>
                  </a:cubicBezTo>
                  <a:cubicBezTo>
                    <a:pt x="801" y="1215"/>
                    <a:pt x="701" y="1316"/>
                    <a:pt x="601" y="1382"/>
                  </a:cubicBezTo>
                  <a:cubicBezTo>
                    <a:pt x="567" y="1416"/>
                    <a:pt x="526" y="1432"/>
                    <a:pt x="480" y="1432"/>
                  </a:cubicBezTo>
                  <a:cubicBezTo>
                    <a:pt x="434" y="1432"/>
                    <a:pt x="384" y="1416"/>
                    <a:pt x="334" y="1382"/>
                  </a:cubicBezTo>
                  <a:cubicBezTo>
                    <a:pt x="267" y="1349"/>
                    <a:pt x="234" y="1249"/>
                    <a:pt x="234" y="1149"/>
                  </a:cubicBezTo>
                  <a:cubicBezTo>
                    <a:pt x="234" y="1015"/>
                    <a:pt x="267" y="849"/>
                    <a:pt x="334" y="748"/>
                  </a:cubicBezTo>
                  <a:cubicBezTo>
                    <a:pt x="401" y="615"/>
                    <a:pt x="501" y="515"/>
                    <a:pt x="601" y="448"/>
                  </a:cubicBezTo>
                  <a:cubicBezTo>
                    <a:pt x="646" y="403"/>
                    <a:pt x="691" y="385"/>
                    <a:pt x="736" y="385"/>
                  </a:cubicBezTo>
                  <a:close/>
                  <a:moveTo>
                    <a:pt x="813" y="1"/>
                  </a:moveTo>
                  <a:cubicBezTo>
                    <a:pt x="742" y="1"/>
                    <a:pt x="672" y="24"/>
                    <a:pt x="601" y="48"/>
                  </a:cubicBezTo>
                  <a:cubicBezTo>
                    <a:pt x="501" y="148"/>
                    <a:pt x="401" y="248"/>
                    <a:pt x="301" y="348"/>
                  </a:cubicBezTo>
                  <a:cubicBezTo>
                    <a:pt x="200" y="482"/>
                    <a:pt x="134" y="648"/>
                    <a:pt x="100" y="782"/>
                  </a:cubicBezTo>
                  <a:cubicBezTo>
                    <a:pt x="34" y="949"/>
                    <a:pt x="34" y="1082"/>
                    <a:pt x="34" y="1249"/>
                  </a:cubicBezTo>
                  <a:cubicBezTo>
                    <a:pt x="0" y="1382"/>
                    <a:pt x="34" y="1482"/>
                    <a:pt x="100" y="1616"/>
                  </a:cubicBezTo>
                  <a:cubicBezTo>
                    <a:pt x="134" y="1682"/>
                    <a:pt x="200" y="1749"/>
                    <a:pt x="301" y="1783"/>
                  </a:cubicBezTo>
                  <a:cubicBezTo>
                    <a:pt x="401" y="1783"/>
                    <a:pt x="501" y="1783"/>
                    <a:pt x="601" y="1716"/>
                  </a:cubicBezTo>
                  <a:cubicBezTo>
                    <a:pt x="734" y="1649"/>
                    <a:pt x="834" y="1549"/>
                    <a:pt x="901" y="1416"/>
                  </a:cubicBezTo>
                  <a:cubicBezTo>
                    <a:pt x="1001" y="1282"/>
                    <a:pt x="1068" y="1149"/>
                    <a:pt x="1134" y="1015"/>
                  </a:cubicBezTo>
                  <a:cubicBezTo>
                    <a:pt x="1168" y="882"/>
                    <a:pt x="1201" y="715"/>
                    <a:pt x="1201" y="582"/>
                  </a:cubicBezTo>
                  <a:cubicBezTo>
                    <a:pt x="1201" y="448"/>
                    <a:pt x="1168" y="315"/>
                    <a:pt x="1134" y="215"/>
                  </a:cubicBezTo>
                  <a:cubicBezTo>
                    <a:pt x="1068" y="115"/>
                    <a:pt x="1001" y="48"/>
                    <a:pt x="901" y="15"/>
                  </a:cubicBezTo>
                  <a:cubicBezTo>
                    <a:pt x="872" y="5"/>
                    <a:pt x="842" y="1"/>
                    <a:pt x="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4"/>
            <p:cNvSpPr/>
            <p:nvPr/>
          </p:nvSpPr>
          <p:spPr>
            <a:xfrm>
              <a:off x="2961450" y="2010225"/>
              <a:ext cx="34225" cy="66925"/>
            </a:xfrm>
            <a:custGeom>
              <a:rect b="b" l="l" r="r" t="t"/>
              <a:pathLst>
                <a:path extrusionOk="0" h="2677" w="1369">
                  <a:moveTo>
                    <a:pt x="718" y="1251"/>
                  </a:moveTo>
                  <a:cubicBezTo>
                    <a:pt x="759" y="1251"/>
                    <a:pt x="801" y="1268"/>
                    <a:pt x="835" y="1301"/>
                  </a:cubicBezTo>
                  <a:cubicBezTo>
                    <a:pt x="901" y="1401"/>
                    <a:pt x="968" y="1501"/>
                    <a:pt x="935" y="1601"/>
                  </a:cubicBezTo>
                  <a:cubicBezTo>
                    <a:pt x="935" y="1735"/>
                    <a:pt x="901" y="1868"/>
                    <a:pt x="835" y="2002"/>
                  </a:cubicBezTo>
                  <a:cubicBezTo>
                    <a:pt x="801" y="2102"/>
                    <a:pt x="701" y="2202"/>
                    <a:pt x="601" y="2235"/>
                  </a:cubicBezTo>
                  <a:cubicBezTo>
                    <a:pt x="539" y="2276"/>
                    <a:pt x="477" y="2305"/>
                    <a:pt x="431" y="2305"/>
                  </a:cubicBezTo>
                  <a:cubicBezTo>
                    <a:pt x="403" y="2305"/>
                    <a:pt x="380" y="2294"/>
                    <a:pt x="368" y="2268"/>
                  </a:cubicBezTo>
                  <a:cubicBezTo>
                    <a:pt x="267" y="2202"/>
                    <a:pt x="267" y="2102"/>
                    <a:pt x="267" y="2002"/>
                  </a:cubicBezTo>
                  <a:cubicBezTo>
                    <a:pt x="267" y="1868"/>
                    <a:pt x="301" y="1735"/>
                    <a:pt x="368" y="1601"/>
                  </a:cubicBezTo>
                  <a:cubicBezTo>
                    <a:pt x="401" y="1468"/>
                    <a:pt x="501" y="1368"/>
                    <a:pt x="601" y="1301"/>
                  </a:cubicBezTo>
                  <a:cubicBezTo>
                    <a:pt x="634" y="1268"/>
                    <a:pt x="676" y="1251"/>
                    <a:pt x="718" y="1251"/>
                  </a:cubicBezTo>
                  <a:close/>
                  <a:moveTo>
                    <a:pt x="1168" y="0"/>
                  </a:moveTo>
                  <a:lnTo>
                    <a:pt x="901" y="167"/>
                  </a:lnTo>
                  <a:cubicBezTo>
                    <a:pt x="868" y="200"/>
                    <a:pt x="835" y="234"/>
                    <a:pt x="801" y="267"/>
                  </a:cubicBezTo>
                  <a:cubicBezTo>
                    <a:pt x="768" y="334"/>
                    <a:pt x="768" y="367"/>
                    <a:pt x="768" y="434"/>
                  </a:cubicBezTo>
                  <a:cubicBezTo>
                    <a:pt x="768" y="467"/>
                    <a:pt x="768" y="500"/>
                    <a:pt x="801" y="534"/>
                  </a:cubicBezTo>
                  <a:cubicBezTo>
                    <a:pt x="818" y="550"/>
                    <a:pt x="835" y="559"/>
                    <a:pt x="851" y="559"/>
                  </a:cubicBezTo>
                  <a:cubicBezTo>
                    <a:pt x="868" y="559"/>
                    <a:pt x="885" y="550"/>
                    <a:pt x="901" y="534"/>
                  </a:cubicBezTo>
                  <a:lnTo>
                    <a:pt x="968" y="500"/>
                  </a:lnTo>
                  <a:lnTo>
                    <a:pt x="968" y="934"/>
                  </a:lnTo>
                  <a:cubicBezTo>
                    <a:pt x="901" y="901"/>
                    <a:pt x="835" y="901"/>
                    <a:pt x="801" y="901"/>
                  </a:cubicBezTo>
                  <a:cubicBezTo>
                    <a:pt x="734" y="901"/>
                    <a:pt x="668" y="934"/>
                    <a:pt x="601" y="967"/>
                  </a:cubicBezTo>
                  <a:cubicBezTo>
                    <a:pt x="434" y="1068"/>
                    <a:pt x="267" y="1234"/>
                    <a:pt x="201" y="1434"/>
                  </a:cubicBezTo>
                  <a:cubicBezTo>
                    <a:pt x="101" y="1635"/>
                    <a:pt x="34" y="1901"/>
                    <a:pt x="34" y="2135"/>
                  </a:cubicBezTo>
                  <a:cubicBezTo>
                    <a:pt x="1" y="2302"/>
                    <a:pt x="67" y="2469"/>
                    <a:pt x="201" y="2602"/>
                  </a:cubicBezTo>
                  <a:cubicBezTo>
                    <a:pt x="251" y="2652"/>
                    <a:pt x="309" y="2677"/>
                    <a:pt x="376" y="2677"/>
                  </a:cubicBezTo>
                  <a:cubicBezTo>
                    <a:pt x="443" y="2677"/>
                    <a:pt x="518" y="2652"/>
                    <a:pt x="601" y="2602"/>
                  </a:cubicBezTo>
                  <a:cubicBezTo>
                    <a:pt x="668" y="2569"/>
                    <a:pt x="734" y="2535"/>
                    <a:pt x="768" y="2469"/>
                  </a:cubicBezTo>
                  <a:cubicBezTo>
                    <a:pt x="835" y="2402"/>
                    <a:pt x="901" y="2335"/>
                    <a:pt x="935" y="2268"/>
                  </a:cubicBezTo>
                  <a:lnTo>
                    <a:pt x="935" y="2368"/>
                  </a:lnTo>
                  <a:lnTo>
                    <a:pt x="1201" y="2202"/>
                  </a:lnTo>
                  <a:cubicBezTo>
                    <a:pt x="1268" y="2168"/>
                    <a:pt x="1302" y="2135"/>
                    <a:pt x="1335" y="2068"/>
                  </a:cubicBezTo>
                  <a:cubicBezTo>
                    <a:pt x="1335" y="2035"/>
                    <a:pt x="1368" y="2002"/>
                    <a:pt x="1368" y="1935"/>
                  </a:cubicBezTo>
                  <a:cubicBezTo>
                    <a:pt x="1368" y="1901"/>
                    <a:pt x="1335" y="1868"/>
                    <a:pt x="1335" y="1835"/>
                  </a:cubicBezTo>
                  <a:cubicBezTo>
                    <a:pt x="1318" y="1818"/>
                    <a:pt x="1302" y="1810"/>
                    <a:pt x="1281" y="1810"/>
                  </a:cubicBezTo>
                  <a:cubicBezTo>
                    <a:pt x="1260" y="1810"/>
                    <a:pt x="1235" y="1818"/>
                    <a:pt x="1201" y="1835"/>
                  </a:cubicBezTo>
                  <a:lnTo>
                    <a:pt x="1168" y="1868"/>
                  </a:lnTo>
                  <a:lnTo>
                    <a:pt x="11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4"/>
            <p:cNvSpPr/>
            <p:nvPr/>
          </p:nvSpPr>
          <p:spPr>
            <a:xfrm>
              <a:off x="2998150" y="2009600"/>
              <a:ext cx="32550" cy="50475"/>
            </a:xfrm>
            <a:custGeom>
              <a:rect b="b" l="l" r="r" t="t"/>
              <a:pathLst>
                <a:path extrusionOk="0" h="2019" w="1302">
                  <a:moveTo>
                    <a:pt x="150" y="0"/>
                  </a:moveTo>
                  <a:cubicBezTo>
                    <a:pt x="134" y="0"/>
                    <a:pt x="117" y="8"/>
                    <a:pt x="100" y="25"/>
                  </a:cubicBezTo>
                  <a:cubicBezTo>
                    <a:pt x="67" y="25"/>
                    <a:pt x="34" y="92"/>
                    <a:pt x="34" y="125"/>
                  </a:cubicBezTo>
                  <a:cubicBezTo>
                    <a:pt x="0" y="159"/>
                    <a:pt x="0" y="225"/>
                    <a:pt x="0" y="259"/>
                  </a:cubicBezTo>
                  <a:cubicBezTo>
                    <a:pt x="0" y="292"/>
                    <a:pt x="0" y="325"/>
                    <a:pt x="0" y="359"/>
                  </a:cubicBezTo>
                  <a:cubicBezTo>
                    <a:pt x="0" y="359"/>
                    <a:pt x="34" y="392"/>
                    <a:pt x="67" y="392"/>
                  </a:cubicBezTo>
                  <a:lnTo>
                    <a:pt x="801" y="592"/>
                  </a:lnTo>
                  <a:lnTo>
                    <a:pt x="67" y="1660"/>
                  </a:lnTo>
                  <a:cubicBezTo>
                    <a:pt x="34" y="1693"/>
                    <a:pt x="0" y="1726"/>
                    <a:pt x="0" y="1793"/>
                  </a:cubicBezTo>
                  <a:cubicBezTo>
                    <a:pt x="0" y="1826"/>
                    <a:pt x="0" y="1860"/>
                    <a:pt x="0" y="1893"/>
                  </a:cubicBezTo>
                  <a:cubicBezTo>
                    <a:pt x="0" y="1926"/>
                    <a:pt x="0" y="1960"/>
                    <a:pt x="34" y="1993"/>
                  </a:cubicBezTo>
                  <a:cubicBezTo>
                    <a:pt x="34" y="2010"/>
                    <a:pt x="50" y="2018"/>
                    <a:pt x="67" y="2018"/>
                  </a:cubicBezTo>
                  <a:cubicBezTo>
                    <a:pt x="84" y="2018"/>
                    <a:pt x="100" y="2010"/>
                    <a:pt x="100" y="1993"/>
                  </a:cubicBezTo>
                  <a:cubicBezTo>
                    <a:pt x="134" y="1960"/>
                    <a:pt x="167" y="1926"/>
                    <a:pt x="200" y="1893"/>
                  </a:cubicBezTo>
                  <a:lnTo>
                    <a:pt x="1301" y="325"/>
                  </a:lnTo>
                  <a:lnTo>
                    <a:pt x="200" y="25"/>
                  </a:lnTo>
                  <a:cubicBezTo>
                    <a:pt x="184" y="8"/>
                    <a:pt x="167" y="0"/>
                    <a:pt x="1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4"/>
            <p:cNvSpPr/>
            <p:nvPr/>
          </p:nvSpPr>
          <p:spPr>
            <a:xfrm>
              <a:off x="2027450" y="2659000"/>
              <a:ext cx="33375" cy="49875"/>
            </a:xfrm>
            <a:custGeom>
              <a:rect b="b" l="l" r="r" t="t"/>
              <a:pathLst>
                <a:path extrusionOk="0" h="1995" w="1335">
                  <a:moveTo>
                    <a:pt x="1201" y="1"/>
                  </a:moveTo>
                  <a:cubicBezTo>
                    <a:pt x="1168" y="34"/>
                    <a:pt x="1135" y="68"/>
                    <a:pt x="1135" y="101"/>
                  </a:cubicBezTo>
                  <a:lnTo>
                    <a:pt x="1" y="1669"/>
                  </a:lnTo>
                  <a:lnTo>
                    <a:pt x="1068" y="1969"/>
                  </a:lnTo>
                  <a:cubicBezTo>
                    <a:pt x="1085" y="1986"/>
                    <a:pt x="1101" y="1994"/>
                    <a:pt x="1118" y="1994"/>
                  </a:cubicBezTo>
                  <a:cubicBezTo>
                    <a:pt x="1135" y="1994"/>
                    <a:pt x="1151" y="1986"/>
                    <a:pt x="1168" y="1969"/>
                  </a:cubicBezTo>
                  <a:cubicBezTo>
                    <a:pt x="1201" y="1969"/>
                    <a:pt x="1235" y="1936"/>
                    <a:pt x="1235" y="1869"/>
                  </a:cubicBezTo>
                  <a:cubicBezTo>
                    <a:pt x="1268" y="1836"/>
                    <a:pt x="1268" y="1802"/>
                    <a:pt x="1268" y="1736"/>
                  </a:cubicBezTo>
                  <a:cubicBezTo>
                    <a:pt x="1302" y="1702"/>
                    <a:pt x="1302" y="1669"/>
                    <a:pt x="1268" y="1669"/>
                  </a:cubicBezTo>
                  <a:cubicBezTo>
                    <a:pt x="1268" y="1635"/>
                    <a:pt x="1235" y="1602"/>
                    <a:pt x="1201" y="1602"/>
                  </a:cubicBezTo>
                  <a:lnTo>
                    <a:pt x="468" y="1402"/>
                  </a:lnTo>
                  <a:lnTo>
                    <a:pt x="1268" y="335"/>
                  </a:lnTo>
                  <a:cubicBezTo>
                    <a:pt x="1268" y="301"/>
                    <a:pt x="1302" y="268"/>
                    <a:pt x="1335" y="234"/>
                  </a:cubicBezTo>
                  <a:cubicBezTo>
                    <a:pt x="1335" y="168"/>
                    <a:pt x="1335" y="134"/>
                    <a:pt x="1335" y="101"/>
                  </a:cubicBezTo>
                  <a:cubicBezTo>
                    <a:pt x="1335" y="68"/>
                    <a:pt x="1302" y="34"/>
                    <a:pt x="13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4"/>
            <p:cNvSpPr/>
            <p:nvPr/>
          </p:nvSpPr>
          <p:spPr>
            <a:xfrm>
              <a:off x="2065825" y="2650050"/>
              <a:ext cx="29200" cy="48225"/>
            </a:xfrm>
            <a:custGeom>
              <a:rect b="b" l="l" r="r" t="t"/>
              <a:pathLst>
                <a:path extrusionOk="0" h="1929" w="1168">
                  <a:moveTo>
                    <a:pt x="1047" y="0"/>
                  </a:moveTo>
                  <a:cubicBezTo>
                    <a:pt x="1034" y="0"/>
                    <a:pt x="1017" y="9"/>
                    <a:pt x="1001" y="25"/>
                  </a:cubicBezTo>
                  <a:cubicBezTo>
                    <a:pt x="967" y="59"/>
                    <a:pt x="934" y="92"/>
                    <a:pt x="901" y="125"/>
                  </a:cubicBezTo>
                  <a:lnTo>
                    <a:pt x="767" y="125"/>
                  </a:lnTo>
                  <a:cubicBezTo>
                    <a:pt x="701" y="125"/>
                    <a:pt x="634" y="159"/>
                    <a:pt x="567" y="192"/>
                  </a:cubicBezTo>
                  <a:cubicBezTo>
                    <a:pt x="400" y="326"/>
                    <a:pt x="234" y="492"/>
                    <a:pt x="167" y="693"/>
                  </a:cubicBezTo>
                  <a:cubicBezTo>
                    <a:pt x="67" y="893"/>
                    <a:pt x="0" y="1160"/>
                    <a:pt x="0" y="1393"/>
                  </a:cubicBezTo>
                  <a:cubicBezTo>
                    <a:pt x="0" y="1660"/>
                    <a:pt x="100" y="1860"/>
                    <a:pt x="200" y="1893"/>
                  </a:cubicBezTo>
                  <a:cubicBezTo>
                    <a:pt x="236" y="1917"/>
                    <a:pt x="275" y="1928"/>
                    <a:pt x="319" y="1928"/>
                  </a:cubicBezTo>
                  <a:cubicBezTo>
                    <a:pt x="399" y="1928"/>
                    <a:pt x="493" y="1891"/>
                    <a:pt x="600" y="1827"/>
                  </a:cubicBezTo>
                  <a:cubicBezTo>
                    <a:pt x="801" y="1727"/>
                    <a:pt x="934" y="1593"/>
                    <a:pt x="1067" y="1426"/>
                  </a:cubicBezTo>
                  <a:cubicBezTo>
                    <a:pt x="1134" y="1326"/>
                    <a:pt x="1168" y="1226"/>
                    <a:pt x="1168" y="1126"/>
                  </a:cubicBezTo>
                  <a:cubicBezTo>
                    <a:pt x="1168" y="1093"/>
                    <a:pt x="1168" y="1059"/>
                    <a:pt x="1134" y="1026"/>
                  </a:cubicBezTo>
                  <a:lnTo>
                    <a:pt x="1067" y="1026"/>
                  </a:lnTo>
                  <a:cubicBezTo>
                    <a:pt x="1001" y="1059"/>
                    <a:pt x="967" y="1093"/>
                    <a:pt x="967" y="1126"/>
                  </a:cubicBezTo>
                  <a:cubicBezTo>
                    <a:pt x="934" y="1193"/>
                    <a:pt x="901" y="1260"/>
                    <a:pt x="867" y="1293"/>
                  </a:cubicBezTo>
                  <a:cubicBezTo>
                    <a:pt x="801" y="1360"/>
                    <a:pt x="734" y="1426"/>
                    <a:pt x="634" y="1460"/>
                  </a:cubicBezTo>
                  <a:cubicBezTo>
                    <a:pt x="548" y="1524"/>
                    <a:pt x="475" y="1561"/>
                    <a:pt x="417" y="1561"/>
                  </a:cubicBezTo>
                  <a:cubicBezTo>
                    <a:pt x="385" y="1561"/>
                    <a:pt x="357" y="1550"/>
                    <a:pt x="334" y="1526"/>
                  </a:cubicBezTo>
                  <a:cubicBezTo>
                    <a:pt x="267" y="1460"/>
                    <a:pt x="200" y="1360"/>
                    <a:pt x="234" y="1260"/>
                  </a:cubicBezTo>
                  <a:cubicBezTo>
                    <a:pt x="234" y="1126"/>
                    <a:pt x="267" y="993"/>
                    <a:pt x="334" y="859"/>
                  </a:cubicBezTo>
                  <a:cubicBezTo>
                    <a:pt x="367" y="726"/>
                    <a:pt x="467" y="626"/>
                    <a:pt x="600" y="559"/>
                  </a:cubicBezTo>
                  <a:cubicBezTo>
                    <a:pt x="634" y="492"/>
                    <a:pt x="734" y="492"/>
                    <a:pt x="801" y="492"/>
                  </a:cubicBezTo>
                  <a:cubicBezTo>
                    <a:pt x="834" y="526"/>
                    <a:pt x="867" y="559"/>
                    <a:pt x="867" y="592"/>
                  </a:cubicBezTo>
                  <a:cubicBezTo>
                    <a:pt x="867" y="626"/>
                    <a:pt x="901" y="693"/>
                    <a:pt x="901" y="726"/>
                  </a:cubicBezTo>
                  <a:lnTo>
                    <a:pt x="1001" y="726"/>
                  </a:lnTo>
                  <a:cubicBezTo>
                    <a:pt x="1034" y="693"/>
                    <a:pt x="1067" y="659"/>
                    <a:pt x="1067" y="626"/>
                  </a:cubicBezTo>
                  <a:cubicBezTo>
                    <a:pt x="1101" y="559"/>
                    <a:pt x="1101" y="492"/>
                    <a:pt x="1101" y="426"/>
                  </a:cubicBezTo>
                  <a:lnTo>
                    <a:pt x="1101" y="192"/>
                  </a:lnTo>
                  <a:cubicBezTo>
                    <a:pt x="1101" y="125"/>
                    <a:pt x="1101" y="92"/>
                    <a:pt x="1067" y="25"/>
                  </a:cubicBezTo>
                  <a:cubicBezTo>
                    <a:pt x="1067" y="9"/>
                    <a:pt x="1059" y="0"/>
                    <a:pt x="10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4"/>
            <p:cNvSpPr/>
            <p:nvPr/>
          </p:nvSpPr>
          <p:spPr>
            <a:xfrm>
              <a:off x="2098325" y="2623975"/>
              <a:ext cx="31725" cy="58550"/>
            </a:xfrm>
            <a:custGeom>
              <a:rect b="b" l="l" r="r" t="t"/>
              <a:pathLst>
                <a:path extrusionOk="0" h="2342" w="1269">
                  <a:moveTo>
                    <a:pt x="401" y="1"/>
                  </a:moveTo>
                  <a:lnTo>
                    <a:pt x="134" y="134"/>
                  </a:lnTo>
                  <a:cubicBezTo>
                    <a:pt x="101" y="134"/>
                    <a:pt x="34" y="201"/>
                    <a:pt x="34" y="234"/>
                  </a:cubicBezTo>
                  <a:cubicBezTo>
                    <a:pt x="1" y="268"/>
                    <a:pt x="1" y="335"/>
                    <a:pt x="1" y="368"/>
                  </a:cubicBezTo>
                  <a:cubicBezTo>
                    <a:pt x="1" y="435"/>
                    <a:pt x="1" y="468"/>
                    <a:pt x="34" y="501"/>
                  </a:cubicBezTo>
                  <a:cubicBezTo>
                    <a:pt x="34" y="501"/>
                    <a:pt x="68" y="501"/>
                    <a:pt x="134" y="468"/>
                  </a:cubicBezTo>
                  <a:lnTo>
                    <a:pt x="168" y="468"/>
                  </a:lnTo>
                  <a:lnTo>
                    <a:pt x="168" y="1936"/>
                  </a:lnTo>
                  <a:cubicBezTo>
                    <a:pt x="134" y="1969"/>
                    <a:pt x="101" y="2002"/>
                    <a:pt x="68" y="2036"/>
                  </a:cubicBezTo>
                  <a:cubicBezTo>
                    <a:pt x="34" y="2069"/>
                    <a:pt x="1" y="2136"/>
                    <a:pt x="1" y="2203"/>
                  </a:cubicBezTo>
                  <a:cubicBezTo>
                    <a:pt x="1" y="2269"/>
                    <a:pt x="34" y="2269"/>
                    <a:pt x="34" y="2303"/>
                  </a:cubicBezTo>
                  <a:cubicBezTo>
                    <a:pt x="48" y="2331"/>
                    <a:pt x="62" y="2341"/>
                    <a:pt x="79" y="2341"/>
                  </a:cubicBezTo>
                  <a:cubicBezTo>
                    <a:pt x="102" y="2341"/>
                    <a:pt x="129" y="2322"/>
                    <a:pt x="168" y="2303"/>
                  </a:cubicBezTo>
                  <a:lnTo>
                    <a:pt x="435" y="2169"/>
                  </a:lnTo>
                  <a:cubicBezTo>
                    <a:pt x="468" y="2136"/>
                    <a:pt x="501" y="2102"/>
                    <a:pt x="535" y="2036"/>
                  </a:cubicBezTo>
                  <a:cubicBezTo>
                    <a:pt x="568" y="2002"/>
                    <a:pt x="568" y="1969"/>
                    <a:pt x="568" y="1902"/>
                  </a:cubicBezTo>
                  <a:cubicBezTo>
                    <a:pt x="568" y="1836"/>
                    <a:pt x="568" y="1802"/>
                    <a:pt x="501" y="1802"/>
                  </a:cubicBezTo>
                  <a:cubicBezTo>
                    <a:pt x="468" y="1802"/>
                    <a:pt x="435" y="1802"/>
                    <a:pt x="401" y="1836"/>
                  </a:cubicBezTo>
                  <a:lnTo>
                    <a:pt x="401" y="1168"/>
                  </a:lnTo>
                  <a:cubicBezTo>
                    <a:pt x="435" y="1068"/>
                    <a:pt x="501" y="968"/>
                    <a:pt x="568" y="902"/>
                  </a:cubicBezTo>
                  <a:cubicBezTo>
                    <a:pt x="601" y="835"/>
                    <a:pt x="635" y="802"/>
                    <a:pt x="701" y="768"/>
                  </a:cubicBezTo>
                  <a:cubicBezTo>
                    <a:pt x="735" y="752"/>
                    <a:pt x="760" y="743"/>
                    <a:pt x="781" y="743"/>
                  </a:cubicBezTo>
                  <a:cubicBezTo>
                    <a:pt x="802" y="743"/>
                    <a:pt x="818" y="752"/>
                    <a:pt x="835" y="768"/>
                  </a:cubicBezTo>
                  <a:cubicBezTo>
                    <a:pt x="902" y="802"/>
                    <a:pt x="902" y="835"/>
                    <a:pt x="902" y="935"/>
                  </a:cubicBezTo>
                  <a:lnTo>
                    <a:pt x="902" y="1569"/>
                  </a:lnTo>
                  <a:cubicBezTo>
                    <a:pt x="835" y="1569"/>
                    <a:pt x="802" y="1602"/>
                    <a:pt x="768" y="1669"/>
                  </a:cubicBezTo>
                  <a:cubicBezTo>
                    <a:pt x="735" y="1702"/>
                    <a:pt x="735" y="1769"/>
                    <a:pt x="735" y="1836"/>
                  </a:cubicBezTo>
                  <a:cubicBezTo>
                    <a:pt x="701" y="1869"/>
                    <a:pt x="735" y="1902"/>
                    <a:pt x="768" y="1936"/>
                  </a:cubicBezTo>
                  <a:cubicBezTo>
                    <a:pt x="768" y="1952"/>
                    <a:pt x="785" y="1961"/>
                    <a:pt x="806" y="1961"/>
                  </a:cubicBezTo>
                  <a:cubicBezTo>
                    <a:pt x="827" y="1961"/>
                    <a:pt x="852" y="1952"/>
                    <a:pt x="868" y="1936"/>
                  </a:cubicBezTo>
                  <a:lnTo>
                    <a:pt x="1135" y="1769"/>
                  </a:lnTo>
                  <a:cubicBezTo>
                    <a:pt x="1168" y="1769"/>
                    <a:pt x="1235" y="1702"/>
                    <a:pt x="1235" y="1669"/>
                  </a:cubicBezTo>
                  <a:cubicBezTo>
                    <a:pt x="1269" y="1635"/>
                    <a:pt x="1269" y="1569"/>
                    <a:pt x="1269" y="1535"/>
                  </a:cubicBezTo>
                  <a:cubicBezTo>
                    <a:pt x="1269" y="1469"/>
                    <a:pt x="1269" y="1402"/>
                    <a:pt x="1235" y="1402"/>
                  </a:cubicBezTo>
                  <a:cubicBezTo>
                    <a:pt x="1202" y="1402"/>
                    <a:pt x="1168" y="1402"/>
                    <a:pt x="1102" y="1435"/>
                  </a:cubicBezTo>
                  <a:lnTo>
                    <a:pt x="1102" y="802"/>
                  </a:lnTo>
                  <a:cubicBezTo>
                    <a:pt x="1135" y="701"/>
                    <a:pt x="1102" y="568"/>
                    <a:pt x="1068" y="501"/>
                  </a:cubicBezTo>
                  <a:cubicBezTo>
                    <a:pt x="1035" y="435"/>
                    <a:pt x="968" y="401"/>
                    <a:pt x="902" y="401"/>
                  </a:cubicBezTo>
                  <a:cubicBezTo>
                    <a:pt x="882" y="392"/>
                    <a:pt x="863" y="387"/>
                    <a:pt x="843" y="387"/>
                  </a:cubicBezTo>
                  <a:cubicBezTo>
                    <a:pt x="796" y="387"/>
                    <a:pt x="749" y="411"/>
                    <a:pt x="701" y="435"/>
                  </a:cubicBezTo>
                  <a:cubicBezTo>
                    <a:pt x="635" y="468"/>
                    <a:pt x="601" y="501"/>
                    <a:pt x="535" y="568"/>
                  </a:cubicBezTo>
                  <a:cubicBezTo>
                    <a:pt x="501" y="601"/>
                    <a:pt x="435"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4"/>
            <p:cNvSpPr/>
            <p:nvPr/>
          </p:nvSpPr>
          <p:spPr>
            <a:xfrm>
              <a:off x="2134200" y="2614325"/>
              <a:ext cx="30050" cy="46800"/>
            </a:xfrm>
            <a:custGeom>
              <a:rect b="b" l="l" r="r" t="t"/>
              <a:pathLst>
                <a:path extrusionOk="0" h="1872" w="1202">
                  <a:moveTo>
                    <a:pt x="801" y="921"/>
                  </a:moveTo>
                  <a:lnTo>
                    <a:pt x="801" y="1054"/>
                  </a:lnTo>
                  <a:cubicBezTo>
                    <a:pt x="734" y="1154"/>
                    <a:pt x="667" y="1221"/>
                    <a:pt x="601" y="1321"/>
                  </a:cubicBezTo>
                  <a:cubicBezTo>
                    <a:pt x="567" y="1354"/>
                    <a:pt x="501" y="1421"/>
                    <a:pt x="434" y="1454"/>
                  </a:cubicBezTo>
                  <a:cubicBezTo>
                    <a:pt x="387" y="1478"/>
                    <a:pt x="356" y="1502"/>
                    <a:pt x="319" y="1502"/>
                  </a:cubicBezTo>
                  <a:cubicBezTo>
                    <a:pt x="303" y="1502"/>
                    <a:pt x="287" y="1498"/>
                    <a:pt x="267" y="1488"/>
                  </a:cubicBezTo>
                  <a:cubicBezTo>
                    <a:pt x="234" y="1488"/>
                    <a:pt x="234" y="1454"/>
                    <a:pt x="234" y="1421"/>
                  </a:cubicBezTo>
                  <a:cubicBezTo>
                    <a:pt x="234" y="1354"/>
                    <a:pt x="267" y="1321"/>
                    <a:pt x="301" y="1254"/>
                  </a:cubicBezTo>
                  <a:cubicBezTo>
                    <a:pt x="367" y="1154"/>
                    <a:pt x="434" y="1087"/>
                    <a:pt x="534" y="1021"/>
                  </a:cubicBezTo>
                  <a:cubicBezTo>
                    <a:pt x="601" y="987"/>
                    <a:pt x="701" y="954"/>
                    <a:pt x="801" y="921"/>
                  </a:cubicBezTo>
                  <a:close/>
                  <a:moveTo>
                    <a:pt x="804" y="0"/>
                  </a:moveTo>
                  <a:cubicBezTo>
                    <a:pt x="737" y="0"/>
                    <a:pt x="652" y="23"/>
                    <a:pt x="567" y="87"/>
                  </a:cubicBezTo>
                  <a:cubicBezTo>
                    <a:pt x="534" y="120"/>
                    <a:pt x="467" y="153"/>
                    <a:pt x="401" y="187"/>
                  </a:cubicBezTo>
                  <a:cubicBezTo>
                    <a:pt x="367" y="254"/>
                    <a:pt x="301" y="287"/>
                    <a:pt x="234" y="354"/>
                  </a:cubicBezTo>
                  <a:cubicBezTo>
                    <a:pt x="200" y="387"/>
                    <a:pt x="200" y="420"/>
                    <a:pt x="167" y="454"/>
                  </a:cubicBezTo>
                  <a:cubicBezTo>
                    <a:pt x="134" y="454"/>
                    <a:pt x="134" y="487"/>
                    <a:pt x="134" y="520"/>
                  </a:cubicBezTo>
                  <a:cubicBezTo>
                    <a:pt x="134" y="554"/>
                    <a:pt x="134" y="554"/>
                    <a:pt x="134" y="587"/>
                  </a:cubicBezTo>
                  <a:cubicBezTo>
                    <a:pt x="134" y="620"/>
                    <a:pt x="134" y="687"/>
                    <a:pt x="167" y="721"/>
                  </a:cubicBezTo>
                  <a:lnTo>
                    <a:pt x="234" y="721"/>
                  </a:lnTo>
                  <a:cubicBezTo>
                    <a:pt x="267" y="687"/>
                    <a:pt x="301" y="654"/>
                    <a:pt x="334" y="620"/>
                  </a:cubicBezTo>
                  <a:cubicBezTo>
                    <a:pt x="401" y="554"/>
                    <a:pt x="501" y="487"/>
                    <a:pt x="601" y="420"/>
                  </a:cubicBezTo>
                  <a:cubicBezTo>
                    <a:pt x="667" y="354"/>
                    <a:pt x="734" y="354"/>
                    <a:pt x="768" y="354"/>
                  </a:cubicBezTo>
                  <a:cubicBezTo>
                    <a:pt x="801" y="387"/>
                    <a:pt x="801" y="420"/>
                    <a:pt x="801" y="487"/>
                  </a:cubicBezTo>
                  <a:lnTo>
                    <a:pt x="801" y="554"/>
                  </a:lnTo>
                  <a:cubicBezTo>
                    <a:pt x="734" y="587"/>
                    <a:pt x="634" y="620"/>
                    <a:pt x="567" y="654"/>
                  </a:cubicBezTo>
                  <a:cubicBezTo>
                    <a:pt x="401" y="754"/>
                    <a:pt x="234" y="887"/>
                    <a:pt x="167" y="1087"/>
                  </a:cubicBezTo>
                  <a:cubicBezTo>
                    <a:pt x="67" y="1221"/>
                    <a:pt x="0" y="1388"/>
                    <a:pt x="0" y="1554"/>
                  </a:cubicBezTo>
                  <a:cubicBezTo>
                    <a:pt x="0" y="1655"/>
                    <a:pt x="34" y="1755"/>
                    <a:pt x="134" y="1821"/>
                  </a:cubicBezTo>
                  <a:cubicBezTo>
                    <a:pt x="167" y="1855"/>
                    <a:pt x="217" y="1871"/>
                    <a:pt x="267" y="1871"/>
                  </a:cubicBezTo>
                  <a:cubicBezTo>
                    <a:pt x="317" y="1871"/>
                    <a:pt x="367" y="1855"/>
                    <a:pt x="401" y="1821"/>
                  </a:cubicBezTo>
                  <a:cubicBezTo>
                    <a:pt x="467" y="1788"/>
                    <a:pt x="534" y="1755"/>
                    <a:pt x="601" y="1688"/>
                  </a:cubicBezTo>
                  <a:cubicBezTo>
                    <a:pt x="667" y="1621"/>
                    <a:pt x="734" y="1554"/>
                    <a:pt x="801" y="1454"/>
                  </a:cubicBezTo>
                  <a:lnTo>
                    <a:pt x="801" y="1554"/>
                  </a:lnTo>
                  <a:lnTo>
                    <a:pt x="1068" y="1421"/>
                  </a:lnTo>
                  <a:cubicBezTo>
                    <a:pt x="1101" y="1388"/>
                    <a:pt x="1134" y="1354"/>
                    <a:pt x="1168" y="1288"/>
                  </a:cubicBezTo>
                  <a:cubicBezTo>
                    <a:pt x="1201" y="1254"/>
                    <a:pt x="1201" y="1188"/>
                    <a:pt x="1201" y="1154"/>
                  </a:cubicBezTo>
                  <a:cubicBezTo>
                    <a:pt x="1201" y="1121"/>
                    <a:pt x="1201" y="1054"/>
                    <a:pt x="1168" y="1054"/>
                  </a:cubicBezTo>
                  <a:cubicBezTo>
                    <a:pt x="1168" y="1037"/>
                    <a:pt x="1151" y="1029"/>
                    <a:pt x="1130" y="1029"/>
                  </a:cubicBezTo>
                  <a:cubicBezTo>
                    <a:pt x="1109" y="1029"/>
                    <a:pt x="1084" y="1037"/>
                    <a:pt x="1068" y="1054"/>
                  </a:cubicBezTo>
                  <a:lnTo>
                    <a:pt x="1034" y="1054"/>
                  </a:lnTo>
                  <a:lnTo>
                    <a:pt x="1034" y="354"/>
                  </a:lnTo>
                  <a:cubicBezTo>
                    <a:pt x="1034" y="220"/>
                    <a:pt x="1001" y="120"/>
                    <a:pt x="901" y="20"/>
                  </a:cubicBezTo>
                  <a:cubicBezTo>
                    <a:pt x="877" y="8"/>
                    <a:pt x="843" y="0"/>
                    <a:pt x="80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4"/>
            <p:cNvSpPr/>
            <p:nvPr/>
          </p:nvSpPr>
          <p:spPr>
            <a:xfrm>
              <a:off x="2167550" y="2593550"/>
              <a:ext cx="31725" cy="49425"/>
            </a:xfrm>
            <a:custGeom>
              <a:rect b="b" l="l" r="r" t="t"/>
              <a:pathLst>
                <a:path extrusionOk="0" h="1977" w="1269">
                  <a:moveTo>
                    <a:pt x="880" y="0"/>
                  </a:moveTo>
                  <a:cubicBezTo>
                    <a:pt x="826" y="0"/>
                    <a:pt x="768" y="17"/>
                    <a:pt x="701" y="50"/>
                  </a:cubicBezTo>
                  <a:cubicBezTo>
                    <a:pt x="634" y="84"/>
                    <a:pt x="601" y="151"/>
                    <a:pt x="534" y="184"/>
                  </a:cubicBezTo>
                  <a:cubicBezTo>
                    <a:pt x="501" y="251"/>
                    <a:pt x="434" y="317"/>
                    <a:pt x="401" y="384"/>
                  </a:cubicBezTo>
                  <a:lnTo>
                    <a:pt x="401" y="284"/>
                  </a:lnTo>
                  <a:lnTo>
                    <a:pt x="167" y="384"/>
                  </a:lnTo>
                  <a:cubicBezTo>
                    <a:pt x="134" y="384"/>
                    <a:pt x="67" y="451"/>
                    <a:pt x="67" y="484"/>
                  </a:cubicBezTo>
                  <a:cubicBezTo>
                    <a:pt x="34" y="517"/>
                    <a:pt x="34" y="584"/>
                    <a:pt x="34" y="651"/>
                  </a:cubicBezTo>
                  <a:cubicBezTo>
                    <a:pt x="1" y="684"/>
                    <a:pt x="34" y="718"/>
                    <a:pt x="67" y="751"/>
                  </a:cubicBezTo>
                  <a:cubicBezTo>
                    <a:pt x="67" y="768"/>
                    <a:pt x="76" y="776"/>
                    <a:pt x="92" y="776"/>
                  </a:cubicBezTo>
                  <a:cubicBezTo>
                    <a:pt x="109" y="776"/>
                    <a:pt x="134" y="768"/>
                    <a:pt x="167" y="751"/>
                  </a:cubicBezTo>
                  <a:lnTo>
                    <a:pt x="167" y="1585"/>
                  </a:lnTo>
                  <a:cubicBezTo>
                    <a:pt x="101" y="1585"/>
                    <a:pt x="67" y="1618"/>
                    <a:pt x="34" y="1685"/>
                  </a:cubicBezTo>
                  <a:cubicBezTo>
                    <a:pt x="1" y="1718"/>
                    <a:pt x="1" y="1785"/>
                    <a:pt x="1" y="1852"/>
                  </a:cubicBezTo>
                  <a:cubicBezTo>
                    <a:pt x="1" y="1885"/>
                    <a:pt x="1" y="1918"/>
                    <a:pt x="34" y="1952"/>
                  </a:cubicBezTo>
                  <a:cubicBezTo>
                    <a:pt x="51" y="1969"/>
                    <a:pt x="67" y="1977"/>
                    <a:pt x="84" y="1977"/>
                  </a:cubicBezTo>
                  <a:cubicBezTo>
                    <a:pt x="101" y="1977"/>
                    <a:pt x="117" y="1969"/>
                    <a:pt x="134" y="1952"/>
                  </a:cubicBezTo>
                  <a:lnTo>
                    <a:pt x="401" y="1818"/>
                  </a:lnTo>
                  <a:cubicBezTo>
                    <a:pt x="468" y="1785"/>
                    <a:pt x="501" y="1752"/>
                    <a:pt x="534" y="1685"/>
                  </a:cubicBezTo>
                  <a:cubicBezTo>
                    <a:pt x="568" y="1652"/>
                    <a:pt x="568" y="1585"/>
                    <a:pt x="568" y="1518"/>
                  </a:cubicBezTo>
                  <a:cubicBezTo>
                    <a:pt x="568" y="1451"/>
                    <a:pt x="534" y="1418"/>
                    <a:pt x="501" y="1418"/>
                  </a:cubicBezTo>
                  <a:cubicBezTo>
                    <a:pt x="501" y="1408"/>
                    <a:pt x="498" y="1404"/>
                    <a:pt x="492" y="1404"/>
                  </a:cubicBezTo>
                  <a:cubicBezTo>
                    <a:pt x="479" y="1404"/>
                    <a:pt x="448" y="1428"/>
                    <a:pt x="401" y="1451"/>
                  </a:cubicBezTo>
                  <a:lnTo>
                    <a:pt x="401" y="784"/>
                  </a:lnTo>
                  <a:cubicBezTo>
                    <a:pt x="434" y="684"/>
                    <a:pt x="501" y="584"/>
                    <a:pt x="568" y="517"/>
                  </a:cubicBezTo>
                  <a:cubicBezTo>
                    <a:pt x="601" y="451"/>
                    <a:pt x="634" y="417"/>
                    <a:pt x="701" y="384"/>
                  </a:cubicBezTo>
                  <a:cubicBezTo>
                    <a:pt x="746" y="384"/>
                    <a:pt x="775" y="369"/>
                    <a:pt x="800" y="369"/>
                  </a:cubicBezTo>
                  <a:cubicBezTo>
                    <a:pt x="812" y="369"/>
                    <a:pt x="823" y="373"/>
                    <a:pt x="835" y="384"/>
                  </a:cubicBezTo>
                  <a:cubicBezTo>
                    <a:pt x="901" y="417"/>
                    <a:pt x="901" y="451"/>
                    <a:pt x="901" y="517"/>
                  </a:cubicBezTo>
                  <a:lnTo>
                    <a:pt x="901" y="1185"/>
                  </a:lnTo>
                  <a:cubicBezTo>
                    <a:pt x="835" y="1218"/>
                    <a:pt x="801" y="1251"/>
                    <a:pt x="768" y="1285"/>
                  </a:cubicBezTo>
                  <a:cubicBezTo>
                    <a:pt x="768" y="1351"/>
                    <a:pt x="734" y="1385"/>
                    <a:pt x="734" y="1451"/>
                  </a:cubicBezTo>
                  <a:cubicBezTo>
                    <a:pt x="734" y="1485"/>
                    <a:pt x="768" y="1518"/>
                    <a:pt x="768" y="1552"/>
                  </a:cubicBezTo>
                  <a:cubicBezTo>
                    <a:pt x="784" y="1568"/>
                    <a:pt x="801" y="1577"/>
                    <a:pt x="822" y="1577"/>
                  </a:cubicBezTo>
                  <a:cubicBezTo>
                    <a:pt x="843" y="1577"/>
                    <a:pt x="868" y="1568"/>
                    <a:pt x="901" y="1552"/>
                  </a:cubicBezTo>
                  <a:lnTo>
                    <a:pt x="1101" y="1418"/>
                  </a:lnTo>
                  <a:cubicBezTo>
                    <a:pt x="1168" y="1385"/>
                    <a:pt x="1201" y="1351"/>
                    <a:pt x="1235" y="1318"/>
                  </a:cubicBezTo>
                  <a:cubicBezTo>
                    <a:pt x="1235" y="1251"/>
                    <a:pt x="1268" y="1218"/>
                    <a:pt x="1268" y="1151"/>
                  </a:cubicBezTo>
                  <a:cubicBezTo>
                    <a:pt x="1268" y="1118"/>
                    <a:pt x="1235" y="1085"/>
                    <a:pt x="1235" y="1051"/>
                  </a:cubicBezTo>
                  <a:cubicBezTo>
                    <a:pt x="1218" y="1035"/>
                    <a:pt x="1201" y="1026"/>
                    <a:pt x="1181" y="1026"/>
                  </a:cubicBezTo>
                  <a:cubicBezTo>
                    <a:pt x="1160" y="1026"/>
                    <a:pt x="1135" y="1035"/>
                    <a:pt x="1101" y="1051"/>
                  </a:cubicBezTo>
                  <a:lnTo>
                    <a:pt x="1101" y="417"/>
                  </a:lnTo>
                  <a:cubicBezTo>
                    <a:pt x="1135" y="284"/>
                    <a:pt x="1101" y="151"/>
                    <a:pt x="1035" y="50"/>
                  </a:cubicBezTo>
                  <a:cubicBezTo>
                    <a:pt x="985" y="17"/>
                    <a:pt x="935" y="0"/>
                    <a:pt x="8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4"/>
            <p:cNvSpPr/>
            <p:nvPr/>
          </p:nvSpPr>
          <p:spPr>
            <a:xfrm>
              <a:off x="2202575" y="2569150"/>
              <a:ext cx="32550" cy="68825"/>
            </a:xfrm>
            <a:custGeom>
              <a:rect b="b" l="l" r="r" t="t"/>
              <a:pathLst>
                <a:path extrusionOk="0" h="2753" w="1302">
                  <a:moveTo>
                    <a:pt x="655" y="635"/>
                  </a:moveTo>
                  <a:cubicBezTo>
                    <a:pt x="693" y="635"/>
                    <a:pt x="734" y="643"/>
                    <a:pt x="768" y="660"/>
                  </a:cubicBezTo>
                  <a:cubicBezTo>
                    <a:pt x="835" y="760"/>
                    <a:pt x="868" y="860"/>
                    <a:pt x="868" y="960"/>
                  </a:cubicBezTo>
                  <a:cubicBezTo>
                    <a:pt x="868" y="1093"/>
                    <a:pt x="835" y="1227"/>
                    <a:pt x="768" y="1360"/>
                  </a:cubicBezTo>
                  <a:cubicBezTo>
                    <a:pt x="734" y="1460"/>
                    <a:pt x="634" y="1560"/>
                    <a:pt x="568" y="1627"/>
                  </a:cubicBezTo>
                  <a:cubicBezTo>
                    <a:pt x="534" y="1644"/>
                    <a:pt x="493" y="1652"/>
                    <a:pt x="451" y="1652"/>
                  </a:cubicBezTo>
                  <a:cubicBezTo>
                    <a:pt x="409" y="1652"/>
                    <a:pt x="368" y="1644"/>
                    <a:pt x="334" y="1627"/>
                  </a:cubicBezTo>
                  <a:cubicBezTo>
                    <a:pt x="267" y="1527"/>
                    <a:pt x="234" y="1427"/>
                    <a:pt x="234" y="1327"/>
                  </a:cubicBezTo>
                  <a:cubicBezTo>
                    <a:pt x="234" y="1193"/>
                    <a:pt x="267" y="1060"/>
                    <a:pt x="334" y="960"/>
                  </a:cubicBezTo>
                  <a:cubicBezTo>
                    <a:pt x="368" y="826"/>
                    <a:pt x="468" y="726"/>
                    <a:pt x="568" y="660"/>
                  </a:cubicBezTo>
                  <a:cubicBezTo>
                    <a:pt x="584" y="643"/>
                    <a:pt x="618" y="635"/>
                    <a:pt x="655" y="635"/>
                  </a:cubicBezTo>
                  <a:close/>
                  <a:moveTo>
                    <a:pt x="1210" y="1"/>
                  </a:moveTo>
                  <a:cubicBezTo>
                    <a:pt x="1193" y="1"/>
                    <a:pt x="1168" y="9"/>
                    <a:pt x="1135" y="26"/>
                  </a:cubicBezTo>
                  <a:lnTo>
                    <a:pt x="868" y="193"/>
                  </a:lnTo>
                  <a:lnTo>
                    <a:pt x="868" y="293"/>
                  </a:lnTo>
                  <a:cubicBezTo>
                    <a:pt x="835" y="259"/>
                    <a:pt x="768" y="259"/>
                    <a:pt x="701" y="259"/>
                  </a:cubicBezTo>
                  <a:cubicBezTo>
                    <a:pt x="668" y="259"/>
                    <a:pt x="601" y="259"/>
                    <a:pt x="534" y="293"/>
                  </a:cubicBezTo>
                  <a:cubicBezTo>
                    <a:pt x="368" y="426"/>
                    <a:pt x="234" y="559"/>
                    <a:pt x="167" y="760"/>
                  </a:cubicBezTo>
                  <a:cubicBezTo>
                    <a:pt x="67" y="960"/>
                    <a:pt x="1" y="1193"/>
                    <a:pt x="1" y="1427"/>
                  </a:cubicBezTo>
                  <a:cubicBezTo>
                    <a:pt x="1" y="1627"/>
                    <a:pt x="34" y="1794"/>
                    <a:pt x="167" y="1927"/>
                  </a:cubicBezTo>
                  <a:cubicBezTo>
                    <a:pt x="217" y="1977"/>
                    <a:pt x="284" y="2002"/>
                    <a:pt x="351" y="2002"/>
                  </a:cubicBezTo>
                  <a:cubicBezTo>
                    <a:pt x="418" y="2002"/>
                    <a:pt x="484" y="1977"/>
                    <a:pt x="534" y="1927"/>
                  </a:cubicBezTo>
                  <a:cubicBezTo>
                    <a:pt x="601" y="1894"/>
                    <a:pt x="668" y="1860"/>
                    <a:pt x="701" y="1794"/>
                  </a:cubicBezTo>
                  <a:cubicBezTo>
                    <a:pt x="768" y="1727"/>
                    <a:pt x="835" y="1660"/>
                    <a:pt x="868" y="1594"/>
                  </a:cubicBezTo>
                  <a:lnTo>
                    <a:pt x="868" y="1760"/>
                  </a:lnTo>
                  <a:cubicBezTo>
                    <a:pt x="868" y="1860"/>
                    <a:pt x="835" y="1960"/>
                    <a:pt x="801" y="2027"/>
                  </a:cubicBezTo>
                  <a:cubicBezTo>
                    <a:pt x="768" y="2094"/>
                    <a:pt x="701" y="2161"/>
                    <a:pt x="634" y="2194"/>
                  </a:cubicBezTo>
                  <a:lnTo>
                    <a:pt x="401" y="2361"/>
                  </a:lnTo>
                  <a:cubicBezTo>
                    <a:pt x="334" y="2394"/>
                    <a:pt x="301" y="2427"/>
                    <a:pt x="267" y="2461"/>
                  </a:cubicBezTo>
                  <a:cubicBezTo>
                    <a:pt x="267" y="2528"/>
                    <a:pt x="234" y="2561"/>
                    <a:pt x="234" y="2628"/>
                  </a:cubicBezTo>
                  <a:cubicBezTo>
                    <a:pt x="234" y="2661"/>
                    <a:pt x="267" y="2694"/>
                    <a:pt x="267" y="2728"/>
                  </a:cubicBezTo>
                  <a:cubicBezTo>
                    <a:pt x="284" y="2744"/>
                    <a:pt x="301" y="2753"/>
                    <a:pt x="322" y="2753"/>
                  </a:cubicBezTo>
                  <a:cubicBezTo>
                    <a:pt x="342" y="2753"/>
                    <a:pt x="368" y="2744"/>
                    <a:pt x="401" y="2728"/>
                  </a:cubicBezTo>
                  <a:lnTo>
                    <a:pt x="634" y="2561"/>
                  </a:lnTo>
                  <a:cubicBezTo>
                    <a:pt x="734" y="2528"/>
                    <a:pt x="835" y="2427"/>
                    <a:pt x="868" y="2327"/>
                  </a:cubicBezTo>
                  <a:cubicBezTo>
                    <a:pt x="935" y="2227"/>
                    <a:pt x="1001" y="2127"/>
                    <a:pt x="1035" y="2027"/>
                  </a:cubicBezTo>
                  <a:cubicBezTo>
                    <a:pt x="1068" y="1894"/>
                    <a:pt x="1101" y="1794"/>
                    <a:pt x="1101" y="1660"/>
                  </a:cubicBezTo>
                  <a:lnTo>
                    <a:pt x="1101" y="393"/>
                  </a:lnTo>
                  <a:lnTo>
                    <a:pt x="1135" y="393"/>
                  </a:lnTo>
                  <a:cubicBezTo>
                    <a:pt x="1168" y="359"/>
                    <a:pt x="1201" y="326"/>
                    <a:pt x="1235" y="293"/>
                  </a:cubicBezTo>
                  <a:cubicBezTo>
                    <a:pt x="1268" y="226"/>
                    <a:pt x="1268" y="193"/>
                    <a:pt x="1268" y="126"/>
                  </a:cubicBezTo>
                  <a:cubicBezTo>
                    <a:pt x="1302" y="92"/>
                    <a:pt x="1268" y="59"/>
                    <a:pt x="1235" y="26"/>
                  </a:cubicBezTo>
                  <a:cubicBezTo>
                    <a:pt x="1235" y="9"/>
                    <a:pt x="1226" y="1"/>
                    <a:pt x="12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4"/>
            <p:cNvSpPr/>
            <p:nvPr/>
          </p:nvSpPr>
          <p:spPr>
            <a:xfrm>
              <a:off x="2236775" y="2553925"/>
              <a:ext cx="30050" cy="45275"/>
            </a:xfrm>
            <a:custGeom>
              <a:rect b="b" l="l" r="r" t="t"/>
              <a:pathLst>
                <a:path extrusionOk="0" h="1811" w="1202">
                  <a:moveTo>
                    <a:pt x="742" y="421"/>
                  </a:moveTo>
                  <a:cubicBezTo>
                    <a:pt x="762" y="421"/>
                    <a:pt x="781" y="425"/>
                    <a:pt x="801" y="435"/>
                  </a:cubicBezTo>
                  <a:cubicBezTo>
                    <a:pt x="868" y="435"/>
                    <a:pt x="934" y="501"/>
                    <a:pt x="934" y="568"/>
                  </a:cubicBezTo>
                  <a:lnTo>
                    <a:pt x="267" y="968"/>
                  </a:lnTo>
                  <a:cubicBezTo>
                    <a:pt x="300" y="835"/>
                    <a:pt x="334" y="735"/>
                    <a:pt x="401" y="668"/>
                  </a:cubicBezTo>
                  <a:cubicBezTo>
                    <a:pt x="467" y="568"/>
                    <a:pt x="534" y="501"/>
                    <a:pt x="601" y="468"/>
                  </a:cubicBezTo>
                  <a:cubicBezTo>
                    <a:pt x="648" y="444"/>
                    <a:pt x="695" y="421"/>
                    <a:pt x="742" y="421"/>
                  </a:cubicBezTo>
                  <a:close/>
                  <a:moveTo>
                    <a:pt x="868" y="1"/>
                  </a:moveTo>
                  <a:cubicBezTo>
                    <a:pt x="767" y="1"/>
                    <a:pt x="701" y="34"/>
                    <a:pt x="601" y="101"/>
                  </a:cubicBezTo>
                  <a:cubicBezTo>
                    <a:pt x="434" y="201"/>
                    <a:pt x="300" y="368"/>
                    <a:pt x="200" y="568"/>
                  </a:cubicBezTo>
                  <a:cubicBezTo>
                    <a:pt x="67" y="768"/>
                    <a:pt x="34" y="1002"/>
                    <a:pt x="34" y="1269"/>
                  </a:cubicBezTo>
                  <a:cubicBezTo>
                    <a:pt x="0" y="1435"/>
                    <a:pt x="67" y="1602"/>
                    <a:pt x="200" y="1736"/>
                  </a:cubicBezTo>
                  <a:cubicBezTo>
                    <a:pt x="234" y="1786"/>
                    <a:pt x="292" y="1811"/>
                    <a:pt x="363" y="1811"/>
                  </a:cubicBezTo>
                  <a:cubicBezTo>
                    <a:pt x="434" y="1811"/>
                    <a:pt x="517" y="1786"/>
                    <a:pt x="601" y="1736"/>
                  </a:cubicBezTo>
                  <a:cubicBezTo>
                    <a:pt x="734" y="1669"/>
                    <a:pt x="834" y="1569"/>
                    <a:pt x="934" y="1502"/>
                  </a:cubicBezTo>
                  <a:cubicBezTo>
                    <a:pt x="1001" y="1435"/>
                    <a:pt x="1101" y="1335"/>
                    <a:pt x="1134" y="1235"/>
                  </a:cubicBezTo>
                  <a:cubicBezTo>
                    <a:pt x="1168" y="1202"/>
                    <a:pt x="1168" y="1168"/>
                    <a:pt x="1168" y="1102"/>
                  </a:cubicBezTo>
                  <a:cubicBezTo>
                    <a:pt x="1201" y="1068"/>
                    <a:pt x="1168" y="1035"/>
                    <a:pt x="1134" y="1002"/>
                  </a:cubicBezTo>
                  <a:cubicBezTo>
                    <a:pt x="1134" y="985"/>
                    <a:pt x="1126" y="977"/>
                    <a:pt x="1114" y="977"/>
                  </a:cubicBezTo>
                  <a:cubicBezTo>
                    <a:pt x="1101" y="977"/>
                    <a:pt x="1084" y="985"/>
                    <a:pt x="1068" y="1002"/>
                  </a:cubicBezTo>
                  <a:cubicBezTo>
                    <a:pt x="1034" y="1035"/>
                    <a:pt x="1001" y="1068"/>
                    <a:pt x="968" y="1102"/>
                  </a:cubicBezTo>
                  <a:cubicBezTo>
                    <a:pt x="868" y="1202"/>
                    <a:pt x="734" y="1302"/>
                    <a:pt x="634" y="1402"/>
                  </a:cubicBezTo>
                  <a:cubicBezTo>
                    <a:pt x="563" y="1426"/>
                    <a:pt x="509" y="1449"/>
                    <a:pt x="448" y="1449"/>
                  </a:cubicBezTo>
                  <a:cubicBezTo>
                    <a:pt x="423" y="1449"/>
                    <a:pt x="396" y="1445"/>
                    <a:pt x="367" y="1435"/>
                  </a:cubicBezTo>
                  <a:cubicBezTo>
                    <a:pt x="300" y="1402"/>
                    <a:pt x="267" y="1369"/>
                    <a:pt x="267" y="1302"/>
                  </a:cubicBezTo>
                  <a:lnTo>
                    <a:pt x="1201" y="768"/>
                  </a:lnTo>
                  <a:lnTo>
                    <a:pt x="1201" y="601"/>
                  </a:lnTo>
                  <a:cubicBezTo>
                    <a:pt x="1201" y="501"/>
                    <a:pt x="1201" y="401"/>
                    <a:pt x="1168" y="301"/>
                  </a:cubicBezTo>
                  <a:cubicBezTo>
                    <a:pt x="1134" y="234"/>
                    <a:pt x="1101" y="134"/>
                    <a:pt x="1034" y="68"/>
                  </a:cubicBezTo>
                  <a:cubicBezTo>
                    <a:pt x="1001" y="34"/>
                    <a:pt x="934"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4"/>
            <p:cNvSpPr/>
            <p:nvPr/>
          </p:nvSpPr>
          <p:spPr>
            <a:xfrm>
              <a:off x="2274300" y="2514950"/>
              <a:ext cx="28375" cy="67150"/>
            </a:xfrm>
            <a:custGeom>
              <a:rect b="b" l="l" r="r" t="t"/>
              <a:pathLst>
                <a:path extrusionOk="0" h="2686" w="1135">
                  <a:moveTo>
                    <a:pt x="1043" y="1"/>
                  </a:moveTo>
                  <a:cubicBezTo>
                    <a:pt x="1018" y="1"/>
                    <a:pt x="984" y="9"/>
                    <a:pt x="934" y="26"/>
                  </a:cubicBezTo>
                  <a:cubicBezTo>
                    <a:pt x="868" y="26"/>
                    <a:pt x="801" y="59"/>
                    <a:pt x="734" y="126"/>
                  </a:cubicBezTo>
                  <a:cubicBezTo>
                    <a:pt x="567" y="192"/>
                    <a:pt x="467" y="292"/>
                    <a:pt x="401" y="459"/>
                  </a:cubicBezTo>
                  <a:cubicBezTo>
                    <a:pt x="334" y="593"/>
                    <a:pt x="301" y="726"/>
                    <a:pt x="301" y="893"/>
                  </a:cubicBezTo>
                  <a:lnTo>
                    <a:pt x="301" y="1026"/>
                  </a:lnTo>
                  <a:lnTo>
                    <a:pt x="167" y="1093"/>
                  </a:lnTo>
                  <a:cubicBezTo>
                    <a:pt x="134" y="1126"/>
                    <a:pt x="100" y="1160"/>
                    <a:pt x="67" y="1193"/>
                  </a:cubicBezTo>
                  <a:cubicBezTo>
                    <a:pt x="34" y="1260"/>
                    <a:pt x="34" y="1293"/>
                    <a:pt x="34" y="1360"/>
                  </a:cubicBezTo>
                  <a:cubicBezTo>
                    <a:pt x="34" y="1393"/>
                    <a:pt x="34" y="1427"/>
                    <a:pt x="67" y="1460"/>
                  </a:cubicBezTo>
                  <a:cubicBezTo>
                    <a:pt x="67" y="1477"/>
                    <a:pt x="84" y="1485"/>
                    <a:pt x="105" y="1485"/>
                  </a:cubicBezTo>
                  <a:cubicBezTo>
                    <a:pt x="125" y="1485"/>
                    <a:pt x="150" y="1477"/>
                    <a:pt x="167" y="1460"/>
                  </a:cubicBezTo>
                  <a:lnTo>
                    <a:pt x="301" y="1393"/>
                  </a:lnTo>
                  <a:lnTo>
                    <a:pt x="301" y="2227"/>
                  </a:lnTo>
                  <a:lnTo>
                    <a:pt x="167" y="2294"/>
                  </a:lnTo>
                  <a:cubicBezTo>
                    <a:pt x="100" y="2327"/>
                    <a:pt x="67" y="2361"/>
                    <a:pt x="34" y="2427"/>
                  </a:cubicBezTo>
                  <a:cubicBezTo>
                    <a:pt x="0" y="2461"/>
                    <a:pt x="0" y="2527"/>
                    <a:pt x="0" y="2561"/>
                  </a:cubicBezTo>
                  <a:cubicBezTo>
                    <a:pt x="0" y="2594"/>
                    <a:pt x="0" y="2627"/>
                    <a:pt x="34" y="2661"/>
                  </a:cubicBezTo>
                  <a:cubicBezTo>
                    <a:pt x="50" y="2677"/>
                    <a:pt x="67" y="2686"/>
                    <a:pt x="88" y="2686"/>
                  </a:cubicBezTo>
                  <a:cubicBezTo>
                    <a:pt x="109" y="2686"/>
                    <a:pt x="134" y="2677"/>
                    <a:pt x="167" y="2661"/>
                  </a:cubicBezTo>
                  <a:lnTo>
                    <a:pt x="834" y="2260"/>
                  </a:lnTo>
                  <a:cubicBezTo>
                    <a:pt x="901" y="2227"/>
                    <a:pt x="934" y="2194"/>
                    <a:pt x="968" y="2127"/>
                  </a:cubicBezTo>
                  <a:cubicBezTo>
                    <a:pt x="968" y="2094"/>
                    <a:pt x="1001" y="2060"/>
                    <a:pt x="1001" y="1994"/>
                  </a:cubicBezTo>
                  <a:cubicBezTo>
                    <a:pt x="1001" y="1960"/>
                    <a:pt x="968" y="1927"/>
                    <a:pt x="968" y="1894"/>
                  </a:cubicBezTo>
                  <a:cubicBezTo>
                    <a:pt x="958" y="1884"/>
                    <a:pt x="948" y="1880"/>
                    <a:pt x="938" y="1880"/>
                  </a:cubicBezTo>
                  <a:cubicBezTo>
                    <a:pt x="912" y="1880"/>
                    <a:pt x="881" y="1903"/>
                    <a:pt x="834" y="1927"/>
                  </a:cubicBezTo>
                  <a:lnTo>
                    <a:pt x="501" y="2094"/>
                  </a:lnTo>
                  <a:lnTo>
                    <a:pt x="501" y="1260"/>
                  </a:lnTo>
                  <a:lnTo>
                    <a:pt x="868" y="1060"/>
                  </a:lnTo>
                  <a:cubicBezTo>
                    <a:pt x="901" y="1026"/>
                    <a:pt x="968" y="993"/>
                    <a:pt x="968" y="926"/>
                  </a:cubicBezTo>
                  <a:cubicBezTo>
                    <a:pt x="1001" y="893"/>
                    <a:pt x="1001" y="859"/>
                    <a:pt x="1001" y="793"/>
                  </a:cubicBezTo>
                  <a:cubicBezTo>
                    <a:pt x="1001" y="759"/>
                    <a:pt x="1001" y="726"/>
                    <a:pt x="968" y="693"/>
                  </a:cubicBezTo>
                  <a:cubicBezTo>
                    <a:pt x="968" y="683"/>
                    <a:pt x="965" y="679"/>
                    <a:pt x="959" y="679"/>
                  </a:cubicBezTo>
                  <a:cubicBezTo>
                    <a:pt x="945" y="679"/>
                    <a:pt x="915" y="702"/>
                    <a:pt x="868" y="726"/>
                  </a:cubicBezTo>
                  <a:lnTo>
                    <a:pt x="501" y="926"/>
                  </a:lnTo>
                  <a:lnTo>
                    <a:pt x="501" y="793"/>
                  </a:lnTo>
                  <a:cubicBezTo>
                    <a:pt x="501" y="726"/>
                    <a:pt x="534" y="659"/>
                    <a:pt x="567" y="626"/>
                  </a:cubicBezTo>
                  <a:cubicBezTo>
                    <a:pt x="601" y="559"/>
                    <a:pt x="634" y="526"/>
                    <a:pt x="701" y="493"/>
                  </a:cubicBezTo>
                  <a:cubicBezTo>
                    <a:pt x="801" y="426"/>
                    <a:pt x="868" y="392"/>
                    <a:pt x="968" y="392"/>
                  </a:cubicBezTo>
                  <a:lnTo>
                    <a:pt x="1034" y="359"/>
                  </a:lnTo>
                  <a:cubicBezTo>
                    <a:pt x="1068" y="326"/>
                    <a:pt x="1101" y="292"/>
                    <a:pt x="1101" y="259"/>
                  </a:cubicBezTo>
                  <a:cubicBezTo>
                    <a:pt x="1134" y="226"/>
                    <a:pt x="1134" y="159"/>
                    <a:pt x="1134" y="126"/>
                  </a:cubicBezTo>
                  <a:cubicBezTo>
                    <a:pt x="1134" y="92"/>
                    <a:pt x="1134" y="26"/>
                    <a:pt x="1101" y="26"/>
                  </a:cubicBezTo>
                  <a:cubicBezTo>
                    <a:pt x="1084" y="9"/>
                    <a:pt x="1068" y="1"/>
                    <a:pt x="10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4"/>
            <p:cNvSpPr/>
            <p:nvPr/>
          </p:nvSpPr>
          <p:spPr>
            <a:xfrm>
              <a:off x="2307650" y="2510775"/>
              <a:ext cx="29225" cy="52975"/>
            </a:xfrm>
            <a:custGeom>
              <a:rect b="b" l="l" r="r" t="t"/>
              <a:pathLst>
                <a:path extrusionOk="0" h="2119" w="1169">
                  <a:moveTo>
                    <a:pt x="1001" y="1"/>
                  </a:moveTo>
                  <a:cubicBezTo>
                    <a:pt x="968" y="1"/>
                    <a:pt x="935" y="9"/>
                    <a:pt x="901" y="26"/>
                  </a:cubicBezTo>
                  <a:cubicBezTo>
                    <a:pt x="835" y="59"/>
                    <a:pt x="768" y="126"/>
                    <a:pt x="734" y="159"/>
                  </a:cubicBezTo>
                  <a:cubicBezTo>
                    <a:pt x="634" y="293"/>
                    <a:pt x="568" y="393"/>
                    <a:pt x="501" y="526"/>
                  </a:cubicBezTo>
                  <a:lnTo>
                    <a:pt x="501" y="293"/>
                  </a:lnTo>
                  <a:lnTo>
                    <a:pt x="201" y="493"/>
                  </a:lnTo>
                  <a:cubicBezTo>
                    <a:pt x="134" y="526"/>
                    <a:pt x="101" y="559"/>
                    <a:pt x="101" y="626"/>
                  </a:cubicBezTo>
                  <a:cubicBezTo>
                    <a:pt x="67" y="660"/>
                    <a:pt x="34" y="726"/>
                    <a:pt x="34" y="760"/>
                  </a:cubicBezTo>
                  <a:cubicBezTo>
                    <a:pt x="34" y="793"/>
                    <a:pt x="67" y="860"/>
                    <a:pt x="101" y="860"/>
                  </a:cubicBezTo>
                  <a:cubicBezTo>
                    <a:pt x="101" y="888"/>
                    <a:pt x="107" y="898"/>
                    <a:pt x="119" y="898"/>
                  </a:cubicBezTo>
                  <a:cubicBezTo>
                    <a:pt x="135" y="898"/>
                    <a:pt x="162" y="879"/>
                    <a:pt x="201" y="860"/>
                  </a:cubicBezTo>
                  <a:lnTo>
                    <a:pt x="267" y="826"/>
                  </a:lnTo>
                  <a:lnTo>
                    <a:pt x="267" y="1660"/>
                  </a:lnTo>
                  <a:lnTo>
                    <a:pt x="134" y="1727"/>
                  </a:lnTo>
                  <a:cubicBezTo>
                    <a:pt x="101" y="1760"/>
                    <a:pt x="67" y="1794"/>
                    <a:pt x="34" y="1860"/>
                  </a:cubicBezTo>
                  <a:cubicBezTo>
                    <a:pt x="1" y="1894"/>
                    <a:pt x="1" y="1927"/>
                    <a:pt x="1" y="1994"/>
                  </a:cubicBezTo>
                  <a:cubicBezTo>
                    <a:pt x="1" y="2027"/>
                    <a:pt x="1" y="2061"/>
                    <a:pt x="34" y="2094"/>
                  </a:cubicBezTo>
                  <a:cubicBezTo>
                    <a:pt x="51" y="2111"/>
                    <a:pt x="67" y="2119"/>
                    <a:pt x="84" y="2119"/>
                  </a:cubicBezTo>
                  <a:cubicBezTo>
                    <a:pt x="101" y="2119"/>
                    <a:pt x="117" y="2111"/>
                    <a:pt x="134" y="2094"/>
                  </a:cubicBezTo>
                  <a:lnTo>
                    <a:pt x="835" y="1694"/>
                  </a:lnTo>
                  <a:cubicBezTo>
                    <a:pt x="935" y="1627"/>
                    <a:pt x="968" y="1527"/>
                    <a:pt x="968" y="1427"/>
                  </a:cubicBezTo>
                  <a:cubicBezTo>
                    <a:pt x="1001" y="1393"/>
                    <a:pt x="968" y="1360"/>
                    <a:pt x="935" y="1327"/>
                  </a:cubicBezTo>
                  <a:cubicBezTo>
                    <a:pt x="935" y="1310"/>
                    <a:pt x="926" y="1302"/>
                    <a:pt x="910" y="1302"/>
                  </a:cubicBezTo>
                  <a:cubicBezTo>
                    <a:pt x="893" y="1302"/>
                    <a:pt x="868" y="1310"/>
                    <a:pt x="835" y="1327"/>
                  </a:cubicBezTo>
                  <a:lnTo>
                    <a:pt x="501" y="1527"/>
                  </a:lnTo>
                  <a:lnTo>
                    <a:pt x="501" y="993"/>
                  </a:lnTo>
                  <a:cubicBezTo>
                    <a:pt x="601" y="826"/>
                    <a:pt x="668" y="693"/>
                    <a:pt x="734" y="593"/>
                  </a:cubicBezTo>
                  <a:cubicBezTo>
                    <a:pt x="768" y="526"/>
                    <a:pt x="835" y="459"/>
                    <a:pt x="901" y="426"/>
                  </a:cubicBezTo>
                  <a:cubicBezTo>
                    <a:pt x="901" y="409"/>
                    <a:pt x="910" y="401"/>
                    <a:pt x="922" y="401"/>
                  </a:cubicBezTo>
                  <a:cubicBezTo>
                    <a:pt x="935" y="401"/>
                    <a:pt x="951" y="409"/>
                    <a:pt x="968" y="426"/>
                  </a:cubicBezTo>
                  <a:lnTo>
                    <a:pt x="1068" y="426"/>
                  </a:lnTo>
                  <a:cubicBezTo>
                    <a:pt x="1101" y="393"/>
                    <a:pt x="1135" y="359"/>
                    <a:pt x="1135" y="326"/>
                  </a:cubicBezTo>
                  <a:cubicBezTo>
                    <a:pt x="1168" y="259"/>
                    <a:pt x="1168" y="226"/>
                    <a:pt x="1168" y="159"/>
                  </a:cubicBezTo>
                  <a:cubicBezTo>
                    <a:pt x="1168" y="126"/>
                    <a:pt x="1135" y="59"/>
                    <a:pt x="1101" y="26"/>
                  </a:cubicBezTo>
                  <a:cubicBezTo>
                    <a:pt x="1068" y="9"/>
                    <a:pt x="1035"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4"/>
            <p:cNvSpPr/>
            <p:nvPr/>
          </p:nvSpPr>
          <p:spPr>
            <a:xfrm>
              <a:off x="2341000" y="2494725"/>
              <a:ext cx="30050" cy="45050"/>
            </a:xfrm>
            <a:custGeom>
              <a:rect b="b" l="l" r="r" t="t"/>
              <a:pathLst>
                <a:path extrusionOk="0" h="1802" w="1202">
                  <a:moveTo>
                    <a:pt x="694" y="379"/>
                  </a:moveTo>
                  <a:cubicBezTo>
                    <a:pt x="724" y="379"/>
                    <a:pt x="760" y="387"/>
                    <a:pt x="801" y="401"/>
                  </a:cubicBezTo>
                  <a:cubicBezTo>
                    <a:pt x="835" y="401"/>
                    <a:pt x="902" y="468"/>
                    <a:pt x="935" y="534"/>
                  </a:cubicBezTo>
                  <a:lnTo>
                    <a:pt x="234" y="901"/>
                  </a:lnTo>
                  <a:cubicBezTo>
                    <a:pt x="268" y="801"/>
                    <a:pt x="334" y="701"/>
                    <a:pt x="401" y="601"/>
                  </a:cubicBezTo>
                  <a:cubicBezTo>
                    <a:pt x="435" y="534"/>
                    <a:pt x="501" y="468"/>
                    <a:pt x="601" y="434"/>
                  </a:cubicBezTo>
                  <a:cubicBezTo>
                    <a:pt x="621" y="395"/>
                    <a:pt x="652" y="379"/>
                    <a:pt x="694" y="379"/>
                  </a:cubicBezTo>
                  <a:close/>
                  <a:moveTo>
                    <a:pt x="868" y="1"/>
                  </a:moveTo>
                  <a:cubicBezTo>
                    <a:pt x="768" y="1"/>
                    <a:pt x="701" y="1"/>
                    <a:pt x="601" y="67"/>
                  </a:cubicBezTo>
                  <a:cubicBezTo>
                    <a:pt x="435" y="167"/>
                    <a:pt x="301" y="334"/>
                    <a:pt x="201" y="534"/>
                  </a:cubicBezTo>
                  <a:cubicBezTo>
                    <a:pt x="68" y="734"/>
                    <a:pt x="34" y="968"/>
                    <a:pt x="34" y="1235"/>
                  </a:cubicBezTo>
                  <a:cubicBezTo>
                    <a:pt x="1" y="1402"/>
                    <a:pt x="68" y="1568"/>
                    <a:pt x="201" y="1702"/>
                  </a:cubicBezTo>
                  <a:cubicBezTo>
                    <a:pt x="234" y="1769"/>
                    <a:pt x="293" y="1802"/>
                    <a:pt x="364" y="1802"/>
                  </a:cubicBezTo>
                  <a:cubicBezTo>
                    <a:pt x="435" y="1802"/>
                    <a:pt x="518" y="1769"/>
                    <a:pt x="601" y="1702"/>
                  </a:cubicBezTo>
                  <a:cubicBezTo>
                    <a:pt x="735" y="1635"/>
                    <a:pt x="835" y="1568"/>
                    <a:pt x="935" y="1468"/>
                  </a:cubicBezTo>
                  <a:cubicBezTo>
                    <a:pt x="1002" y="1402"/>
                    <a:pt x="1102" y="1302"/>
                    <a:pt x="1135" y="1235"/>
                  </a:cubicBezTo>
                  <a:cubicBezTo>
                    <a:pt x="1168" y="1168"/>
                    <a:pt x="1168" y="1135"/>
                    <a:pt x="1168" y="1101"/>
                  </a:cubicBezTo>
                  <a:cubicBezTo>
                    <a:pt x="1168" y="1035"/>
                    <a:pt x="1168" y="1001"/>
                    <a:pt x="1135" y="968"/>
                  </a:cubicBezTo>
                  <a:lnTo>
                    <a:pt x="1068" y="968"/>
                  </a:lnTo>
                  <a:cubicBezTo>
                    <a:pt x="1035" y="1001"/>
                    <a:pt x="1002" y="1035"/>
                    <a:pt x="968" y="1068"/>
                  </a:cubicBezTo>
                  <a:cubicBezTo>
                    <a:pt x="835" y="1201"/>
                    <a:pt x="735" y="1268"/>
                    <a:pt x="635" y="1368"/>
                  </a:cubicBezTo>
                  <a:cubicBezTo>
                    <a:pt x="564" y="1392"/>
                    <a:pt x="510" y="1415"/>
                    <a:pt x="449" y="1415"/>
                  </a:cubicBezTo>
                  <a:cubicBezTo>
                    <a:pt x="424" y="1415"/>
                    <a:pt x="397" y="1411"/>
                    <a:pt x="368" y="1402"/>
                  </a:cubicBezTo>
                  <a:cubicBezTo>
                    <a:pt x="301" y="1402"/>
                    <a:pt x="268" y="1335"/>
                    <a:pt x="268" y="1268"/>
                  </a:cubicBezTo>
                  <a:lnTo>
                    <a:pt x="1168" y="734"/>
                  </a:lnTo>
                  <a:lnTo>
                    <a:pt x="1202" y="568"/>
                  </a:lnTo>
                  <a:cubicBezTo>
                    <a:pt x="1202" y="468"/>
                    <a:pt x="1202" y="368"/>
                    <a:pt x="1168" y="301"/>
                  </a:cubicBezTo>
                  <a:cubicBezTo>
                    <a:pt x="1135" y="201"/>
                    <a:pt x="1102" y="134"/>
                    <a:pt x="1035" y="67"/>
                  </a:cubicBezTo>
                  <a:cubicBezTo>
                    <a:pt x="1002"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4"/>
            <p:cNvSpPr/>
            <p:nvPr/>
          </p:nvSpPr>
          <p:spPr>
            <a:xfrm>
              <a:off x="2374375" y="2469075"/>
              <a:ext cx="34200" cy="64175"/>
            </a:xfrm>
            <a:custGeom>
              <a:rect b="b" l="l" r="r" t="t"/>
              <a:pathLst>
                <a:path extrusionOk="0" h="2567" w="1368">
                  <a:moveTo>
                    <a:pt x="801" y="626"/>
                  </a:moveTo>
                  <a:cubicBezTo>
                    <a:pt x="834" y="660"/>
                    <a:pt x="901" y="693"/>
                    <a:pt x="901" y="760"/>
                  </a:cubicBezTo>
                  <a:cubicBezTo>
                    <a:pt x="934" y="793"/>
                    <a:pt x="934" y="860"/>
                    <a:pt x="934" y="927"/>
                  </a:cubicBezTo>
                  <a:cubicBezTo>
                    <a:pt x="934" y="1027"/>
                    <a:pt x="901" y="1160"/>
                    <a:pt x="834" y="1260"/>
                  </a:cubicBezTo>
                  <a:cubicBezTo>
                    <a:pt x="801" y="1360"/>
                    <a:pt x="701" y="1460"/>
                    <a:pt x="601" y="1527"/>
                  </a:cubicBezTo>
                  <a:cubicBezTo>
                    <a:pt x="567" y="1560"/>
                    <a:pt x="526" y="1577"/>
                    <a:pt x="484" y="1577"/>
                  </a:cubicBezTo>
                  <a:cubicBezTo>
                    <a:pt x="442" y="1577"/>
                    <a:pt x="400" y="1560"/>
                    <a:pt x="367" y="1527"/>
                  </a:cubicBezTo>
                  <a:cubicBezTo>
                    <a:pt x="300" y="1460"/>
                    <a:pt x="267" y="1394"/>
                    <a:pt x="267" y="1327"/>
                  </a:cubicBezTo>
                  <a:cubicBezTo>
                    <a:pt x="267" y="1227"/>
                    <a:pt x="300" y="1093"/>
                    <a:pt x="334" y="1027"/>
                  </a:cubicBezTo>
                  <a:cubicBezTo>
                    <a:pt x="400" y="860"/>
                    <a:pt x="501" y="760"/>
                    <a:pt x="601" y="660"/>
                  </a:cubicBezTo>
                  <a:cubicBezTo>
                    <a:pt x="667" y="626"/>
                    <a:pt x="734" y="626"/>
                    <a:pt x="801" y="626"/>
                  </a:cubicBezTo>
                  <a:close/>
                  <a:moveTo>
                    <a:pt x="1280" y="1"/>
                  </a:moveTo>
                  <a:cubicBezTo>
                    <a:pt x="1259" y="1"/>
                    <a:pt x="1234" y="9"/>
                    <a:pt x="1201" y="26"/>
                  </a:cubicBezTo>
                  <a:lnTo>
                    <a:pt x="934" y="159"/>
                  </a:lnTo>
                  <a:lnTo>
                    <a:pt x="934" y="293"/>
                  </a:lnTo>
                  <a:cubicBezTo>
                    <a:pt x="901" y="259"/>
                    <a:pt x="834" y="259"/>
                    <a:pt x="801" y="259"/>
                  </a:cubicBezTo>
                  <a:cubicBezTo>
                    <a:pt x="734" y="259"/>
                    <a:pt x="667" y="293"/>
                    <a:pt x="601" y="326"/>
                  </a:cubicBezTo>
                  <a:cubicBezTo>
                    <a:pt x="434" y="426"/>
                    <a:pt x="267" y="593"/>
                    <a:pt x="200" y="793"/>
                  </a:cubicBezTo>
                  <a:cubicBezTo>
                    <a:pt x="100" y="993"/>
                    <a:pt x="34" y="1227"/>
                    <a:pt x="34" y="1460"/>
                  </a:cubicBezTo>
                  <a:cubicBezTo>
                    <a:pt x="0" y="1627"/>
                    <a:pt x="67" y="1794"/>
                    <a:pt x="234" y="1894"/>
                  </a:cubicBezTo>
                  <a:cubicBezTo>
                    <a:pt x="284" y="1927"/>
                    <a:pt x="342" y="1944"/>
                    <a:pt x="405" y="1944"/>
                  </a:cubicBezTo>
                  <a:cubicBezTo>
                    <a:pt x="467" y="1944"/>
                    <a:pt x="534" y="1927"/>
                    <a:pt x="601" y="1894"/>
                  </a:cubicBezTo>
                  <a:cubicBezTo>
                    <a:pt x="667" y="1827"/>
                    <a:pt x="701" y="1794"/>
                    <a:pt x="767" y="1727"/>
                  </a:cubicBezTo>
                  <a:cubicBezTo>
                    <a:pt x="834" y="1660"/>
                    <a:pt x="867" y="1594"/>
                    <a:pt x="934" y="1527"/>
                  </a:cubicBezTo>
                  <a:lnTo>
                    <a:pt x="934" y="2094"/>
                  </a:lnTo>
                  <a:lnTo>
                    <a:pt x="801" y="2161"/>
                  </a:lnTo>
                  <a:cubicBezTo>
                    <a:pt x="734" y="2194"/>
                    <a:pt x="701" y="2227"/>
                    <a:pt x="667" y="2294"/>
                  </a:cubicBezTo>
                  <a:cubicBezTo>
                    <a:pt x="667" y="2328"/>
                    <a:pt x="634" y="2394"/>
                    <a:pt x="634" y="2428"/>
                  </a:cubicBezTo>
                  <a:cubicBezTo>
                    <a:pt x="634" y="2461"/>
                    <a:pt x="667" y="2528"/>
                    <a:pt x="667" y="2528"/>
                  </a:cubicBezTo>
                  <a:cubicBezTo>
                    <a:pt x="681" y="2556"/>
                    <a:pt x="696" y="2566"/>
                    <a:pt x="712" y="2566"/>
                  </a:cubicBezTo>
                  <a:cubicBezTo>
                    <a:pt x="735" y="2566"/>
                    <a:pt x="762" y="2547"/>
                    <a:pt x="801" y="2528"/>
                  </a:cubicBezTo>
                  <a:lnTo>
                    <a:pt x="1201" y="2294"/>
                  </a:lnTo>
                  <a:cubicBezTo>
                    <a:pt x="1268" y="2294"/>
                    <a:pt x="1301" y="2227"/>
                    <a:pt x="1334" y="2194"/>
                  </a:cubicBezTo>
                  <a:cubicBezTo>
                    <a:pt x="1368" y="2161"/>
                    <a:pt x="1368" y="2094"/>
                    <a:pt x="1368" y="2061"/>
                  </a:cubicBezTo>
                  <a:cubicBezTo>
                    <a:pt x="1368" y="1994"/>
                    <a:pt x="1368" y="1961"/>
                    <a:pt x="1334" y="1927"/>
                  </a:cubicBezTo>
                  <a:cubicBezTo>
                    <a:pt x="1318" y="1911"/>
                    <a:pt x="1301" y="1902"/>
                    <a:pt x="1280" y="1902"/>
                  </a:cubicBezTo>
                  <a:cubicBezTo>
                    <a:pt x="1259" y="1902"/>
                    <a:pt x="1234" y="1911"/>
                    <a:pt x="1201" y="1927"/>
                  </a:cubicBezTo>
                  <a:lnTo>
                    <a:pt x="1168" y="1961"/>
                  </a:lnTo>
                  <a:lnTo>
                    <a:pt x="1168" y="393"/>
                  </a:lnTo>
                  <a:lnTo>
                    <a:pt x="1201" y="393"/>
                  </a:lnTo>
                  <a:cubicBezTo>
                    <a:pt x="1268" y="359"/>
                    <a:pt x="1301" y="326"/>
                    <a:pt x="1334" y="259"/>
                  </a:cubicBezTo>
                  <a:cubicBezTo>
                    <a:pt x="1368" y="226"/>
                    <a:pt x="1368" y="159"/>
                    <a:pt x="1368" y="126"/>
                  </a:cubicBezTo>
                  <a:cubicBezTo>
                    <a:pt x="1368" y="93"/>
                    <a:pt x="1368" y="59"/>
                    <a:pt x="1334" y="26"/>
                  </a:cubicBezTo>
                  <a:cubicBezTo>
                    <a:pt x="1318" y="9"/>
                    <a:pt x="1301" y="1"/>
                    <a:pt x="12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4"/>
            <p:cNvSpPr/>
            <p:nvPr/>
          </p:nvSpPr>
          <p:spPr>
            <a:xfrm>
              <a:off x="2410225" y="2453250"/>
              <a:ext cx="32550" cy="49850"/>
            </a:xfrm>
            <a:custGeom>
              <a:rect b="b" l="l" r="r" t="t"/>
              <a:pathLst>
                <a:path extrusionOk="0" h="1994" w="1302">
                  <a:moveTo>
                    <a:pt x="180" y="0"/>
                  </a:moveTo>
                  <a:cubicBezTo>
                    <a:pt x="167" y="0"/>
                    <a:pt x="151" y="8"/>
                    <a:pt x="134" y="25"/>
                  </a:cubicBezTo>
                  <a:cubicBezTo>
                    <a:pt x="101" y="25"/>
                    <a:pt x="67" y="58"/>
                    <a:pt x="34" y="125"/>
                  </a:cubicBezTo>
                  <a:cubicBezTo>
                    <a:pt x="34" y="159"/>
                    <a:pt x="1" y="192"/>
                    <a:pt x="1" y="259"/>
                  </a:cubicBezTo>
                  <a:cubicBezTo>
                    <a:pt x="1" y="292"/>
                    <a:pt x="1" y="325"/>
                    <a:pt x="1" y="359"/>
                  </a:cubicBezTo>
                  <a:cubicBezTo>
                    <a:pt x="34" y="359"/>
                    <a:pt x="67" y="392"/>
                    <a:pt x="101" y="392"/>
                  </a:cubicBezTo>
                  <a:lnTo>
                    <a:pt x="834" y="592"/>
                  </a:lnTo>
                  <a:lnTo>
                    <a:pt x="101" y="1626"/>
                  </a:lnTo>
                  <a:cubicBezTo>
                    <a:pt x="67" y="1660"/>
                    <a:pt x="34" y="1726"/>
                    <a:pt x="1" y="1760"/>
                  </a:cubicBezTo>
                  <a:cubicBezTo>
                    <a:pt x="1" y="1793"/>
                    <a:pt x="1" y="1826"/>
                    <a:pt x="1" y="1860"/>
                  </a:cubicBezTo>
                  <a:cubicBezTo>
                    <a:pt x="1" y="1893"/>
                    <a:pt x="34" y="1960"/>
                    <a:pt x="34" y="1993"/>
                  </a:cubicBezTo>
                  <a:lnTo>
                    <a:pt x="134" y="1993"/>
                  </a:lnTo>
                  <a:cubicBezTo>
                    <a:pt x="167" y="1960"/>
                    <a:pt x="201" y="1926"/>
                    <a:pt x="201" y="1893"/>
                  </a:cubicBezTo>
                  <a:lnTo>
                    <a:pt x="1301" y="325"/>
                  </a:lnTo>
                  <a:lnTo>
                    <a:pt x="201" y="25"/>
                  </a:lnTo>
                  <a:cubicBezTo>
                    <a:pt x="201" y="8"/>
                    <a:pt x="192" y="0"/>
                    <a:pt x="1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4"/>
            <p:cNvSpPr/>
            <p:nvPr/>
          </p:nvSpPr>
          <p:spPr>
            <a:xfrm>
              <a:off x="2441925" y="2432400"/>
              <a:ext cx="36700" cy="54650"/>
            </a:xfrm>
            <a:custGeom>
              <a:rect b="b" l="l" r="r" t="t"/>
              <a:pathLst>
                <a:path extrusionOk="0" h="2186" w="1468">
                  <a:moveTo>
                    <a:pt x="1101" y="0"/>
                  </a:moveTo>
                  <a:cubicBezTo>
                    <a:pt x="1068" y="0"/>
                    <a:pt x="1034" y="9"/>
                    <a:pt x="1001" y="25"/>
                  </a:cubicBezTo>
                  <a:cubicBezTo>
                    <a:pt x="934" y="59"/>
                    <a:pt x="901" y="92"/>
                    <a:pt x="867" y="125"/>
                  </a:cubicBezTo>
                  <a:cubicBezTo>
                    <a:pt x="834" y="192"/>
                    <a:pt x="801" y="259"/>
                    <a:pt x="767" y="325"/>
                  </a:cubicBezTo>
                  <a:cubicBezTo>
                    <a:pt x="734" y="292"/>
                    <a:pt x="701" y="259"/>
                    <a:pt x="667" y="259"/>
                  </a:cubicBezTo>
                  <a:cubicBezTo>
                    <a:pt x="651" y="242"/>
                    <a:pt x="634" y="234"/>
                    <a:pt x="617" y="234"/>
                  </a:cubicBezTo>
                  <a:cubicBezTo>
                    <a:pt x="601" y="234"/>
                    <a:pt x="584" y="242"/>
                    <a:pt x="567" y="259"/>
                  </a:cubicBezTo>
                  <a:cubicBezTo>
                    <a:pt x="534" y="259"/>
                    <a:pt x="500" y="292"/>
                    <a:pt x="467" y="325"/>
                  </a:cubicBezTo>
                  <a:cubicBezTo>
                    <a:pt x="434" y="392"/>
                    <a:pt x="400" y="459"/>
                    <a:pt x="367" y="526"/>
                  </a:cubicBezTo>
                  <a:lnTo>
                    <a:pt x="367" y="425"/>
                  </a:lnTo>
                  <a:lnTo>
                    <a:pt x="167" y="592"/>
                  </a:lnTo>
                  <a:cubicBezTo>
                    <a:pt x="100" y="626"/>
                    <a:pt x="67" y="659"/>
                    <a:pt x="33" y="726"/>
                  </a:cubicBezTo>
                  <a:cubicBezTo>
                    <a:pt x="33" y="759"/>
                    <a:pt x="0" y="792"/>
                    <a:pt x="0" y="859"/>
                  </a:cubicBezTo>
                  <a:cubicBezTo>
                    <a:pt x="0" y="892"/>
                    <a:pt x="33" y="926"/>
                    <a:pt x="33" y="959"/>
                  </a:cubicBezTo>
                  <a:cubicBezTo>
                    <a:pt x="50" y="976"/>
                    <a:pt x="67" y="984"/>
                    <a:pt x="88" y="984"/>
                  </a:cubicBezTo>
                  <a:cubicBezTo>
                    <a:pt x="109" y="984"/>
                    <a:pt x="134" y="976"/>
                    <a:pt x="167" y="959"/>
                  </a:cubicBezTo>
                  <a:lnTo>
                    <a:pt x="167" y="1793"/>
                  </a:lnTo>
                  <a:cubicBezTo>
                    <a:pt x="100" y="1826"/>
                    <a:pt x="67" y="1860"/>
                    <a:pt x="33" y="1893"/>
                  </a:cubicBezTo>
                  <a:cubicBezTo>
                    <a:pt x="33" y="1960"/>
                    <a:pt x="0" y="1993"/>
                    <a:pt x="0" y="2060"/>
                  </a:cubicBezTo>
                  <a:cubicBezTo>
                    <a:pt x="0" y="2093"/>
                    <a:pt x="33" y="2127"/>
                    <a:pt x="33" y="2160"/>
                  </a:cubicBezTo>
                  <a:cubicBezTo>
                    <a:pt x="50" y="2177"/>
                    <a:pt x="67" y="2185"/>
                    <a:pt x="88" y="2185"/>
                  </a:cubicBezTo>
                  <a:cubicBezTo>
                    <a:pt x="109" y="2185"/>
                    <a:pt x="134" y="2177"/>
                    <a:pt x="167" y="2160"/>
                  </a:cubicBezTo>
                  <a:lnTo>
                    <a:pt x="367" y="2027"/>
                  </a:lnTo>
                  <a:cubicBezTo>
                    <a:pt x="400" y="1993"/>
                    <a:pt x="467" y="1960"/>
                    <a:pt x="500" y="1927"/>
                  </a:cubicBezTo>
                  <a:cubicBezTo>
                    <a:pt x="500" y="1860"/>
                    <a:pt x="534" y="1826"/>
                    <a:pt x="534" y="1760"/>
                  </a:cubicBezTo>
                  <a:cubicBezTo>
                    <a:pt x="534" y="1726"/>
                    <a:pt x="500" y="1693"/>
                    <a:pt x="500" y="1660"/>
                  </a:cubicBezTo>
                  <a:cubicBezTo>
                    <a:pt x="484" y="1643"/>
                    <a:pt x="467" y="1635"/>
                    <a:pt x="446" y="1635"/>
                  </a:cubicBezTo>
                  <a:cubicBezTo>
                    <a:pt x="425" y="1635"/>
                    <a:pt x="400" y="1643"/>
                    <a:pt x="367" y="1660"/>
                  </a:cubicBezTo>
                  <a:lnTo>
                    <a:pt x="367" y="959"/>
                  </a:lnTo>
                  <a:cubicBezTo>
                    <a:pt x="400" y="892"/>
                    <a:pt x="434" y="826"/>
                    <a:pt x="467" y="759"/>
                  </a:cubicBezTo>
                  <a:cubicBezTo>
                    <a:pt x="500" y="726"/>
                    <a:pt x="534" y="692"/>
                    <a:pt x="567" y="659"/>
                  </a:cubicBezTo>
                  <a:lnTo>
                    <a:pt x="601" y="659"/>
                  </a:lnTo>
                  <a:cubicBezTo>
                    <a:pt x="634" y="692"/>
                    <a:pt x="634" y="726"/>
                    <a:pt x="634" y="759"/>
                  </a:cubicBezTo>
                  <a:lnTo>
                    <a:pt x="634" y="1860"/>
                  </a:lnTo>
                  <a:lnTo>
                    <a:pt x="834" y="1760"/>
                  </a:lnTo>
                  <a:cubicBezTo>
                    <a:pt x="901" y="1726"/>
                    <a:pt x="934" y="1693"/>
                    <a:pt x="967" y="1626"/>
                  </a:cubicBezTo>
                  <a:cubicBezTo>
                    <a:pt x="967" y="1593"/>
                    <a:pt x="1001" y="1526"/>
                    <a:pt x="1001" y="1493"/>
                  </a:cubicBezTo>
                  <a:cubicBezTo>
                    <a:pt x="1001" y="1426"/>
                    <a:pt x="967" y="1426"/>
                    <a:pt x="967" y="1393"/>
                  </a:cubicBezTo>
                  <a:cubicBezTo>
                    <a:pt x="951" y="1376"/>
                    <a:pt x="934" y="1368"/>
                    <a:pt x="917" y="1368"/>
                  </a:cubicBezTo>
                  <a:cubicBezTo>
                    <a:pt x="901" y="1368"/>
                    <a:pt x="884" y="1376"/>
                    <a:pt x="867" y="1393"/>
                  </a:cubicBezTo>
                  <a:lnTo>
                    <a:pt x="867" y="692"/>
                  </a:lnTo>
                  <a:cubicBezTo>
                    <a:pt x="867" y="592"/>
                    <a:pt x="901" y="526"/>
                    <a:pt x="967" y="459"/>
                  </a:cubicBezTo>
                  <a:cubicBezTo>
                    <a:pt x="967" y="425"/>
                    <a:pt x="1001" y="425"/>
                    <a:pt x="1034" y="392"/>
                  </a:cubicBezTo>
                  <a:lnTo>
                    <a:pt x="1068" y="392"/>
                  </a:lnTo>
                  <a:cubicBezTo>
                    <a:pt x="1101" y="425"/>
                    <a:pt x="1101" y="459"/>
                    <a:pt x="1068" y="492"/>
                  </a:cubicBezTo>
                  <a:lnTo>
                    <a:pt x="1068" y="1593"/>
                  </a:lnTo>
                  <a:lnTo>
                    <a:pt x="1301" y="1460"/>
                  </a:lnTo>
                  <a:cubicBezTo>
                    <a:pt x="1334" y="1426"/>
                    <a:pt x="1401" y="1393"/>
                    <a:pt x="1401" y="1359"/>
                  </a:cubicBezTo>
                  <a:cubicBezTo>
                    <a:pt x="1434" y="1293"/>
                    <a:pt x="1434" y="1259"/>
                    <a:pt x="1434" y="1226"/>
                  </a:cubicBezTo>
                  <a:cubicBezTo>
                    <a:pt x="1468" y="1159"/>
                    <a:pt x="1434" y="1126"/>
                    <a:pt x="1401" y="1093"/>
                  </a:cubicBezTo>
                  <a:cubicBezTo>
                    <a:pt x="1401" y="1076"/>
                    <a:pt x="1393" y="1068"/>
                    <a:pt x="1376" y="1068"/>
                  </a:cubicBezTo>
                  <a:cubicBezTo>
                    <a:pt x="1359" y="1068"/>
                    <a:pt x="1334" y="1076"/>
                    <a:pt x="1301" y="1093"/>
                  </a:cubicBezTo>
                  <a:lnTo>
                    <a:pt x="1301" y="325"/>
                  </a:lnTo>
                  <a:cubicBezTo>
                    <a:pt x="1334" y="225"/>
                    <a:pt x="1268" y="92"/>
                    <a:pt x="1201" y="25"/>
                  </a:cubicBezTo>
                  <a:cubicBezTo>
                    <a:pt x="1168" y="9"/>
                    <a:pt x="1134" y="0"/>
                    <a:pt x="11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4"/>
            <p:cNvSpPr/>
            <p:nvPr/>
          </p:nvSpPr>
          <p:spPr>
            <a:xfrm>
              <a:off x="2479450" y="2415150"/>
              <a:ext cx="29200" cy="44575"/>
            </a:xfrm>
            <a:custGeom>
              <a:rect b="b" l="l" r="r" t="t"/>
              <a:pathLst>
                <a:path extrusionOk="0" h="1783" w="1168">
                  <a:moveTo>
                    <a:pt x="719" y="368"/>
                  </a:moveTo>
                  <a:cubicBezTo>
                    <a:pt x="774" y="368"/>
                    <a:pt x="831" y="393"/>
                    <a:pt x="867" y="448"/>
                  </a:cubicBezTo>
                  <a:cubicBezTo>
                    <a:pt x="934" y="515"/>
                    <a:pt x="968" y="615"/>
                    <a:pt x="968" y="715"/>
                  </a:cubicBezTo>
                  <a:cubicBezTo>
                    <a:pt x="968" y="849"/>
                    <a:pt x="934" y="949"/>
                    <a:pt x="834" y="1082"/>
                  </a:cubicBezTo>
                  <a:cubicBezTo>
                    <a:pt x="801" y="1182"/>
                    <a:pt x="701" y="1282"/>
                    <a:pt x="601" y="1382"/>
                  </a:cubicBezTo>
                  <a:cubicBezTo>
                    <a:pt x="551" y="1399"/>
                    <a:pt x="501" y="1407"/>
                    <a:pt x="455" y="1407"/>
                  </a:cubicBezTo>
                  <a:cubicBezTo>
                    <a:pt x="409" y="1407"/>
                    <a:pt x="367" y="1399"/>
                    <a:pt x="334" y="1382"/>
                  </a:cubicBezTo>
                  <a:cubicBezTo>
                    <a:pt x="267" y="1316"/>
                    <a:pt x="234" y="1216"/>
                    <a:pt x="234" y="1115"/>
                  </a:cubicBezTo>
                  <a:cubicBezTo>
                    <a:pt x="234" y="982"/>
                    <a:pt x="267" y="849"/>
                    <a:pt x="334" y="715"/>
                  </a:cubicBezTo>
                  <a:cubicBezTo>
                    <a:pt x="400" y="582"/>
                    <a:pt x="467" y="482"/>
                    <a:pt x="601" y="415"/>
                  </a:cubicBezTo>
                  <a:cubicBezTo>
                    <a:pt x="631" y="385"/>
                    <a:pt x="674" y="368"/>
                    <a:pt x="719" y="368"/>
                  </a:cubicBezTo>
                  <a:close/>
                  <a:moveTo>
                    <a:pt x="807" y="1"/>
                  </a:moveTo>
                  <a:cubicBezTo>
                    <a:pt x="728" y="1"/>
                    <a:pt x="648" y="24"/>
                    <a:pt x="601" y="48"/>
                  </a:cubicBezTo>
                  <a:cubicBezTo>
                    <a:pt x="467" y="115"/>
                    <a:pt x="367" y="215"/>
                    <a:pt x="300" y="348"/>
                  </a:cubicBezTo>
                  <a:cubicBezTo>
                    <a:pt x="200" y="482"/>
                    <a:pt x="134" y="615"/>
                    <a:pt x="67" y="782"/>
                  </a:cubicBezTo>
                  <a:cubicBezTo>
                    <a:pt x="34" y="949"/>
                    <a:pt x="0" y="1082"/>
                    <a:pt x="0" y="1249"/>
                  </a:cubicBezTo>
                  <a:cubicBezTo>
                    <a:pt x="0" y="1349"/>
                    <a:pt x="34" y="1482"/>
                    <a:pt x="67" y="1582"/>
                  </a:cubicBezTo>
                  <a:cubicBezTo>
                    <a:pt x="134" y="1683"/>
                    <a:pt x="200" y="1749"/>
                    <a:pt x="300" y="1783"/>
                  </a:cubicBezTo>
                  <a:cubicBezTo>
                    <a:pt x="400" y="1783"/>
                    <a:pt x="501" y="1749"/>
                    <a:pt x="601" y="1716"/>
                  </a:cubicBezTo>
                  <a:cubicBezTo>
                    <a:pt x="701" y="1616"/>
                    <a:pt x="801" y="1549"/>
                    <a:pt x="901" y="1416"/>
                  </a:cubicBezTo>
                  <a:cubicBezTo>
                    <a:pt x="1068" y="1182"/>
                    <a:pt x="1168" y="882"/>
                    <a:pt x="1168" y="582"/>
                  </a:cubicBezTo>
                  <a:cubicBezTo>
                    <a:pt x="1168" y="448"/>
                    <a:pt x="1168" y="315"/>
                    <a:pt x="1101" y="215"/>
                  </a:cubicBezTo>
                  <a:cubicBezTo>
                    <a:pt x="1068" y="115"/>
                    <a:pt x="1001" y="15"/>
                    <a:pt x="901" y="15"/>
                  </a:cubicBezTo>
                  <a:cubicBezTo>
                    <a:pt x="871" y="5"/>
                    <a:pt x="839" y="1"/>
                    <a:pt x="8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4"/>
            <p:cNvSpPr/>
            <p:nvPr/>
          </p:nvSpPr>
          <p:spPr>
            <a:xfrm>
              <a:off x="2512800" y="2394250"/>
              <a:ext cx="31725" cy="49425"/>
            </a:xfrm>
            <a:custGeom>
              <a:rect b="b" l="l" r="r" t="t"/>
              <a:pathLst>
                <a:path extrusionOk="0" h="1977" w="1269">
                  <a:moveTo>
                    <a:pt x="880" y="0"/>
                  </a:moveTo>
                  <a:cubicBezTo>
                    <a:pt x="826" y="0"/>
                    <a:pt x="768" y="17"/>
                    <a:pt x="701" y="50"/>
                  </a:cubicBezTo>
                  <a:cubicBezTo>
                    <a:pt x="634" y="83"/>
                    <a:pt x="601" y="150"/>
                    <a:pt x="534" y="184"/>
                  </a:cubicBezTo>
                  <a:cubicBezTo>
                    <a:pt x="501" y="250"/>
                    <a:pt x="434" y="317"/>
                    <a:pt x="401" y="384"/>
                  </a:cubicBezTo>
                  <a:lnTo>
                    <a:pt x="401" y="284"/>
                  </a:lnTo>
                  <a:lnTo>
                    <a:pt x="201" y="384"/>
                  </a:lnTo>
                  <a:cubicBezTo>
                    <a:pt x="134" y="417"/>
                    <a:pt x="101" y="450"/>
                    <a:pt x="67" y="484"/>
                  </a:cubicBezTo>
                  <a:cubicBezTo>
                    <a:pt x="67" y="550"/>
                    <a:pt x="34" y="584"/>
                    <a:pt x="34" y="651"/>
                  </a:cubicBezTo>
                  <a:cubicBezTo>
                    <a:pt x="34" y="684"/>
                    <a:pt x="34" y="717"/>
                    <a:pt x="67" y="751"/>
                  </a:cubicBezTo>
                  <a:cubicBezTo>
                    <a:pt x="84" y="767"/>
                    <a:pt x="101" y="776"/>
                    <a:pt x="117" y="776"/>
                  </a:cubicBezTo>
                  <a:cubicBezTo>
                    <a:pt x="134" y="776"/>
                    <a:pt x="151" y="767"/>
                    <a:pt x="167" y="751"/>
                  </a:cubicBezTo>
                  <a:lnTo>
                    <a:pt x="167" y="1585"/>
                  </a:lnTo>
                  <a:cubicBezTo>
                    <a:pt x="134" y="1618"/>
                    <a:pt x="101" y="1651"/>
                    <a:pt x="67" y="1685"/>
                  </a:cubicBezTo>
                  <a:cubicBezTo>
                    <a:pt x="34" y="1718"/>
                    <a:pt x="0" y="1785"/>
                    <a:pt x="0" y="1851"/>
                  </a:cubicBezTo>
                  <a:cubicBezTo>
                    <a:pt x="0" y="1885"/>
                    <a:pt x="34" y="1951"/>
                    <a:pt x="34" y="1951"/>
                  </a:cubicBezTo>
                  <a:cubicBezTo>
                    <a:pt x="50" y="1968"/>
                    <a:pt x="67" y="1976"/>
                    <a:pt x="88" y="1976"/>
                  </a:cubicBezTo>
                  <a:cubicBezTo>
                    <a:pt x="109" y="1976"/>
                    <a:pt x="134" y="1968"/>
                    <a:pt x="167" y="1951"/>
                  </a:cubicBezTo>
                  <a:lnTo>
                    <a:pt x="434" y="1785"/>
                  </a:lnTo>
                  <a:cubicBezTo>
                    <a:pt x="467" y="1785"/>
                    <a:pt x="501" y="1718"/>
                    <a:pt x="534" y="1685"/>
                  </a:cubicBezTo>
                  <a:cubicBezTo>
                    <a:pt x="568" y="1651"/>
                    <a:pt x="568" y="1585"/>
                    <a:pt x="568" y="1551"/>
                  </a:cubicBezTo>
                  <a:cubicBezTo>
                    <a:pt x="568" y="1484"/>
                    <a:pt x="568" y="1418"/>
                    <a:pt x="534" y="1418"/>
                  </a:cubicBezTo>
                  <a:cubicBezTo>
                    <a:pt x="467" y="1418"/>
                    <a:pt x="434" y="1418"/>
                    <a:pt x="401" y="1451"/>
                  </a:cubicBezTo>
                  <a:lnTo>
                    <a:pt x="401" y="817"/>
                  </a:lnTo>
                  <a:cubicBezTo>
                    <a:pt x="434" y="717"/>
                    <a:pt x="501" y="617"/>
                    <a:pt x="568" y="517"/>
                  </a:cubicBezTo>
                  <a:cubicBezTo>
                    <a:pt x="601" y="484"/>
                    <a:pt x="634" y="417"/>
                    <a:pt x="701" y="384"/>
                  </a:cubicBezTo>
                  <a:cubicBezTo>
                    <a:pt x="745" y="384"/>
                    <a:pt x="775" y="369"/>
                    <a:pt x="800" y="369"/>
                  </a:cubicBezTo>
                  <a:cubicBezTo>
                    <a:pt x="812" y="369"/>
                    <a:pt x="823" y="373"/>
                    <a:pt x="834" y="384"/>
                  </a:cubicBezTo>
                  <a:cubicBezTo>
                    <a:pt x="868" y="417"/>
                    <a:pt x="901" y="450"/>
                    <a:pt x="901" y="517"/>
                  </a:cubicBezTo>
                  <a:lnTo>
                    <a:pt x="901" y="1184"/>
                  </a:lnTo>
                  <a:cubicBezTo>
                    <a:pt x="834" y="1184"/>
                    <a:pt x="801" y="1251"/>
                    <a:pt x="801" y="1284"/>
                  </a:cubicBezTo>
                  <a:cubicBezTo>
                    <a:pt x="768" y="1318"/>
                    <a:pt x="734" y="1384"/>
                    <a:pt x="734" y="1418"/>
                  </a:cubicBezTo>
                  <a:cubicBezTo>
                    <a:pt x="734" y="1484"/>
                    <a:pt x="768" y="1518"/>
                    <a:pt x="801" y="1551"/>
                  </a:cubicBezTo>
                  <a:cubicBezTo>
                    <a:pt x="801" y="1568"/>
                    <a:pt x="809" y="1576"/>
                    <a:pt x="826" y="1576"/>
                  </a:cubicBezTo>
                  <a:cubicBezTo>
                    <a:pt x="843" y="1576"/>
                    <a:pt x="868" y="1568"/>
                    <a:pt x="901" y="1551"/>
                  </a:cubicBezTo>
                  <a:lnTo>
                    <a:pt x="1101" y="1418"/>
                  </a:lnTo>
                  <a:cubicBezTo>
                    <a:pt x="1168" y="1384"/>
                    <a:pt x="1201" y="1351"/>
                    <a:pt x="1235" y="1318"/>
                  </a:cubicBezTo>
                  <a:cubicBezTo>
                    <a:pt x="1235" y="1251"/>
                    <a:pt x="1268" y="1218"/>
                    <a:pt x="1268" y="1151"/>
                  </a:cubicBezTo>
                  <a:cubicBezTo>
                    <a:pt x="1268" y="1118"/>
                    <a:pt x="1235" y="1084"/>
                    <a:pt x="1235" y="1051"/>
                  </a:cubicBezTo>
                  <a:cubicBezTo>
                    <a:pt x="1218" y="1034"/>
                    <a:pt x="1201" y="1026"/>
                    <a:pt x="1185" y="1026"/>
                  </a:cubicBezTo>
                  <a:cubicBezTo>
                    <a:pt x="1168" y="1026"/>
                    <a:pt x="1151" y="1034"/>
                    <a:pt x="1135" y="1051"/>
                  </a:cubicBezTo>
                  <a:lnTo>
                    <a:pt x="1135" y="417"/>
                  </a:lnTo>
                  <a:cubicBezTo>
                    <a:pt x="1135" y="284"/>
                    <a:pt x="1101" y="150"/>
                    <a:pt x="1035" y="50"/>
                  </a:cubicBezTo>
                  <a:cubicBezTo>
                    <a:pt x="984" y="17"/>
                    <a:pt x="934" y="0"/>
                    <a:pt x="8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4"/>
            <p:cNvSpPr/>
            <p:nvPr/>
          </p:nvSpPr>
          <p:spPr>
            <a:xfrm>
              <a:off x="2550325" y="2365675"/>
              <a:ext cx="29225" cy="52025"/>
            </a:xfrm>
            <a:custGeom>
              <a:rect b="b" l="l" r="r" t="t"/>
              <a:pathLst>
                <a:path extrusionOk="0" h="2081" w="1169">
                  <a:moveTo>
                    <a:pt x="384" y="1"/>
                  </a:moveTo>
                  <a:cubicBezTo>
                    <a:pt x="367" y="1"/>
                    <a:pt x="351" y="9"/>
                    <a:pt x="334" y="26"/>
                  </a:cubicBezTo>
                  <a:cubicBezTo>
                    <a:pt x="301" y="59"/>
                    <a:pt x="267" y="92"/>
                    <a:pt x="267" y="126"/>
                  </a:cubicBezTo>
                  <a:cubicBezTo>
                    <a:pt x="234" y="192"/>
                    <a:pt x="234" y="259"/>
                    <a:pt x="234" y="326"/>
                  </a:cubicBezTo>
                  <a:lnTo>
                    <a:pt x="234" y="626"/>
                  </a:lnTo>
                  <a:lnTo>
                    <a:pt x="167" y="693"/>
                  </a:lnTo>
                  <a:cubicBezTo>
                    <a:pt x="101" y="693"/>
                    <a:pt x="67" y="759"/>
                    <a:pt x="34" y="793"/>
                  </a:cubicBezTo>
                  <a:cubicBezTo>
                    <a:pt x="1" y="826"/>
                    <a:pt x="1" y="893"/>
                    <a:pt x="1" y="960"/>
                  </a:cubicBezTo>
                  <a:cubicBezTo>
                    <a:pt x="1" y="993"/>
                    <a:pt x="1" y="1026"/>
                    <a:pt x="34" y="1060"/>
                  </a:cubicBezTo>
                  <a:cubicBezTo>
                    <a:pt x="51" y="1076"/>
                    <a:pt x="67" y="1085"/>
                    <a:pt x="88" y="1085"/>
                  </a:cubicBezTo>
                  <a:cubicBezTo>
                    <a:pt x="109" y="1085"/>
                    <a:pt x="134" y="1076"/>
                    <a:pt x="167" y="1060"/>
                  </a:cubicBezTo>
                  <a:lnTo>
                    <a:pt x="234" y="993"/>
                  </a:lnTo>
                  <a:lnTo>
                    <a:pt x="234" y="1760"/>
                  </a:lnTo>
                  <a:cubicBezTo>
                    <a:pt x="234" y="1860"/>
                    <a:pt x="267" y="1960"/>
                    <a:pt x="334" y="2060"/>
                  </a:cubicBezTo>
                  <a:cubicBezTo>
                    <a:pt x="359" y="2073"/>
                    <a:pt x="392" y="2080"/>
                    <a:pt x="431" y="2080"/>
                  </a:cubicBezTo>
                  <a:cubicBezTo>
                    <a:pt x="498" y="2080"/>
                    <a:pt x="583" y="2057"/>
                    <a:pt x="668" y="1994"/>
                  </a:cubicBezTo>
                  <a:cubicBezTo>
                    <a:pt x="768" y="1927"/>
                    <a:pt x="834" y="1860"/>
                    <a:pt x="935" y="1794"/>
                  </a:cubicBezTo>
                  <a:cubicBezTo>
                    <a:pt x="1001" y="1693"/>
                    <a:pt x="1101" y="1593"/>
                    <a:pt x="1135" y="1493"/>
                  </a:cubicBezTo>
                  <a:cubicBezTo>
                    <a:pt x="1168" y="1460"/>
                    <a:pt x="1168" y="1427"/>
                    <a:pt x="1168" y="1360"/>
                  </a:cubicBezTo>
                  <a:cubicBezTo>
                    <a:pt x="1168" y="1327"/>
                    <a:pt x="1168" y="1293"/>
                    <a:pt x="1135" y="1260"/>
                  </a:cubicBezTo>
                  <a:lnTo>
                    <a:pt x="1068" y="1260"/>
                  </a:lnTo>
                  <a:cubicBezTo>
                    <a:pt x="1035" y="1293"/>
                    <a:pt x="1001" y="1327"/>
                    <a:pt x="968" y="1360"/>
                  </a:cubicBezTo>
                  <a:cubicBezTo>
                    <a:pt x="901" y="1493"/>
                    <a:pt x="768" y="1593"/>
                    <a:pt x="668" y="1660"/>
                  </a:cubicBezTo>
                  <a:cubicBezTo>
                    <a:pt x="568" y="1693"/>
                    <a:pt x="534" y="1693"/>
                    <a:pt x="501" y="1693"/>
                  </a:cubicBezTo>
                  <a:cubicBezTo>
                    <a:pt x="468" y="1693"/>
                    <a:pt x="468" y="1660"/>
                    <a:pt x="468" y="1560"/>
                  </a:cubicBezTo>
                  <a:lnTo>
                    <a:pt x="468" y="860"/>
                  </a:lnTo>
                  <a:lnTo>
                    <a:pt x="868" y="593"/>
                  </a:lnTo>
                  <a:cubicBezTo>
                    <a:pt x="935" y="593"/>
                    <a:pt x="968" y="526"/>
                    <a:pt x="1001" y="493"/>
                  </a:cubicBezTo>
                  <a:cubicBezTo>
                    <a:pt x="1001" y="459"/>
                    <a:pt x="1035" y="393"/>
                    <a:pt x="1035" y="359"/>
                  </a:cubicBezTo>
                  <a:cubicBezTo>
                    <a:pt x="1035" y="292"/>
                    <a:pt x="1035" y="259"/>
                    <a:pt x="1001" y="226"/>
                  </a:cubicBezTo>
                  <a:cubicBezTo>
                    <a:pt x="968" y="226"/>
                    <a:pt x="935" y="226"/>
                    <a:pt x="868" y="259"/>
                  </a:cubicBezTo>
                  <a:lnTo>
                    <a:pt x="468" y="493"/>
                  </a:lnTo>
                  <a:lnTo>
                    <a:pt x="468" y="192"/>
                  </a:lnTo>
                  <a:cubicBezTo>
                    <a:pt x="468" y="126"/>
                    <a:pt x="468" y="59"/>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4"/>
            <p:cNvSpPr/>
            <p:nvPr/>
          </p:nvSpPr>
          <p:spPr>
            <a:xfrm>
              <a:off x="2581175" y="2344625"/>
              <a:ext cx="32550" cy="59025"/>
            </a:xfrm>
            <a:custGeom>
              <a:rect b="b" l="l" r="r" t="t"/>
              <a:pathLst>
                <a:path extrusionOk="0" h="2361" w="1302">
                  <a:moveTo>
                    <a:pt x="434" y="0"/>
                  </a:moveTo>
                  <a:lnTo>
                    <a:pt x="168" y="100"/>
                  </a:lnTo>
                  <a:cubicBezTo>
                    <a:pt x="101" y="134"/>
                    <a:pt x="67" y="167"/>
                    <a:pt x="34" y="234"/>
                  </a:cubicBezTo>
                  <a:cubicBezTo>
                    <a:pt x="34" y="267"/>
                    <a:pt x="1" y="334"/>
                    <a:pt x="1" y="367"/>
                  </a:cubicBezTo>
                  <a:cubicBezTo>
                    <a:pt x="1" y="401"/>
                    <a:pt x="34" y="434"/>
                    <a:pt x="34" y="467"/>
                  </a:cubicBezTo>
                  <a:cubicBezTo>
                    <a:pt x="51" y="484"/>
                    <a:pt x="67" y="492"/>
                    <a:pt x="88" y="492"/>
                  </a:cubicBezTo>
                  <a:cubicBezTo>
                    <a:pt x="109" y="492"/>
                    <a:pt x="134" y="484"/>
                    <a:pt x="168" y="467"/>
                  </a:cubicBezTo>
                  <a:lnTo>
                    <a:pt x="201" y="467"/>
                  </a:lnTo>
                  <a:lnTo>
                    <a:pt x="201" y="1968"/>
                  </a:lnTo>
                  <a:cubicBezTo>
                    <a:pt x="168" y="1968"/>
                    <a:pt x="134" y="2002"/>
                    <a:pt x="101" y="2068"/>
                  </a:cubicBezTo>
                  <a:cubicBezTo>
                    <a:pt x="67" y="2102"/>
                    <a:pt x="34" y="2169"/>
                    <a:pt x="34" y="2235"/>
                  </a:cubicBezTo>
                  <a:cubicBezTo>
                    <a:pt x="34" y="2269"/>
                    <a:pt x="34" y="2302"/>
                    <a:pt x="67" y="2335"/>
                  </a:cubicBezTo>
                  <a:cubicBezTo>
                    <a:pt x="84" y="2352"/>
                    <a:pt x="101" y="2360"/>
                    <a:pt x="122" y="2360"/>
                  </a:cubicBezTo>
                  <a:cubicBezTo>
                    <a:pt x="143" y="2360"/>
                    <a:pt x="168" y="2352"/>
                    <a:pt x="201" y="2335"/>
                  </a:cubicBezTo>
                  <a:lnTo>
                    <a:pt x="434" y="2169"/>
                  </a:lnTo>
                  <a:cubicBezTo>
                    <a:pt x="501" y="2135"/>
                    <a:pt x="534" y="2102"/>
                    <a:pt x="568" y="2068"/>
                  </a:cubicBezTo>
                  <a:cubicBezTo>
                    <a:pt x="601" y="2002"/>
                    <a:pt x="601" y="1968"/>
                    <a:pt x="601" y="1902"/>
                  </a:cubicBezTo>
                  <a:cubicBezTo>
                    <a:pt x="601" y="1835"/>
                    <a:pt x="568" y="1802"/>
                    <a:pt x="534" y="1802"/>
                  </a:cubicBezTo>
                  <a:cubicBezTo>
                    <a:pt x="501" y="1802"/>
                    <a:pt x="468" y="1802"/>
                    <a:pt x="434" y="1835"/>
                  </a:cubicBezTo>
                  <a:lnTo>
                    <a:pt x="434" y="1168"/>
                  </a:lnTo>
                  <a:cubicBezTo>
                    <a:pt x="468" y="1068"/>
                    <a:pt x="534" y="968"/>
                    <a:pt x="601" y="901"/>
                  </a:cubicBezTo>
                  <a:cubicBezTo>
                    <a:pt x="635" y="834"/>
                    <a:pt x="668" y="801"/>
                    <a:pt x="701" y="768"/>
                  </a:cubicBezTo>
                  <a:cubicBezTo>
                    <a:pt x="735" y="756"/>
                    <a:pt x="761" y="753"/>
                    <a:pt x="782" y="753"/>
                  </a:cubicBezTo>
                  <a:cubicBezTo>
                    <a:pt x="824" y="753"/>
                    <a:pt x="846" y="768"/>
                    <a:pt x="868" y="768"/>
                  </a:cubicBezTo>
                  <a:cubicBezTo>
                    <a:pt x="901" y="801"/>
                    <a:pt x="901" y="834"/>
                    <a:pt x="901" y="934"/>
                  </a:cubicBezTo>
                  <a:lnTo>
                    <a:pt x="901" y="1568"/>
                  </a:lnTo>
                  <a:cubicBezTo>
                    <a:pt x="868" y="1601"/>
                    <a:pt x="835" y="1635"/>
                    <a:pt x="801" y="1668"/>
                  </a:cubicBezTo>
                  <a:cubicBezTo>
                    <a:pt x="768" y="1702"/>
                    <a:pt x="735" y="1768"/>
                    <a:pt x="735" y="1835"/>
                  </a:cubicBezTo>
                  <a:cubicBezTo>
                    <a:pt x="735" y="1868"/>
                    <a:pt x="768" y="1902"/>
                    <a:pt x="768" y="1935"/>
                  </a:cubicBezTo>
                  <a:cubicBezTo>
                    <a:pt x="785" y="1952"/>
                    <a:pt x="801" y="1960"/>
                    <a:pt x="822" y="1960"/>
                  </a:cubicBezTo>
                  <a:cubicBezTo>
                    <a:pt x="843" y="1960"/>
                    <a:pt x="868" y="1952"/>
                    <a:pt x="901" y="1935"/>
                  </a:cubicBezTo>
                  <a:lnTo>
                    <a:pt x="1168" y="1802"/>
                  </a:lnTo>
                  <a:cubicBezTo>
                    <a:pt x="1202" y="1768"/>
                    <a:pt x="1235" y="1735"/>
                    <a:pt x="1268" y="1668"/>
                  </a:cubicBezTo>
                  <a:cubicBezTo>
                    <a:pt x="1302" y="1635"/>
                    <a:pt x="1302" y="1568"/>
                    <a:pt x="1302" y="1535"/>
                  </a:cubicBezTo>
                  <a:cubicBezTo>
                    <a:pt x="1302" y="1468"/>
                    <a:pt x="1268" y="1435"/>
                    <a:pt x="1268" y="1401"/>
                  </a:cubicBezTo>
                  <a:cubicBezTo>
                    <a:pt x="1235" y="1401"/>
                    <a:pt x="1202" y="1435"/>
                    <a:pt x="1135" y="1468"/>
                  </a:cubicBezTo>
                  <a:lnTo>
                    <a:pt x="1135" y="801"/>
                  </a:lnTo>
                  <a:cubicBezTo>
                    <a:pt x="1135" y="701"/>
                    <a:pt x="1135" y="601"/>
                    <a:pt x="1068" y="501"/>
                  </a:cubicBezTo>
                  <a:cubicBezTo>
                    <a:pt x="1035" y="434"/>
                    <a:pt x="1001" y="401"/>
                    <a:pt x="935" y="401"/>
                  </a:cubicBezTo>
                  <a:cubicBezTo>
                    <a:pt x="868" y="401"/>
                    <a:pt x="768" y="401"/>
                    <a:pt x="735" y="467"/>
                  </a:cubicBezTo>
                  <a:cubicBezTo>
                    <a:pt x="668" y="501"/>
                    <a:pt x="601" y="534"/>
                    <a:pt x="568" y="567"/>
                  </a:cubicBezTo>
                  <a:cubicBezTo>
                    <a:pt x="534" y="634"/>
                    <a:pt x="468" y="701"/>
                    <a:pt x="434" y="768"/>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4"/>
            <p:cNvSpPr/>
            <p:nvPr/>
          </p:nvSpPr>
          <p:spPr>
            <a:xfrm>
              <a:off x="2618700" y="2319600"/>
              <a:ext cx="26725" cy="63200"/>
            </a:xfrm>
            <a:custGeom>
              <a:rect b="b" l="l" r="r" t="t"/>
              <a:pathLst>
                <a:path extrusionOk="0" h="2528" w="1069">
                  <a:moveTo>
                    <a:pt x="668" y="1"/>
                  </a:moveTo>
                  <a:lnTo>
                    <a:pt x="268" y="234"/>
                  </a:lnTo>
                  <a:cubicBezTo>
                    <a:pt x="201" y="234"/>
                    <a:pt x="168" y="301"/>
                    <a:pt x="134" y="334"/>
                  </a:cubicBezTo>
                  <a:cubicBezTo>
                    <a:pt x="101" y="368"/>
                    <a:pt x="101" y="434"/>
                    <a:pt x="101" y="501"/>
                  </a:cubicBezTo>
                  <a:cubicBezTo>
                    <a:pt x="101" y="534"/>
                    <a:pt x="101" y="568"/>
                    <a:pt x="134" y="601"/>
                  </a:cubicBezTo>
                  <a:cubicBezTo>
                    <a:pt x="168" y="601"/>
                    <a:pt x="201" y="601"/>
                    <a:pt x="268" y="568"/>
                  </a:cubicBezTo>
                  <a:lnTo>
                    <a:pt x="434" y="468"/>
                  </a:lnTo>
                  <a:lnTo>
                    <a:pt x="434" y="1969"/>
                  </a:lnTo>
                  <a:lnTo>
                    <a:pt x="168" y="2135"/>
                  </a:lnTo>
                  <a:cubicBezTo>
                    <a:pt x="101" y="2169"/>
                    <a:pt x="68" y="2202"/>
                    <a:pt x="34" y="2236"/>
                  </a:cubicBezTo>
                  <a:cubicBezTo>
                    <a:pt x="34" y="2302"/>
                    <a:pt x="1" y="2336"/>
                    <a:pt x="1" y="2402"/>
                  </a:cubicBezTo>
                  <a:cubicBezTo>
                    <a:pt x="1" y="2436"/>
                    <a:pt x="1" y="2469"/>
                    <a:pt x="34" y="2502"/>
                  </a:cubicBezTo>
                  <a:cubicBezTo>
                    <a:pt x="51" y="2519"/>
                    <a:pt x="68" y="2527"/>
                    <a:pt x="88" y="2527"/>
                  </a:cubicBezTo>
                  <a:cubicBezTo>
                    <a:pt x="109" y="2527"/>
                    <a:pt x="134" y="2519"/>
                    <a:pt x="168" y="2502"/>
                  </a:cubicBezTo>
                  <a:lnTo>
                    <a:pt x="935" y="2069"/>
                  </a:lnTo>
                  <a:cubicBezTo>
                    <a:pt x="968" y="2035"/>
                    <a:pt x="1035" y="2002"/>
                    <a:pt x="1035" y="1935"/>
                  </a:cubicBezTo>
                  <a:cubicBezTo>
                    <a:pt x="1068" y="1902"/>
                    <a:pt x="1068" y="1835"/>
                    <a:pt x="1068" y="1802"/>
                  </a:cubicBezTo>
                  <a:cubicBezTo>
                    <a:pt x="1068" y="1769"/>
                    <a:pt x="1068" y="1735"/>
                    <a:pt x="1035" y="1702"/>
                  </a:cubicBezTo>
                  <a:cubicBezTo>
                    <a:pt x="1035" y="1685"/>
                    <a:pt x="1027" y="1677"/>
                    <a:pt x="1010" y="1677"/>
                  </a:cubicBezTo>
                  <a:cubicBezTo>
                    <a:pt x="993" y="1677"/>
                    <a:pt x="968" y="1685"/>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4"/>
            <p:cNvSpPr/>
            <p:nvPr/>
          </p:nvSpPr>
          <p:spPr>
            <a:xfrm>
              <a:off x="2651225" y="2310650"/>
              <a:ext cx="31725" cy="72975"/>
            </a:xfrm>
            <a:custGeom>
              <a:rect b="b" l="l" r="r" t="t"/>
              <a:pathLst>
                <a:path extrusionOk="0" h="2919" w="1269">
                  <a:moveTo>
                    <a:pt x="1181" y="0"/>
                  </a:moveTo>
                  <a:cubicBezTo>
                    <a:pt x="1160" y="0"/>
                    <a:pt x="1135" y="8"/>
                    <a:pt x="1102" y="25"/>
                  </a:cubicBezTo>
                  <a:lnTo>
                    <a:pt x="901" y="158"/>
                  </a:lnTo>
                  <a:cubicBezTo>
                    <a:pt x="868" y="192"/>
                    <a:pt x="801" y="225"/>
                    <a:pt x="801" y="292"/>
                  </a:cubicBezTo>
                  <a:cubicBezTo>
                    <a:pt x="768" y="325"/>
                    <a:pt x="735" y="359"/>
                    <a:pt x="735" y="425"/>
                  </a:cubicBezTo>
                  <a:cubicBezTo>
                    <a:pt x="735" y="459"/>
                    <a:pt x="768" y="492"/>
                    <a:pt x="801" y="525"/>
                  </a:cubicBezTo>
                  <a:cubicBezTo>
                    <a:pt x="801" y="542"/>
                    <a:pt x="810" y="550"/>
                    <a:pt x="826" y="550"/>
                  </a:cubicBezTo>
                  <a:cubicBezTo>
                    <a:pt x="843" y="550"/>
                    <a:pt x="868" y="542"/>
                    <a:pt x="901" y="525"/>
                  </a:cubicBezTo>
                  <a:lnTo>
                    <a:pt x="901" y="525"/>
                  </a:lnTo>
                  <a:lnTo>
                    <a:pt x="635" y="1493"/>
                  </a:lnTo>
                  <a:lnTo>
                    <a:pt x="368" y="826"/>
                  </a:lnTo>
                  <a:cubicBezTo>
                    <a:pt x="401" y="792"/>
                    <a:pt x="434" y="759"/>
                    <a:pt x="468" y="726"/>
                  </a:cubicBezTo>
                  <a:cubicBezTo>
                    <a:pt x="501" y="692"/>
                    <a:pt x="501" y="625"/>
                    <a:pt x="501" y="592"/>
                  </a:cubicBezTo>
                  <a:cubicBezTo>
                    <a:pt x="501" y="525"/>
                    <a:pt x="501" y="492"/>
                    <a:pt x="468" y="459"/>
                  </a:cubicBezTo>
                  <a:cubicBezTo>
                    <a:pt x="451" y="442"/>
                    <a:pt x="434" y="434"/>
                    <a:pt x="418" y="434"/>
                  </a:cubicBezTo>
                  <a:cubicBezTo>
                    <a:pt x="401" y="434"/>
                    <a:pt x="384" y="442"/>
                    <a:pt x="368" y="459"/>
                  </a:cubicBezTo>
                  <a:lnTo>
                    <a:pt x="134" y="592"/>
                  </a:lnTo>
                  <a:cubicBezTo>
                    <a:pt x="101" y="625"/>
                    <a:pt x="67" y="659"/>
                    <a:pt x="34" y="692"/>
                  </a:cubicBezTo>
                  <a:cubicBezTo>
                    <a:pt x="1" y="759"/>
                    <a:pt x="1" y="792"/>
                    <a:pt x="1" y="859"/>
                  </a:cubicBezTo>
                  <a:cubicBezTo>
                    <a:pt x="1" y="892"/>
                    <a:pt x="1" y="926"/>
                    <a:pt x="34" y="959"/>
                  </a:cubicBezTo>
                  <a:lnTo>
                    <a:pt x="101" y="959"/>
                  </a:lnTo>
                  <a:lnTo>
                    <a:pt x="501" y="1893"/>
                  </a:lnTo>
                  <a:lnTo>
                    <a:pt x="368" y="2393"/>
                  </a:lnTo>
                  <a:lnTo>
                    <a:pt x="134" y="2527"/>
                  </a:lnTo>
                  <a:cubicBezTo>
                    <a:pt x="101" y="2560"/>
                    <a:pt x="67" y="2594"/>
                    <a:pt x="34" y="2627"/>
                  </a:cubicBezTo>
                  <a:cubicBezTo>
                    <a:pt x="1" y="2694"/>
                    <a:pt x="1" y="2727"/>
                    <a:pt x="1" y="2794"/>
                  </a:cubicBezTo>
                  <a:cubicBezTo>
                    <a:pt x="1" y="2827"/>
                    <a:pt x="1" y="2860"/>
                    <a:pt x="34" y="2894"/>
                  </a:cubicBezTo>
                  <a:cubicBezTo>
                    <a:pt x="51" y="2910"/>
                    <a:pt x="67" y="2919"/>
                    <a:pt x="84" y="2919"/>
                  </a:cubicBezTo>
                  <a:cubicBezTo>
                    <a:pt x="101" y="2919"/>
                    <a:pt x="117" y="2910"/>
                    <a:pt x="134" y="2894"/>
                  </a:cubicBezTo>
                  <a:lnTo>
                    <a:pt x="635" y="2594"/>
                  </a:lnTo>
                  <a:cubicBezTo>
                    <a:pt x="701" y="2560"/>
                    <a:pt x="735" y="2527"/>
                    <a:pt x="768" y="2493"/>
                  </a:cubicBezTo>
                  <a:cubicBezTo>
                    <a:pt x="768" y="2427"/>
                    <a:pt x="801" y="2393"/>
                    <a:pt x="801" y="2327"/>
                  </a:cubicBezTo>
                  <a:cubicBezTo>
                    <a:pt x="801" y="2260"/>
                    <a:pt x="768" y="2227"/>
                    <a:pt x="735" y="2227"/>
                  </a:cubicBezTo>
                  <a:cubicBezTo>
                    <a:pt x="701" y="2227"/>
                    <a:pt x="668" y="2227"/>
                    <a:pt x="635" y="2260"/>
                  </a:cubicBezTo>
                  <a:lnTo>
                    <a:pt x="1135" y="392"/>
                  </a:lnTo>
                  <a:cubicBezTo>
                    <a:pt x="1202" y="359"/>
                    <a:pt x="1202" y="325"/>
                    <a:pt x="1235" y="292"/>
                  </a:cubicBezTo>
                  <a:cubicBezTo>
                    <a:pt x="1268" y="225"/>
                    <a:pt x="1268" y="192"/>
                    <a:pt x="1268" y="158"/>
                  </a:cubicBezTo>
                  <a:cubicBezTo>
                    <a:pt x="1268" y="92"/>
                    <a:pt x="1268" y="58"/>
                    <a:pt x="1235" y="25"/>
                  </a:cubicBezTo>
                  <a:cubicBezTo>
                    <a:pt x="1218" y="8"/>
                    <a:pt x="1202" y="0"/>
                    <a:pt x="11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4"/>
            <p:cNvSpPr/>
            <p:nvPr/>
          </p:nvSpPr>
          <p:spPr>
            <a:xfrm>
              <a:off x="2682925" y="2279775"/>
              <a:ext cx="32550" cy="50475"/>
            </a:xfrm>
            <a:custGeom>
              <a:rect b="b" l="l" r="r" t="t"/>
              <a:pathLst>
                <a:path extrusionOk="0" h="2019" w="1302">
                  <a:moveTo>
                    <a:pt x="1247" y="1"/>
                  </a:moveTo>
                  <a:cubicBezTo>
                    <a:pt x="1235" y="1"/>
                    <a:pt x="1218" y="9"/>
                    <a:pt x="1201" y="26"/>
                  </a:cubicBezTo>
                  <a:cubicBezTo>
                    <a:pt x="1168" y="59"/>
                    <a:pt x="1134" y="93"/>
                    <a:pt x="1101" y="126"/>
                  </a:cubicBezTo>
                  <a:lnTo>
                    <a:pt x="0" y="1694"/>
                  </a:lnTo>
                  <a:lnTo>
                    <a:pt x="1101" y="1994"/>
                  </a:lnTo>
                  <a:cubicBezTo>
                    <a:pt x="1118" y="2011"/>
                    <a:pt x="1134" y="2019"/>
                    <a:pt x="1151" y="2019"/>
                  </a:cubicBezTo>
                  <a:cubicBezTo>
                    <a:pt x="1168" y="2019"/>
                    <a:pt x="1184" y="2011"/>
                    <a:pt x="1201" y="1994"/>
                  </a:cubicBezTo>
                  <a:cubicBezTo>
                    <a:pt x="1235" y="1961"/>
                    <a:pt x="1268" y="1927"/>
                    <a:pt x="1268" y="1894"/>
                  </a:cubicBezTo>
                  <a:cubicBezTo>
                    <a:pt x="1301" y="1860"/>
                    <a:pt x="1301" y="1794"/>
                    <a:pt x="1301" y="1760"/>
                  </a:cubicBezTo>
                  <a:cubicBezTo>
                    <a:pt x="1301" y="1727"/>
                    <a:pt x="1301" y="1694"/>
                    <a:pt x="1301" y="1660"/>
                  </a:cubicBezTo>
                  <a:cubicBezTo>
                    <a:pt x="1301" y="1660"/>
                    <a:pt x="1268" y="1627"/>
                    <a:pt x="1235" y="1627"/>
                  </a:cubicBezTo>
                  <a:lnTo>
                    <a:pt x="501" y="1427"/>
                  </a:lnTo>
                  <a:lnTo>
                    <a:pt x="1235" y="359"/>
                  </a:lnTo>
                  <a:cubicBezTo>
                    <a:pt x="1268" y="326"/>
                    <a:pt x="1301" y="293"/>
                    <a:pt x="1301" y="226"/>
                  </a:cubicBezTo>
                  <a:cubicBezTo>
                    <a:pt x="1301" y="193"/>
                    <a:pt x="1301" y="159"/>
                    <a:pt x="1301" y="126"/>
                  </a:cubicBezTo>
                  <a:cubicBezTo>
                    <a:pt x="1301" y="93"/>
                    <a:pt x="1301" y="59"/>
                    <a:pt x="1268" y="26"/>
                  </a:cubicBezTo>
                  <a:cubicBezTo>
                    <a:pt x="1268" y="9"/>
                    <a:pt x="1260" y="1"/>
                    <a:pt x="1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4"/>
            <p:cNvSpPr/>
            <p:nvPr/>
          </p:nvSpPr>
          <p:spPr>
            <a:xfrm>
              <a:off x="2723775" y="2249550"/>
              <a:ext cx="24225" cy="83200"/>
            </a:xfrm>
            <a:custGeom>
              <a:rect b="b" l="l" r="r" t="t"/>
              <a:pathLst>
                <a:path extrusionOk="0" h="3328" w="969">
                  <a:moveTo>
                    <a:pt x="868" y="1"/>
                  </a:moveTo>
                  <a:cubicBezTo>
                    <a:pt x="835" y="34"/>
                    <a:pt x="801" y="67"/>
                    <a:pt x="801" y="101"/>
                  </a:cubicBezTo>
                  <a:cubicBezTo>
                    <a:pt x="768" y="134"/>
                    <a:pt x="768" y="201"/>
                    <a:pt x="735" y="234"/>
                  </a:cubicBezTo>
                  <a:lnTo>
                    <a:pt x="34" y="3069"/>
                  </a:lnTo>
                  <a:cubicBezTo>
                    <a:pt x="1" y="3103"/>
                    <a:pt x="1" y="3170"/>
                    <a:pt x="1" y="3203"/>
                  </a:cubicBezTo>
                  <a:cubicBezTo>
                    <a:pt x="1" y="3236"/>
                    <a:pt x="1" y="3270"/>
                    <a:pt x="34" y="3303"/>
                  </a:cubicBezTo>
                  <a:cubicBezTo>
                    <a:pt x="34" y="3320"/>
                    <a:pt x="51" y="3328"/>
                    <a:pt x="68" y="3328"/>
                  </a:cubicBezTo>
                  <a:cubicBezTo>
                    <a:pt x="84" y="3328"/>
                    <a:pt x="101" y="3320"/>
                    <a:pt x="101" y="3303"/>
                  </a:cubicBezTo>
                  <a:cubicBezTo>
                    <a:pt x="134" y="3303"/>
                    <a:pt x="168" y="3270"/>
                    <a:pt x="168" y="3236"/>
                  </a:cubicBezTo>
                  <a:cubicBezTo>
                    <a:pt x="201" y="3203"/>
                    <a:pt x="201" y="3136"/>
                    <a:pt x="234" y="3103"/>
                  </a:cubicBezTo>
                  <a:lnTo>
                    <a:pt x="968" y="267"/>
                  </a:lnTo>
                  <a:cubicBezTo>
                    <a:pt x="968" y="201"/>
                    <a:pt x="968" y="167"/>
                    <a:pt x="968" y="101"/>
                  </a:cubicBezTo>
                  <a:cubicBezTo>
                    <a:pt x="968" y="67"/>
                    <a:pt x="968" y="34"/>
                    <a:pt x="9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4"/>
            <p:cNvSpPr/>
            <p:nvPr/>
          </p:nvSpPr>
          <p:spPr>
            <a:xfrm>
              <a:off x="2756300" y="2251425"/>
              <a:ext cx="29225" cy="48225"/>
            </a:xfrm>
            <a:custGeom>
              <a:rect b="b" l="l" r="r" t="t"/>
              <a:pathLst>
                <a:path extrusionOk="0" h="1929" w="1169">
                  <a:moveTo>
                    <a:pt x="1047" y="1"/>
                  </a:moveTo>
                  <a:cubicBezTo>
                    <a:pt x="1035" y="1"/>
                    <a:pt x="1018" y="9"/>
                    <a:pt x="1001" y="26"/>
                  </a:cubicBezTo>
                  <a:cubicBezTo>
                    <a:pt x="968" y="59"/>
                    <a:pt x="935" y="92"/>
                    <a:pt x="935" y="126"/>
                  </a:cubicBezTo>
                  <a:cubicBezTo>
                    <a:pt x="890" y="126"/>
                    <a:pt x="846" y="111"/>
                    <a:pt x="811" y="111"/>
                  </a:cubicBezTo>
                  <a:cubicBezTo>
                    <a:pt x="794" y="111"/>
                    <a:pt x="779" y="115"/>
                    <a:pt x="768" y="126"/>
                  </a:cubicBezTo>
                  <a:cubicBezTo>
                    <a:pt x="701" y="126"/>
                    <a:pt x="635" y="159"/>
                    <a:pt x="568" y="192"/>
                  </a:cubicBezTo>
                  <a:cubicBezTo>
                    <a:pt x="401" y="293"/>
                    <a:pt x="268" y="459"/>
                    <a:pt x="168" y="659"/>
                  </a:cubicBezTo>
                  <a:cubicBezTo>
                    <a:pt x="67" y="893"/>
                    <a:pt x="1" y="1126"/>
                    <a:pt x="1" y="1393"/>
                  </a:cubicBezTo>
                  <a:cubicBezTo>
                    <a:pt x="1" y="1660"/>
                    <a:pt x="101" y="1827"/>
                    <a:pt x="201" y="1894"/>
                  </a:cubicBezTo>
                  <a:cubicBezTo>
                    <a:pt x="236" y="1917"/>
                    <a:pt x="276" y="1928"/>
                    <a:pt x="321" y="1928"/>
                  </a:cubicBezTo>
                  <a:cubicBezTo>
                    <a:pt x="404" y="1928"/>
                    <a:pt x="505" y="1892"/>
                    <a:pt x="635" y="1827"/>
                  </a:cubicBezTo>
                  <a:cubicBezTo>
                    <a:pt x="801" y="1727"/>
                    <a:pt x="968" y="1593"/>
                    <a:pt x="1068" y="1393"/>
                  </a:cubicBezTo>
                  <a:cubicBezTo>
                    <a:pt x="1135" y="1327"/>
                    <a:pt x="1168" y="1227"/>
                    <a:pt x="1168" y="1126"/>
                  </a:cubicBezTo>
                  <a:cubicBezTo>
                    <a:pt x="1168" y="1093"/>
                    <a:pt x="1168" y="1060"/>
                    <a:pt x="1135" y="1026"/>
                  </a:cubicBezTo>
                  <a:cubicBezTo>
                    <a:pt x="1118" y="1010"/>
                    <a:pt x="1102" y="1001"/>
                    <a:pt x="1089" y="1001"/>
                  </a:cubicBezTo>
                  <a:cubicBezTo>
                    <a:pt x="1077" y="1001"/>
                    <a:pt x="1068" y="1010"/>
                    <a:pt x="1068" y="1026"/>
                  </a:cubicBezTo>
                  <a:cubicBezTo>
                    <a:pt x="1035" y="1060"/>
                    <a:pt x="1001" y="1093"/>
                    <a:pt x="968" y="1126"/>
                  </a:cubicBezTo>
                  <a:cubicBezTo>
                    <a:pt x="935" y="1193"/>
                    <a:pt x="901" y="1227"/>
                    <a:pt x="868" y="1293"/>
                  </a:cubicBezTo>
                  <a:cubicBezTo>
                    <a:pt x="801" y="1360"/>
                    <a:pt x="735" y="1427"/>
                    <a:pt x="635" y="1460"/>
                  </a:cubicBezTo>
                  <a:cubicBezTo>
                    <a:pt x="550" y="1523"/>
                    <a:pt x="479" y="1547"/>
                    <a:pt x="421" y="1547"/>
                  </a:cubicBezTo>
                  <a:cubicBezTo>
                    <a:pt x="388" y="1547"/>
                    <a:pt x="359" y="1539"/>
                    <a:pt x="334" y="1527"/>
                  </a:cubicBezTo>
                  <a:cubicBezTo>
                    <a:pt x="268" y="1460"/>
                    <a:pt x="234" y="1360"/>
                    <a:pt x="234" y="1260"/>
                  </a:cubicBezTo>
                  <a:cubicBezTo>
                    <a:pt x="234" y="1126"/>
                    <a:pt x="268" y="960"/>
                    <a:pt x="334" y="860"/>
                  </a:cubicBezTo>
                  <a:cubicBezTo>
                    <a:pt x="401" y="726"/>
                    <a:pt x="468" y="626"/>
                    <a:pt x="601" y="559"/>
                  </a:cubicBezTo>
                  <a:cubicBezTo>
                    <a:pt x="668" y="493"/>
                    <a:pt x="735" y="493"/>
                    <a:pt x="835" y="493"/>
                  </a:cubicBezTo>
                  <a:cubicBezTo>
                    <a:pt x="868" y="526"/>
                    <a:pt x="868" y="559"/>
                    <a:pt x="868" y="593"/>
                  </a:cubicBezTo>
                  <a:cubicBezTo>
                    <a:pt x="901" y="659"/>
                    <a:pt x="935" y="693"/>
                    <a:pt x="935" y="693"/>
                  </a:cubicBezTo>
                  <a:cubicBezTo>
                    <a:pt x="935" y="709"/>
                    <a:pt x="943" y="718"/>
                    <a:pt x="956" y="718"/>
                  </a:cubicBezTo>
                  <a:cubicBezTo>
                    <a:pt x="968" y="718"/>
                    <a:pt x="985" y="709"/>
                    <a:pt x="1001" y="693"/>
                  </a:cubicBezTo>
                  <a:cubicBezTo>
                    <a:pt x="1035" y="693"/>
                    <a:pt x="1068" y="659"/>
                    <a:pt x="1068" y="593"/>
                  </a:cubicBezTo>
                  <a:cubicBezTo>
                    <a:pt x="1102" y="526"/>
                    <a:pt x="1102" y="459"/>
                    <a:pt x="1102" y="393"/>
                  </a:cubicBezTo>
                  <a:lnTo>
                    <a:pt x="1102" y="192"/>
                  </a:lnTo>
                  <a:cubicBezTo>
                    <a:pt x="1135" y="126"/>
                    <a:pt x="1102" y="59"/>
                    <a:pt x="1068" y="26"/>
                  </a:cubicBezTo>
                  <a:cubicBezTo>
                    <a:pt x="1068" y="9"/>
                    <a:pt x="1060" y="1"/>
                    <a:pt x="10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4"/>
            <p:cNvSpPr/>
            <p:nvPr/>
          </p:nvSpPr>
          <p:spPr>
            <a:xfrm>
              <a:off x="2788825" y="2225375"/>
              <a:ext cx="32550" cy="59025"/>
            </a:xfrm>
            <a:custGeom>
              <a:rect b="b" l="l" r="r" t="t"/>
              <a:pathLst>
                <a:path extrusionOk="0" h="2361" w="1302">
                  <a:moveTo>
                    <a:pt x="401" y="0"/>
                  </a:moveTo>
                  <a:lnTo>
                    <a:pt x="134" y="67"/>
                  </a:lnTo>
                  <a:cubicBezTo>
                    <a:pt x="101" y="100"/>
                    <a:pt x="67" y="134"/>
                    <a:pt x="34" y="200"/>
                  </a:cubicBezTo>
                  <a:cubicBezTo>
                    <a:pt x="1" y="234"/>
                    <a:pt x="1" y="267"/>
                    <a:pt x="1" y="334"/>
                  </a:cubicBezTo>
                  <a:cubicBezTo>
                    <a:pt x="1" y="367"/>
                    <a:pt x="1" y="401"/>
                    <a:pt x="34" y="434"/>
                  </a:cubicBezTo>
                  <a:cubicBezTo>
                    <a:pt x="51" y="451"/>
                    <a:pt x="67" y="459"/>
                    <a:pt x="84" y="459"/>
                  </a:cubicBezTo>
                  <a:cubicBezTo>
                    <a:pt x="101" y="459"/>
                    <a:pt x="117" y="451"/>
                    <a:pt x="134" y="434"/>
                  </a:cubicBezTo>
                  <a:lnTo>
                    <a:pt x="167" y="434"/>
                  </a:lnTo>
                  <a:lnTo>
                    <a:pt x="167" y="1935"/>
                  </a:lnTo>
                  <a:cubicBezTo>
                    <a:pt x="134" y="1968"/>
                    <a:pt x="101" y="2002"/>
                    <a:pt x="67" y="2035"/>
                  </a:cubicBezTo>
                  <a:cubicBezTo>
                    <a:pt x="34" y="2102"/>
                    <a:pt x="34" y="2135"/>
                    <a:pt x="1" y="2202"/>
                  </a:cubicBezTo>
                  <a:cubicBezTo>
                    <a:pt x="1" y="2269"/>
                    <a:pt x="34" y="2302"/>
                    <a:pt x="67" y="2335"/>
                  </a:cubicBezTo>
                  <a:cubicBezTo>
                    <a:pt x="67" y="2352"/>
                    <a:pt x="76" y="2360"/>
                    <a:pt x="92" y="2360"/>
                  </a:cubicBezTo>
                  <a:cubicBezTo>
                    <a:pt x="109" y="2360"/>
                    <a:pt x="134" y="2352"/>
                    <a:pt x="167" y="2335"/>
                  </a:cubicBezTo>
                  <a:lnTo>
                    <a:pt x="434" y="2168"/>
                  </a:lnTo>
                  <a:cubicBezTo>
                    <a:pt x="468" y="2135"/>
                    <a:pt x="501" y="2102"/>
                    <a:pt x="534" y="2068"/>
                  </a:cubicBezTo>
                  <a:cubicBezTo>
                    <a:pt x="568" y="2002"/>
                    <a:pt x="568" y="1968"/>
                    <a:pt x="568" y="1902"/>
                  </a:cubicBezTo>
                  <a:cubicBezTo>
                    <a:pt x="568" y="1835"/>
                    <a:pt x="568" y="1802"/>
                    <a:pt x="534" y="1802"/>
                  </a:cubicBezTo>
                  <a:cubicBezTo>
                    <a:pt x="501" y="1802"/>
                    <a:pt x="468" y="1802"/>
                    <a:pt x="401" y="1835"/>
                  </a:cubicBezTo>
                  <a:lnTo>
                    <a:pt x="401" y="1168"/>
                  </a:lnTo>
                  <a:cubicBezTo>
                    <a:pt x="468" y="1068"/>
                    <a:pt x="501" y="1001"/>
                    <a:pt x="568" y="901"/>
                  </a:cubicBezTo>
                  <a:cubicBezTo>
                    <a:pt x="601" y="834"/>
                    <a:pt x="634" y="801"/>
                    <a:pt x="701" y="767"/>
                  </a:cubicBezTo>
                  <a:lnTo>
                    <a:pt x="868" y="767"/>
                  </a:lnTo>
                  <a:cubicBezTo>
                    <a:pt x="901" y="801"/>
                    <a:pt x="901" y="834"/>
                    <a:pt x="901" y="934"/>
                  </a:cubicBezTo>
                  <a:lnTo>
                    <a:pt x="901" y="1568"/>
                  </a:lnTo>
                  <a:cubicBezTo>
                    <a:pt x="868" y="1601"/>
                    <a:pt x="801" y="1635"/>
                    <a:pt x="768" y="1668"/>
                  </a:cubicBezTo>
                  <a:cubicBezTo>
                    <a:pt x="735" y="1701"/>
                    <a:pt x="735" y="1768"/>
                    <a:pt x="735" y="1835"/>
                  </a:cubicBezTo>
                  <a:cubicBezTo>
                    <a:pt x="735" y="1868"/>
                    <a:pt x="735" y="1902"/>
                    <a:pt x="768" y="1935"/>
                  </a:cubicBezTo>
                  <a:cubicBezTo>
                    <a:pt x="785" y="1952"/>
                    <a:pt x="801" y="1960"/>
                    <a:pt x="818" y="1960"/>
                  </a:cubicBezTo>
                  <a:cubicBezTo>
                    <a:pt x="835" y="1960"/>
                    <a:pt x="851" y="1952"/>
                    <a:pt x="868" y="1935"/>
                  </a:cubicBezTo>
                  <a:lnTo>
                    <a:pt x="1135" y="1768"/>
                  </a:lnTo>
                  <a:cubicBezTo>
                    <a:pt x="1202" y="1735"/>
                    <a:pt x="1235" y="1701"/>
                    <a:pt x="1268" y="1668"/>
                  </a:cubicBezTo>
                  <a:cubicBezTo>
                    <a:pt x="1268" y="1635"/>
                    <a:pt x="1302" y="1568"/>
                    <a:pt x="1302" y="1535"/>
                  </a:cubicBezTo>
                  <a:cubicBezTo>
                    <a:pt x="1302" y="1468"/>
                    <a:pt x="1268" y="1401"/>
                    <a:pt x="1235" y="1401"/>
                  </a:cubicBezTo>
                  <a:cubicBezTo>
                    <a:pt x="1202" y="1401"/>
                    <a:pt x="1168" y="1401"/>
                    <a:pt x="1135" y="1435"/>
                  </a:cubicBezTo>
                  <a:lnTo>
                    <a:pt x="1135" y="801"/>
                  </a:lnTo>
                  <a:cubicBezTo>
                    <a:pt x="1135" y="667"/>
                    <a:pt x="1101" y="567"/>
                    <a:pt x="1068" y="501"/>
                  </a:cubicBezTo>
                  <a:cubicBezTo>
                    <a:pt x="1035" y="434"/>
                    <a:pt x="968" y="401"/>
                    <a:pt x="901" y="367"/>
                  </a:cubicBezTo>
                  <a:cubicBezTo>
                    <a:pt x="835" y="367"/>
                    <a:pt x="768" y="401"/>
                    <a:pt x="701" y="434"/>
                  </a:cubicBezTo>
                  <a:cubicBezTo>
                    <a:pt x="634" y="467"/>
                    <a:pt x="601" y="501"/>
                    <a:pt x="568" y="567"/>
                  </a:cubicBezTo>
                  <a:cubicBezTo>
                    <a:pt x="501" y="601"/>
                    <a:pt x="468" y="667"/>
                    <a:pt x="401" y="734"/>
                  </a:cubicBezTo>
                  <a:lnTo>
                    <a:pt x="4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4"/>
            <p:cNvSpPr/>
            <p:nvPr/>
          </p:nvSpPr>
          <p:spPr>
            <a:xfrm>
              <a:off x="2824700" y="2215275"/>
              <a:ext cx="30025" cy="46600"/>
            </a:xfrm>
            <a:custGeom>
              <a:rect b="b" l="l" r="r" t="t"/>
              <a:pathLst>
                <a:path extrusionOk="0" h="1864" w="1201">
                  <a:moveTo>
                    <a:pt x="801" y="938"/>
                  </a:moveTo>
                  <a:lnTo>
                    <a:pt x="801" y="1071"/>
                  </a:lnTo>
                  <a:cubicBezTo>
                    <a:pt x="734" y="1171"/>
                    <a:pt x="667" y="1238"/>
                    <a:pt x="600" y="1305"/>
                  </a:cubicBezTo>
                  <a:cubicBezTo>
                    <a:pt x="567" y="1372"/>
                    <a:pt x="500" y="1438"/>
                    <a:pt x="434" y="1472"/>
                  </a:cubicBezTo>
                  <a:cubicBezTo>
                    <a:pt x="367" y="1505"/>
                    <a:pt x="300" y="1505"/>
                    <a:pt x="267" y="1505"/>
                  </a:cubicBezTo>
                  <a:cubicBezTo>
                    <a:pt x="234" y="1505"/>
                    <a:pt x="234" y="1472"/>
                    <a:pt x="234" y="1438"/>
                  </a:cubicBezTo>
                  <a:cubicBezTo>
                    <a:pt x="267" y="1372"/>
                    <a:pt x="267" y="1338"/>
                    <a:pt x="300" y="1272"/>
                  </a:cubicBezTo>
                  <a:cubicBezTo>
                    <a:pt x="367" y="1171"/>
                    <a:pt x="434" y="1105"/>
                    <a:pt x="534" y="1038"/>
                  </a:cubicBezTo>
                  <a:cubicBezTo>
                    <a:pt x="634" y="971"/>
                    <a:pt x="701" y="938"/>
                    <a:pt x="801" y="938"/>
                  </a:cubicBezTo>
                  <a:close/>
                  <a:moveTo>
                    <a:pt x="784" y="1"/>
                  </a:moveTo>
                  <a:cubicBezTo>
                    <a:pt x="719" y="1"/>
                    <a:pt x="650" y="29"/>
                    <a:pt x="567" y="71"/>
                  </a:cubicBezTo>
                  <a:cubicBezTo>
                    <a:pt x="500" y="104"/>
                    <a:pt x="467" y="137"/>
                    <a:pt x="400" y="171"/>
                  </a:cubicBezTo>
                  <a:cubicBezTo>
                    <a:pt x="334" y="237"/>
                    <a:pt x="300" y="271"/>
                    <a:pt x="234" y="338"/>
                  </a:cubicBezTo>
                  <a:cubicBezTo>
                    <a:pt x="200" y="371"/>
                    <a:pt x="167" y="404"/>
                    <a:pt x="167" y="438"/>
                  </a:cubicBezTo>
                  <a:cubicBezTo>
                    <a:pt x="133" y="438"/>
                    <a:pt x="133" y="471"/>
                    <a:pt x="133" y="504"/>
                  </a:cubicBezTo>
                  <a:cubicBezTo>
                    <a:pt x="133" y="538"/>
                    <a:pt x="133" y="571"/>
                    <a:pt x="133" y="571"/>
                  </a:cubicBezTo>
                  <a:cubicBezTo>
                    <a:pt x="133" y="638"/>
                    <a:pt x="133" y="671"/>
                    <a:pt x="167" y="704"/>
                  </a:cubicBezTo>
                  <a:lnTo>
                    <a:pt x="234" y="704"/>
                  </a:lnTo>
                  <a:cubicBezTo>
                    <a:pt x="267" y="671"/>
                    <a:pt x="300" y="638"/>
                    <a:pt x="334" y="638"/>
                  </a:cubicBezTo>
                  <a:cubicBezTo>
                    <a:pt x="400" y="538"/>
                    <a:pt x="500" y="471"/>
                    <a:pt x="600" y="404"/>
                  </a:cubicBezTo>
                  <a:cubicBezTo>
                    <a:pt x="648" y="381"/>
                    <a:pt x="678" y="357"/>
                    <a:pt x="716" y="357"/>
                  </a:cubicBezTo>
                  <a:cubicBezTo>
                    <a:pt x="731" y="357"/>
                    <a:pt x="748" y="361"/>
                    <a:pt x="767" y="371"/>
                  </a:cubicBezTo>
                  <a:cubicBezTo>
                    <a:pt x="801" y="371"/>
                    <a:pt x="801" y="404"/>
                    <a:pt x="801" y="471"/>
                  </a:cubicBezTo>
                  <a:lnTo>
                    <a:pt x="801" y="538"/>
                  </a:lnTo>
                  <a:cubicBezTo>
                    <a:pt x="701" y="571"/>
                    <a:pt x="634" y="604"/>
                    <a:pt x="567" y="638"/>
                  </a:cubicBezTo>
                  <a:cubicBezTo>
                    <a:pt x="234" y="838"/>
                    <a:pt x="33" y="1205"/>
                    <a:pt x="0" y="1572"/>
                  </a:cubicBezTo>
                  <a:cubicBezTo>
                    <a:pt x="0" y="1672"/>
                    <a:pt x="33" y="1772"/>
                    <a:pt x="133" y="1839"/>
                  </a:cubicBezTo>
                  <a:cubicBezTo>
                    <a:pt x="167" y="1855"/>
                    <a:pt x="217" y="1864"/>
                    <a:pt x="271" y="1864"/>
                  </a:cubicBezTo>
                  <a:cubicBezTo>
                    <a:pt x="325" y="1864"/>
                    <a:pt x="384" y="1855"/>
                    <a:pt x="434" y="1839"/>
                  </a:cubicBezTo>
                  <a:cubicBezTo>
                    <a:pt x="500" y="1772"/>
                    <a:pt x="567" y="1739"/>
                    <a:pt x="600" y="1672"/>
                  </a:cubicBezTo>
                  <a:cubicBezTo>
                    <a:pt x="667" y="1605"/>
                    <a:pt x="734" y="1538"/>
                    <a:pt x="801" y="1472"/>
                  </a:cubicBezTo>
                  <a:lnTo>
                    <a:pt x="801" y="1538"/>
                  </a:lnTo>
                  <a:lnTo>
                    <a:pt x="1067" y="1372"/>
                  </a:lnTo>
                  <a:cubicBezTo>
                    <a:pt x="1101" y="1338"/>
                    <a:pt x="1134" y="1305"/>
                    <a:pt x="1168" y="1272"/>
                  </a:cubicBezTo>
                  <a:cubicBezTo>
                    <a:pt x="1201" y="1238"/>
                    <a:pt x="1201" y="1171"/>
                    <a:pt x="1201" y="1138"/>
                  </a:cubicBezTo>
                  <a:cubicBezTo>
                    <a:pt x="1201" y="1071"/>
                    <a:pt x="1201" y="1038"/>
                    <a:pt x="1168" y="1005"/>
                  </a:cubicBezTo>
                  <a:cubicBezTo>
                    <a:pt x="1134" y="1005"/>
                    <a:pt x="1101" y="1005"/>
                    <a:pt x="1067" y="1038"/>
                  </a:cubicBezTo>
                  <a:lnTo>
                    <a:pt x="1001" y="1071"/>
                  </a:lnTo>
                  <a:lnTo>
                    <a:pt x="1001" y="338"/>
                  </a:lnTo>
                  <a:cubicBezTo>
                    <a:pt x="1001" y="171"/>
                    <a:pt x="967" y="71"/>
                    <a:pt x="901" y="37"/>
                  </a:cubicBezTo>
                  <a:cubicBezTo>
                    <a:pt x="862" y="12"/>
                    <a:pt x="824" y="1"/>
                    <a:pt x="7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4"/>
            <p:cNvSpPr/>
            <p:nvPr/>
          </p:nvSpPr>
          <p:spPr>
            <a:xfrm>
              <a:off x="2858875" y="2194925"/>
              <a:ext cx="30875" cy="49450"/>
            </a:xfrm>
            <a:custGeom>
              <a:rect b="b" l="l" r="r" t="t"/>
              <a:pathLst>
                <a:path extrusionOk="0" h="1978" w="1235">
                  <a:moveTo>
                    <a:pt x="876" y="1"/>
                  </a:moveTo>
                  <a:cubicBezTo>
                    <a:pt x="826" y="1"/>
                    <a:pt x="768" y="17"/>
                    <a:pt x="701" y="51"/>
                  </a:cubicBezTo>
                  <a:cubicBezTo>
                    <a:pt x="634" y="84"/>
                    <a:pt x="568" y="151"/>
                    <a:pt x="534" y="184"/>
                  </a:cubicBezTo>
                  <a:cubicBezTo>
                    <a:pt x="468" y="251"/>
                    <a:pt x="434" y="318"/>
                    <a:pt x="401" y="384"/>
                  </a:cubicBezTo>
                  <a:lnTo>
                    <a:pt x="401" y="284"/>
                  </a:lnTo>
                  <a:lnTo>
                    <a:pt x="167" y="384"/>
                  </a:lnTo>
                  <a:cubicBezTo>
                    <a:pt x="134" y="418"/>
                    <a:pt x="67" y="451"/>
                    <a:pt x="67" y="518"/>
                  </a:cubicBezTo>
                  <a:cubicBezTo>
                    <a:pt x="34" y="551"/>
                    <a:pt x="1" y="584"/>
                    <a:pt x="1" y="651"/>
                  </a:cubicBezTo>
                  <a:cubicBezTo>
                    <a:pt x="1" y="685"/>
                    <a:pt x="34" y="718"/>
                    <a:pt x="67" y="751"/>
                  </a:cubicBezTo>
                  <a:cubicBezTo>
                    <a:pt x="67" y="768"/>
                    <a:pt x="76" y="776"/>
                    <a:pt x="92" y="776"/>
                  </a:cubicBezTo>
                  <a:cubicBezTo>
                    <a:pt x="109" y="776"/>
                    <a:pt x="134" y="768"/>
                    <a:pt x="167" y="751"/>
                  </a:cubicBezTo>
                  <a:lnTo>
                    <a:pt x="167" y="1585"/>
                  </a:lnTo>
                  <a:cubicBezTo>
                    <a:pt x="101" y="1619"/>
                    <a:pt x="67" y="1652"/>
                    <a:pt x="34" y="1685"/>
                  </a:cubicBezTo>
                  <a:cubicBezTo>
                    <a:pt x="1" y="1719"/>
                    <a:pt x="1" y="1785"/>
                    <a:pt x="1" y="1852"/>
                  </a:cubicBezTo>
                  <a:cubicBezTo>
                    <a:pt x="1" y="1885"/>
                    <a:pt x="1" y="1919"/>
                    <a:pt x="34" y="1952"/>
                  </a:cubicBezTo>
                  <a:cubicBezTo>
                    <a:pt x="34" y="1969"/>
                    <a:pt x="51" y="1977"/>
                    <a:pt x="72" y="1977"/>
                  </a:cubicBezTo>
                  <a:cubicBezTo>
                    <a:pt x="92" y="1977"/>
                    <a:pt x="117" y="1969"/>
                    <a:pt x="134" y="1952"/>
                  </a:cubicBezTo>
                  <a:lnTo>
                    <a:pt x="401" y="1785"/>
                  </a:lnTo>
                  <a:cubicBezTo>
                    <a:pt x="434" y="1752"/>
                    <a:pt x="501" y="1719"/>
                    <a:pt x="501" y="1685"/>
                  </a:cubicBezTo>
                  <a:cubicBezTo>
                    <a:pt x="534" y="1619"/>
                    <a:pt x="568" y="1585"/>
                    <a:pt x="534" y="1518"/>
                  </a:cubicBezTo>
                  <a:cubicBezTo>
                    <a:pt x="534" y="1452"/>
                    <a:pt x="534" y="1418"/>
                    <a:pt x="501" y="1418"/>
                  </a:cubicBezTo>
                  <a:cubicBezTo>
                    <a:pt x="468" y="1418"/>
                    <a:pt x="434" y="1418"/>
                    <a:pt x="368" y="1452"/>
                  </a:cubicBezTo>
                  <a:lnTo>
                    <a:pt x="368" y="818"/>
                  </a:lnTo>
                  <a:cubicBezTo>
                    <a:pt x="434" y="718"/>
                    <a:pt x="468" y="618"/>
                    <a:pt x="534" y="518"/>
                  </a:cubicBezTo>
                  <a:cubicBezTo>
                    <a:pt x="568" y="451"/>
                    <a:pt x="634" y="418"/>
                    <a:pt x="668" y="384"/>
                  </a:cubicBezTo>
                  <a:lnTo>
                    <a:pt x="835" y="384"/>
                  </a:lnTo>
                  <a:cubicBezTo>
                    <a:pt x="868" y="418"/>
                    <a:pt x="868" y="451"/>
                    <a:pt x="868" y="551"/>
                  </a:cubicBezTo>
                  <a:lnTo>
                    <a:pt x="868" y="1185"/>
                  </a:lnTo>
                  <a:cubicBezTo>
                    <a:pt x="835" y="1218"/>
                    <a:pt x="801" y="1252"/>
                    <a:pt x="768" y="1318"/>
                  </a:cubicBezTo>
                  <a:cubicBezTo>
                    <a:pt x="735" y="1352"/>
                    <a:pt x="735" y="1385"/>
                    <a:pt x="735" y="1452"/>
                  </a:cubicBezTo>
                  <a:cubicBezTo>
                    <a:pt x="735" y="1485"/>
                    <a:pt x="735" y="1518"/>
                    <a:pt x="768" y="1552"/>
                  </a:cubicBezTo>
                  <a:cubicBezTo>
                    <a:pt x="785" y="1568"/>
                    <a:pt x="801" y="1577"/>
                    <a:pt x="818" y="1577"/>
                  </a:cubicBezTo>
                  <a:cubicBezTo>
                    <a:pt x="835" y="1577"/>
                    <a:pt x="851" y="1568"/>
                    <a:pt x="868" y="1552"/>
                  </a:cubicBezTo>
                  <a:lnTo>
                    <a:pt x="1068" y="1418"/>
                  </a:lnTo>
                  <a:cubicBezTo>
                    <a:pt x="1168" y="1352"/>
                    <a:pt x="1235" y="1252"/>
                    <a:pt x="1235" y="1152"/>
                  </a:cubicBezTo>
                  <a:cubicBezTo>
                    <a:pt x="1235" y="1118"/>
                    <a:pt x="1235" y="1085"/>
                    <a:pt x="1202" y="1051"/>
                  </a:cubicBezTo>
                  <a:cubicBezTo>
                    <a:pt x="1185" y="1035"/>
                    <a:pt x="1168" y="1026"/>
                    <a:pt x="1151" y="1026"/>
                  </a:cubicBezTo>
                  <a:cubicBezTo>
                    <a:pt x="1135" y="1026"/>
                    <a:pt x="1118" y="1035"/>
                    <a:pt x="1101" y="1051"/>
                  </a:cubicBezTo>
                  <a:lnTo>
                    <a:pt x="1101" y="418"/>
                  </a:lnTo>
                  <a:cubicBezTo>
                    <a:pt x="1101" y="284"/>
                    <a:pt x="1068" y="151"/>
                    <a:pt x="1001" y="51"/>
                  </a:cubicBezTo>
                  <a:cubicBezTo>
                    <a:pt x="968" y="17"/>
                    <a:pt x="926" y="1"/>
                    <a:pt x="8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4"/>
            <p:cNvSpPr/>
            <p:nvPr/>
          </p:nvSpPr>
          <p:spPr>
            <a:xfrm>
              <a:off x="2893075" y="2169700"/>
              <a:ext cx="32550" cy="68000"/>
            </a:xfrm>
            <a:custGeom>
              <a:rect b="b" l="l" r="r" t="t"/>
              <a:pathLst>
                <a:path extrusionOk="0" h="2720" w="1302">
                  <a:moveTo>
                    <a:pt x="667" y="643"/>
                  </a:moveTo>
                  <a:cubicBezTo>
                    <a:pt x="701" y="643"/>
                    <a:pt x="734" y="659"/>
                    <a:pt x="768" y="693"/>
                  </a:cubicBezTo>
                  <a:cubicBezTo>
                    <a:pt x="834" y="760"/>
                    <a:pt x="868" y="860"/>
                    <a:pt x="868" y="960"/>
                  </a:cubicBezTo>
                  <a:lnTo>
                    <a:pt x="868" y="993"/>
                  </a:lnTo>
                  <a:cubicBezTo>
                    <a:pt x="868" y="1126"/>
                    <a:pt x="834" y="1227"/>
                    <a:pt x="768" y="1360"/>
                  </a:cubicBezTo>
                  <a:cubicBezTo>
                    <a:pt x="734" y="1460"/>
                    <a:pt x="667" y="1560"/>
                    <a:pt x="567" y="1627"/>
                  </a:cubicBezTo>
                  <a:cubicBezTo>
                    <a:pt x="534" y="1643"/>
                    <a:pt x="492" y="1652"/>
                    <a:pt x="451" y="1652"/>
                  </a:cubicBezTo>
                  <a:cubicBezTo>
                    <a:pt x="409" y="1652"/>
                    <a:pt x="367" y="1643"/>
                    <a:pt x="334" y="1627"/>
                  </a:cubicBezTo>
                  <a:cubicBezTo>
                    <a:pt x="267" y="1560"/>
                    <a:pt x="234" y="1427"/>
                    <a:pt x="234" y="1327"/>
                  </a:cubicBezTo>
                  <a:cubicBezTo>
                    <a:pt x="234" y="1193"/>
                    <a:pt x="267" y="1060"/>
                    <a:pt x="334" y="960"/>
                  </a:cubicBezTo>
                  <a:cubicBezTo>
                    <a:pt x="367" y="826"/>
                    <a:pt x="467" y="760"/>
                    <a:pt x="567" y="693"/>
                  </a:cubicBezTo>
                  <a:cubicBezTo>
                    <a:pt x="601" y="659"/>
                    <a:pt x="634" y="643"/>
                    <a:pt x="667" y="643"/>
                  </a:cubicBezTo>
                  <a:close/>
                  <a:moveTo>
                    <a:pt x="1214" y="1"/>
                  </a:moveTo>
                  <a:cubicBezTo>
                    <a:pt x="1193" y="1"/>
                    <a:pt x="1168" y="9"/>
                    <a:pt x="1134" y="26"/>
                  </a:cubicBezTo>
                  <a:lnTo>
                    <a:pt x="868" y="192"/>
                  </a:lnTo>
                  <a:lnTo>
                    <a:pt x="868" y="293"/>
                  </a:lnTo>
                  <a:cubicBezTo>
                    <a:pt x="834" y="259"/>
                    <a:pt x="768" y="226"/>
                    <a:pt x="734" y="226"/>
                  </a:cubicBezTo>
                  <a:cubicBezTo>
                    <a:pt x="667" y="226"/>
                    <a:pt x="601" y="259"/>
                    <a:pt x="567" y="293"/>
                  </a:cubicBezTo>
                  <a:cubicBezTo>
                    <a:pt x="401" y="393"/>
                    <a:pt x="267" y="559"/>
                    <a:pt x="167" y="726"/>
                  </a:cubicBezTo>
                  <a:cubicBezTo>
                    <a:pt x="67" y="960"/>
                    <a:pt x="0" y="1193"/>
                    <a:pt x="0" y="1427"/>
                  </a:cubicBezTo>
                  <a:cubicBezTo>
                    <a:pt x="0" y="1593"/>
                    <a:pt x="67" y="1794"/>
                    <a:pt x="167" y="1927"/>
                  </a:cubicBezTo>
                  <a:cubicBezTo>
                    <a:pt x="217" y="1977"/>
                    <a:pt x="284" y="2002"/>
                    <a:pt x="355" y="2002"/>
                  </a:cubicBezTo>
                  <a:cubicBezTo>
                    <a:pt x="426" y="2002"/>
                    <a:pt x="501" y="1977"/>
                    <a:pt x="567" y="1927"/>
                  </a:cubicBezTo>
                  <a:cubicBezTo>
                    <a:pt x="601" y="1894"/>
                    <a:pt x="667" y="1827"/>
                    <a:pt x="701" y="1794"/>
                  </a:cubicBezTo>
                  <a:cubicBezTo>
                    <a:pt x="768" y="1727"/>
                    <a:pt x="834" y="1660"/>
                    <a:pt x="868" y="1593"/>
                  </a:cubicBezTo>
                  <a:lnTo>
                    <a:pt x="868" y="1760"/>
                  </a:lnTo>
                  <a:cubicBezTo>
                    <a:pt x="868" y="1827"/>
                    <a:pt x="868" y="1927"/>
                    <a:pt x="801" y="1994"/>
                  </a:cubicBezTo>
                  <a:cubicBezTo>
                    <a:pt x="768" y="2094"/>
                    <a:pt x="734" y="2161"/>
                    <a:pt x="634" y="2194"/>
                  </a:cubicBezTo>
                  <a:lnTo>
                    <a:pt x="401" y="2327"/>
                  </a:lnTo>
                  <a:cubicBezTo>
                    <a:pt x="367" y="2361"/>
                    <a:pt x="301" y="2394"/>
                    <a:pt x="267" y="2461"/>
                  </a:cubicBezTo>
                  <a:cubicBezTo>
                    <a:pt x="267" y="2494"/>
                    <a:pt x="267" y="2527"/>
                    <a:pt x="234" y="2594"/>
                  </a:cubicBezTo>
                  <a:cubicBezTo>
                    <a:pt x="234" y="2628"/>
                    <a:pt x="267" y="2661"/>
                    <a:pt x="267" y="2694"/>
                  </a:cubicBezTo>
                  <a:cubicBezTo>
                    <a:pt x="284" y="2711"/>
                    <a:pt x="301" y="2719"/>
                    <a:pt x="321" y="2719"/>
                  </a:cubicBezTo>
                  <a:cubicBezTo>
                    <a:pt x="342" y="2719"/>
                    <a:pt x="367" y="2711"/>
                    <a:pt x="401" y="2694"/>
                  </a:cubicBezTo>
                  <a:lnTo>
                    <a:pt x="667" y="2561"/>
                  </a:lnTo>
                  <a:cubicBezTo>
                    <a:pt x="768" y="2494"/>
                    <a:pt x="834" y="2394"/>
                    <a:pt x="901" y="2327"/>
                  </a:cubicBezTo>
                  <a:cubicBezTo>
                    <a:pt x="968" y="2227"/>
                    <a:pt x="1001" y="2094"/>
                    <a:pt x="1034" y="1994"/>
                  </a:cubicBezTo>
                  <a:cubicBezTo>
                    <a:pt x="1068" y="1860"/>
                    <a:pt x="1101" y="1760"/>
                    <a:pt x="1101" y="1627"/>
                  </a:cubicBezTo>
                  <a:lnTo>
                    <a:pt x="1101" y="393"/>
                  </a:lnTo>
                  <a:lnTo>
                    <a:pt x="1134" y="393"/>
                  </a:lnTo>
                  <a:cubicBezTo>
                    <a:pt x="1168" y="359"/>
                    <a:pt x="1235" y="326"/>
                    <a:pt x="1268" y="259"/>
                  </a:cubicBezTo>
                  <a:cubicBezTo>
                    <a:pt x="1268" y="226"/>
                    <a:pt x="1301" y="192"/>
                    <a:pt x="1301" y="126"/>
                  </a:cubicBezTo>
                  <a:cubicBezTo>
                    <a:pt x="1301" y="92"/>
                    <a:pt x="1268" y="59"/>
                    <a:pt x="1268" y="26"/>
                  </a:cubicBezTo>
                  <a:cubicBezTo>
                    <a:pt x="1251" y="9"/>
                    <a:pt x="1235" y="1"/>
                    <a:pt x="12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4"/>
            <p:cNvSpPr/>
            <p:nvPr/>
          </p:nvSpPr>
          <p:spPr>
            <a:xfrm>
              <a:off x="2928100" y="2155325"/>
              <a:ext cx="30050" cy="45250"/>
            </a:xfrm>
            <a:custGeom>
              <a:rect b="b" l="l" r="r" t="t"/>
              <a:pathLst>
                <a:path extrusionOk="0" h="1810" w="1202">
                  <a:moveTo>
                    <a:pt x="801" y="401"/>
                  </a:moveTo>
                  <a:cubicBezTo>
                    <a:pt x="834" y="434"/>
                    <a:pt x="901" y="467"/>
                    <a:pt x="934" y="534"/>
                  </a:cubicBezTo>
                  <a:lnTo>
                    <a:pt x="234" y="934"/>
                  </a:lnTo>
                  <a:cubicBezTo>
                    <a:pt x="267" y="834"/>
                    <a:pt x="334" y="734"/>
                    <a:pt x="401" y="634"/>
                  </a:cubicBezTo>
                  <a:cubicBezTo>
                    <a:pt x="434" y="567"/>
                    <a:pt x="501" y="501"/>
                    <a:pt x="601" y="434"/>
                  </a:cubicBezTo>
                  <a:cubicBezTo>
                    <a:pt x="634" y="401"/>
                    <a:pt x="701" y="401"/>
                    <a:pt x="801" y="401"/>
                  </a:cubicBezTo>
                  <a:close/>
                  <a:moveTo>
                    <a:pt x="868" y="0"/>
                  </a:moveTo>
                  <a:cubicBezTo>
                    <a:pt x="768" y="0"/>
                    <a:pt x="667" y="34"/>
                    <a:pt x="601" y="67"/>
                  </a:cubicBezTo>
                  <a:cubicBezTo>
                    <a:pt x="434" y="167"/>
                    <a:pt x="267" y="334"/>
                    <a:pt x="200" y="534"/>
                  </a:cubicBezTo>
                  <a:cubicBezTo>
                    <a:pt x="67" y="767"/>
                    <a:pt x="0" y="1001"/>
                    <a:pt x="0" y="1234"/>
                  </a:cubicBezTo>
                  <a:cubicBezTo>
                    <a:pt x="0" y="1401"/>
                    <a:pt x="67" y="1601"/>
                    <a:pt x="167" y="1735"/>
                  </a:cubicBezTo>
                  <a:cubicBezTo>
                    <a:pt x="217" y="1785"/>
                    <a:pt x="276" y="1810"/>
                    <a:pt x="346" y="1810"/>
                  </a:cubicBezTo>
                  <a:cubicBezTo>
                    <a:pt x="417" y="1810"/>
                    <a:pt x="501" y="1785"/>
                    <a:pt x="601" y="1735"/>
                  </a:cubicBezTo>
                  <a:cubicBezTo>
                    <a:pt x="701" y="1668"/>
                    <a:pt x="834" y="1568"/>
                    <a:pt x="934" y="1468"/>
                  </a:cubicBezTo>
                  <a:cubicBezTo>
                    <a:pt x="1001" y="1401"/>
                    <a:pt x="1068" y="1335"/>
                    <a:pt x="1134" y="1234"/>
                  </a:cubicBezTo>
                  <a:cubicBezTo>
                    <a:pt x="1168" y="1201"/>
                    <a:pt x="1168" y="1134"/>
                    <a:pt x="1168" y="1101"/>
                  </a:cubicBezTo>
                  <a:cubicBezTo>
                    <a:pt x="1168" y="1068"/>
                    <a:pt x="1168" y="1034"/>
                    <a:pt x="1134" y="1001"/>
                  </a:cubicBezTo>
                  <a:cubicBezTo>
                    <a:pt x="1118" y="984"/>
                    <a:pt x="1109" y="976"/>
                    <a:pt x="1101" y="976"/>
                  </a:cubicBezTo>
                  <a:cubicBezTo>
                    <a:pt x="1093" y="976"/>
                    <a:pt x="1084" y="984"/>
                    <a:pt x="1068" y="1001"/>
                  </a:cubicBezTo>
                  <a:cubicBezTo>
                    <a:pt x="1034" y="1034"/>
                    <a:pt x="968" y="1068"/>
                    <a:pt x="934" y="1101"/>
                  </a:cubicBezTo>
                  <a:cubicBezTo>
                    <a:pt x="834" y="1201"/>
                    <a:pt x="734" y="1301"/>
                    <a:pt x="601" y="1368"/>
                  </a:cubicBezTo>
                  <a:cubicBezTo>
                    <a:pt x="534" y="1435"/>
                    <a:pt x="467" y="1435"/>
                    <a:pt x="367" y="1435"/>
                  </a:cubicBezTo>
                  <a:cubicBezTo>
                    <a:pt x="301" y="1401"/>
                    <a:pt x="267" y="1368"/>
                    <a:pt x="234" y="1301"/>
                  </a:cubicBezTo>
                  <a:lnTo>
                    <a:pt x="1168" y="767"/>
                  </a:lnTo>
                  <a:lnTo>
                    <a:pt x="1201" y="567"/>
                  </a:lnTo>
                  <a:cubicBezTo>
                    <a:pt x="1201" y="467"/>
                    <a:pt x="1201" y="401"/>
                    <a:pt x="1168" y="300"/>
                  </a:cubicBezTo>
                  <a:cubicBezTo>
                    <a:pt x="1134" y="200"/>
                    <a:pt x="1101" y="134"/>
                    <a:pt x="1034" y="67"/>
                  </a:cubicBezTo>
                  <a:cubicBezTo>
                    <a:pt x="968" y="34"/>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4"/>
            <p:cNvSpPr/>
            <p:nvPr/>
          </p:nvSpPr>
          <p:spPr>
            <a:xfrm>
              <a:off x="2964800" y="2115500"/>
              <a:ext cx="28375" cy="68000"/>
            </a:xfrm>
            <a:custGeom>
              <a:rect b="b" l="l" r="r" t="t"/>
              <a:pathLst>
                <a:path extrusionOk="0" h="2720" w="1135">
                  <a:moveTo>
                    <a:pt x="1042" y="0"/>
                  </a:moveTo>
                  <a:cubicBezTo>
                    <a:pt x="1017" y="0"/>
                    <a:pt x="984" y="9"/>
                    <a:pt x="934" y="25"/>
                  </a:cubicBezTo>
                  <a:cubicBezTo>
                    <a:pt x="867" y="59"/>
                    <a:pt x="801" y="92"/>
                    <a:pt x="734" y="126"/>
                  </a:cubicBezTo>
                  <a:cubicBezTo>
                    <a:pt x="567" y="192"/>
                    <a:pt x="467" y="326"/>
                    <a:pt x="400" y="459"/>
                  </a:cubicBezTo>
                  <a:cubicBezTo>
                    <a:pt x="334" y="593"/>
                    <a:pt x="300" y="759"/>
                    <a:pt x="300" y="893"/>
                  </a:cubicBezTo>
                  <a:lnTo>
                    <a:pt x="300" y="1026"/>
                  </a:lnTo>
                  <a:lnTo>
                    <a:pt x="167" y="1093"/>
                  </a:lnTo>
                  <a:cubicBezTo>
                    <a:pt x="133" y="1126"/>
                    <a:pt x="100" y="1160"/>
                    <a:pt x="67" y="1226"/>
                  </a:cubicBezTo>
                  <a:cubicBezTo>
                    <a:pt x="33" y="1260"/>
                    <a:pt x="33" y="1293"/>
                    <a:pt x="33" y="1360"/>
                  </a:cubicBezTo>
                  <a:cubicBezTo>
                    <a:pt x="33" y="1393"/>
                    <a:pt x="33" y="1426"/>
                    <a:pt x="67" y="1460"/>
                  </a:cubicBezTo>
                  <a:cubicBezTo>
                    <a:pt x="83" y="1476"/>
                    <a:pt x="100" y="1485"/>
                    <a:pt x="117" y="1485"/>
                  </a:cubicBezTo>
                  <a:cubicBezTo>
                    <a:pt x="133" y="1485"/>
                    <a:pt x="150" y="1476"/>
                    <a:pt x="167" y="1460"/>
                  </a:cubicBezTo>
                  <a:lnTo>
                    <a:pt x="300" y="1393"/>
                  </a:lnTo>
                  <a:lnTo>
                    <a:pt x="300" y="2227"/>
                  </a:lnTo>
                  <a:lnTo>
                    <a:pt x="167" y="2327"/>
                  </a:lnTo>
                  <a:cubicBezTo>
                    <a:pt x="100" y="2327"/>
                    <a:pt x="67" y="2394"/>
                    <a:pt x="33" y="2427"/>
                  </a:cubicBezTo>
                  <a:cubicBezTo>
                    <a:pt x="0" y="2461"/>
                    <a:pt x="0" y="2527"/>
                    <a:pt x="0" y="2561"/>
                  </a:cubicBezTo>
                  <a:cubicBezTo>
                    <a:pt x="0" y="2594"/>
                    <a:pt x="0" y="2661"/>
                    <a:pt x="33" y="2694"/>
                  </a:cubicBezTo>
                  <a:cubicBezTo>
                    <a:pt x="50" y="2711"/>
                    <a:pt x="67" y="2719"/>
                    <a:pt x="88" y="2719"/>
                  </a:cubicBezTo>
                  <a:cubicBezTo>
                    <a:pt x="108" y="2719"/>
                    <a:pt x="133" y="2711"/>
                    <a:pt x="167" y="2694"/>
                  </a:cubicBezTo>
                  <a:lnTo>
                    <a:pt x="834" y="2294"/>
                  </a:lnTo>
                  <a:cubicBezTo>
                    <a:pt x="867" y="2260"/>
                    <a:pt x="934" y="2227"/>
                    <a:pt x="967" y="2160"/>
                  </a:cubicBezTo>
                  <a:cubicBezTo>
                    <a:pt x="967" y="2127"/>
                    <a:pt x="1001" y="2060"/>
                    <a:pt x="1001" y="2027"/>
                  </a:cubicBezTo>
                  <a:cubicBezTo>
                    <a:pt x="1001" y="1994"/>
                    <a:pt x="967" y="1960"/>
                    <a:pt x="967" y="1927"/>
                  </a:cubicBezTo>
                  <a:cubicBezTo>
                    <a:pt x="951" y="1910"/>
                    <a:pt x="934" y="1902"/>
                    <a:pt x="913" y="1902"/>
                  </a:cubicBezTo>
                  <a:cubicBezTo>
                    <a:pt x="892" y="1902"/>
                    <a:pt x="867" y="1910"/>
                    <a:pt x="834" y="1927"/>
                  </a:cubicBezTo>
                  <a:lnTo>
                    <a:pt x="500" y="2094"/>
                  </a:lnTo>
                  <a:lnTo>
                    <a:pt x="500" y="1260"/>
                  </a:lnTo>
                  <a:lnTo>
                    <a:pt x="867" y="1093"/>
                  </a:lnTo>
                  <a:cubicBezTo>
                    <a:pt x="901" y="1060"/>
                    <a:pt x="967" y="1026"/>
                    <a:pt x="967" y="959"/>
                  </a:cubicBezTo>
                  <a:cubicBezTo>
                    <a:pt x="1001" y="926"/>
                    <a:pt x="1001" y="859"/>
                    <a:pt x="1001" y="826"/>
                  </a:cubicBezTo>
                  <a:cubicBezTo>
                    <a:pt x="1001" y="793"/>
                    <a:pt x="1001" y="759"/>
                    <a:pt x="967" y="726"/>
                  </a:cubicBezTo>
                  <a:cubicBezTo>
                    <a:pt x="967" y="709"/>
                    <a:pt x="959" y="701"/>
                    <a:pt x="942" y="701"/>
                  </a:cubicBezTo>
                  <a:cubicBezTo>
                    <a:pt x="926" y="701"/>
                    <a:pt x="901" y="709"/>
                    <a:pt x="867" y="726"/>
                  </a:cubicBezTo>
                  <a:lnTo>
                    <a:pt x="500" y="926"/>
                  </a:lnTo>
                  <a:lnTo>
                    <a:pt x="500" y="793"/>
                  </a:lnTo>
                  <a:cubicBezTo>
                    <a:pt x="500" y="726"/>
                    <a:pt x="534" y="693"/>
                    <a:pt x="567" y="626"/>
                  </a:cubicBezTo>
                  <a:cubicBezTo>
                    <a:pt x="600" y="559"/>
                    <a:pt x="634" y="526"/>
                    <a:pt x="701" y="492"/>
                  </a:cubicBezTo>
                  <a:cubicBezTo>
                    <a:pt x="801" y="459"/>
                    <a:pt x="867" y="426"/>
                    <a:pt x="967" y="392"/>
                  </a:cubicBezTo>
                  <a:lnTo>
                    <a:pt x="1034" y="359"/>
                  </a:lnTo>
                  <a:cubicBezTo>
                    <a:pt x="1067" y="326"/>
                    <a:pt x="1067" y="292"/>
                    <a:pt x="1101" y="259"/>
                  </a:cubicBezTo>
                  <a:cubicBezTo>
                    <a:pt x="1134" y="226"/>
                    <a:pt x="1134" y="159"/>
                    <a:pt x="1134" y="126"/>
                  </a:cubicBezTo>
                  <a:cubicBezTo>
                    <a:pt x="1134" y="92"/>
                    <a:pt x="1134" y="59"/>
                    <a:pt x="1101" y="25"/>
                  </a:cubicBezTo>
                  <a:cubicBezTo>
                    <a:pt x="1084" y="9"/>
                    <a:pt x="1067" y="0"/>
                    <a:pt x="10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4"/>
            <p:cNvSpPr/>
            <p:nvPr/>
          </p:nvSpPr>
          <p:spPr>
            <a:xfrm>
              <a:off x="2998150" y="2112150"/>
              <a:ext cx="29200" cy="53575"/>
            </a:xfrm>
            <a:custGeom>
              <a:rect b="b" l="l" r="r" t="t"/>
              <a:pathLst>
                <a:path extrusionOk="0" h="2143" w="1168">
                  <a:moveTo>
                    <a:pt x="1001" y="1"/>
                  </a:moveTo>
                  <a:cubicBezTo>
                    <a:pt x="968" y="1"/>
                    <a:pt x="934" y="9"/>
                    <a:pt x="901" y="26"/>
                  </a:cubicBezTo>
                  <a:cubicBezTo>
                    <a:pt x="834" y="59"/>
                    <a:pt x="768" y="126"/>
                    <a:pt x="734" y="159"/>
                  </a:cubicBezTo>
                  <a:cubicBezTo>
                    <a:pt x="667" y="293"/>
                    <a:pt x="567" y="393"/>
                    <a:pt x="501" y="526"/>
                  </a:cubicBezTo>
                  <a:lnTo>
                    <a:pt x="501" y="293"/>
                  </a:lnTo>
                  <a:lnTo>
                    <a:pt x="200" y="526"/>
                  </a:lnTo>
                  <a:cubicBezTo>
                    <a:pt x="167" y="560"/>
                    <a:pt x="100" y="593"/>
                    <a:pt x="100" y="660"/>
                  </a:cubicBezTo>
                  <a:cubicBezTo>
                    <a:pt x="67" y="693"/>
                    <a:pt x="67" y="727"/>
                    <a:pt x="67" y="793"/>
                  </a:cubicBezTo>
                  <a:cubicBezTo>
                    <a:pt x="67" y="827"/>
                    <a:pt x="67" y="860"/>
                    <a:pt x="100" y="893"/>
                  </a:cubicBezTo>
                  <a:cubicBezTo>
                    <a:pt x="100" y="910"/>
                    <a:pt x="117" y="918"/>
                    <a:pt x="138" y="918"/>
                  </a:cubicBezTo>
                  <a:cubicBezTo>
                    <a:pt x="159" y="918"/>
                    <a:pt x="184" y="910"/>
                    <a:pt x="200" y="893"/>
                  </a:cubicBezTo>
                  <a:lnTo>
                    <a:pt x="301" y="827"/>
                  </a:lnTo>
                  <a:lnTo>
                    <a:pt x="301" y="1661"/>
                  </a:lnTo>
                  <a:lnTo>
                    <a:pt x="167" y="1761"/>
                  </a:lnTo>
                  <a:cubicBezTo>
                    <a:pt x="100" y="1761"/>
                    <a:pt x="67" y="1827"/>
                    <a:pt x="34" y="1861"/>
                  </a:cubicBezTo>
                  <a:cubicBezTo>
                    <a:pt x="0" y="1894"/>
                    <a:pt x="0" y="1961"/>
                    <a:pt x="0" y="1994"/>
                  </a:cubicBezTo>
                  <a:cubicBezTo>
                    <a:pt x="0" y="2061"/>
                    <a:pt x="0" y="2094"/>
                    <a:pt x="34" y="2128"/>
                  </a:cubicBezTo>
                  <a:cubicBezTo>
                    <a:pt x="45" y="2139"/>
                    <a:pt x="56" y="2142"/>
                    <a:pt x="68" y="2142"/>
                  </a:cubicBezTo>
                  <a:cubicBezTo>
                    <a:pt x="93" y="2142"/>
                    <a:pt x="123" y="2128"/>
                    <a:pt x="167" y="2128"/>
                  </a:cubicBezTo>
                  <a:lnTo>
                    <a:pt x="834" y="1694"/>
                  </a:lnTo>
                  <a:cubicBezTo>
                    <a:pt x="901" y="1661"/>
                    <a:pt x="934" y="1627"/>
                    <a:pt x="968" y="1594"/>
                  </a:cubicBezTo>
                  <a:cubicBezTo>
                    <a:pt x="968" y="1527"/>
                    <a:pt x="1001" y="1494"/>
                    <a:pt x="1001" y="1427"/>
                  </a:cubicBezTo>
                  <a:cubicBezTo>
                    <a:pt x="1001" y="1394"/>
                    <a:pt x="968" y="1360"/>
                    <a:pt x="968" y="1327"/>
                  </a:cubicBezTo>
                  <a:cubicBezTo>
                    <a:pt x="951" y="1310"/>
                    <a:pt x="934" y="1302"/>
                    <a:pt x="913" y="1302"/>
                  </a:cubicBezTo>
                  <a:cubicBezTo>
                    <a:pt x="893" y="1302"/>
                    <a:pt x="868" y="1310"/>
                    <a:pt x="834" y="1327"/>
                  </a:cubicBezTo>
                  <a:lnTo>
                    <a:pt x="501" y="1527"/>
                  </a:lnTo>
                  <a:lnTo>
                    <a:pt x="501" y="993"/>
                  </a:lnTo>
                  <a:cubicBezTo>
                    <a:pt x="601" y="793"/>
                    <a:pt x="701" y="660"/>
                    <a:pt x="734" y="560"/>
                  </a:cubicBezTo>
                  <a:cubicBezTo>
                    <a:pt x="801" y="493"/>
                    <a:pt x="834" y="460"/>
                    <a:pt x="901" y="393"/>
                  </a:cubicBezTo>
                  <a:lnTo>
                    <a:pt x="968" y="393"/>
                  </a:lnTo>
                  <a:cubicBezTo>
                    <a:pt x="984" y="410"/>
                    <a:pt x="1001" y="418"/>
                    <a:pt x="1018" y="418"/>
                  </a:cubicBezTo>
                  <a:cubicBezTo>
                    <a:pt x="1034" y="418"/>
                    <a:pt x="1051" y="410"/>
                    <a:pt x="1068" y="393"/>
                  </a:cubicBezTo>
                  <a:cubicBezTo>
                    <a:pt x="1101" y="393"/>
                    <a:pt x="1134" y="360"/>
                    <a:pt x="1134" y="293"/>
                  </a:cubicBezTo>
                  <a:cubicBezTo>
                    <a:pt x="1168" y="260"/>
                    <a:pt x="1168" y="226"/>
                    <a:pt x="1168" y="159"/>
                  </a:cubicBezTo>
                  <a:cubicBezTo>
                    <a:pt x="1168" y="93"/>
                    <a:pt x="1168" y="59"/>
                    <a:pt x="1101" y="26"/>
                  </a:cubicBezTo>
                  <a:cubicBezTo>
                    <a:pt x="1068" y="9"/>
                    <a:pt x="1034"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4"/>
            <p:cNvSpPr/>
            <p:nvPr/>
          </p:nvSpPr>
          <p:spPr>
            <a:xfrm>
              <a:off x="3031500" y="2096100"/>
              <a:ext cx="30050" cy="45075"/>
            </a:xfrm>
            <a:custGeom>
              <a:rect b="b" l="l" r="r" t="t"/>
              <a:pathLst>
                <a:path extrusionOk="0" h="1803" w="1202">
                  <a:moveTo>
                    <a:pt x="743" y="387"/>
                  </a:moveTo>
                  <a:cubicBezTo>
                    <a:pt x="762" y="387"/>
                    <a:pt x="782" y="391"/>
                    <a:pt x="801" y="401"/>
                  </a:cubicBezTo>
                  <a:cubicBezTo>
                    <a:pt x="868" y="401"/>
                    <a:pt x="901" y="468"/>
                    <a:pt x="935" y="535"/>
                  </a:cubicBezTo>
                  <a:lnTo>
                    <a:pt x="267" y="902"/>
                  </a:lnTo>
                  <a:cubicBezTo>
                    <a:pt x="267" y="801"/>
                    <a:pt x="334" y="701"/>
                    <a:pt x="401" y="601"/>
                  </a:cubicBezTo>
                  <a:cubicBezTo>
                    <a:pt x="434" y="535"/>
                    <a:pt x="501" y="468"/>
                    <a:pt x="601" y="435"/>
                  </a:cubicBezTo>
                  <a:cubicBezTo>
                    <a:pt x="648" y="411"/>
                    <a:pt x="695" y="387"/>
                    <a:pt x="743" y="387"/>
                  </a:cubicBezTo>
                  <a:close/>
                  <a:moveTo>
                    <a:pt x="868" y="1"/>
                  </a:moveTo>
                  <a:cubicBezTo>
                    <a:pt x="768" y="1"/>
                    <a:pt x="701" y="1"/>
                    <a:pt x="601" y="68"/>
                  </a:cubicBezTo>
                  <a:cubicBezTo>
                    <a:pt x="434" y="168"/>
                    <a:pt x="301" y="334"/>
                    <a:pt x="201" y="535"/>
                  </a:cubicBezTo>
                  <a:cubicBezTo>
                    <a:pt x="67" y="735"/>
                    <a:pt x="34" y="968"/>
                    <a:pt x="34" y="1235"/>
                  </a:cubicBezTo>
                  <a:cubicBezTo>
                    <a:pt x="1" y="1402"/>
                    <a:pt x="67" y="1569"/>
                    <a:pt x="201" y="1702"/>
                  </a:cubicBezTo>
                  <a:cubicBezTo>
                    <a:pt x="234" y="1769"/>
                    <a:pt x="292" y="1802"/>
                    <a:pt x="363" y="1802"/>
                  </a:cubicBezTo>
                  <a:cubicBezTo>
                    <a:pt x="434" y="1802"/>
                    <a:pt x="518" y="1769"/>
                    <a:pt x="601" y="1702"/>
                  </a:cubicBezTo>
                  <a:cubicBezTo>
                    <a:pt x="734" y="1635"/>
                    <a:pt x="835" y="1569"/>
                    <a:pt x="935" y="1469"/>
                  </a:cubicBezTo>
                  <a:cubicBezTo>
                    <a:pt x="1001" y="1402"/>
                    <a:pt x="1101" y="1302"/>
                    <a:pt x="1135" y="1235"/>
                  </a:cubicBezTo>
                  <a:cubicBezTo>
                    <a:pt x="1168" y="1168"/>
                    <a:pt x="1168" y="1135"/>
                    <a:pt x="1168" y="1102"/>
                  </a:cubicBezTo>
                  <a:cubicBezTo>
                    <a:pt x="1168" y="1035"/>
                    <a:pt x="1168" y="1002"/>
                    <a:pt x="1135" y="968"/>
                  </a:cubicBezTo>
                  <a:lnTo>
                    <a:pt x="1068" y="968"/>
                  </a:lnTo>
                  <a:cubicBezTo>
                    <a:pt x="1035" y="1002"/>
                    <a:pt x="1001" y="1035"/>
                    <a:pt x="968" y="1102"/>
                  </a:cubicBezTo>
                  <a:cubicBezTo>
                    <a:pt x="868" y="1202"/>
                    <a:pt x="734" y="1268"/>
                    <a:pt x="634" y="1369"/>
                  </a:cubicBezTo>
                  <a:cubicBezTo>
                    <a:pt x="534" y="1402"/>
                    <a:pt x="468" y="1435"/>
                    <a:pt x="368" y="1435"/>
                  </a:cubicBezTo>
                  <a:cubicBezTo>
                    <a:pt x="301" y="1402"/>
                    <a:pt x="267" y="1335"/>
                    <a:pt x="234" y="1268"/>
                  </a:cubicBezTo>
                  <a:lnTo>
                    <a:pt x="1168" y="735"/>
                  </a:lnTo>
                  <a:lnTo>
                    <a:pt x="1201" y="568"/>
                  </a:lnTo>
                  <a:cubicBezTo>
                    <a:pt x="1201" y="468"/>
                    <a:pt x="1201" y="368"/>
                    <a:pt x="1168" y="301"/>
                  </a:cubicBezTo>
                  <a:cubicBezTo>
                    <a:pt x="1135" y="201"/>
                    <a:pt x="1101" y="101"/>
                    <a:pt x="1035" y="34"/>
                  </a:cubicBezTo>
                  <a:cubicBezTo>
                    <a:pt x="1001"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4"/>
            <p:cNvSpPr/>
            <p:nvPr/>
          </p:nvSpPr>
          <p:spPr>
            <a:xfrm>
              <a:off x="3064850" y="2069625"/>
              <a:ext cx="34225" cy="64650"/>
            </a:xfrm>
            <a:custGeom>
              <a:rect b="b" l="l" r="r" t="t"/>
              <a:pathLst>
                <a:path extrusionOk="0" h="2586" w="1369">
                  <a:moveTo>
                    <a:pt x="801" y="660"/>
                  </a:moveTo>
                  <a:cubicBezTo>
                    <a:pt x="868" y="693"/>
                    <a:pt x="902" y="726"/>
                    <a:pt x="935" y="793"/>
                  </a:cubicBezTo>
                  <a:cubicBezTo>
                    <a:pt x="935" y="826"/>
                    <a:pt x="968" y="893"/>
                    <a:pt x="968" y="960"/>
                  </a:cubicBezTo>
                  <a:cubicBezTo>
                    <a:pt x="935" y="1060"/>
                    <a:pt x="902" y="1193"/>
                    <a:pt x="868" y="1293"/>
                  </a:cubicBezTo>
                  <a:cubicBezTo>
                    <a:pt x="801" y="1393"/>
                    <a:pt x="735" y="1494"/>
                    <a:pt x="635" y="1560"/>
                  </a:cubicBezTo>
                  <a:cubicBezTo>
                    <a:pt x="585" y="1577"/>
                    <a:pt x="535" y="1585"/>
                    <a:pt x="489" y="1585"/>
                  </a:cubicBezTo>
                  <a:cubicBezTo>
                    <a:pt x="443" y="1585"/>
                    <a:pt x="401" y="1577"/>
                    <a:pt x="368" y="1560"/>
                  </a:cubicBezTo>
                  <a:cubicBezTo>
                    <a:pt x="301" y="1494"/>
                    <a:pt x="268" y="1427"/>
                    <a:pt x="301" y="1327"/>
                  </a:cubicBezTo>
                  <a:cubicBezTo>
                    <a:pt x="301" y="1227"/>
                    <a:pt x="301" y="1127"/>
                    <a:pt x="368" y="1060"/>
                  </a:cubicBezTo>
                  <a:cubicBezTo>
                    <a:pt x="401" y="893"/>
                    <a:pt x="501" y="760"/>
                    <a:pt x="635" y="693"/>
                  </a:cubicBezTo>
                  <a:cubicBezTo>
                    <a:pt x="668" y="660"/>
                    <a:pt x="735" y="660"/>
                    <a:pt x="801" y="660"/>
                  </a:cubicBezTo>
                  <a:close/>
                  <a:moveTo>
                    <a:pt x="1277" y="1"/>
                  </a:moveTo>
                  <a:cubicBezTo>
                    <a:pt x="1260" y="1"/>
                    <a:pt x="1235" y="9"/>
                    <a:pt x="1202" y="26"/>
                  </a:cubicBezTo>
                  <a:lnTo>
                    <a:pt x="935" y="193"/>
                  </a:lnTo>
                  <a:lnTo>
                    <a:pt x="935" y="326"/>
                  </a:lnTo>
                  <a:cubicBezTo>
                    <a:pt x="911" y="302"/>
                    <a:pt x="871" y="279"/>
                    <a:pt x="826" y="279"/>
                  </a:cubicBezTo>
                  <a:cubicBezTo>
                    <a:pt x="807" y="279"/>
                    <a:pt x="788" y="283"/>
                    <a:pt x="768" y="293"/>
                  </a:cubicBezTo>
                  <a:cubicBezTo>
                    <a:pt x="701" y="293"/>
                    <a:pt x="668" y="293"/>
                    <a:pt x="601" y="326"/>
                  </a:cubicBezTo>
                  <a:cubicBezTo>
                    <a:pt x="435" y="459"/>
                    <a:pt x="301" y="626"/>
                    <a:pt x="201" y="826"/>
                  </a:cubicBezTo>
                  <a:cubicBezTo>
                    <a:pt x="101" y="1027"/>
                    <a:pt x="34" y="1227"/>
                    <a:pt x="34" y="1460"/>
                  </a:cubicBezTo>
                  <a:cubicBezTo>
                    <a:pt x="1" y="1627"/>
                    <a:pt x="101" y="1827"/>
                    <a:pt x="234" y="1927"/>
                  </a:cubicBezTo>
                  <a:cubicBezTo>
                    <a:pt x="273" y="1953"/>
                    <a:pt x="321" y="1964"/>
                    <a:pt x="371" y="1964"/>
                  </a:cubicBezTo>
                  <a:cubicBezTo>
                    <a:pt x="452" y="1964"/>
                    <a:pt x="539" y="1935"/>
                    <a:pt x="601" y="1894"/>
                  </a:cubicBezTo>
                  <a:cubicBezTo>
                    <a:pt x="668" y="1860"/>
                    <a:pt x="735" y="1827"/>
                    <a:pt x="768" y="1760"/>
                  </a:cubicBezTo>
                  <a:cubicBezTo>
                    <a:pt x="835" y="1694"/>
                    <a:pt x="902" y="1627"/>
                    <a:pt x="935" y="1560"/>
                  </a:cubicBezTo>
                  <a:lnTo>
                    <a:pt x="935" y="2127"/>
                  </a:lnTo>
                  <a:lnTo>
                    <a:pt x="801" y="2194"/>
                  </a:lnTo>
                  <a:cubicBezTo>
                    <a:pt x="768" y="2227"/>
                    <a:pt x="701" y="2261"/>
                    <a:pt x="701" y="2327"/>
                  </a:cubicBezTo>
                  <a:cubicBezTo>
                    <a:pt x="668" y="2361"/>
                    <a:pt x="635" y="2394"/>
                    <a:pt x="635" y="2461"/>
                  </a:cubicBezTo>
                  <a:cubicBezTo>
                    <a:pt x="635" y="2494"/>
                    <a:pt x="668" y="2528"/>
                    <a:pt x="701" y="2561"/>
                  </a:cubicBezTo>
                  <a:cubicBezTo>
                    <a:pt x="701" y="2578"/>
                    <a:pt x="710" y="2586"/>
                    <a:pt x="726" y="2586"/>
                  </a:cubicBezTo>
                  <a:cubicBezTo>
                    <a:pt x="743" y="2586"/>
                    <a:pt x="768" y="2578"/>
                    <a:pt x="801" y="2561"/>
                  </a:cubicBezTo>
                  <a:lnTo>
                    <a:pt x="1235" y="2327"/>
                  </a:lnTo>
                  <a:cubicBezTo>
                    <a:pt x="1268" y="2294"/>
                    <a:pt x="1302" y="2261"/>
                    <a:pt x="1335" y="2227"/>
                  </a:cubicBezTo>
                  <a:cubicBezTo>
                    <a:pt x="1369" y="2161"/>
                    <a:pt x="1369" y="2127"/>
                    <a:pt x="1369" y="2061"/>
                  </a:cubicBezTo>
                  <a:cubicBezTo>
                    <a:pt x="1369" y="2027"/>
                    <a:pt x="1369" y="1994"/>
                    <a:pt x="1335" y="1961"/>
                  </a:cubicBezTo>
                  <a:cubicBezTo>
                    <a:pt x="1318" y="1944"/>
                    <a:pt x="1302" y="1935"/>
                    <a:pt x="1285" y="1935"/>
                  </a:cubicBezTo>
                  <a:cubicBezTo>
                    <a:pt x="1268" y="1935"/>
                    <a:pt x="1252" y="1944"/>
                    <a:pt x="1235" y="1961"/>
                  </a:cubicBezTo>
                  <a:lnTo>
                    <a:pt x="1168" y="1994"/>
                  </a:lnTo>
                  <a:lnTo>
                    <a:pt x="1168" y="426"/>
                  </a:lnTo>
                  <a:lnTo>
                    <a:pt x="1202" y="393"/>
                  </a:lnTo>
                  <a:cubicBezTo>
                    <a:pt x="1268" y="359"/>
                    <a:pt x="1302" y="326"/>
                    <a:pt x="1335" y="293"/>
                  </a:cubicBezTo>
                  <a:cubicBezTo>
                    <a:pt x="1335" y="226"/>
                    <a:pt x="1369" y="193"/>
                    <a:pt x="1369" y="159"/>
                  </a:cubicBezTo>
                  <a:cubicBezTo>
                    <a:pt x="1369" y="93"/>
                    <a:pt x="1335" y="59"/>
                    <a:pt x="1302" y="26"/>
                  </a:cubicBezTo>
                  <a:cubicBezTo>
                    <a:pt x="1302" y="9"/>
                    <a:pt x="1293" y="1"/>
                    <a:pt x="12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4"/>
            <p:cNvSpPr/>
            <p:nvPr/>
          </p:nvSpPr>
          <p:spPr>
            <a:xfrm>
              <a:off x="3101550" y="2054425"/>
              <a:ext cx="32550" cy="50050"/>
            </a:xfrm>
            <a:custGeom>
              <a:rect b="b" l="l" r="r" t="t"/>
              <a:pathLst>
                <a:path extrusionOk="0" h="2002" w="1302">
                  <a:moveTo>
                    <a:pt x="101" y="0"/>
                  </a:moveTo>
                  <a:cubicBezTo>
                    <a:pt x="67" y="33"/>
                    <a:pt x="34" y="67"/>
                    <a:pt x="34" y="133"/>
                  </a:cubicBezTo>
                  <a:cubicBezTo>
                    <a:pt x="1" y="167"/>
                    <a:pt x="1" y="200"/>
                    <a:pt x="1" y="267"/>
                  </a:cubicBezTo>
                  <a:cubicBezTo>
                    <a:pt x="1" y="300"/>
                    <a:pt x="1" y="334"/>
                    <a:pt x="1" y="334"/>
                  </a:cubicBezTo>
                  <a:cubicBezTo>
                    <a:pt x="34" y="367"/>
                    <a:pt x="34" y="367"/>
                    <a:pt x="67" y="400"/>
                  </a:cubicBezTo>
                  <a:lnTo>
                    <a:pt x="801" y="600"/>
                  </a:lnTo>
                  <a:lnTo>
                    <a:pt x="67" y="1668"/>
                  </a:lnTo>
                  <a:cubicBezTo>
                    <a:pt x="34" y="1701"/>
                    <a:pt x="34" y="1735"/>
                    <a:pt x="1" y="1768"/>
                  </a:cubicBezTo>
                  <a:cubicBezTo>
                    <a:pt x="1" y="1801"/>
                    <a:pt x="1" y="1835"/>
                    <a:pt x="1" y="1868"/>
                  </a:cubicBezTo>
                  <a:cubicBezTo>
                    <a:pt x="1" y="1935"/>
                    <a:pt x="1" y="1968"/>
                    <a:pt x="34" y="2001"/>
                  </a:cubicBezTo>
                  <a:lnTo>
                    <a:pt x="101" y="2001"/>
                  </a:lnTo>
                  <a:cubicBezTo>
                    <a:pt x="134" y="1968"/>
                    <a:pt x="167" y="1935"/>
                    <a:pt x="201" y="1901"/>
                  </a:cubicBezTo>
                  <a:lnTo>
                    <a:pt x="1302" y="334"/>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4"/>
            <p:cNvSpPr/>
            <p:nvPr/>
          </p:nvSpPr>
          <p:spPr>
            <a:xfrm>
              <a:off x="2027450" y="2763450"/>
              <a:ext cx="33375" cy="49875"/>
            </a:xfrm>
            <a:custGeom>
              <a:rect b="b" l="l" r="r" t="t"/>
              <a:pathLst>
                <a:path extrusionOk="0" h="1995" w="1335">
                  <a:moveTo>
                    <a:pt x="1251" y="1"/>
                  </a:moveTo>
                  <a:cubicBezTo>
                    <a:pt x="1235" y="1"/>
                    <a:pt x="1218" y="9"/>
                    <a:pt x="1201" y="26"/>
                  </a:cubicBezTo>
                  <a:cubicBezTo>
                    <a:pt x="1168" y="59"/>
                    <a:pt x="1135" y="93"/>
                    <a:pt x="1135" y="126"/>
                  </a:cubicBezTo>
                  <a:lnTo>
                    <a:pt x="1" y="1694"/>
                  </a:lnTo>
                  <a:lnTo>
                    <a:pt x="1068" y="1994"/>
                  </a:lnTo>
                  <a:lnTo>
                    <a:pt x="1168" y="1994"/>
                  </a:lnTo>
                  <a:cubicBezTo>
                    <a:pt x="1201" y="1961"/>
                    <a:pt x="1235" y="1927"/>
                    <a:pt x="1235" y="1894"/>
                  </a:cubicBezTo>
                  <a:cubicBezTo>
                    <a:pt x="1268" y="1861"/>
                    <a:pt x="1268" y="1794"/>
                    <a:pt x="1268" y="1761"/>
                  </a:cubicBezTo>
                  <a:cubicBezTo>
                    <a:pt x="1302" y="1727"/>
                    <a:pt x="1302" y="1694"/>
                    <a:pt x="1268" y="1660"/>
                  </a:cubicBezTo>
                  <a:cubicBezTo>
                    <a:pt x="1268" y="1627"/>
                    <a:pt x="1235" y="1627"/>
                    <a:pt x="1201" y="1627"/>
                  </a:cubicBezTo>
                  <a:lnTo>
                    <a:pt x="468" y="1427"/>
                  </a:lnTo>
                  <a:lnTo>
                    <a:pt x="1268" y="360"/>
                  </a:lnTo>
                  <a:cubicBezTo>
                    <a:pt x="1268" y="326"/>
                    <a:pt x="1302" y="259"/>
                    <a:pt x="1335" y="226"/>
                  </a:cubicBezTo>
                  <a:cubicBezTo>
                    <a:pt x="1335" y="193"/>
                    <a:pt x="1335" y="159"/>
                    <a:pt x="1335" y="126"/>
                  </a:cubicBezTo>
                  <a:cubicBezTo>
                    <a:pt x="1335" y="93"/>
                    <a:pt x="1302" y="26"/>
                    <a:pt x="1302" y="26"/>
                  </a:cubicBezTo>
                  <a:cubicBezTo>
                    <a:pt x="1285" y="9"/>
                    <a:pt x="1268" y="1"/>
                    <a:pt x="1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4"/>
            <p:cNvSpPr/>
            <p:nvPr/>
          </p:nvSpPr>
          <p:spPr>
            <a:xfrm>
              <a:off x="2061650" y="2757425"/>
              <a:ext cx="34200" cy="69850"/>
            </a:xfrm>
            <a:custGeom>
              <a:rect b="b" l="l" r="r" t="t"/>
              <a:pathLst>
                <a:path extrusionOk="0" h="2794" w="1368">
                  <a:moveTo>
                    <a:pt x="882" y="400"/>
                  </a:moveTo>
                  <a:cubicBezTo>
                    <a:pt x="964" y="400"/>
                    <a:pt x="1045" y="445"/>
                    <a:pt x="1068" y="534"/>
                  </a:cubicBezTo>
                  <a:cubicBezTo>
                    <a:pt x="1101" y="567"/>
                    <a:pt x="1101" y="634"/>
                    <a:pt x="1134" y="701"/>
                  </a:cubicBezTo>
                  <a:cubicBezTo>
                    <a:pt x="1101" y="801"/>
                    <a:pt x="1068" y="934"/>
                    <a:pt x="1034" y="1034"/>
                  </a:cubicBezTo>
                  <a:cubicBezTo>
                    <a:pt x="968" y="1134"/>
                    <a:pt x="901" y="1234"/>
                    <a:pt x="767" y="1301"/>
                  </a:cubicBezTo>
                  <a:cubicBezTo>
                    <a:pt x="734" y="1334"/>
                    <a:pt x="692" y="1351"/>
                    <a:pt x="651" y="1351"/>
                  </a:cubicBezTo>
                  <a:cubicBezTo>
                    <a:pt x="609" y="1351"/>
                    <a:pt x="567" y="1334"/>
                    <a:pt x="534" y="1301"/>
                  </a:cubicBezTo>
                  <a:cubicBezTo>
                    <a:pt x="467" y="1234"/>
                    <a:pt x="434" y="1168"/>
                    <a:pt x="434" y="1101"/>
                  </a:cubicBezTo>
                  <a:cubicBezTo>
                    <a:pt x="434" y="967"/>
                    <a:pt x="467" y="867"/>
                    <a:pt x="501" y="801"/>
                  </a:cubicBezTo>
                  <a:cubicBezTo>
                    <a:pt x="567" y="634"/>
                    <a:pt x="667" y="534"/>
                    <a:pt x="767" y="434"/>
                  </a:cubicBezTo>
                  <a:cubicBezTo>
                    <a:pt x="801" y="412"/>
                    <a:pt x="842" y="400"/>
                    <a:pt x="882" y="400"/>
                  </a:cubicBezTo>
                  <a:close/>
                  <a:moveTo>
                    <a:pt x="984" y="0"/>
                  </a:moveTo>
                  <a:cubicBezTo>
                    <a:pt x="909" y="0"/>
                    <a:pt x="834" y="33"/>
                    <a:pt x="767" y="100"/>
                  </a:cubicBezTo>
                  <a:cubicBezTo>
                    <a:pt x="701" y="134"/>
                    <a:pt x="634" y="167"/>
                    <a:pt x="601" y="234"/>
                  </a:cubicBezTo>
                  <a:cubicBezTo>
                    <a:pt x="534" y="300"/>
                    <a:pt x="467" y="367"/>
                    <a:pt x="434" y="467"/>
                  </a:cubicBezTo>
                  <a:lnTo>
                    <a:pt x="434" y="334"/>
                  </a:lnTo>
                  <a:lnTo>
                    <a:pt x="167" y="500"/>
                  </a:lnTo>
                  <a:cubicBezTo>
                    <a:pt x="100" y="500"/>
                    <a:pt x="67" y="534"/>
                    <a:pt x="34" y="601"/>
                  </a:cubicBezTo>
                  <a:cubicBezTo>
                    <a:pt x="34" y="634"/>
                    <a:pt x="0" y="701"/>
                    <a:pt x="0" y="734"/>
                  </a:cubicBezTo>
                  <a:cubicBezTo>
                    <a:pt x="0" y="767"/>
                    <a:pt x="34" y="834"/>
                    <a:pt x="34" y="867"/>
                  </a:cubicBezTo>
                  <a:cubicBezTo>
                    <a:pt x="67" y="867"/>
                    <a:pt x="100" y="867"/>
                    <a:pt x="167" y="834"/>
                  </a:cubicBezTo>
                  <a:lnTo>
                    <a:pt x="200" y="834"/>
                  </a:lnTo>
                  <a:lnTo>
                    <a:pt x="200" y="2402"/>
                  </a:lnTo>
                  <a:lnTo>
                    <a:pt x="167" y="2402"/>
                  </a:lnTo>
                  <a:cubicBezTo>
                    <a:pt x="100" y="2435"/>
                    <a:pt x="67" y="2469"/>
                    <a:pt x="34" y="2535"/>
                  </a:cubicBezTo>
                  <a:cubicBezTo>
                    <a:pt x="34" y="2569"/>
                    <a:pt x="0" y="2602"/>
                    <a:pt x="0" y="2669"/>
                  </a:cubicBezTo>
                  <a:cubicBezTo>
                    <a:pt x="0" y="2702"/>
                    <a:pt x="34" y="2735"/>
                    <a:pt x="34" y="2769"/>
                  </a:cubicBezTo>
                  <a:cubicBezTo>
                    <a:pt x="50" y="2785"/>
                    <a:pt x="67" y="2794"/>
                    <a:pt x="88" y="2794"/>
                  </a:cubicBezTo>
                  <a:cubicBezTo>
                    <a:pt x="109" y="2794"/>
                    <a:pt x="134" y="2785"/>
                    <a:pt x="167" y="2769"/>
                  </a:cubicBezTo>
                  <a:lnTo>
                    <a:pt x="567" y="2535"/>
                  </a:lnTo>
                  <a:cubicBezTo>
                    <a:pt x="634" y="2502"/>
                    <a:pt x="667" y="2469"/>
                    <a:pt x="701" y="2402"/>
                  </a:cubicBezTo>
                  <a:cubicBezTo>
                    <a:pt x="734" y="2369"/>
                    <a:pt x="734" y="2302"/>
                    <a:pt x="734" y="2268"/>
                  </a:cubicBezTo>
                  <a:cubicBezTo>
                    <a:pt x="734" y="2235"/>
                    <a:pt x="734" y="2202"/>
                    <a:pt x="701" y="2168"/>
                  </a:cubicBezTo>
                  <a:cubicBezTo>
                    <a:pt x="684" y="2152"/>
                    <a:pt x="667" y="2143"/>
                    <a:pt x="647" y="2143"/>
                  </a:cubicBezTo>
                  <a:cubicBezTo>
                    <a:pt x="626" y="2143"/>
                    <a:pt x="601" y="2152"/>
                    <a:pt x="567" y="2168"/>
                  </a:cubicBezTo>
                  <a:lnTo>
                    <a:pt x="434" y="2268"/>
                  </a:lnTo>
                  <a:lnTo>
                    <a:pt x="434" y="1668"/>
                  </a:lnTo>
                  <a:cubicBezTo>
                    <a:pt x="501" y="1701"/>
                    <a:pt x="567" y="1701"/>
                    <a:pt x="634" y="1701"/>
                  </a:cubicBezTo>
                  <a:cubicBezTo>
                    <a:pt x="667" y="1701"/>
                    <a:pt x="734" y="1668"/>
                    <a:pt x="801" y="1635"/>
                  </a:cubicBezTo>
                  <a:cubicBezTo>
                    <a:pt x="934" y="1535"/>
                    <a:pt x="1068" y="1401"/>
                    <a:pt x="1168" y="1234"/>
                  </a:cubicBezTo>
                  <a:cubicBezTo>
                    <a:pt x="1268" y="1034"/>
                    <a:pt x="1335" y="801"/>
                    <a:pt x="1335" y="567"/>
                  </a:cubicBezTo>
                  <a:cubicBezTo>
                    <a:pt x="1368" y="367"/>
                    <a:pt x="1301" y="200"/>
                    <a:pt x="1201" y="100"/>
                  </a:cubicBezTo>
                  <a:cubicBezTo>
                    <a:pt x="1134" y="33"/>
                    <a:pt x="1059" y="0"/>
                    <a:pt x="9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4"/>
            <p:cNvSpPr/>
            <p:nvPr/>
          </p:nvSpPr>
          <p:spPr>
            <a:xfrm>
              <a:off x="2100000" y="2735100"/>
              <a:ext cx="30050" cy="53000"/>
            </a:xfrm>
            <a:custGeom>
              <a:rect b="b" l="l" r="r" t="t"/>
              <a:pathLst>
                <a:path extrusionOk="0" h="2120" w="1202">
                  <a:moveTo>
                    <a:pt x="1018" y="1"/>
                  </a:moveTo>
                  <a:cubicBezTo>
                    <a:pt x="976" y="1"/>
                    <a:pt x="935" y="9"/>
                    <a:pt x="901" y="26"/>
                  </a:cubicBezTo>
                  <a:cubicBezTo>
                    <a:pt x="835" y="59"/>
                    <a:pt x="801" y="126"/>
                    <a:pt x="768" y="159"/>
                  </a:cubicBezTo>
                  <a:cubicBezTo>
                    <a:pt x="668" y="259"/>
                    <a:pt x="601" y="393"/>
                    <a:pt x="534" y="493"/>
                  </a:cubicBezTo>
                  <a:lnTo>
                    <a:pt x="534" y="293"/>
                  </a:lnTo>
                  <a:lnTo>
                    <a:pt x="234" y="493"/>
                  </a:lnTo>
                  <a:cubicBezTo>
                    <a:pt x="167" y="526"/>
                    <a:pt x="134" y="560"/>
                    <a:pt x="101" y="626"/>
                  </a:cubicBezTo>
                  <a:cubicBezTo>
                    <a:pt x="67" y="660"/>
                    <a:pt x="67" y="726"/>
                    <a:pt x="67" y="760"/>
                  </a:cubicBezTo>
                  <a:cubicBezTo>
                    <a:pt x="67" y="793"/>
                    <a:pt x="67" y="826"/>
                    <a:pt x="101" y="860"/>
                  </a:cubicBezTo>
                  <a:cubicBezTo>
                    <a:pt x="117" y="876"/>
                    <a:pt x="134" y="885"/>
                    <a:pt x="155" y="885"/>
                  </a:cubicBezTo>
                  <a:cubicBezTo>
                    <a:pt x="176" y="885"/>
                    <a:pt x="201" y="876"/>
                    <a:pt x="234" y="860"/>
                  </a:cubicBezTo>
                  <a:lnTo>
                    <a:pt x="301" y="826"/>
                  </a:lnTo>
                  <a:lnTo>
                    <a:pt x="301" y="1660"/>
                  </a:lnTo>
                  <a:lnTo>
                    <a:pt x="167" y="1727"/>
                  </a:lnTo>
                  <a:cubicBezTo>
                    <a:pt x="101" y="1760"/>
                    <a:pt x="67" y="1794"/>
                    <a:pt x="34" y="1827"/>
                  </a:cubicBezTo>
                  <a:cubicBezTo>
                    <a:pt x="34" y="1894"/>
                    <a:pt x="1" y="1927"/>
                    <a:pt x="1" y="1994"/>
                  </a:cubicBezTo>
                  <a:cubicBezTo>
                    <a:pt x="1" y="2027"/>
                    <a:pt x="34" y="2061"/>
                    <a:pt x="34" y="2094"/>
                  </a:cubicBezTo>
                  <a:cubicBezTo>
                    <a:pt x="51" y="2111"/>
                    <a:pt x="67" y="2119"/>
                    <a:pt x="88" y="2119"/>
                  </a:cubicBezTo>
                  <a:cubicBezTo>
                    <a:pt x="109" y="2119"/>
                    <a:pt x="134" y="2111"/>
                    <a:pt x="167" y="2094"/>
                  </a:cubicBezTo>
                  <a:lnTo>
                    <a:pt x="835" y="1694"/>
                  </a:lnTo>
                  <a:cubicBezTo>
                    <a:pt x="901" y="1660"/>
                    <a:pt x="935" y="1627"/>
                    <a:pt x="968" y="1594"/>
                  </a:cubicBezTo>
                  <a:cubicBezTo>
                    <a:pt x="1001" y="1527"/>
                    <a:pt x="1001" y="1494"/>
                    <a:pt x="1001" y="1427"/>
                  </a:cubicBezTo>
                  <a:cubicBezTo>
                    <a:pt x="1001" y="1393"/>
                    <a:pt x="1001" y="1360"/>
                    <a:pt x="968" y="1327"/>
                  </a:cubicBezTo>
                  <a:cubicBezTo>
                    <a:pt x="951" y="1310"/>
                    <a:pt x="935" y="1302"/>
                    <a:pt x="914" y="1302"/>
                  </a:cubicBezTo>
                  <a:cubicBezTo>
                    <a:pt x="893" y="1302"/>
                    <a:pt x="868" y="1310"/>
                    <a:pt x="835" y="1327"/>
                  </a:cubicBezTo>
                  <a:lnTo>
                    <a:pt x="534" y="1527"/>
                  </a:lnTo>
                  <a:lnTo>
                    <a:pt x="534" y="993"/>
                  </a:lnTo>
                  <a:cubicBezTo>
                    <a:pt x="634" y="826"/>
                    <a:pt x="701" y="693"/>
                    <a:pt x="768" y="593"/>
                  </a:cubicBezTo>
                  <a:cubicBezTo>
                    <a:pt x="801" y="526"/>
                    <a:pt x="835" y="459"/>
                    <a:pt x="901" y="393"/>
                  </a:cubicBezTo>
                  <a:cubicBezTo>
                    <a:pt x="912" y="382"/>
                    <a:pt x="924" y="378"/>
                    <a:pt x="935" y="378"/>
                  </a:cubicBezTo>
                  <a:cubicBezTo>
                    <a:pt x="957" y="378"/>
                    <a:pt x="979" y="393"/>
                    <a:pt x="1001" y="393"/>
                  </a:cubicBezTo>
                  <a:cubicBezTo>
                    <a:pt x="1001" y="409"/>
                    <a:pt x="1010" y="418"/>
                    <a:pt x="1022" y="418"/>
                  </a:cubicBezTo>
                  <a:cubicBezTo>
                    <a:pt x="1035" y="418"/>
                    <a:pt x="1051" y="409"/>
                    <a:pt x="1068" y="393"/>
                  </a:cubicBezTo>
                  <a:cubicBezTo>
                    <a:pt x="1101" y="393"/>
                    <a:pt x="1135" y="359"/>
                    <a:pt x="1168" y="293"/>
                  </a:cubicBezTo>
                  <a:cubicBezTo>
                    <a:pt x="1168" y="259"/>
                    <a:pt x="1202" y="226"/>
                    <a:pt x="1202" y="159"/>
                  </a:cubicBezTo>
                  <a:cubicBezTo>
                    <a:pt x="1202" y="93"/>
                    <a:pt x="1168" y="59"/>
                    <a:pt x="1135" y="26"/>
                  </a:cubicBezTo>
                  <a:cubicBezTo>
                    <a:pt x="1101" y="9"/>
                    <a:pt x="1060" y="1"/>
                    <a:pt x="10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4"/>
            <p:cNvSpPr/>
            <p:nvPr/>
          </p:nvSpPr>
          <p:spPr>
            <a:xfrm>
              <a:off x="2135025" y="2704050"/>
              <a:ext cx="27550" cy="62350"/>
            </a:xfrm>
            <a:custGeom>
              <a:rect b="b" l="l" r="r" t="t"/>
              <a:pathLst>
                <a:path extrusionOk="0" h="2494" w="1102">
                  <a:moveTo>
                    <a:pt x="634" y="0"/>
                  </a:moveTo>
                  <a:lnTo>
                    <a:pt x="368" y="167"/>
                  </a:lnTo>
                  <a:lnTo>
                    <a:pt x="368" y="534"/>
                  </a:lnTo>
                  <a:lnTo>
                    <a:pt x="634" y="367"/>
                  </a:lnTo>
                  <a:lnTo>
                    <a:pt x="634" y="0"/>
                  </a:lnTo>
                  <a:close/>
                  <a:moveTo>
                    <a:pt x="668" y="634"/>
                  </a:moveTo>
                  <a:lnTo>
                    <a:pt x="234" y="868"/>
                  </a:lnTo>
                  <a:cubicBezTo>
                    <a:pt x="201" y="901"/>
                    <a:pt x="134" y="934"/>
                    <a:pt x="134" y="1001"/>
                  </a:cubicBezTo>
                  <a:cubicBezTo>
                    <a:pt x="101" y="1034"/>
                    <a:pt x="101" y="1068"/>
                    <a:pt x="101" y="1134"/>
                  </a:cubicBezTo>
                  <a:cubicBezTo>
                    <a:pt x="101" y="1168"/>
                    <a:pt x="101" y="1201"/>
                    <a:pt x="134" y="1234"/>
                  </a:cubicBezTo>
                  <a:cubicBezTo>
                    <a:pt x="134" y="1251"/>
                    <a:pt x="151" y="1260"/>
                    <a:pt x="172" y="1260"/>
                  </a:cubicBezTo>
                  <a:cubicBezTo>
                    <a:pt x="192" y="1260"/>
                    <a:pt x="217" y="1251"/>
                    <a:pt x="234" y="1234"/>
                  </a:cubicBezTo>
                  <a:lnTo>
                    <a:pt x="434" y="1134"/>
                  </a:lnTo>
                  <a:lnTo>
                    <a:pt x="434" y="1968"/>
                  </a:lnTo>
                  <a:lnTo>
                    <a:pt x="167" y="2102"/>
                  </a:lnTo>
                  <a:cubicBezTo>
                    <a:pt x="101" y="2135"/>
                    <a:pt x="67" y="2168"/>
                    <a:pt x="34" y="2235"/>
                  </a:cubicBezTo>
                  <a:cubicBezTo>
                    <a:pt x="1" y="2269"/>
                    <a:pt x="1" y="2335"/>
                    <a:pt x="1" y="2369"/>
                  </a:cubicBezTo>
                  <a:cubicBezTo>
                    <a:pt x="1" y="2402"/>
                    <a:pt x="1" y="2435"/>
                    <a:pt x="34" y="2469"/>
                  </a:cubicBezTo>
                  <a:cubicBezTo>
                    <a:pt x="51" y="2485"/>
                    <a:pt x="67" y="2494"/>
                    <a:pt x="88" y="2494"/>
                  </a:cubicBezTo>
                  <a:cubicBezTo>
                    <a:pt x="109" y="2494"/>
                    <a:pt x="134" y="2485"/>
                    <a:pt x="167" y="2469"/>
                  </a:cubicBezTo>
                  <a:lnTo>
                    <a:pt x="935" y="2068"/>
                  </a:lnTo>
                  <a:cubicBezTo>
                    <a:pt x="1001" y="2035"/>
                    <a:pt x="1035" y="2002"/>
                    <a:pt x="1068" y="1935"/>
                  </a:cubicBezTo>
                  <a:cubicBezTo>
                    <a:pt x="1068" y="1902"/>
                    <a:pt x="1101" y="1835"/>
                    <a:pt x="1101" y="1802"/>
                  </a:cubicBezTo>
                  <a:cubicBezTo>
                    <a:pt x="1101" y="1768"/>
                    <a:pt x="1068" y="1735"/>
                    <a:pt x="1068" y="1701"/>
                  </a:cubicBezTo>
                  <a:cubicBezTo>
                    <a:pt x="1051" y="1685"/>
                    <a:pt x="1035" y="1676"/>
                    <a:pt x="1014" y="1676"/>
                  </a:cubicBezTo>
                  <a:cubicBezTo>
                    <a:pt x="993" y="1676"/>
                    <a:pt x="968" y="1685"/>
                    <a:pt x="935" y="1701"/>
                  </a:cubicBezTo>
                  <a:lnTo>
                    <a:pt x="668" y="1868"/>
                  </a:lnTo>
                  <a:lnTo>
                    <a:pt x="668"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4"/>
            <p:cNvSpPr/>
            <p:nvPr/>
          </p:nvSpPr>
          <p:spPr>
            <a:xfrm>
              <a:off x="2168375" y="2698700"/>
              <a:ext cx="30050" cy="44575"/>
            </a:xfrm>
            <a:custGeom>
              <a:rect b="b" l="l" r="r" t="t"/>
              <a:pathLst>
                <a:path extrusionOk="0" h="1783" w="1202">
                  <a:moveTo>
                    <a:pt x="716" y="378"/>
                  </a:moveTo>
                  <a:cubicBezTo>
                    <a:pt x="778" y="378"/>
                    <a:pt x="840" y="407"/>
                    <a:pt x="902" y="448"/>
                  </a:cubicBezTo>
                  <a:cubicBezTo>
                    <a:pt x="935" y="514"/>
                    <a:pt x="968" y="615"/>
                    <a:pt x="968" y="715"/>
                  </a:cubicBezTo>
                  <a:cubicBezTo>
                    <a:pt x="968" y="848"/>
                    <a:pt x="935" y="981"/>
                    <a:pt x="868" y="1115"/>
                  </a:cubicBezTo>
                  <a:cubicBezTo>
                    <a:pt x="802" y="1215"/>
                    <a:pt x="701" y="1315"/>
                    <a:pt x="601" y="1382"/>
                  </a:cubicBezTo>
                  <a:cubicBezTo>
                    <a:pt x="568" y="1415"/>
                    <a:pt x="526" y="1432"/>
                    <a:pt x="480" y="1432"/>
                  </a:cubicBezTo>
                  <a:cubicBezTo>
                    <a:pt x="435" y="1432"/>
                    <a:pt x="385" y="1415"/>
                    <a:pt x="335" y="1382"/>
                  </a:cubicBezTo>
                  <a:cubicBezTo>
                    <a:pt x="268" y="1315"/>
                    <a:pt x="234" y="1248"/>
                    <a:pt x="234" y="1148"/>
                  </a:cubicBezTo>
                  <a:cubicBezTo>
                    <a:pt x="234" y="981"/>
                    <a:pt x="268" y="848"/>
                    <a:pt x="335" y="715"/>
                  </a:cubicBezTo>
                  <a:cubicBezTo>
                    <a:pt x="401" y="615"/>
                    <a:pt x="501" y="514"/>
                    <a:pt x="601" y="414"/>
                  </a:cubicBezTo>
                  <a:cubicBezTo>
                    <a:pt x="640" y="389"/>
                    <a:pt x="678" y="378"/>
                    <a:pt x="716" y="378"/>
                  </a:cubicBezTo>
                  <a:close/>
                  <a:moveTo>
                    <a:pt x="814" y="0"/>
                  </a:moveTo>
                  <a:cubicBezTo>
                    <a:pt x="743" y="0"/>
                    <a:pt x="672" y="24"/>
                    <a:pt x="601" y="47"/>
                  </a:cubicBezTo>
                  <a:cubicBezTo>
                    <a:pt x="501" y="114"/>
                    <a:pt x="368" y="214"/>
                    <a:pt x="301" y="348"/>
                  </a:cubicBezTo>
                  <a:cubicBezTo>
                    <a:pt x="201" y="481"/>
                    <a:pt x="134" y="615"/>
                    <a:pt x="101" y="781"/>
                  </a:cubicBezTo>
                  <a:cubicBezTo>
                    <a:pt x="34" y="915"/>
                    <a:pt x="34" y="1082"/>
                    <a:pt x="34" y="1248"/>
                  </a:cubicBezTo>
                  <a:cubicBezTo>
                    <a:pt x="1" y="1348"/>
                    <a:pt x="34" y="1482"/>
                    <a:pt x="101" y="1582"/>
                  </a:cubicBezTo>
                  <a:cubicBezTo>
                    <a:pt x="134" y="1682"/>
                    <a:pt x="201" y="1749"/>
                    <a:pt x="301" y="1782"/>
                  </a:cubicBezTo>
                  <a:cubicBezTo>
                    <a:pt x="401" y="1782"/>
                    <a:pt x="501" y="1749"/>
                    <a:pt x="601" y="1715"/>
                  </a:cubicBezTo>
                  <a:cubicBezTo>
                    <a:pt x="735" y="1615"/>
                    <a:pt x="835" y="1549"/>
                    <a:pt x="902" y="1415"/>
                  </a:cubicBezTo>
                  <a:cubicBezTo>
                    <a:pt x="1002" y="1282"/>
                    <a:pt x="1068" y="1148"/>
                    <a:pt x="1135" y="1015"/>
                  </a:cubicBezTo>
                  <a:cubicBezTo>
                    <a:pt x="1168" y="881"/>
                    <a:pt x="1202" y="715"/>
                    <a:pt x="1202" y="581"/>
                  </a:cubicBezTo>
                  <a:cubicBezTo>
                    <a:pt x="1202" y="448"/>
                    <a:pt x="1168" y="314"/>
                    <a:pt x="1102" y="181"/>
                  </a:cubicBezTo>
                  <a:cubicBezTo>
                    <a:pt x="1068" y="114"/>
                    <a:pt x="1002" y="14"/>
                    <a:pt x="902" y="14"/>
                  </a:cubicBezTo>
                  <a:cubicBezTo>
                    <a:pt x="872" y="4"/>
                    <a:pt x="843" y="0"/>
                    <a:pt x="8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4"/>
            <p:cNvSpPr/>
            <p:nvPr/>
          </p:nvSpPr>
          <p:spPr>
            <a:xfrm>
              <a:off x="2203400" y="2675075"/>
              <a:ext cx="30050" cy="53175"/>
            </a:xfrm>
            <a:custGeom>
              <a:rect b="b" l="l" r="r" t="t"/>
              <a:pathLst>
                <a:path extrusionOk="0" h="2127" w="1202">
                  <a:moveTo>
                    <a:pt x="1018" y="0"/>
                  </a:moveTo>
                  <a:cubicBezTo>
                    <a:pt x="977" y="0"/>
                    <a:pt x="935" y="8"/>
                    <a:pt x="902" y="25"/>
                  </a:cubicBezTo>
                  <a:cubicBezTo>
                    <a:pt x="868" y="58"/>
                    <a:pt x="802" y="125"/>
                    <a:pt x="768" y="159"/>
                  </a:cubicBezTo>
                  <a:cubicBezTo>
                    <a:pt x="668" y="259"/>
                    <a:pt x="601" y="392"/>
                    <a:pt x="535" y="525"/>
                  </a:cubicBezTo>
                  <a:lnTo>
                    <a:pt x="535" y="292"/>
                  </a:lnTo>
                  <a:lnTo>
                    <a:pt x="234" y="525"/>
                  </a:lnTo>
                  <a:cubicBezTo>
                    <a:pt x="168" y="559"/>
                    <a:pt x="134" y="592"/>
                    <a:pt x="101" y="626"/>
                  </a:cubicBezTo>
                  <a:cubicBezTo>
                    <a:pt x="68" y="692"/>
                    <a:pt x="68" y="726"/>
                    <a:pt x="68" y="792"/>
                  </a:cubicBezTo>
                  <a:cubicBezTo>
                    <a:pt x="68" y="826"/>
                    <a:pt x="68" y="859"/>
                    <a:pt x="101" y="892"/>
                  </a:cubicBezTo>
                  <a:cubicBezTo>
                    <a:pt x="118" y="909"/>
                    <a:pt x="134" y="917"/>
                    <a:pt x="155" y="917"/>
                  </a:cubicBezTo>
                  <a:cubicBezTo>
                    <a:pt x="176" y="917"/>
                    <a:pt x="201" y="909"/>
                    <a:pt x="234" y="892"/>
                  </a:cubicBezTo>
                  <a:lnTo>
                    <a:pt x="301" y="826"/>
                  </a:lnTo>
                  <a:lnTo>
                    <a:pt x="301" y="1660"/>
                  </a:lnTo>
                  <a:lnTo>
                    <a:pt x="168" y="1760"/>
                  </a:lnTo>
                  <a:cubicBezTo>
                    <a:pt x="134" y="1760"/>
                    <a:pt x="68" y="1826"/>
                    <a:pt x="68" y="1860"/>
                  </a:cubicBezTo>
                  <a:cubicBezTo>
                    <a:pt x="34" y="1893"/>
                    <a:pt x="34" y="1960"/>
                    <a:pt x="34" y="2027"/>
                  </a:cubicBezTo>
                  <a:cubicBezTo>
                    <a:pt x="1" y="2060"/>
                    <a:pt x="34" y="2093"/>
                    <a:pt x="68" y="2127"/>
                  </a:cubicBezTo>
                  <a:cubicBezTo>
                    <a:pt x="68" y="2127"/>
                    <a:pt x="134" y="2127"/>
                    <a:pt x="168" y="2093"/>
                  </a:cubicBezTo>
                  <a:lnTo>
                    <a:pt x="868" y="1693"/>
                  </a:lnTo>
                  <a:cubicBezTo>
                    <a:pt x="902" y="1693"/>
                    <a:pt x="935" y="1626"/>
                    <a:pt x="968" y="1593"/>
                  </a:cubicBezTo>
                  <a:cubicBezTo>
                    <a:pt x="1002" y="1560"/>
                    <a:pt x="1002" y="1493"/>
                    <a:pt x="1002" y="1426"/>
                  </a:cubicBezTo>
                  <a:cubicBezTo>
                    <a:pt x="1002" y="1393"/>
                    <a:pt x="1002" y="1359"/>
                    <a:pt x="968" y="1326"/>
                  </a:cubicBezTo>
                  <a:cubicBezTo>
                    <a:pt x="968" y="1309"/>
                    <a:pt x="952" y="1301"/>
                    <a:pt x="931" y="1301"/>
                  </a:cubicBezTo>
                  <a:cubicBezTo>
                    <a:pt x="910" y="1301"/>
                    <a:pt x="885" y="1309"/>
                    <a:pt x="868" y="1326"/>
                  </a:cubicBezTo>
                  <a:lnTo>
                    <a:pt x="535" y="1526"/>
                  </a:lnTo>
                  <a:lnTo>
                    <a:pt x="535" y="992"/>
                  </a:lnTo>
                  <a:cubicBezTo>
                    <a:pt x="635" y="826"/>
                    <a:pt x="701" y="692"/>
                    <a:pt x="768" y="592"/>
                  </a:cubicBezTo>
                  <a:cubicBezTo>
                    <a:pt x="802" y="525"/>
                    <a:pt x="868" y="459"/>
                    <a:pt x="902" y="392"/>
                  </a:cubicBezTo>
                  <a:cubicBezTo>
                    <a:pt x="913" y="381"/>
                    <a:pt x="924" y="377"/>
                    <a:pt x="935" y="377"/>
                  </a:cubicBezTo>
                  <a:cubicBezTo>
                    <a:pt x="957" y="377"/>
                    <a:pt x="979" y="392"/>
                    <a:pt x="1002" y="392"/>
                  </a:cubicBezTo>
                  <a:cubicBezTo>
                    <a:pt x="1018" y="409"/>
                    <a:pt x="1035" y="417"/>
                    <a:pt x="1048" y="417"/>
                  </a:cubicBezTo>
                  <a:cubicBezTo>
                    <a:pt x="1060" y="417"/>
                    <a:pt x="1068" y="409"/>
                    <a:pt x="1068" y="392"/>
                  </a:cubicBezTo>
                  <a:cubicBezTo>
                    <a:pt x="1135" y="392"/>
                    <a:pt x="1135" y="359"/>
                    <a:pt x="1168" y="292"/>
                  </a:cubicBezTo>
                  <a:cubicBezTo>
                    <a:pt x="1202" y="259"/>
                    <a:pt x="1202" y="225"/>
                    <a:pt x="1202" y="159"/>
                  </a:cubicBezTo>
                  <a:cubicBezTo>
                    <a:pt x="1202" y="92"/>
                    <a:pt x="1168" y="58"/>
                    <a:pt x="1135" y="25"/>
                  </a:cubicBezTo>
                  <a:cubicBezTo>
                    <a:pt x="1102" y="8"/>
                    <a:pt x="1060" y="0"/>
                    <a:pt x="10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4"/>
            <p:cNvSpPr/>
            <p:nvPr/>
          </p:nvSpPr>
          <p:spPr>
            <a:xfrm>
              <a:off x="2239275" y="2644000"/>
              <a:ext cx="26700" cy="62950"/>
            </a:xfrm>
            <a:custGeom>
              <a:rect b="b" l="l" r="r" t="t"/>
              <a:pathLst>
                <a:path extrusionOk="0" h="2518" w="1068">
                  <a:moveTo>
                    <a:pt x="601" y="1"/>
                  </a:moveTo>
                  <a:lnTo>
                    <a:pt x="334" y="167"/>
                  </a:lnTo>
                  <a:lnTo>
                    <a:pt x="334" y="534"/>
                  </a:lnTo>
                  <a:lnTo>
                    <a:pt x="601" y="367"/>
                  </a:lnTo>
                  <a:lnTo>
                    <a:pt x="601" y="1"/>
                  </a:lnTo>
                  <a:close/>
                  <a:moveTo>
                    <a:pt x="634" y="668"/>
                  </a:moveTo>
                  <a:lnTo>
                    <a:pt x="234" y="901"/>
                  </a:lnTo>
                  <a:cubicBezTo>
                    <a:pt x="200" y="901"/>
                    <a:pt x="134" y="935"/>
                    <a:pt x="134" y="1001"/>
                  </a:cubicBezTo>
                  <a:cubicBezTo>
                    <a:pt x="100" y="1035"/>
                    <a:pt x="100" y="1101"/>
                    <a:pt x="100" y="1135"/>
                  </a:cubicBezTo>
                  <a:cubicBezTo>
                    <a:pt x="100" y="1168"/>
                    <a:pt x="100" y="1235"/>
                    <a:pt x="134" y="1268"/>
                  </a:cubicBezTo>
                  <a:cubicBezTo>
                    <a:pt x="134" y="1268"/>
                    <a:pt x="200" y="1268"/>
                    <a:pt x="234" y="1235"/>
                  </a:cubicBezTo>
                  <a:lnTo>
                    <a:pt x="434" y="1135"/>
                  </a:lnTo>
                  <a:lnTo>
                    <a:pt x="434" y="1969"/>
                  </a:lnTo>
                  <a:lnTo>
                    <a:pt x="167" y="2135"/>
                  </a:lnTo>
                  <a:cubicBezTo>
                    <a:pt x="100" y="2135"/>
                    <a:pt x="67" y="2169"/>
                    <a:pt x="34" y="2235"/>
                  </a:cubicBezTo>
                  <a:cubicBezTo>
                    <a:pt x="0" y="2269"/>
                    <a:pt x="0" y="2336"/>
                    <a:pt x="0" y="2369"/>
                  </a:cubicBezTo>
                  <a:cubicBezTo>
                    <a:pt x="0" y="2436"/>
                    <a:pt x="0" y="2469"/>
                    <a:pt x="34" y="2502"/>
                  </a:cubicBezTo>
                  <a:cubicBezTo>
                    <a:pt x="45" y="2513"/>
                    <a:pt x="56" y="2517"/>
                    <a:pt x="68" y="2517"/>
                  </a:cubicBezTo>
                  <a:cubicBezTo>
                    <a:pt x="93" y="2517"/>
                    <a:pt x="123" y="2502"/>
                    <a:pt x="167" y="2502"/>
                  </a:cubicBezTo>
                  <a:lnTo>
                    <a:pt x="901" y="2069"/>
                  </a:lnTo>
                  <a:cubicBezTo>
                    <a:pt x="968" y="2035"/>
                    <a:pt x="1001" y="2002"/>
                    <a:pt x="1034" y="1935"/>
                  </a:cubicBezTo>
                  <a:cubicBezTo>
                    <a:pt x="1068" y="1902"/>
                    <a:pt x="1068" y="1835"/>
                    <a:pt x="1068" y="1802"/>
                  </a:cubicBezTo>
                  <a:cubicBezTo>
                    <a:pt x="1068" y="1768"/>
                    <a:pt x="1068" y="1702"/>
                    <a:pt x="1034" y="1702"/>
                  </a:cubicBezTo>
                  <a:cubicBezTo>
                    <a:pt x="1018" y="1685"/>
                    <a:pt x="1001" y="1677"/>
                    <a:pt x="980" y="1677"/>
                  </a:cubicBezTo>
                  <a:cubicBezTo>
                    <a:pt x="959" y="1677"/>
                    <a:pt x="934" y="1685"/>
                    <a:pt x="901" y="1702"/>
                  </a:cubicBezTo>
                  <a:lnTo>
                    <a:pt x="634" y="1835"/>
                  </a:lnTo>
                  <a:lnTo>
                    <a:pt x="634" y="6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4"/>
            <p:cNvSpPr/>
            <p:nvPr/>
          </p:nvSpPr>
          <p:spPr>
            <a:xfrm>
              <a:off x="2274300" y="2630025"/>
              <a:ext cx="29200" cy="51850"/>
            </a:xfrm>
            <a:custGeom>
              <a:rect b="b" l="l" r="r" t="t"/>
              <a:pathLst>
                <a:path extrusionOk="0" h="2074" w="1168">
                  <a:moveTo>
                    <a:pt x="384" y="1"/>
                  </a:moveTo>
                  <a:cubicBezTo>
                    <a:pt x="367" y="1"/>
                    <a:pt x="351" y="9"/>
                    <a:pt x="334" y="26"/>
                  </a:cubicBezTo>
                  <a:cubicBezTo>
                    <a:pt x="301" y="59"/>
                    <a:pt x="267" y="93"/>
                    <a:pt x="267" y="126"/>
                  </a:cubicBezTo>
                  <a:cubicBezTo>
                    <a:pt x="234" y="193"/>
                    <a:pt x="234" y="259"/>
                    <a:pt x="234" y="326"/>
                  </a:cubicBezTo>
                  <a:lnTo>
                    <a:pt x="234" y="626"/>
                  </a:lnTo>
                  <a:lnTo>
                    <a:pt x="134" y="693"/>
                  </a:lnTo>
                  <a:cubicBezTo>
                    <a:pt x="100" y="726"/>
                    <a:pt x="67" y="760"/>
                    <a:pt x="34" y="793"/>
                  </a:cubicBezTo>
                  <a:cubicBezTo>
                    <a:pt x="0" y="860"/>
                    <a:pt x="0" y="893"/>
                    <a:pt x="0" y="960"/>
                  </a:cubicBezTo>
                  <a:cubicBezTo>
                    <a:pt x="0" y="993"/>
                    <a:pt x="0" y="1027"/>
                    <a:pt x="34" y="1060"/>
                  </a:cubicBezTo>
                  <a:cubicBezTo>
                    <a:pt x="34" y="1060"/>
                    <a:pt x="100" y="1060"/>
                    <a:pt x="134" y="1027"/>
                  </a:cubicBezTo>
                  <a:lnTo>
                    <a:pt x="234" y="993"/>
                  </a:lnTo>
                  <a:lnTo>
                    <a:pt x="234" y="1760"/>
                  </a:lnTo>
                  <a:cubicBezTo>
                    <a:pt x="200" y="1860"/>
                    <a:pt x="267" y="1961"/>
                    <a:pt x="334" y="2027"/>
                  </a:cubicBezTo>
                  <a:cubicBezTo>
                    <a:pt x="364" y="2057"/>
                    <a:pt x="401" y="2074"/>
                    <a:pt x="444" y="2074"/>
                  </a:cubicBezTo>
                  <a:cubicBezTo>
                    <a:pt x="497" y="2074"/>
                    <a:pt x="561" y="2049"/>
                    <a:pt x="634" y="1994"/>
                  </a:cubicBezTo>
                  <a:cubicBezTo>
                    <a:pt x="734" y="1927"/>
                    <a:pt x="834" y="1860"/>
                    <a:pt x="901" y="1760"/>
                  </a:cubicBezTo>
                  <a:cubicBezTo>
                    <a:pt x="1001" y="1694"/>
                    <a:pt x="1068" y="1594"/>
                    <a:pt x="1134" y="1494"/>
                  </a:cubicBezTo>
                  <a:cubicBezTo>
                    <a:pt x="1168" y="1460"/>
                    <a:pt x="1168" y="1427"/>
                    <a:pt x="1168" y="1360"/>
                  </a:cubicBezTo>
                  <a:cubicBezTo>
                    <a:pt x="1168" y="1327"/>
                    <a:pt x="1168" y="1293"/>
                    <a:pt x="1134" y="1260"/>
                  </a:cubicBezTo>
                  <a:cubicBezTo>
                    <a:pt x="1118" y="1243"/>
                    <a:pt x="1101" y="1235"/>
                    <a:pt x="1089" y="1235"/>
                  </a:cubicBezTo>
                  <a:cubicBezTo>
                    <a:pt x="1076" y="1235"/>
                    <a:pt x="1068" y="1243"/>
                    <a:pt x="1068" y="1260"/>
                  </a:cubicBezTo>
                  <a:cubicBezTo>
                    <a:pt x="1034" y="1293"/>
                    <a:pt x="1001" y="1327"/>
                    <a:pt x="968" y="1360"/>
                  </a:cubicBezTo>
                  <a:cubicBezTo>
                    <a:pt x="868" y="1460"/>
                    <a:pt x="768" y="1560"/>
                    <a:pt x="634" y="1660"/>
                  </a:cubicBezTo>
                  <a:cubicBezTo>
                    <a:pt x="567" y="1694"/>
                    <a:pt x="501" y="1694"/>
                    <a:pt x="467" y="1694"/>
                  </a:cubicBezTo>
                  <a:cubicBezTo>
                    <a:pt x="467" y="1694"/>
                    <a:pt x="467" y="1627"/>
                    <a:pt x="467" y="1560"/>
                  </a:cubicBezTo>
                  <a:lnTo>
                    <a:pt x="467" y="860"/>
                  </a:lnTo>
                  <a:lnTo>
                    <a:pt x="868" y="626"/>
                  </a:lnTo>
                  <a:cubicBezTo>
                    <a:pt x="901" y="593"/>
                    <a:pt x="968" y="560"/>
                    <a:pt x="968" y="493"/>
                  </a:cubicBezTo>
                  <a:cubicBezTo>
                    <a:pt x="1001" y="459"/>
                    <a:pt x="1001" y="426"/>
                    <a:pt x="1001" y="359"/>
                  </a:cubicBezTo>
                  <a:cubicBezTo>
                    <a:pt x="1034" y="326"/>
                    <a:pt x="1001" y="293"/>
                    <a:pt x="968" y="259"/>
                  </a:cubicBezTo>
                  <a:cubicBezTo>
                    <a:pt x="968" y="243"/>
                    <a:pt x="959" y="234"/>
                    <a:pt x="943" y="234"/>
                  </a:cubicBezTo>
                  <a:cubicBezTo>
                    <a:pt x="926" y="234"/>
                    <a:pt x="901" y="243"/>
                    <a:pt x="868" y="259"/>
                  </a:cubicBezTo>
                  <a:lnTo>
                    <a:pt x="434" y="493"/>
                  </a:lnTo>
                  <a:lnTo>
                    <a:pt x="434" y="193"/>
                  </a:lnTo>
                  <a:cubicBezTo>
                    <a:pt x="467" y="126"/>
                    <a:pt x="434" y="59"/>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4"/>
            <p:cNvSpPr/>
            <p:nvPr/>
          </p:nvSpPr>
          <p:spPr>
            <a:xfrm>
              <a:off x="2305150" y="2614675"/>
              <a:ext cx="32550" cy="72500"/>
            </a:xfrm>
            <a:custGeom>
              <a:rect b="b" l="l" r="r" t="t"/>
              <a:pathLst>
                <a:path extrusionOk="0" h="2900" w="1302">
                  <a:moveTo>
                    <a:pt x="1223" y="1"/>
                  </a:moveTo>
                  <a:cubicBezTo>
                    <a:pt x="1201" y="1"/>
                    <a:pt x="1173" y="20"/>
                    <a:pt x="1135" y="39"/>
                  </a:cubicBezTo>
                  <a:lnTo>
                    <a:pt x="935" y="139"/>
                  </a:lnTo>
                  <a:cubicBezTo>
                    <a:pt x="868" y="173"/>
                    <a:pt x="834" y="206"/>
                    <a:pt x="801" y="273"/>
                  </a:cubicBezTo>
                  <a:cubicBezTo>
                    <a:pt x="768" y="306"/>
                    <a:pt x="768" y="373"/>
                    <a:pt x="768" y="406"/>
                  </a:cubicBezTo>
                  <a:cubicBezTo>
                    <a:pt x="768" y="440"/>
                    <a:pt x="768" y="473"/>
                    <a:pt x="801" y="506"/>
                  </a:cubicBezTo>
                  <a:cubicBezTo>
                    <a:pt x="818" y="523"/>
                    <a:pt x="834" y="531"/>
                    <a:pt x="855" y="531"/>
                  </a:cubicBezTo>
                  <a:cubicBezTo>
                    <a:pt x="876" y="531"/>
                    <a:pt x="901" y="523"/>
                    <a:pt x="935" y="506"/>
                  </a:cubicBezTo>
                  <a:lnTo>
                    <a:pt x="935" y="506"/>
                  </a:lnTo>
                  <a:lnTo>
                    <a:pt x="668" y="1474"/>
                  </a:lnTo>
                  <a:lnTo>
                    <a:pt x="401" y="807"/>
                  </a:lnTo>
                  <a:cubicBezTo>
                    <a:pt x="434" y="807"/>
                    <a:pt x="468" y="773"/>
                    <a:pt x="501" y="707"/>
                  </a:cubicBezTo>
                  <a:cubicBezTo>
                    <a:pt x="501" y="673"/>
                    <a:pt x="534" y="606"/>
                    <a:pt x="534" y="573"/>
                  </a:cubicBezTo>
                  <a:cubicBezTo>
                    <a:pt x="534" y="540"/>
                    <a:pt x="534" y="473"/>
                    <a:pt x="501" y="473"/>
                  </a:cubicBezTo>
                  <a:cubicBezTo>
                    <a:pt x="484" y="440"/>
                    <a:pt x="468" y="423"/>
                    <a:pt x="447" y="423"/>
                  </a:cubicBezTo>
                  <a:cubicBezTo>
                    <a:pt x="426" y="423"/>
                    <a:pt x="401" y="440"/>
                    <a:pt x="367" y="473"/>
                  </a:cubicBezTo>
                  <a:lnTo>
                    <a:pt x="167" y="573"/>
                  </a:lnTo>
                  <a:cubicBezTo>
                    <a:pt x="134" y="606"/>
                    <a:pt x="67" y="640"/>
                    <a:pt x="67" y="707"/>
                  </a:cubicBezTo>
                  <a:cubicBezTo>
                    <a:pt x="34" y="740"/>
                    <a:pt x="1" y="773"/>
                    <a:pt x="34" y="840"/>
                  </a:cubicBezTo>
                  <a:cubicBezTo>
                    <a:pt x="1" y="873"/>
                    <a:pt x="1" y="907"/>
                    <a:pt x="34" y="940"/>
                  </a:cubicBezTo>
                  <a:cubicBezTo>
                    <a:pt x="51" y="957"/>
                    <a:pt x="67" y="965"/>
                    <a:pt x="80" y="965"/>
                  </a:cubicBezTo>
                  <a:cubicBezTo>
                    <a:pt x="92" y="965"/>
                    <a:pt x="101" y="957"/>
                    <a:pt x="101" y="940"/>
                  </a:cubicBezTo>
                  <a:lnTo>
                    <a:pt x="534" y="1907"/>
                  </a:lnTo>
                  <a:lnTo>
                    <a:pt x="401" y="2374"/>
                  </a:lnTo>
                  <a:lnTo>
                    <a:pt x="167" y="2508"/>
                  </a:lnTo>
                  <a:cubicBezTo>
                    <a:pt x="134" y="2541"/>
                    <a:pt x="67" y="2575"/>
                    <a:pt x="67" y="2608"/>
                  </a:cubicBezTo>
                  <a:cubicBezTo>
                    <a:pt x="34" y="2675"/>
                    <a:pt x="34" y="2708"/>
                    <a:pt x="34" y="2775"/>
                  </a:cubicBezTo>
                  <a:cubicBezTo>
                    <a:pt x="34" y="2808"/>
                    <a:pt x="34" y="2841"/>
                    <a:pt x="67" y="2875"/>
                  </a:cubicBezTo>
                  <a:cubicBezTo>
                    <a:pt x="67" y="2891"/>
                    <a:pt x="84" y="2900"/>
                    <a:pt x="105" y="2900"/>
                  </a:cubicBezTo>
                  <a:cubicBezTo>
                    <a:pt x="126" y="2900"/>
                    <a:pt x="151" y="2891"/>
                    <a:pt x="167" y="2875"/>
                  </a:cubicBezTo>
                  <a:lnTo>
                    <a:pt x="668" y="2575"/>
                  </a:lnTo>
                  <a:cubicBezTo>
                    <a:pt x="701" y="2575"/>
                    <a:pt x="768" y="2508"/>
                    <a:pt x="768" y="2474"/>
                  </a:cubicBezTo>
                  <a:cubicBezTo>
                    <a:pt x="801" y="2441"/>
                    <a:pt x="801" y="2374"/>
                    <a:pt x="801" y="2341"/>
                  </a:cubicBezTo>
                  <a:cubicBezTo>
                    <a:pt x="801" y="2274"/>
                    <a:pt x="801" y="2208"/>
                    <a:pt x="768" y="2208"/>
                  </a:cubicBezTo>
                  <a:cubicBezTo>
                    <a:pt x="734" y="2208"/>
                    <a:pt x="668" y="2241"/>
                    <a:pt x="668" y="2241"/>
                  </a:cubicBezTo>
                  <a:lnTo>
                    <a:pt x="1168" y="373"/>
                  </a:lnTo>
                  <a:cubicBezTo>
                    <a:pt x="1201" y="340"/>
                    <a:pt x="1235" y="306"/>
                    <a:pt x="1268" y="273"/>
                  </a:cubicBezTo>
                  <a:cubicBezTo>
                    <a:pt x="1268" y="240"/>
                    <a:pt x="1301" y="173"/>
                    <a:pt x="1301" y="139"/>
                  </a:cubicBezTo>
                  <a:cubicBezTo>
                    <a:pt x="1301" y="106"/>
                    <a:pt x="1268" y="39"/>
                    <a:pt x="1268" y="39"/>
                  </a:cubicBezTo>
                  <a:cubicBezTo>
                    <a:pt x="1254" y="11"/>
                    <a:pt x="1240" y="1"/>
                    <a:pt x="12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4"/>
            <p:cNvSpPr/>
            <p:nvPr/>
          </p:nvSpPr>
          <p:spPr>
            <a:xfrm>
              <a:off x="2341850" y="2597500"/>
              <a:ext cx="32550" cy="50475"/>
            </a:xfrm>
            <a:custGeom>
              <a:rect b="b" l="l" r="r" t="t"/>
              <a:pathLst>
                <a:path extrusionOk="0" h="2019" w="1302">
                  <a:moveTo>
                    <a:pt x="155" y="1"/>
                  </a:moveTo>
                  <a:cubicBezTo>
                    <a:pt x="142" y="1"/>
                    <a:pt x="134" y="9"/>
                    <a:pt x="134" y="26"/>
                  </a:cubicBezTo>
                  <a:cubicBezTo>
                    <a:pt x="67" y="59"/>
                    <a:pt x="67" y="93"/>
                    <a:pt x="34" y="126"/>
                  </a:cubicBezTo>
                  <a:cubicBezTo>
                    <a:pt x="0" y="159"/>
                    <a:pt x="0" y="226"/>
                    <a:pt x="0" y="259"/>
                  </a:cubicBezTo>
                  <a:cubicBezTo>
                    <a:pt x="0" y="293"/>
                    <a:pt x="0" y="326"/>
                    <a:pt x="0" y="359"/>
                  </a:cubicBezTo>
                  <a:cubicBezTo>
                    <a:pt x="34" y="359"/>
                    <a:pt x="34" y="393"/>
                    <a:pt x="67" y="393"/>
                  </a:cubicBezTo>
                  <a:lnTo>
                    <a:pt x="801" y="593"/>
                  </a:lnTo>
                  <a:lnTo>
                    <a:pt x="67" y="1660"/>
                  </a:lnTo>
                  <a:cubicBezTo>
                    <a:pt x="34" y="1694"/>
                    <a:pt x="34" y="1727"/>
                    <a:pt x="0" y="1794"/>
                  </a:cubicBezTo>
                  <a:cubicBezTo>
                    <a:pt x="0" y="1827"/>
                    <a:pt x="0" y="1861"/>
                    <a:pt x="0" y="1894"/>
                  </a:cubicBezTo>
                  <a:cubicBezTo>
                    <a:pt x="0" y="1927"/>
                    <a:pt x="0" y="1961"/>
                    <a:pt x="34" y="1994"/>
                  </a:cubicBezTo>
                  <a:cubicBezTo>
                    <a:pt x="50" y="2011"/>
                    <a:pt x="67" y="2019"/>
                    <a:pt x="84" y="2019"/>
                  </a:cubicBezTo>
                  <a:cubicBezTo>
                    <a:pt x="100" y="2019"/>
                    <a:pt x="117" y="2011"/>
                    <a:pt x="134" y="1994"/>
                  </a:cubicBezTo>
                  <a:cubicBezTo>
                    <a:pt x="167" y="1961"/>
                    <a:pt x="167" y="1927"/>
                    <a:pt x="200" y="1894"/>
                  </a:cubicBezTo>
                  <a:lnTo>
                    <a:pt x="1301" y="326"/>
                  </a:lnTo>
                  <a:lnTo>
                    <a:pt x="200" y="26"/>
                  </a:lnTo>
                  <a:cubicBezTo>
                    <a:pt x="184" y="9"/>
                    <a:pt x="167" y="1"/>
                    <a:pt x="15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4"/>
            <p:cNvSpPr/>
            <p:nvPr/>
          </p:nvSpPr>
          <p:spPr>
            <a:xfrm>
              <a:off x="2378525" y="2563100"/>
              <a:ext cx="24225" cy="60425"/>
            </a:xfrm>
            <a:custGeom>
              <a:rect b="b" l="l" r="r" t="t"/>
              <a:pathLst>
                <a:path extrusionOk="0" h="2417" w="969">
                  <a:moveTo>
                    <a:pt x="550" y="396"/>
                  </a:moveTo>
                  <a:cubicBezTo>
                    <a:pt x="585" y="396"/>
                    <a:pt x="615" y="415"/>
                    <a:pt x="635" y="435"/>
                  </a:cubicBezTo>
                  <a:cubicBezTo>
                    <a:pt x="735" y="568"/>
                    <a:pt x="768" y="701"/>
                    <a:pt x="735" y="868"/>
                  </a:cubicBezTo>
                  <a:lnTo>
                    <a:pt x="735" y="1235"/>
                  </a:lnTo>
                  <a:cubicBezTo>
                    <a:pt x="735" y="1435"/>
                    <a:pt x="701" y="1602"/>
                    <a:pt x="668" y="1769"/>
                  </a:cubicBezTo>
                  <a:cubicBezTo>
                    <a:pt x="635" y="1869"/>
                    <a:pt x="568" y="1969"/>
                    <a:pt x="501" y="2002"/>
                  </a:cubicBezTo>
                  <a:cubicBezTo>
                    <a:pt x="451" y="2036"/>
                    <a:pt x="418" y="2052"/>
                    <a:pt x="393" y="2052"/>
                  </a:cubicBezTo>
                  <a:cubicBezTo>
                    <a:pt x="368" y="2052"/>
                    <a:pt x="351" y="2036"/>
                    <a:pt x="335" y="2002"/>
                  </a:cubicBezTo>
                  <a:cubicBezTo>
                    <a:pt x="234" y="1869"/>
                    <a:pt x="201" y="1735"/>
                    <a:pt x="201" y="1569"/>
                  </a:cubicBezTo>
                  <a:lnTo>
                    <a:pt x="201" y="1202"/>
                  </a:lnTo>
                  <a:cubicBezTo>
                    <a:pt x="201" y="1002"/>
                    <a:pt x="234" y="801"/>
                    <a:pt x="301" y="635"/>
                  </a:cubicBezTo>
                  <a:cubicBezTo>
                    <a:pt x="335" y="568"/>
                    <a:pt x="401" y="468"/>
                    <a:pt x="468" y="435"/>
                  </a:cubicBezTo>
                  <a:cubicBezTo>
                    <a:pt x="496" y="406"/>
                    <a:pt x="524" y="396"/>
                    <a:pt x="550" y="396"/>
                  </a:cubicBezTo>
                  <a:close/>
                  <a:moveTo>
                    <a:pt x="701" y="1"/>
                  </a:moveTo>
                  <a:cubicBezTo>
                    <a:pt x="635" y="1"/>
                    <a:pt x="535" y="1"/>
                    <a:pt x="468" y="68"/>
                  </a:cubicBezTo>
                  <a:cubicBezTo>
                    <a:pt x="301" y="168"/>
                    <a:pt x="168" y="368"/>
                    <a:pt x="101" y="568"/>
                  </a:cubicBezTo>
                  <a:cubicBezTo>
                    <a:pt x="34" y="801"/>
                    <a:pt x="1" y="1035"/>
                    <a:pt x="1" y="1302"/>
                  </a:cubicBezTo>
                  <a:lnTo>
                    <a:pt x="1" y="1669"/>
                  </a:lnTo>
                  <a:cubicBezTo>
                    <a:pt x="1" y="1836"/>
                    <a:pt x="1" y="2002"/>
                    <a:pt x="68" y="2169"/>
                  </a:cubicBezTo>
                  <a:cubicBezTo>
                    <a:pt x="134" y="2303"/>
                    <a:pt x="201" y="2369"/>
                    <a:pt x="268" y="2403"/>
                  </a:cubicBezTo>
                  <a:cubicBezTo>
                    <a:pt x="287" y="2412"/>
                    <a:pt x="307" y="2416"/>
                    <a:pt x="327" y="2416"/>
                  </a:cubicBezTo>
                  <a:cubicBezTo>
                    <a:pt x="376" y="2416"/>
                    <a:pt x="431" y="2393"/>
                    <a:pt x="501" y="2369"/>
                  </a:cubicBezTo>
                  <a:cubicBezTo>
                    <a:pt x="668" y="2236"/>
                    <a:pt x="802" y="2036"/>
                    <a:pt x="835" y="1836"/>
                  </a:cubicBezTo>
                  <a:cubicBezTo>
                    <a:pt x="935" y="1602"/>
                    <a:pt x="968" y="1369"/>
                    <a:pt x="968" y="1102"/>
                  </a:cubicBezTo>
                  <a:lnTo>
                    <a:pt x="968" y="735"/>
                  </a:lnTo>
                  <a:cubicBezTo>
                    <a:pt x="968" y="568"/>
                    <a:pt x="968" y="401"/>
                    <a:pt x="902" y="234"/>
                  </a:cubicBezTo>
                  <a:cubicBezTo>
                    <a:pt x="868" y="134"/>
                    <a:pt x="802" y="68"/>
                    <a:pt x="7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4"/>
            <p:cNvSpPr/>
            <p:nvPr/>
          </p:nvSpPr>
          <p:spPr>
            <a:xfrm>
              <a:off x="2421075" y="2590000"/>
              <a:ext cx="8350" cy="12950"/>
            </a:xfrm>
            <a:custGeom>
              <a:rect b="b" l="l" r="r" t="t"/>
              <a:pathLst>
                <a:path extrusionOk="0" h="518" w="334">
                  <a:moveTo>
                    <a:pt x="246" y="1"/>
                  </a:moveTo>
                  <a:cubicBezTo>
                    <a:pt x="225" y="1"/>
                    <a:pt x="200" y="9"/>
                    <a:pt x="167" y="26"/>
                  </a:cubicBezTo>
                  <a:cubicBezTo>
                    <a:pt x="100" y="59"/>
                    <a:pt x="67" y="92"/>
                    <a:pt x="34" y="159"/>
                  </a:cubicBezTo>
                  <a:cubicBezTo>
                    <a:pt x="0" y="226"/>
                    <a:pt x="0" y="293"/>
                    <a:pt x="0" y="359"/>
                  </a:cubicBezTo>
                  <a:cubicBezTo>
                    <a:pt x="0" y="393"/>
                    <a:pt x="0" y="459"/>
                    <a:pt x="34" y="493"/>
                  </a:cubicBezTo>
                  <a:cubicBezTo>
                    <a:pt x="50" y="509"/>
                    <a:pt x="67" y="518"/>
                    <a:pt x="88" y="518"/>
                  </a:cubicBezTo>
                  <a:cubicBezTo>
                    <a:pt x="109" y="518"/>
                    <a:pt x="134" y="509"/>
                    <a:pt x="167" y="493"/>
                  </a:cubicBezTo>
                  <a:cubicBezTo>
                    <a:pt x="234" y="459"/>
                    <a:pt x="267" y="426"/>
                    <a:pt x="300" y="359"/>
                  </a:cubicBezTo>
                  <a:cubicBezTo>
                    <a:pt x="334" y="293"/>
                    <a:pt x="334" y="226"/>
                    <a:pt x="334" y="159"/>
                  </a:cubicBezTo>
                  <a:cubicBezTo>
                    <a:pt x="334" y="92"/>
                    <a:pt x="334" y="59"/>
                    <a:pt x="300" y="26"/>
                  </a:cubicBezTo>
                  <a:cubicBezTo>
                    <a:pt x="284" y="9"/>
                    <a:pt x="267" y="1"/>
                    <a:pt x="2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4"/>
            <p:cNvSpPr/>
            <p:nvPr/>
          </p:nvSpPr>
          <p:spPr>
            <a:xfrm>
              <a:off x="2448575" y="2523300"/>
              <a:ext cx="25050" cy="63175"/>
            </a:xfrm>
            <a:custGeom>
              <a:rect b="b" l="l" r="r" t="t"/>
              <a:pathLst>
                <a:path extrusionOk="0" h="2527" w="1002">
                  <a:moveTo>
                    <a:pt x="539" y="367"/>
                  </a:moveTo>
                  <a:cubicBezTo>
                    <a:pt x="568" y="367"/>
                    <a:pt x="601" y="375"/>
                    <a:pt x="635" y="392"/>
                  </a:cubicBezTo>
                  <a:cubicBezTo>
                    <a:pt x="701" y="459"/>
                    <a:pt x="735" y="559"/>
                    <a:pt x="735" y="692"/>
                  </a:cubicBezTo>
                  <a:cubicBezTo>
                    <a:pt x="701" y="892"/>
                    <a:pt x="601" y="1093"/>
                    <a:pt x="468" y="1259"/>
                  </a:cubicBezTo>
                  <a:cubicBezTo>
                    <a:pt x="448" y="1269"/>
                    <a:pt x="429" y="1273"/>
                    <a:pt x="410" y="1273"/>
                  </a:cubicBezTo>
                  <a:cubicBezTo>
                    <a:pt x="365" y="1273"/>
                    <a:pt x="325" y="1250"/>
                    <a:pt x="301" y="1226"/>
                  </a:cubicBezTo>
                  <a:cubicBezTo>
                    <a:pt x="234" y="1126"/>
                    <a:pt x="201" y="1026"/>
                    <a:pt x="234" y="959"/>
                  </a:cubicBezTo>
                  <a:cubicBezTo>
                    <a:pt x="234" y="826"/>
                    <a:pt x="234" y="692"/>
                    <a:pt x="301" y="592"/>
                  </a:cubicBezTo>
                  <a:cubicBezTo>
                    <a:pt x="335" y="525"/>
                    <a:pt x="368" y="425"/>
                    <a:pt x="468" y="392"/>
                  </a:cubicBezTo>
                  <a:cubicBezTo>
                    <a:pt x="485" y="375"/>
                    <a:pt x="510" y="367"/>
                    <a:pt x="539" y="367"/>
                  </a:cubicBezTo>
                  <a:close/>
                  <a:moveTo>
                    <a:pt x="601" y="0"/>
                  </a:moveTo>
                  <a:cubicBezTo>
                    <a:pt x="551" y="0"/>
                    <a:pt x="501" y="8"/>
                    <a:pt x="468" y="25"/>
                  </a:cubicBezTo>
                  <a:cubicBezTo>
                    <a:pt x="268" y="159"/>
                    <a:pt x="168" y="325"/>
                    <a:pt x="101" y="525"/>
                  </a:cubicBezTo>
                  <a:cubicBezTo>
                    <a:pt x="34" y="692"/>
                    <a:pt x="1" y="892"/>
                    <a:pt x="1" y="1059"/>
                  </a:cubicBezTo>
                  <a:cubicBezTo>
                    <a:pt x="1" y="1226"/>
                    <a:pt x="34" y="1426"/>
                    <a:pt x="134" y="1560"/>
                  </a:cubicBezTo>
                  <a:cubicBezTo>
                    <a:pt x="196" y="1601"/>
                    <a:pt x="271" y="1629"/>
                    <a:pt x="342" y="1629"/>
                  </a:cubicBezTo>
                  <a:cubicBezTo>
                    <a:pt x="387" y="1629"/>
                    <a:pt x="430" y="1618"/>
                    <a:pt x="468" y="1593"/>
                  </a:cubicBezTo>
                  <a:cubicBezTo>
                    <a:pt x="501" y="1560"/>
                    <a:pt x="568" y="1493"/>
                    <a:pt x="601" y="1459"/>
                  </a:cubicBezTo>
                  <a:cubicBezTo>
                    <a:pt x="668" y="1393"/>
                    <a:pt x="701" y="1293"/>
                    <a:pt x="768" y="1193"/>
                  </a:cubicBezTo>
                  <a:lnTo>
                    <a:pt x="768" y="1193"/>
                  </a:lnTo>
                  <a:cubicBezTo>
                    <a:pt x="735" y="1426"/>
                    <a:pt x="668" y="1626"/>
                    <a:pt x="568" y="1793"/>
                  </a:cubicBezTo>
                  <a:cubicBezTo>
                    <a:pt x="501" y="1926"/>
                    <a:pt x="401" y="2060"/>
                    <a:pt x="268" y="2160"/>
                  </a:cubicBezTo>
                  <a:lnTo>
                    <a:pt x="134" y="2160"/>
                  </a:lnTo>
                  <a:cubicBezTo>
                    <a:pt x="68" y="2160"/>
                    <a:pt x="68" y="2193"/>
                    <a:pt x="34" y="2260"/>
                  </a:cubicBezTo>
                  <a:cubicBezTo>
                    <a:pt x="1" y="2293"/>
                    <a:pt x="1" y="2327"/>
                    <a:pt x="1" y="2393"/>
                  </a:cubicBezTo>
                  <a:cubicBezTo>
                    <a:pt x="1" y="2427"/>
                    <a:pt x="1" y="2494"/>
                    <a:pt x="68" y="2527"/>
                  </a:cubicBezTo>
                  <a:cubicBezTo>
                    <a:pt x="101" y="2527"/>
                    <a:pt x="168" y="2527"/>
                    <a:pt x="268" y="2460"/>
                  </a:cubicBezTo>
                  <a:cubicBezTo>
                    <a:pt x="468" y="2360"/>
                    <a:pt x="635" y="2160"/>
                    <a:pt x="735" y="1960"/>
                  </a:cubicBezTo>
                  <a:cubicBezTo>
                    <a:pt x="902" y="1660"/>
                    <a:pt x="1002" y="1293"/>
                    <a:pt x="1002" y="959"/>
                  </a:cubicBezTo>
                  <a:cubicBezTo>
                    <a:pt x="1002" y="759"/>
                    <a:pt x="968" y="559"/>
                    <a:pt x="935" y="392"/>
                  </a:cubicBezTo>
                  <a:cubicBezTo>
                    <a:pt x="902" y="259"/>
                    <a:pt x="835" y="125"/>
                    <a:pt x="735" y="25"/>
                  </a:cubicBezTo>
                  <a:cubicBezTo>
                    <a:pt x="701" y="8"/>
                    <a:pt x="651"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4"/>
            <p:cNvSpPr/>
            <p:nvPr/>
          </p:nvSpPr>
          <p:spPr>
            <a:xfrm>
              <a:off x="2476100" y="2504100"/>
              <a:ext cx="32550" cy="49850"/>
            </a:xfrm>
            <a:custGeom>
              <a:rect b="b" l="l" r="r" t="t"/>
              <a:pathLst>
                <a:path extrusionOk="0" h="1994" w="1302">
                  <a:moveTo>
                    <a:pt x="1218" y="1"/>
                  </a:moveTo>
                  <a:cubicBezTo>
                    <a:pt x="1202" y="1"/>
                    <a:pt x="1185" y="9"/>
                    <a:pt x="1168" y="26"/>
                  </a:cubicBezTo>
                  <a:cubicBezTo>
                    <a:pt x="1135" y="59"/>
                    <a:pt x="1102" y="93"/>
                    <a:pt x="1102" y="126"/>
                  </a:cubicBezTo>
                  <a:lnTo>
                    <a:pt x="1" y="1694"/>
                  </a:lnTo>
                  <a:lnTo>
                    <a:pt x="1102" y="1994"/>
                  </a:lnTo>
                  <a:lnTo>
                    <a:pt x="1168" y="1994"/>
                  </a:lnTo>
                  <a:cubicBezTo>
                    <a:pt x="1202" y="1961"/>
                    <a:pt x="1235" y="1927"/>
                    <a:pt x="1268" y="1894"/>
                  </a:cubicBezTo>
                  <a:cubicBezTo>
                    <a:pt x="1268" y="1861"/>
                    <a:pt x="1302" y="1794"/>
                    <a:pt x="1302" y="1760"/>
                  </a:cubicBezTo>
                  <a:cubicBezTo>
                    <a:pt x="1302" y="1727"/>
                    <a:pt x="1302" y="1694"/>
                    <a:pt x="1302" y="1660"/>
                  </a:cubicBezTo>
                  <a:cubicBezTo>
                    <a:pt x="1268" y="1627"/>
                    <a:pt x="1235" y="1627"/>
                    <a:pt x="1235" y="1627"/>
                  </a:cubicBezTo>
                  <a:lnTo>
                    <a:pt x="501" y="1427"/>
                  </a:lnTo>
                  <a:lnTo>
                    <a:pt x="1235" y="359"/>
                  </a:lnTo>
                  <a:cubicBezTo>
                    <a:pt x="1235" y="326"/>
                    <a:pt x="1268" y="293"/>
                    <a:pt x="1302" y="226"/>
                  </a:cubicBezTo>
                  <a:cubicBezTo>
                    <a:pt x="1302" y="193"/>
                    <a:pt x="1302" y="159"/>
                    <a:pt x="1302" y="126"/>
                  </a:cubicBezTo>
                  <a:cubicBezTo>
                    <a:pt x="1302" y="93"/>
                    <a:pt x="1302" y="59"/>
                    <a:pt x="1268" y="26"/>
                  </a:cubicBezTo>
                  <a:cubicBezTo>
                    <a:pt x="1252" y="9"/>
                    <a:pt x="1235" y="1"/>
                    <a:pt x="12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4"/>
            <p:cNvSpPr/>
            <p:nvPr/>
          </p:nvSpPr>
          <p:spPr>
            <a:xfrm>
              <a:off x="2516125" y="2473250"/>
              <a:ext cx="24225" cy="83850"/>
            </a:xfrm>
            <a:custGeom>
              <a:rect b="b" l="l" r="r" t="t"/>
              <a:pathLst>
                <a:path extrusionOk="0" h="3354" w="969">
                  <a:moveTo>
                    <a:pt x="914" y="1"/>
                  </a:moveTo>
                  <a:cubicBezTo>
                    <a:pt x="902" y="1"/>
                    <a:pt x="885" y="9"/>
                    <a:pt x="868" y="26"/>
                  </a:cubicBezTo>
                  <a:cubicBezTo>
                    <a:pt x="835" y="26"/>
                    <a:pt x="801" y="59"/>
                    <a:pt x="801" y="92"/>
                  </a:cubicBezTo>
                  <a:cubicBezTo>
                    <a:pt x="768" y="159"/>
                    <a:pt x="768" y="192"/>
                    <a:pt x="768" y="259"/>
                  </a:cubicBezTo>
                  <a:lnTo>
                    <a:pt x="34" y="3095"/>
                  </a:lnTo>
                  <a:cubicBezTo>
                    <a:pt x="34" y="3128"/>
                    <a:pt x="1" y="3195"/>
                    <a:pt x="1" y="3228"/>
                  </a:cubicBezTo>
                  <a:cubicBezTo>
                    <a:pt x="1" y="3261"/>
                    <a:pt x="34" y="3295"/>
                    <a:pt x="34" y="3328"/>
                  </a:cubicBezTo>
                  <a:cubicBezTo>
                    <a:pt x="51" y="3345"/>
                    <a:pt x="68" y="3353"/>
                    <a:pt x="84" y="3353"/>
                  </a:cubicBezTo>
                  <a:cubicBezTo>
                    <a:pt x="101" y="3353"/>
                    <a:pt x="118" y="3345"/>
                    <a:pt x="134" y="3328"/>
                  </a:cubicBezTo>
                  <a:cubicBezTo>
                    <a:pt x="168" y="3328"/>
                    <a:pt x="168" y="3295"/>
                    <a:pt x="201" y="3261"/>
                  </a:cubicBezTo>
                  <a:cubicBezTo>
                    <a:pt x="201" y="3195"/>
                    <a:pt x="234" y="3161"/>
                    <a:pt x="234" y="3128"/>
                  </a:cubicBezTo>
                  <a:lnTo>
                    <a:pt x="968" y="293"/>
                  </a:lnTo>
                  <a:cubicBezTo>
                    <a:pt x="968" y="226"/>
                    <a:pt x="968" y="159"/>
                    <a:pt x="968" y="126"/>
                  </a:cubicBezTo>
                  <a:cubicBezTo>
                    <a:pt x="968" y="92"/>
                    <a:pt x="968" y="59"/>
                    <a:pt x="935" y="26"/>
                  </a:cubicBezTo>
                  <a:cubicBezTo>
                    <a:pt x="935" y="9"/>
                    <a:pt x="927" y="1"/>
                    <a:pt x="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4"/>
            <p:cNvSpPr/>
            <p:nvPr/>
          </p:nvSpPr>
          <p:spPr>
            <a:xfrm>
              <a:off x="2544500" y="2478675"/>
              <a:ext cx="33375" cy="69450"/>
            </a:xfrm>
            <a:custGeom>
              <a:rect b="b" l="l" r="r" t="t"/>
              <a:pathLst>
                <a:path extrusionOk="0" h="2778" w="1335">
                  <a:moveTo>
                    <a:pt x="871" y="384"/>
                  </a:moveTo>
                  <a:cubicBezTo>
                    <a:pt x="901" y="384"/>
                    <a:pt x="934" y="392"/>
                    <a:pt x="967" y="409"/>
                  </a:cubicBezTo>
                  <a:cubicBezTo>
                    <a:pt x="1034" y="409"/>
                    <a:pt x="1067" y="476"/>
                    <a:pt x="1101" y="509"/>
                  </a:cubicBezTo>
                  <a:cubicBezTo>
                    <a:pt x="1101" y="576"/>
                    <a:pt x="1134" y="609"/>
                    <a:pt x="1134" y="676"/>
                  </a:cubicBezTo>
                  <a:cubicBezTo>
                    <a:pt x="1134" y="809"/>
                    <a:pt x="1101" y="909"/>
                    <a:pt x="1034" y="1010"/>
                  </a:cubicBezTo>
                  <a:cubicBezTo>
                    <a:pt x="967" y="1110"/>
                    <a:pt x="901" y="1210"/>
                    <a:pt x="801" y="1276"/>
                  </a:cubicBezTo>
                  <a:cubicBezTo>
                    <a:pt x="767" y="1310"/>
                    <a:pt x="726" y="1326"/>
                    <a:pt x="684" y="1326"/>
                  </a:cubicBezTo>
                  <a:cubicBezTo>
                    <a:pt x="642" y="1326"/>
                    <a:pt x="600" y="1310"/>
                    <a:pt x="567" y="1276"/>
                  </a:cubicBezTo>
                  <a:cubicBezTo>
                    <a:pt x="500" y="1243"/>
                    <a:pt x="434" y="1143"/>
                    <a:pt x="467" y="1076"/>
                  </a:cubicBezTo>
                  <a:cubicBezTo>
                    <a:pt x="467" y="976"/>
                    <a:pt x="467" y="876"/>
                    <a:pt x="534" y="776"/>
                  </a:cubicBezTo>
                  <a:cubicBezTo>
                    <a:pt x="567" y="643"/>
                    <a:pt x="667" y="509"/>
                    <a:pt x="801" y="409"/>
                  </a:cubicBezTo>
                  <a:cubicBezTo>
                    <a:pt x="817" y="392"/>
                    <a:pt x="842" y="384"/>
                    <a:pt x="871" y="384"/>
                  </a:cubicBezTo>
                  <a:close/>
                  <a:moveTo>
                    <a:pt x="980" y="0"/>
                  </a:moveTo>
                  <a:cubicBezTo>
                    <a:pt x="909" y="0"/>
                    <a:pt x="834" y="26"/>
                    <a:pt x="767" y="76"/>
                  </a:cubicBezTo>
                  <a:cubicBezTo>
                    <a:pt x="701" y="109"/>
                    <a:pt x="667" y="176"/>
                    <a:pt x="600" y="209"/>
                  </a:cubicBezTo>
                  <a:cubicBezTo>
                    <a:pt x="534" y="276"/>
                    <a:pt x="467" y="376"/>
                    <a:pt x="434" y="442"/>
                  </a:cubicBezTo>
                  <a:lnTo>
                    <a:pt x="434" y="309"/>
                  </a:lnTo>
                  <a:lnTo>
                    <a:pt x="167" y="442"/>
                  </a:lnTo>
                  <a:cubicBezTo>
                    <a:pt x="133" y="476"/>
                    <a:pt x="67" y="509"/>
                    <a:pt x="67" y="576"/>
                  </a:cubicBezTo>
                  <a:cubicBezTo>
                    <a:pt x="33" y="609"/>
                    <a:pt x="0" y="676"/>
                    <a:pt x="33" y="709"/>
                  </a:cubicBezTo>
                  <a:cubicBezTo>
                    <a:pt x="0" y="743"/>
                    <a:pt x="33" y="776"/>
                    <a:pt x="67" y="809"/>
                  </a:cubicBezTo>
                  <a:cubicBezTo>
                    <a:pt x="67" y="826"/>
                    <a:pt x="83" y="834"/>
                    <a:pt x="104" y="834"/>
                  </a:cubicBezTo>
                  <a:cubicBezTo>
                    <a:pt x="125" y="834"/>
                    <a:pt x="150" y="826"/>
                    <a:pt x="167" y="809"/>
                  </a:cubicBezTo>
                  <a:lnTo>
                    <a:pt x="200" y="776"/>
                  </a:lnTo>
                  <a:lnTo>
                    <a:pt x="200" y="2377"/>
                  </a:lnTo>
                  <a:lnTo>
                    <a:pt x="167" y="2377"/>
                  </a:lnTo>
                  <a:cubicBezTo>
                    <a:pt x="133" y="2411"/>
                    <a:pt x="67" y="2444"/>
                    <a:pt x="67" y="2511"/>
                  </a:cubicBezTo>
                  <a:cubicBezTo>
                    <a:pt x="33" y="2544"/>
                    <a:pt x="0" y="2611"/>
                    <a:pt x="33" y="2644"/>
                  </a:cubicBezTo>
                  <a:cubicBezTo>
                    <a:pt x="0" y="2711"/>
                    <a:pt x="33" y="2744"/>
                    <a:pt x="67" y="2777"/>
                  </a:cubicBezTo>
                  <a:cubicBezTo>
                    <a:pt x="67" y="2777"/>
                    <a:pt x="133" y="2777"/>
                    <a:pt x="167" y="2744"/>
                  </a:cubicBezTo>
                  <a:lnTo>
                    <a:pt x="600" y="2511"/>
                  </a:lnTo>
                  <a:cubicBezTo>
                    <a:pt x="634" y="2477"/>
                    <a:pt x="667" y="2444"/>
                    <a:pt x="701" y="2377"/>
                  </a:cubicBezTo>
                  <a:cubicBezTo>
                    <a:pt x="734" y="2344"/>
                    <a:pt x="734" y="2310"/>
                    <a:pt x="734" y="2244"/>
                  </a:cubicBezTo>
                  <a:cubicBezTo>
                    <a:pt x="734" y="2210"/>
                    <a:pt x="734" y="2177"/>
                    <a:pt x="701" y="2144"/>
                  </a:cubicBezTo>
                  <a:cubicBezTo>
                    <a:pt x="691" y="2134"/>
                    <a:pt x="681" y="2130"/>
                    <a:pt x="671" y="2130"/>
                  </a:cubicBezTo>
                  <a:cubicBezTo>
                    <a:pt x="648" y="2130"/>
                    <a:pt x="624" y="2153"/>
                    <a:pt x="600" y="2177"/>
                  </a:cubicBezTo>
                  <a:lnTo>
                    <a:pt x="467" y="2244"/>
                  </a:lnTo>
                  <a:lnTo>
                    <a:pt x="467" y="1686"/>
                  </a:lnTo>
                  <a:lnTo>
                    <a:pt x="467" y="1686"/>
                  </a:lnTo>
                  <a:cubicBezTo>
                    <a:pt x="500" y="1694"/>
                    <a:pt x="535" y="1699"/>
                    <a:pt x="570" y="1699"/>
                  </a:cubicBezTo>
                  <a:cubicBezTo>
                    <a:pt x="639" y="1699"/>
                    <a:pt x="709" y="1682"/>
                    <a:pt x="767" y="1643"/>
                  </a:cubicBezTo>
                  <a:cubicBezTo>
                    <a:pt x="934" y="1543"/>
                    <a:pt x="1067" y="1410"/>
                    <a:pt x="1134" y="1243"/>
                  </a:cubicBezTo>
                  <a:cubicBezTo>
                    <a:pt x="1268" y="1010"/>
                    <a:pt x="1334" y="776"/>
                    <a:pt x="1334" y="543"/>
                  </a:cubicBezTo>
                  <a:cubicBezTo>
                    <a:pt x="1334" y="376"/>
                    <a:pt x="1301" y="209"/>
                    <a:pt x="1168" y="76"/>
                  </a:cubicBezTo>
                  <a:cubicBezTo>
                    <a:pt x="1117" y="26"/>
                    <a:pt x="1051" y="0"/>
                    <a:pt x="9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4"/>
            <p:cNvSpPr/>
            <p:nvPr/>
          </p:nvSpPr>
          <p:spPr>
            <a:xfrm>
              <a:off x="2583675" y="2455950"/>
              <a:ext cx="29225" cy="53600"/>
            </a:xfrm>
            <a:custGeom>
              <a:rect b="b" l="l" r="r" t="t"/>
              <a:pathLst>
                <a:path extrusionOk="0" h="2144" w="1169">
                  <a:moveTo>
                    <a:pt x="1002" y="1"/>
                  </a:moveTo>
                  <a:cubicBezTo>
                    <a:pt x="968" y="1"/>
                    <a:pt x="935" y="17"/>
                    <a:pt x="901" y="51"/>
                  </a:cubicBezTo>
                  <a:cubicBezTo>
                    <a:pt x="835" y="84"/>
                    <a:pt x="768" y="117"/>
                    <a:pt x="735" y="184"/>
                  </a:cubicBezTo>
                  <a:cubicBezTo>
                    <a:pt x="668" y="284"/>
                    <a:pt x="601" y="384"/>
                    <a:pt x="501" y="518"/>
                  </a:cubicBezTo>
                  <a:lnTo>
                    <a:pt x="501" y="284"/>
                  </a:lnTo>
                  <a:lnTo>
                    <a:pt x="201" y="518"/>
                  </a:lnTo>
                  <a:cubicBezTo>
                    <a:pt x="168" y="551"/>
                    <a:pt x="134" y="584"/>
                    <a:pt x="101" y="651"/>
                  </a:cubicBezTo>
                  <a:cubicBezTo>
                    <a:pt x="68" y="684"/>
                    <a:pt x="68" y="751"/>
                    <a:pt x="68" y="784"/>
                  </a:cubicBezTo>
                  <a:cubicBezTo>
                    <a:pt x="68" y="851"/>
                    <a:pt x="68" y="851"/>
                    <a:pt x="101" y="884"/>
                  </a:cubicBezTo>
                  <a:cubicBezTo>
                    <a:pt x="115" y="913"/>
                    <a:pt x="129" y="923"/>
                    <a:pt x="143" y="923"/>
                  </a:cubicBezTo>
                  <a:cubicBezTo>
                    <a:pt x="162" y="923"/>
                    <a:pt x="182" y="904"/>
                    <a:pt x="201" y="884"/>
                  </a:cubicBezTo>
                  <a:lnTo>
                    <a:pt x="301" y="851"/>
                  </a:lnTo>
                  <a:lnTo>
                    <a:pt x="301" y="1685"/>
                  </a:lnTo>
                  <a:lnTo>
                    <a:pt x="168" y="1752"/>
                  </a:lnTo>
                  <a:cubicBezTo>
                    <a:pt x="101" y="1785"/>
                    <a:pt x="68" y="1818"/>
                    <a:pt x="34" y="1885"/>
                  </a:cubicBezTo>
                  <a:cubicBezTo>
                    <a:pt x="1" y="1919"/>
                    <a:pt x="1" y="1952"/>
                    <a:pt x="1" y="2019"/>
                  </a:cubicBezTo>
                  <a:cubicBezTo>
                    <a:pt x="1" y="2052"/>
                    <a:pt x="1" y="2085"/>
                    <a:pt x="34" y="2119"/>
                  </a:cubicBezTo>
                  <a:cubicBezTo>
                    <a:pt x="51" y="2135"/>
                    <a:pt x="68" y="2144"/>
                    <a:pt x="88" y="2144"/>
                  </a:cubicBezTo>
                  <a:cubicBezTo>
                    <a:pt x="109" y="2144"/>
                    <a:pt x="134" y="2135"/>
                    <a:pt x="168" y="2119"/>
                  </a:cubicBezTo>
                  <a:lnTo>
                    <a:pt x="835" y="1718"/>
                  </a:lnTo>
                  <a:cubicBezTo>
                    <a:pt x="901" y="1685"/>
                    <a:pt x="935" y="1652"/>
                    <a:pt x="968" y="1585"/>
                  </a:cubicBezTo>
                  <a:cubicBezTo>
                    <a:pt x="968" y="1552"/>
                    <a:pt x="1002" y="1518"/>
                    <a:pt x="1002" y="1452"/>
                  </a:cubicBezTo>
                  <a:cubicBezTo>
                    <a:pt x="1002" y="1418"/>
                    <a:pt x="968" y="1385"/>
                    <a:pt x="968" y="1351"/>
                  </a:cubicBezTo>
                  <a:cubicBezTo>
                    <a:pt x="951" y="1335"/>
                    <a:pt x="935" y="1326"/>
                    <a:pt x="914" y="1326"/>
                  </a:cubicBezTo>
                  <a:cubicBezTo>
                    <a:pt x="893" y="1326"/>
                    <a:pt x="868" y="1335"/>
                    <a:pt x="835" y="1351"/>
                  </a:cubicBezTo>
                  <a:lnTo>
                    <a:pt x="501" y="1518"/>
                  </a:lnTo>
                  <a:lnTo>
                    <a:pt x="501" y="1018"/>
                  </a:lnTo>
                  <a:cubicBezTo>
                    <a:pt x="601" y="818"/>
                    <a:pt x="701" y="684"/>
                    <a:pt x="735" y="584"/>
                  </a:cubicBezTo>
                  <a:cubicBezTo>
                    <a:pt x="801" y="518"/>
                    <a:pt x="835" y="451"/>
                    <a:pt x="901" y="417"/>
                  </a:cubicBezTo>
                  <a:cubicBezTo>
                    <a:pt x="901" y="401"/>
                    <a:pt x="910" y="392"/>
                    <a:pt x="922" y="392"/>
                  </a:cubicBezTo>
                  <a:cubicBezTo>
                    <a:pt x="935" y="392"/>
                    <a:pt x="951" y="401"/>
                    <a:pt x="968" y="417"/>
                  </a:cubicBezTo>
                  <a:lnTo>
                    <a:pt x="1068" y="417"/>
                  </a:lnTo>
                  <a:cubicBezTo>
                    <a:pt x="1102" y="384"/>
                    <a:pt x="1135" y="351"/>
                    <a:pt x="1135" y="317"/>
                  </a:cubicBezTo>
                  <a:cubicBezTo>
                    <a:pt x="1168" y="284"/>
                    <a:pt x="1168" y="217"/>
                    <a:pt x="1168" y="184"/>
                  </a:cubicBezTo>
                  <a:cubicBezTo>
                    <a:pt x="1168" y="117"/>
                    <a:pt x="1168" y="51"/>
                    <a:pt x="1102" y="51"/>
                  </a:cubicBezTo>
                  <a:cubicBezTo>
                    <a:pt x="1068" y="17"/>
                    <a:pt x="1035" y="1"/>
                    <a:pt x="10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4"/>
            <p:cNvSpPr/>
            <p:nvPr/>
          </p:nvSpPr>
          <p:spPr>
            <a:xfrm>
              <a:off x="2618700" y="2424675"/>
              <a:ext cx="27550" cy="63200"/>
            </a:xfrm>
            <a:custGeom>
              <a:rect b="b" l="l" r="r" t="t"/>
              <a:pathLst>
                <a:path extrusionOk="0" h="2528" w="1102">
                  <a:moveTo>
                    <a:pt x="635" y="1"/>
                  </a:moveTo>
                  <a:lnTo>
                    <a:pt x="368" y="167"/>
                  </a:lnTo>
                  <a:lnTo>
                    <a:pt x="368" y="534"/>
                  </a:lnTo>
                  <a:lnTo>
                    <a:pt x="635" y="368"/>
                  </a:lnTo>
                  <a:lnTo>
                    <a:pt x="635" y="1"/>
                  </a:lnTo>
                  <a:close/>
                  <a:moveTo>
                    <a:pt x="668" y="668"/>
                  </a:moveTo>
                  <a:lnTo>
                    <a:pt x="234" y="901"/>
                  </a:lnTo>
                  <a:cubicBezTo>
                    <a:pt x="201" y="935"/>
                    <a:pt x="168" y="968"/>
                    <a:pt x="134" y="1001"/>
                  </a:cubicBezTo>
                  <a:cubicBezTo>
                    <a:pt x="101" y="1068"/>
                    <a:pt x="101" y="1101"/>
                    <a:pt x="101" y="1168"/>
                  </a:cubicBezTo>
                  <a:cubicBezTo>
                    <a:pt x="101" y="1201"/>
                    <a:pt x="101" y="1235"/>
                    <a:pt x="134" y="1268"/>
                  </a:cubicBezTo>
                  <a:cubicBezTo>
                    <a:pt x="144" y="1278"/>
                    <a:pt x="154" y="1282"/>
                    <a:pt x="164" y="1282"/>
                  </a:cubicBezTo>
                  <a:cubicBezTo>
                    <a:pt x="187" y="1282"/>
                    <a:pt x="211" y="1258"/>
                    <a:pt x="234" y="1235"/>
                  </a:cubicBezTo>
                  <a:lnTo>
                    <a:pt x="434" y="1135"/>
                  </a:lnTo>
                  <a:lnTo>
                    <a:pt x="434" y="1969"/>
                  </a:lnTo>
                  <a:lnTo>
                    <a:pt x="168" y="2135"/>
                  </a:lnTo>
                  <a:cubicBezTo>
                    <a:pt x="101" y="2169"/>
                    <a:pt x="68" y="2202"/>
                    <a:pt x="34" y="2269"/>
                  </a:cubicBezTo>
                  <a:cubicBezTo>
                    <a:pt x="1" y="2302"/>
                    <a:pt x="1" y="2336"/>
                    <a:pt x="1" y="2402"/>
                  </a:cubicBezTo>
                  <a:cubicBezTo>
                    <a:pt x="1" y="2436"/>
                    <a:pt x="1" y="2469"/>
                    <a:pt x="34" y="2502"/>
                  </a:cubicBezTo>
                  <a:cubicBezTo>
                    <a:pt x="51" y="2519"/>
                    <a:pt x="68" y="2527"/>
                    <a:pt x="88" y="2527"/>
                  </a:cubicBezTo>
                  <a:cubicBezTo>
                    <a:pt x="109" y="2527"/>
                    <a:pt x="134" y="2519"/>
                    <a:pt x="168" y="2502"/>
                  </a:cubicBezTo>
                  <a:lnTo>
                    <a:pt x="935" y="2069"/>
                  </a:lnTo>
                  <a:cubicBezTo>
                    <a:pt x="968" y="2035"/>
                    <a:pt x="1035" y="2002"/>
                    <a:pt x="1035" y="1935"/>
                  </a:cubicBezTo>
                  <a:cubicBezTo>
                    <a:pt x="1068" y="1902"/>
                    <a:pt x="1068" y="1835"/>
                    <a:pt x="1068" y="1802"/>
                  </a:cubicBezTo>
                  <a:cubicBezTo>
                    <a:pt x="1102" y="1769"/>
                    <a:pt x="1068" y="1702"/>
                    <a:pt x="1035" y="1702"/>
                  </a:cubicBezTo>
                  <a:cubicBezTo>
                    <a:pt x="1035" y="1685"/>
                    <a:pt x="1027" y="1677"/>
                    <a:pt x="1010" y="1677"/>
                  </a:cubicBezTo>
                  <a:cubicBezTo>
                    <a:pt x="993" y="1677"/>
                    <a:pt x="968" y="1685"/>
                    <a:pt x="935" y="1702"/>
                  </a:cubicBezTo>
                  <a:lnTo>
                    <a:pt x="668" y="1835"/>
                  </a:lnTo>
                  <a:lnTo>
                    <a:pt x="668" y="6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4"/>
            <p:cNvSpPr/>
            <p:nvPr/>
          </p:nvSpPr>
          <p:spPr>
            <a:xfrm>
              <a:off x="2652075" y="2419350"/>
              <a:ext cx="30025" cy="44550"/>
            </a:xfrm>
            <a:custGeom>
              <a:rect b="b" l="l" r="r" t="t"/>
              <a:pathLst>
                <a:path extrusionOk="0" h="1782" w="1201">
                  <a:moveTo>
                    <a:pt x="734" y="397"/>
                  </a:moveTo>
                  <a:cubicBezTo>
                    <a:pt x="784" y="397"/>
                    <a:pt x="834" y="414"/>
                    <a:pt x="867" y="447"/>
                  </a:cubicBezTo>
                  <a:cubicBezTo>
                    <a:pt x="934" y="547"/>
                    <a:pt x="967" y="647"/>
                    <a:pt x="967" y="714"/>
                  </a:cubicBezTo>
                  <a:lnTo>
                    <a:pt x="967" y="747"/>
                  </a:lnTo>
                  <a:cubicBezTo>
                    <a:pt x="934" y="847"/>
                    <a:pt x="901" y="981"/>
                    <a:pt x="867" y="1114"/>
                  </a:cubicBezTo>
                  <a:cubicBezTo>
                    <a:pt x="801" y="1214"/>
                    <a:pt x="701" y="1314"/>
                    <a:pt x="601" y="1414"/>
                  </a:cubicBezTo>
                  <a:cubicBezTo>
                    <a:pt x="550" y="1431"/>
                    <a:pt x="500" y="1439"/>
                    <a:pt x="455" y="1439"/>
                  </a:cubicBezTo>
                  <a:cubicBezTo>
                    <a:pt x="409" y="1439"/>
                    <a:pt x="367" y="1431"/>
                    <a:pt x="334" y="1414"/>
                  </a:cubicBezTo>
                  <a:cubicBezTo>
                    <a:pt x="267" y="1348"/>
                    <a:pt x="234" y="1248"/>
                    <a:pt x="234" y="1148"/>
                  </a:cubicBezTo>
                  <a:cubicBezTo>
                    <a:pt x="234" y="1014"/>
                    <a:pt x="267" y="847"/>
                    <a:pt x="334" y="747"/>
                  </a:cubicBezTo>
                  <a:cubicBezTo>
                    <a:pt x="400" y="614"/>
                    <a:pt x="467" y="514"/>
                    <a:pt x="601" y="447"/>
                  </a:cubicBezTo>
                  <a:cubicBezTo>
                    <a:pt x="634" y="414"/>
                    <a:pt x="684" y="397"/>
                    <a:pt x="734" y="397"/>
                  </a:cubicBezTo>
                  <a:close/>
                  <a:moveTo>
                    <a:pt x="815" y="0"/>
                  </a:moveTo>
                  <a:cubicBezTo>
                    <a:pt x="734" y="0"/>
                    <a:pt x="649" y="31"/>
                    <a:pt x="601" y="80"/>
                  </a:cubicBezTo>
                  <a:cubicBezTo>
                    <a:pt x="467" y="147"/>
                    <a:pt x="367" y="247"/>
                    <a:pt x="300" y="347"/>
                  </a:cubicBezTo>
                  <a:cubicBezTo>
                    <a:pt x="200" y="480"/>
                    <a:pt x="134" y="647"/>
                    <a:pt x="100" y="781"/>
                  </a:cubicBezTo>
                  <a:cubicBezTo>
                    <a:pt x="33" y="947"/>
                    <a:pt x="0" y="1081"/>
                    <a:pt x="0" y="1248"/>
                  </a:cubicBezTo>
                  <a:cubicBezTo>
                    <a:pt x="0" y="1381"/>
                    <a:pt x="33" y="1481"/>
                    <a:pt x="67" y="1615"/>
                  </a:cubicBezTo>
                  <a:cubicBezTo>
                    <a:pt x="134" y="1681"/>
                    <a:pt x="200" y="1748"/>
                    <a:pt x="300" y="1781"/>
                  </a:cubicBezTo>
                  <a:cubicBezTo>
                    <a:pt x="400" y="1781"/>
                    <a:pt x="500" y="1781"/>
                    <a:pt x="601" y="1715"/>
                  </a:cubicBezTo>
                  <a:cubicBezTo>
                    <a:pt x="701" y="1648"/>
                    <a:pt x="801" y="1548"/>
                    <a:pt x="901" y="1414"/>
                  </a:cubicBezTo>
                  <a:cubicBezTo>
                    <a:pt x="1001" y="1314"/>
                    <a:pt x="1068" y="1148"/>
                    <a:pt x="1101" y="1014"/>
                  </a:cubicBezTo>
                  <a:cubicBezTo>
                    <a:pt x="1168" y="881"/>
                    <a:pt x="1168" y="747"/>
                    <a:pt x="1168" y="581"/>
                  </a:cubicBezTo>
                  <a:cubicBezTo>
                    <a:pt x="1201" y="447"/>
                    <a:pt x="1168" y="314"/>
                    <a:pt x="1101" y="214"/>
                  </a:cubicBezTo>
                  <a:cubicBezTo>
                    <a:pt x="1068" y="114"/>
                    <a:pt x="1001" y="47"/>
                    <a:pt x="901" y="13"/>
                  </a:cubicBezTo>
                  <a:cubicBezTo>
                    <a:pt x="874" y="5"/>
                    <a:pt x="845" y="0"/>
                    <a:pt x="8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4"/>
            <p:cNvSpPr/>
            <p:nvPr/>
          </p:nvSpPr>
          <p:spPr>
            <a:xfrm>
              <a:off x="2687100" y="2395900"/>
              <a:ext cx="30025" cy="53600"/>
            </a:xfrm>
            <a:custGeom>
              <a:rect b="b" l="l" r="r" t="t"/>
              <a:pathLst>
                <a:path extrusionOk="0" h="2144" w="1201">
                  <a:moveTo>
                    <a:pt x="1017" y="1"/>
                  </a:moveTo>
                  <a:cubicBezTo>
                    <a:pt x="976" y="1"/>
                    <a:pt x="934" y="17"/>
                    <a:pt x="901" y="51"/>
                  </a:cubicBezTo>
                  <a:cubicBezTo>
                    <a:pt x="834" y="84"/>
                    <a:pt x="801" y="118"/>
                    <a:pt x="767" y="184"/>
                  </a:cubicBezTo>
                  <a:cubicBezTo>
                    <a:pt x="667" y="284"/>
                    <a:pt x="601" y="384"/>
                    <a:pt x="534" y="518"/>
                  </a:cubicBezTo>
                  <a:lnTo>
                    <a:pt x="534" y="318"/>
                  </a:lnTo>
                  <a:lnTo>
                    <a:pt x="234" y="518"/>
                  </a:lnTo>
                  <a:cubicBezTo>
                    <a:pt x="167" y="551"/>
                    <a:pt x="134" y="585"/>
                    <a:pt x="100" y="651"/>
                  </a:cubicBezTo>
                  <a:cubicBezTo>
                    <a:pt x="67" y="685"/>
                    <a:pt x="67" y="751"/>
                    <a:pt x="67" y="785"/>
                  </a:cubicBezTo>
                  <a:cubicBezTo>
                    <a:pt x="67" y="818"/>
                    <a:pt x="67" y="851"/>
                    <a:pt x="100" y="885"/>
                  </a:cubicBezTo>
                  <a:cubicBezTo>
                    <a:pt x="117" y="901"/>
                    <a:pt x="134" y="910"/>
                    <a:pt x="154" y="910"/>
                  </a:cubicBezTo>
                  <a:cubicBezTo>
                    <a:pt x="175" y="910"/>
                    <a:pt x="200" y="901"/>
                    <a:pt x="234" y="885"/>
                  </a:cubicBezTo>
                  <a:lnTo>
                    <a:pt x="300" y="851"/>
                  </a:lnTo>
                  <a:lnTo>
                    <a:pt x="300" y="1685"/>
                  </a:lnTo>
                  <a:lnTo>
                    <a:pt x="167" y="1752"/>
                  </a:lnTo>
                  <a:cubicBezTo>
                    <a:pt x="100" y="1785"/>
                    <a:pt x="67" y="1819"/>
                    <a:pt x="33" y="1885"/>
                  </a:cubicBezTo>
                  <a:cubicBezTo>
                    <a:pt x="33" y="1919"/>
                    <a:pt x="0" y="1952"/>
                    <a:pt x="0" y="2019"/>
                  </a:cubicBezTo>
                  <a:cubicBezTo>
                    <a:pt x="0" y="2052"/>
                    <a:pt x="33" y="2086"/>
                    <a:pt x="33" y="2119"/>
                  </a:cubicBezTo>
                  <a:cubicBezTo>
                    <a:pt x="50" y="2136"/>
                    <a:pt x="67" y="2144"/>
                    <a:pt x="88" y="2144"/>
                  </a:cubicBezTo>
                  <a:cubicBezTo>
                    <a:pt x="109" y="2144"/>
                    <a:pt x="134" y="2136"/>
                    <a:pt x="167" y="2119"/>
                  </a:cubicBezTo>
                  <a:lnTo>
                    <a:pt x="834" y="1719"/>
                  </a:lnTo>
                  <a:cubicBezTo>
                    <a:pt x="901" y="1685"/>
                    <a:pt x="934" y="1652"/>
                    <a:pt x="967" y="1585"/>
                  </a:cubicBezTo>
                  <a:cubicBezTo>
                    <a:pt x="1001" y="1552"/>
                    <a:pt x="1001" y="1519"/>
                    <a:pt x="1001" y="1452"/>
                  </a:cubicBezTo>
                  <a:cubicBezTo>
                    <a:pt x="1001" y="1418"/>
                    <a:pt x="1001" y="1385"/>
                    <a:pt x="967" y="1352"/>
                  </a:cubicBezTo>
                  <a:cubicBezTo>
                    <a:pt x="951" y="1335"/>
                    <a:pt x="934" y="1327"/>
                    <a:pt x="913" y="1327"/>
                  </a:cubicBezTo>
                  <a:cubicBezTo>
                    <a:pt x="892" y="1327"/>
                    <a:pt x="867" y="1335"/>
                    <a:pt x="834" y="1352"/>
                  </a:cubicBezTo>
                  <a:lnTo>
                    <a:pt x="534" y="1519"/>
                  </a:lnTo>
                  <a:lnTo>
                    <a:pt x="534" y="1018"/>
                  </a:lnTo>
                  <a:cubicBezTo>
                    <a:pt x="601" y="818"/>
                    <a:pt x="701" y="685"/>
                    <a:pt x="767" y="585"/>
                  </a:cubicBezTo>
                  <a:cubicBezTo>
                    <a:pt x="801" y="518"/>
                    <a:pt x="834" y="451"/>
                    <a:pt x="901" y="418"/>
                  </a:cubicBezTo>
                  <a:cubicBezTo>
                    <a:pt x="917" y="401"/>
                    <a:pt x="934" y="393"/>
                    <a:pt x="947" y="393"/>
                  </a:cubicBezTo>
                  <a:cubicBezTo>
                    <a:pt x="959" y="393"/>
                    <a:pt x="967" y="401"/>
                    <a:pt x="967" y="418"/>
                  </a:cubicBezTo>
                  <a:lnTo>
                    <a:pt x="1068" y="418"/>
                  </a:lnTo>
                  <a:cubicBezTo>
                    <a:pt x="1101" y="384"/>
                    <a:pt x="1134" y="351"/>
                    <a:pt x="1168" y="318"/>
                  </a:cubicBezTo>
                  <a:cubicBezTo>
                    <a:pt x="1168" y="251"/>
                    <a:pt x="1201" y="218"/>
                    <a:pt x="1201" y="151"/>
                  </a:cubicBezTo>
                  <a:cubicBezTo>
                    <a:pt x="1201" y="118"/>
                    <a:pt x="1168" y="51"/>
                    <a:pt x="1134" y="51"/>
                  </a:cubicBezTo>
                  <a:cubicBezTo>
                    <a:pt x="1101" y="17"/>
                    <a:pt x="1059" y="1"/>
                    <a:pt x="10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4"/>
            <p:cNvSpPr/>
            <p:nvPr/>
          </p:nvSpPr>
          <p:spPr>
            <a:xfrm>
              <a:off x="2722125" y="2365475"/>
              <a:ext cx="27525" cy="62350"/>
            </a:xfrm>
            <a:custGeom>
              <a:rect b="b" l="l" r="r" t="t"/>
              <a:pathLst>
                <a:path extrusionOk="0" h="2494" w="1101">
                  <a:moveTo>
                    <a:pt x="634" y="0"/>
                  </a:moveTo>
                  <a:lnTo>
                    <a:pt x="367" y="134"/>
                  </a:lnTo>
                  <a:lnTo>
                    <a:pt x="367" y="501"/>
                  </a:lnTo>
                  <a:lnTo>
                    <a:pt x="634" y="367"/>
                  </a:lnTo>
                  <a:lnTo>
                    <a:pt x="634" y="0"/>
                  </a:lnTo>
                  <a:close/>
                  <a:moveTo>
                    <a:pt x="667" y="634"/>
                  </a:moveTo>
                  <a:lnTo>
                    <a:pt x="267" y="868"/>
                  </a:lnTo>
                  <a:cubicBezTo>
                    <a:pt x="200" y="868"/>
                    <a:pt x="167" y="934"/>
                    <a:pt x="134" y="968"/>
                  </a:cubicBezTo>
                  <a:cubicBezTo>
                    <a:pt x="100" y="1001"/>
                    <a:pt x="100" y="1068"/>
                    <a:pt x="100" y="1134"/>
                  </a:cubicBezTo>
                  <a:cubicBezTo>
                    <a:pt x="100" y="1168"/>
                    <a:pt x="100" y="1201"/>
                    <a:pt x="134" y="1234"/>
                  </a:cubicBezTo>
                  <a:cubicBezTo>
                    <a:pt x="150" y="1251"/>
                    <a:pt x="167" y="1259"/>
                    <a:pt x="188" y="1259"/>
                  </a:cubicBezTo>
                  <a:cubicBezTo>
                    <a:pt x="209" y="1259"/>
                    <a:pt x="234" y="1251"/>
                    <a:pt x="267" y="1234"/>
                  </a:cubicBezTo>
                  <a:lnTo>
                    <a:pt x="434" y="1101"/>
                  </a:lnTo>
                  <a:lnTo>
                    <a:pt x="434" y="1935"/>
                  </a:lnTo>
                  <a:lnTo>
                    <a:pt x="167" y="2102"/>
                  </a:lnTo>
                  <a:cubicBezTo>
                    <a:pt x="100" y="2135"/>
                    <a:pt x="67" y="2168"/>
                    <a:pt x="67" y="2235"/>
                  </a:cubicBezTo>
                  <a:cubicBezTo>
                    <a:pt x="33" y="2269"/>
                    <a:pt x="0" y="2302"/>
                    <a:pt x="0" y="2369"/>
                  </a:cubicBezTo>
                  <a:cubicBezTo>
                    <a:pt x="0" y="2435"/>
                    <a:pt x="33" y="2435"/>
                    <a:pt x="67" y="2469"/>
                  </a:cubicBezTo>
                  <a:cubicBezTo>
                    <a:pt x="67" y="2485"/>
                    <a:pt x="75" y="2494"/>
                    <a:pt x="92" y="2494"/>
                  </a:cubicBezTo>
                  <a:cubicBezTo>
                    <a:pt x="109" y="2494"/>
                    <a:pt x="134" y="2485"/>
                    <a:pt x="167" y="2469"/>
                  </a:cubicBezTo>
                  <a:lnTo>
                    <a:pt x="934" y="2002"/>
                  </a:lnTo>
                  <a:cubicBezTo>
                    <a:pt x="1001" y="2002"/>
                    <a:pt x="1034" y="1935"/>
                    <a:pt x="1068" y="1902"/>
                  </a:cubicBezTo>
                  <a:cubicBezTo>
                    <a:pt x="1068" y="1868"/>
                    <a:pt x="1101" y="1802"/>
                    <a:pt x="1101" y="1768"/>
                  </a:cubicBezTo>
                  <a:cubicBezTo>
                    <a:pt x="1101" y="1701"/>
                    <a:pt x="1068" y="1668"/>
                    <a:pt x="1068" y="1635"/>
                  </a:cubicBezTo>
                  <a:cubicBezTo>
                    <a:pt x="1034" y="1635"/>
                    <a:pt x="1001" y="1635"/>
                    <a:pt x="934" y="1668"/>
                  </a:cubicBezTo>
                  <a:lnTo>
                    <a:pt x="667" y="1835"/>
                  </a:lnTo>
                  <a:lnTo>
                    <a:pt x="667"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4"/>
            <p:cNvSpPr/>
            <p:nvPr/>
          </p:nvSpPr>
          <p:spPr>
            <a:xfrm>
              <a:off x="2757150" y="2351300"/>
              <a:ext cx="30025" cy="51375"/>
            </a:xfrm>
            <a:custGeom>
              <a:rect b="b" l="l" r="r" t="t"/>
              <a:pathLst>
                <a:path extrusionOk="0" h="2055" w="1201">
                  <a:moveTo>
                    <a:pt x="367" y="0"/>
                  </a:moveTo>
                  <a:cubicBezTo>
                    <a:pt x="334" y="34"/>
                    <a:pt x="300" y="67"/>
                    <a:pt x="300" y="134"/>
                  </a:cubicBezTo>
                  <a:cubicBezTo>
                    <a:pt x="267" y="167"/>
                    <a:pt x="267" y="234"/>
                    <a:pt x="267" y="300"/>
                  </a:cubicBezTo>
                  <a:lnTo>
                    <a:pt x="267" y="601"/>
                  </a:lnTo>
                  <a:lnTo>
                    <a:pt x="167" y="634"/>
                  </a:lnTo>
                  <a:cubicBezTo>
                    <a:pt x="134" y="667"/>
                    <a:pt x="67" y="701"/>
                    <a:pt x="67" y="767"/>
                  </a:cubicBezTo>
                  <a:cubicBezTo>
                    <a:pt x="33" y="801"/>
                    <a:pt x="33" y="867"/>
                    <a:pt x="33" y="901"/>
                  </a:cubicBezTo>
                  <a:cubicBezTo>
                    <a:pt x="0" y="934"/>
                    <a:pt x="33" y="1001"/>
                    <a:pt x="67" y="1001"/>
                  </a:cubicBezTo>
                  <a:cubicBezTo>
                    <a:pt x="67" y="1029"/>
                    <a:pt x="73" y="1039"/>
                    <a:pt x="85" y="1039"/>
                  </a:cubicBezTo>
                  <a:cubicBezTo>
                    <a:pt x="101" y="1039"/>
                    <a:pt x="128" y="1020"/>
                    <a:pt x="167" y="1001"/>
                  </a:cubicBezTo>
                  <a:lnTo>
                    <a:pt x="267" y="968"/>
                  </a:lnTo>
                  <a:lnTo>
                    <a:pt x="267" y="1735"/>
                  </a:lnTo>
                  <a:cubicBezTo>
                    <a:pt x="234" y="1835"/>
                    <a:pt x="267" y="1935"/>
                    <a:pt x="367" y="2035"/>
                  </a:cubicBezTo>
                  <a:cubicBezTo>
                    <a:pt x="391" y="2047"/>
                    <a:pt x="420" y="2055"/>
                    <a:pt x="454" y="2055"/>
                  </a:cubicBezTo>
                  <a:cubicBezTo>
                    <a:pt x="511" y="2055"/>
                    <a:pt x="583" y="2032"/>
                    <a:pt x="667" y="1968"/>
                  </a:cubicBezTo>
                  <a:cubicBezTo>
                    <a:pt x="767" y="1902"/>
                    <a:pt x="867" y="1835"/>
                    <a:pt x="934" y="1768"/>
                  </a:cubicBezTo>
                  <a:cubicBezTo>
                    <a:pt x="1034" y="1668"/>
                    <a:pt x="1101" y="1568"/>
                    <a:pt x="1168" y="1468"/>
                  </a:cubicBezTo>
                  <a:cubicBezTo>
                    <a:pt x="1168" y="1435"/>
                    <a:pt x="1201" y="1401"/>
                    <a:pt x="1201" y="1334"/>
                  </a:cubicBezTo>
                  <a:cubicBezTo>
                    <a:pt x="1201" y="1301"/>
                    <a:pt x="1168" y="1268"/>
                    <a:pt x="1168" y="1234"/>
                  </a:cubicBezTo>
                  <a:lnTo>
                    <a:pt x="1068" y="1234"/>
                  </a:lnTo>
                  <a:cubicBezTo>
                    <a:pt x="1034" y="1268"/>
                    <a:pt x="1001" y="1301"/>
                    <a:pt x="1001" y="1334"/>
                  </a:cubicBezTo>
                  <a:cubicBezTo>
                    <a:pt x="901" y="1468"/>
                    <a:pt x="801" y="1568"/>
                    <a:pt x="667" y="1635"/>
                  </a:cubicBezTo>
                  <a:cubicBezTo>
                    <a:pt x="620" y="1658"/>
                    <a:pt x="573" y="1682"/>
                    <a:pt x="538" y="1682"/>
                  </a:cubicBezTo>
                  <a:cubicBezTo>
                    <a:pt x="523" y="1682"/>
                    <a:pt x="510" y="1678"/>
                    <a:pt x="500" y="1668"/>
                  </a:cubicBezTo>
                  <a:cubicBezTo>
                    <a:pt x="467" y="1668"/>
                    <a:pt x="467" y="1635"/>
                    <a:pt x="467" y="1535"/>
                  </a:cubicBezTo>
                  <a:lnTo>
                    <a:pt x="467" y="834"/>
                  </a:lnTo>
                  <a:lnTo>
                    <a:pt x="901" y="601"/>
                  </a:lnTo>
                  <a:cubicBezTo>
                    <a:pt x="934" y="601"/>
                    <a:pt x="1001" y="534"/>
                    <a:pt x="1001" y="501"/>
                  </a:cubicBezTo>
                  <a:cubicBezTo>
                    <a:pt x="1034" y="467"/>
                    <a:pt x="1034" y="400"/>
                    <a:pt x="1034" y="334"/>
                  </a:cubicBezTo>
                  <a:cubicBezTo>
                    <a:pt x="1068" y="300"/>
                    <a:pt x="1034" y="267"/>
                    <a:pt x="1001" y="234"/>
                  </a:cubicBezTo>
                  <a:cubicBezTo>
                    <a:pt x="1001" y="217"/>
                    <a:pt x="984" y="209"/>
                    <a:pt x="963" y="209"/>
                  </a:cubicBezTo>
                  <a:cubicBezTo>
                    <a:pt x="942" y="209"/>
                    <a:pt x="917" y="217"/>
                    <a:pt x="901" y="234"/>
                  </a:cubicBezTo>
                  <a:lnTo>
                    <a:pt x="467" y="501"/>
                  </a:lnTo>
                  <a:lnTo>
                    <a:pt x="467" y="167"/>
                  </a:lnTo>
                  <a:cubicBezTo>
                    <a:pt x="500" y="134"/>
                    <a:pt x="467" y="67"/>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4"/>
            <p:cNvSpPr/>
            <p:nvPr/>
          </p:nvSpPr>
          <p:spPr>
            <a:xfrm>
              <a:off x="2788825" y="2335450"/>
              <a:ext cx="31725" cy="72375"/>
            </a:xfrm>
            <a:custGeom>
              <a:rect b="b" l="l" r="r" t="t"/>
              <a:pathLst>
                <a:path extrusionOk="0" h="2895" w="1269">
                  <a:moveTo>
                    <a:pt x="1235" y="0"/>
                  </a:moveTo>
                  <a:cubicBezTo>
                    <a:pt x="1202" y="0"/>
                    <a:pt x="1168" y="0"/>
                    <a:pt x="1101" y="34"/>
                  </a:cubicBezTo>
                  <a:lnTo>
                    <a:pt x="901" y="167"/>
                  </a:lnTo>
                  <a:cubicBezTo>
                    <a:pt x="868" y="167"/>
                    <a:pt x="801" y="234"/>
                    <a:pt x="801" y="267"/>
                  </a:cubicBezTo>
                  <a:cubicBezTo>
                    <a:pt x="768" y="301"/>
                    <a:pt x="735" y="367"/>
                    <a:pt x="735" y="401"/>
                  </a:cubicBezTo>
                  <a:cubicBezTo>
                    <a:pt x="735" y="467"/>
                    <a:pt x="768" y="501"/>
                    <a:pt x="801" y="534"/>
                  </a:cubicBezTo>
                  <a:cubicBezTo>
                    <a:pt x="801" y="545"/>
                    <a:pt x="805" y="549"/>
                    <a:pt x="812" y="549"/>
                  </a:cubicBezTo>
                  <a:cubicBezTo>
                    <a:pt x="827" y="549"/>
                    <a:pt x="857" y="534"/>
                    <a:pt x="901" y="534"/>
                  </a:cubicBezTo>
                  <a:lnTo>
                    <a:pt x="634" y="1468"/>
                  </a:lnTo>
                  <a:lnTo>
                    <a:pt x="368" y="834"/>
                  </a:lnTo>
                  <a:cubicBezTo>
                    <a:pt x="401" y="801"/>
                    <a:pt x="434" y="768"/>
                    <a:pt x="468" y="701"/>
                  </a:cubicBezTo>
                  <a:cubicBezTo>
                    <a:pt x="501" y="668"/>
                    <a:pt x="501" y="634"/>
                    <a:pt x="501" y="567"/>
                  </a:cubicBezTo>
                  <a:cubicBezTo>
                    <a:pt x="501" y="534"/>
                    <a:pt x="501" y="501"/>
                    <a:pt x="468" y="467"/>
                  </a:cubicBezTo>
                  <a:cubicBezTo>
                    <a:pt x="451" y="451"/>
                    <a:pt x="434" y="442"/>
                    <a:pt x="418" y="442"/>
                  </a:cubicBezTo>
                  <a:cubicBezTo>
                    <a:pt x="401" y="442"/>
                    <a:pt x="384" y="451"/>
                    <a:pt x="368" y="467"/>
                  </a:cubicBezTo>
                  <a:lnTo>
                    <a:pt x="134" y="567"/>
                  </a:lnTo>
                  <a:cubicBezTo>
                    <a:pt x="101" y="601"/>
                    <a:pt x="67" y="634"/>
                    <a:pt x="34" y="701"/>
                  </a:cubicBezTo>
                  <a:cubicBezTo>
                    <a:pt x="1" y="734"/>
                    <a:pt x="1" y="801"/>
                    <a:pt x="1" y="834"/>
                  </a:cubicBezTo>
                  <a:cubicBezTo>
                    <a:pt x="1" y="868"/>
                    <a:pt x="1" y="934"/>
                    <a:pt x="34" y="934"/>
                  </a:cubicBezTo>
                  <a:cubicBezTo>
                    <a:pt x="34" y="951"/>
                    <a:pt x="42" y="959"/>
                    <a:pt x="55" y="959"/>
                  </a:cubicBezTo>
                  <a:cubicBezTo>
                    <a:pt x="67" y="959"/>
                    <a:pt x="84" y="951"/>
                    <a:pt x="101" y="934"/>
                  </a:cubicBezTo>
                  <a:lnTo>
                    <a:pt x="534" y="1902"/>
                  </a:lnTo>
                  <a:lnTo>
                    <a:pt x="368" y="2369"/>
                  </a:lnTo>
                  <a:lnTo>
                    <a:pt x="134" y="2502"/>
                  </a:lnTo>
                  <a:cubicBezTo>
                    <a:pt x="101" y="2536"/>
                    <a:pt x="67" y="2569"/>
                    <a:pt x="34" y="2636"/>
                  </a:cubicBezTo>
                  <a:cubicBezTo>
                    <a:pt x="1" y="2669"/>
                    <a:pt x="1" y="2736"/>
                    <a:pt x="1" y="2769"/>
                  </a:cubicBezTo>
                  <a:cubicBezTo>
                    <a:pt x="1" y="2802"/>
                    <a:pt x="1" y="2869"/>
                    <a:pt x="34" y="2869"/>
                  </a:cubicBezTo>
                  <a:cubicBezTo>
                    <a:pt x="51" y="2886"/>
                    <a:pt x="67" y="2894"/>
                    <a:pt x="84" y="2894"/>
                  </a:cubicBezTo>
                  <a:cubicBezTo>
                    <a:pt x="101" y="2894"/>
                    <a:pt x="117" y="2886"/>
                    <a:pt x="134" y="2869"/>
                  </a:cubicBezTo>
                  <a:lnTo>
                    <a:pt x="634" y="2569"/>
                  </a:lnTo>
                  <a:cubicBezTo>
                    <a:pt x="701" y="2536"/>
                    <a:pt x="735" y="2502"/>
                    <a:pt x="768" y="2469"/>
                  </a:cubicBezTo>
                  <a:cubicBezTo>
                    <a:pt x="768" y="2402"/>
                    <a:pt x="801" y="2369"/>
                    <a:pt x="801" y="2302"/>
                  </a:cubicBezTo>
                  <a:cubicBezTo>
                    <a:pt x="801" y="2235"/>
                    <a:pt x="768" y="2202"/>
                    <a:pt x="735" y="2202"/>
                  </a:cubicBezTo>
                  <a:cubicBezTo>
                    <a:pt x="735" y="2202"/>
                    <a:pt x="701" y="2202"/>
                    <a:pt x="634" y="2235"/>
                  </a:cubicBezTo>
                  <a:lnTo>
                    <a:pt x="1135" y="367"/>
                  </a:lnTo>
                  <a:cubicBezTo>
                    <a:pt x="1202" y="334"/>
                    <a:pt x="1202" y="301"/>
                    <a:pt x="1235" y="267"/>
                  </a:cubicBezTo>
                  <a:cubicBezTo>
                    <a:pt x="1268" y="201"/>
                    <a:pt x="1268" y="167"/>
                    <a:pt x="1268" y="134"/>
                  </a:cubicBezTo>
                  <a:cubicBezTo>
                    <a:pt x="1268" y="67"/>
                    <a:pt x="1268" y="34"/>
                    <a:pt x="12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4"/>
            <p:cNvSpPr/>
            <p:nvPr/>
          </p:nvSpPr>
          <p:spPr>
            <a:xfrm>
              <a:off x="2824700" y="2318775"/>
              <a:ext cx="32525" cy="49850"/>
            </a:xfrm>
            <a:custGeom>
              <a:rect b="b" l="l" r="r" t="t"/>
              <a:pathLst>
                <a:path extrusionOk="0" h="1994" w="1301">
                  <a:moveTo>
                    <a:pt x="133" y="0"/>
                  </a:moveTo>
                  <a:cubicBezTo>
                    <a:pt x="100" y="34"/>
                    <a:pt x="67" y="67"/>
                    <a:pt x="33" y="100"/>
                  </a:cubicBezTo>
                  <a:cubicBezTo>
                    <a:pt x="33" y="167"/>
                    <a:pt x="0" y="200"/>
                    <a:pt x="0" y="267"/>
                  </a:cubicBezTo>
                  <a:cubicBezTo>
                    <a:pt x="0" y="300"/>
                    <a:pt x="0" y="300"/>
                    <a:pt x="33" y="334"/>
                  </a:cubicBezTo>
                  <a:cubicBezTo>
                    <a:pt x="33" y="367"/>
                    <a:pt x="67" y="367"/>
                    <a:pt x="100" y="401"/>
                  </a:cubicBezTo>
                  <a:lnTo>
                    <a:pt x="834" y="601"/>
                  </a:lnTo>
                  <a:lnTo>
                    <a:pt x="100" y="1635"/>
                  </a:lnTo>
                  <a:cubicBezTo>
                    <a:pt x="67" y="1668"/>
                    <a:pt x="33" y="1735"/>
                    <a:pt x="33" y="1768"/>
                  </a:cubicBezTo>
                  <a:cubicBezTo>
                    <a:pt x="0" y="1802"/>
                    <a:pt x="0" y="1835"/>
                    <a:pt x="0" y="1868"/>
                  </a:cubicBezTo>
                  <a:cubicBezTo>
                    <a:pt x="0" y="1902"/>
                    <a:pt x="0" y="1935"/>
                    <a:pt x="33" y="1968"/>
                  </a:cubicBezTo>
                  <a:cubicBezTo>
                    <a:pt x="50" y="1985"/>
                    <a:pt x="67" y="1993"/>
                    <a:pt x="83" y="1993"/>
                  </a:cubicBezTo>
                  <a:cubicBezTo>
                    <a:pt x="100" y="1993"/>
                    <a:pt x="117" y="1985"/>
                    <a:pt x="133" y="1968"/>
                  </a:cubicBezTo>
                  <a:cubicBezTo>
                    <a:pt x="167" y="1968"/>
                    <a:pt x="200" y="1935"/>
                    <a:pt x="200" y="1868"/>
                  </a:cubicBezTo>
                  <a:lnTo>
                    <a:pt x="1301" y="300"/>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4"/>
            <p:cNvSpPr/>
            <p:nvPr/>
          </p:nvSpPr>
          <p:spPr>
            <a:xfrm>
              <a:off x="1857325" y="2966100"/>
              <a:ext cx="32550" cy="49850"/>
            </a:xfrm>
            <a:custGeom>
              <a:rect b="b" l="l" r="r" t="t"/>
              <a:pathLst>
                <a:path extrusionOk="0" h="1994" w="1302">
                  <a:moveTo>
                    <a:pt x="1247" y="1"/>
                  </a:moveTo>
                  <a:cubicBezTo>
                    <a:pt x="1235" y="1"/>
                    <a:pt x="1218" y="9"/>
                    <a:pt x="1202" y="26"/>
                  </a:cubicBezTo>
                  <a:cubicBezTo>
                    <a:pt x="1168" y="59"/>
                    <a:pt x="1135" y="93"/>
                    <a:pt x="1102" y="126"/>
                  </a:cubicBezTo>
                  <a:lnTo>
                    <a:pt x="1" y="1694"/>
                  </a:lnTo>
                  <a:lnTo>
                    <a:pt x="1102" y="1994"/>
                  </a:lnTo>
                  <a:lnTo>
                    <a:pt x="1202" y="1994"/>
                  </a:lnTo>
                  <a:cubicBezTo>
                    <a:pt x="1235" y="1961"/>
                    <a:pt x="1268" y="1927"/>
                    <a:pt x="1268" y="1894"/>
                  </a:cubicBezTo>
                  <a:cubicBezTo>
                    <a:pt x="1302" y="1827"/>
                    <a:pt x="1302" y="1794"/>
                    <a:pt x="1302" y="1727"/>
                  </a:cubicBezTo>
                  <a:cubicBezTo>
                    <a:pt x="1302" y="1694"/>
                    <a:pt x="1302" y="1694"/>
                    <a:pt x="1302" y="1660"/>
                  </a:cubicBezTo>
                  <a:cubicBezTo>
                    <a:pt x="1268" y="1627"/>
                    <a:pt x="1235" y="1627"/>
                    <a:pt x="1235" y="1627"/>
                  </a:cubicBezTo>
                  <a:lnTo>
                    <a:pt x="501" y="1427"/>
                  </a:lnTo>
                  <a:lnTo>
                    <a:pt x="1235" y="359"/>
                  </a:lnTo>
                  <a:cubicBezTo>
                    <a:pt x="1235" y="326"/>
                    <a:pt x="1268" y="293"/>
                    <a:pt x="1302" y="226"/>
                  </a:cubicBezTo>
                  <a:cubicBezTo>
                    <a:pt x="1302" y="193"/>
                    <a:pt x="1302" y="159"/>
                    <a:pt x="1302" y="126"/>
                  </a:cubicBezTo>
                  <a:cubicBezTo>
                    <a:pt x="1302" y="93"/>
                    <a:pt x="1302" y="59"/>
                    <a:pt x="1268" y="26"/>
                  </a:cubicBezTo>
                  <a:cubicBezTo>
                    <a:pt x="1268" y="9"/>
                    <a:pt x="1260" y="1"/>
                    <a:pt x="1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4"/>
            <p:cNvSpPr/>
            <p:nvPr/>
          </p:nvSpPr>
          <p:spPr>
            <a:xfrm>
              <a:off x="1897350" y="2935250"/>
              <a:ext cx="25050" cy="83200"/>
            </a:xfrm>
            <a:custGeom>
              <a:rect b="b" l="l" r="r" t="t"/>
              <a:pathLst>
                <a:path extrusionOk="0" h="3328" w="1002">
                  <a:moveTo>
                    <a:pt x="922" y="1"/>
                  </a:moveTo>
                  <a:cubicBezTo>
                    <a:pt x="910" y="1"/>
                    <a:pt x="902" y="9"/>
                    <a:pt x="902" y="26"/>
                  </a:cubicBezTo>
                  <a:cubicBezTo>
                    <a:pt x="868" y="59"/>
                    <a:pt x="835" y="59"/>
                    <a:pt x="801" y="92"/>
                  </a:cubicBezTo>
                  <a:cubicBezTo>
                    <a:pt x="801" y="159"/>
                    <a:pt x="768" y="192"/>
                    <a:pt x="768" y="259"/>
                  </a:cubicBezTo>
                  <a:lnTo>
                    <a:pt x="34" y="3094"/>
                  </a:lnTo>
                  <a:cubicBezTo>
                    <a:pt x="34" y="3128"/>
                    <a:pt x="1" y="3161"/>
                    <a:pt x="1" y="3228"/>
                  </a:cubicBezTo>
                  <a:cubicBezTo>
                    <a:pt x="1" y="3261"/>
                    <a:pt x="34" y="3295"/>
                    <a:pt x="34" y="3328"/>
                  </a:cubicBezTo>
                  <a:lnTo>
                    <a:pt x="134" y="3328"/>
                  </a:lnTo>
                  <a:cubicBezTo>
                    <a:pt x="168" y="3295"/>
                    <a:pt x="168" y="3295"/>
                    <a:pt x="201" y="3261"/>
                  </a:cubicBezTo>
                  <a:cubicBezTo>
                    <a:pt x="201" y="3195"/>
                    <a:pt x="234" y="3161"/>
                    <a:pt x="234" y="3094"/>
                  </a:cubicBezTo>
                  <a:lnTo>
                    <a:pt x="968" y="259"/>
                  </a:lnTo>
                  <a:cubicBezTo>
                    <a:pt x="1002" y="226"/>
                    <a:pt x="1002" y="159"/>
                    <a:pt x="1002" y="126"/>
                  </a:cubicBezTo>
                  <a:cubicBezTo>
                    <a:pt x="1002" y="92"/>
                    <a:pt x="1002" y="59"/>
                    <a:pt x="968" y="26"/>
                  </a:cubicBezTo>
                  <a:cubicBezTo>
                    <a:pt x="952" y="9"/>
                    <a:pt x="935" y="1"/>
                    <a:pt x="9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4"/>
            <p:cNvSpPr/>
            <p:nvPr/>
          </p:nvSpPr>
          <p:spPr>
            <a:xfrm>
              <a:off x="1928225" y="2937550"/>
              <a:ext cx="31700" cy="50050"/>
            </a:xfrm>
            <a:custGeom>
              <a:rect b="b" l="l" r="r" t="t"/>
              <a:pathLst>
                <a:path extrusionOk="0" h="2002" w="1268">
                  <a:moveTo>
                    <a:pt x="1134" y="0"/>
                  </a:moveTo>
                  <a:lnTo>
                    <a:pt x="834" y="200"/>
                  </a:lnTo>
                  <a:cubicBezTo>
                    <a:pt x="801" y="200"/>
                    <a:pt x="734" y="234"/>
                    <a:pt x="734" y="301"/>
                  </a:cubicBezTo>
                  <a:cubicBezTo>
                    <a:pt x="701" y="334"/>
                    <a:pt x="701" y="401"/>
                    <a:pt x="701" y="434"/>
                  </a:cubicBezTo>
                  <a:cubicBezTo>
                    <a:pt x="667" y="467"/>
                    <a:pt x="701" y="534"/>
                    <a:pt x="734" y="567"/>
                  </a:cubicBezTo>
                  <a:cubicBezTo>
                    <a:pt x="734" y="567"/>
                    <a:pt x="767" y="567"/>
                    <a:pt x="834" y="534"/>
                  </a:cubicBezTo>
                  <a:lnTo>
                    <a:pt x="934" y="501"/>
                  </a:lnTo>
                  <a:lnTo>
                    <a:pt x="934" y="1201"/>
                  </a:lnTo>
                  <a:cubicBezTo>
                    <a:pt x="867" y="1301"/>
                    <a:pt x="801" y="1368"/>
                    <a:pt x="734" y="1468"/>
                  </a:cubicBezTo>
                  <a:cubicBezTo>
                    <a:pt x="667" y="1501"/>
                    <a:pt x="634" y="1568"/>
                    <a:pt x="567" y="1601"/>
                  </a:cubicBezTo>
                  <a:lnTo>
                    <a:pt x="467" y="1601"/>
                  </a:lnTo>
                  <a:cubicBezTo>
                    <a:pt x="434" y="1535"/>
                    <a:pt x="434" y="1501"/>
                    <a:pt x="434" y="1435"/>
                  </a:cubicBezTo>
                  <a:lnTo>
                    <a:pt x="434" y="401"/>
                  </a:lnTo>
                  <a:lnTo>
                    <a:pt x="167" y="567"/>
                  </a:lnTo>
                  <a:cubicBezTo>
                    <a:pt x="134" y="567"/>
                    <a:pt x="67" y="634"/>
                    <a:pt x="67" y="667"/>
                  </a:cubicBezTo>
                  <a:cubicBezTo>
                    <a:pt x="33" y="701"/>
                    <a:pt x="33" y="768"/>
                    <a:pt x="33" y="834"/>
                  </a:cubicBezTo>
                  <a:cubicBezTo>
                    <a:pt x="0" y="868"/>
                    <a:pt x="33" y="901"/>
                    <a:pt x="67" y="934"/>
                  </a:cubicBezTo>
                  <a:cubicBezTo>
                    <a:pt x="67" y="951"/>
                    <a:pt x="75" y="959"/>
                    <a:pt x="92" y="959"/>
                  </a:cubicBezTo>
                  <a:cubicBezTo>
                    <a:pt x="108" y="959"/>
                    <a:pt x="134" y="951"/>
                    <a:pt x="167" y="934"/>
                  </a:cubicBezTo>
                  <a:lnTo>
                    <a:pt x="200" y="901"/>
                  </a:lnTo>
                  <a:lnTo>
                    <a:pt x="200" y="1635"/>
                  </a:lnTo>
                  <a:cubicBezTo>
                    <a:pt x="200" y="1735"/>
                    <a:pt x="200" y="1802"/>
                    <a:pt x="234" y="1868"/>
                  </a:cubicBezTo>
                  <a:cubicBezTo>
                    <a:pt x="267" y="1935"/>
                    <a:pt x="300" y="1968"/>
                    <a:pt x="367" y="2002"/>
                  </a:cubicBezTo>
                  <a:cubicBezTo>
                    <a:pt x="434" y="2002"/>
                    <a:pt x="500" y="1968"/>
                    <a:pt x="567" y="1935"/>
                  </a:cubicBezTo>
                  <a:cubicBezTo>
                    <a:pt x="634" y="1902"/>
                    <a:pt x="667" y="1868"/>
                    <a:pt x="734" y="1802"/>
                  </a:cubicBezTo>
                  <a:cubicBezTo>
                    <a:pt x="801" y="1735"/>
                    <a:pt x="867" y="1668"/>
                    <a:pt x="934" y="1601"/>
                  </a:cubicBezTo>
                  <a:lnTo>
                    <a:pt x="934" y="1702"/>
                  </a:lnTo>
                  <a:lnTo>
                    <a:pt x="1134" y="1568"/>
                  </a:lnTo>
                  <a:cubicBezTo>
                    <a:pt x="1168" y="1535"/>
                    <a:pt x="1201" y="1501"/>
                    <a:pt x="1234" y="1435"/>
                  </a:cubicBezTo>
                  <a:cubicBezTo>
                    <a:pt x="1268" y="1401"/>
                    <a:pt x="1268" y="1335"/>
                    <a:pt x="1268" y="1301"/>
                  </a:cubicBezTo>
                  <a:cubicBezTo>
                    <a:pt x="1268" y="1268"/>
                    <a:pt x="1268" y="1235"/>
                    <a:pt x="1234" y="1201"/>
                  </a:cubicBezTo>
                  <a:cubicBezTo>
                    <a:pt x="1218" y="1184"/>
                    <a:pt x="1201" y="1176"/>
                    <a:pt x="1184" y="1176"/>
                  </a:cubicBezTo>
                  <a:cubicBezTo>
                    <a:pt x="1168" y="1176"/>
                    <a:pt x="1151"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4"/>
            <p:cNvSpPr/>
            <p:nvPr/>
          </p:nvSpPr>
          <p:spPr>
            <a:xfrm>
              <a:off x="1964900" y="2917750"/>
              <a:ext cx="30050" cy="53800"/>
            </a:xfrm>
            <a:custGeom>
              <a:rect b="b" l="l" r="r" t="t"/>
              <a:pathLst>
                <a:path extrusionOk="0" h="2152" w="1202">
                  <a:moveTo>
                    <a:pt x="1002" y="0"/>
                  </a:moveTo>
                  <a:cubicBezTo>
                    <a:pt x="968" y="0"/>
                    <a:pt x="935" y="8"/>
                    <a:pt x="901" y="25"/>
                  </a:cubicBezTo>
                  <a:cubicBezTo>
                    <a:pt x="835" y="58"/>
                    <a:pt x="801" y="125"/>
                    <a:pt x="735" y="159"/>
                  </a:cubicBezTo>
                  <a:cubicBezTo>
                    <a:pt x="668" y="292"/>
                    <a:pt x="601" y="392"/>
                    <a:pt x="535" y="492"/>
                  </a:cubicBezTo>
                  <a:lnTo>
                    <a:pt x="535" y="292"/>
                  </a:lnTo>
                  <a:lnTo>
                    <a:pt x="201" y="525"/>
                  </a:lnTo>
                  <a:cubicBezTo>
                    <a:pt x="168" y="559"/>
                    <a:pt x="134" y="592"/>
                    <a:pt x="101" y="659"/>
                  </a:cubicBezTo>
                  <a:cubicBezTo>
                    <a:pt x="68" y="692"/>
                    <a:pt x="68" y="726"/>
                    <a:pt x="68" y="792"/>
                  </a:cubicBezTo>
                  <a:cubicBezTo>
                    <a:pt x="68" y="826"/>
                    <a:pt x="68" y="859"/>
                    <a:pt x="101" y="892"/>
                  </a:cubicBezTo>
                  <a:cubicBezTo>
                    <a:pt x="118" y="909"/>
                    <a:pt x="134" y="917"/>
                    <a:pt x="151" y="917"/>
                  </a:cubicBezTo>
                  <a:cubicBezTo>
                    <a:pt x="168" y="917"/>
                    <a:pt x="184" y="909"/>
                    <a:pt x="201" y="892"/>
                  </a:cubicBezTo>
                  <a:lnTo>
                    <a:pt x="301" y="826"/>
                  </a:lnTo>
                  <a:lnTo>
                    <a:pt x="301" y="1660"/>
                  </a:lnTo>
                  <a:lnTo>
                    <a:pt x="168" y="1760"/>
                  </a:lnTo>
                  <a:cubicBezTo>
                    <a:pt x="101" y="1760"/>
                    <a:pt x="68" y="1826"/>
                    <a:pt x="34" y="1860"/>
                  </a:cubicBezTo>
                  <a:cubicBezTo>
                    <a:pt x="1" y="1893"/>
                    <a:pt x="1" y="1960"/>
                    <a:pt x="1" y="1993"/>
                  </a:cubicBezTo>
                  <a:cubicBezTo>
                    <a:pt x="1" y="2060"/>
                    <a:pt x="1" y="2093"/>
                    <a:pt x="34" y="2127"/>
                  </a:cubicBezTo>
                  <a:cubicBezTo>
                    <a:pt x="51" y="2143"/>
                    <a:pt x="68" y="2152"/>
                    <a:pt x="88" y="2152"/>
                  </a:cubicBezTo>
                  <a:cubicBezTo>
                    <a:pt x="109" y="2152"/>
                    <a:pt x="134" y="2143"/>
                    <a:pt x="168" y="2127"/>
                  </a:cubicBezTo>
                  <a:lnTo>
                    <a:pt x="835" y="1693"/>
                  </a:lnTo>
                  <a:cubicBezTo>
                    <a:pt x="901" y="1660"/>
                    <a:pt x="935" y="1626"/>
                    <a:pt x="968" y="1593"/>
                  </a:cubicBezTo>
                  <a:cubicBezTo>
                    <a:pt x="968" y="1526"/>
                    <a:pt x="1002" y="1493"/>
                    <a:pt x="1002" y="1426"/>
                  </a:cubicBezTo>
                  <a:cubicBezTo>
                    <a:pt x="1002" y="1393"/>
                    <a:pt x="968" y="1359"/>
                    <a:pt x="968" y="1326"/>
                  </a:cubicBezTo>
                  <a:cubicBezTo>
                    <a:pt x="951" y="1309"/>
                    <a:pt x="935" y="1301"/>
                    <a:pt x="914" y="1301"/>
                  </a:cubicBezTo>
                  <a:cubicBezTo>
                    <a:pt x="893" y="1301"/>
                    <a:pt x="868" y="1309"/>
                    <a:pt x="835" y="1326"/>
                  </a:cubicBezTo>
                  <a:lnTo>
                    <a:pt x="535" y="1526"/>
                  </a:lnTo>
                  <a:lnTo>
                    <a:pt x="535" y="992"/>
                  </a:lnTo>
                  <a:cubicBezTo>
                    <a:pt x="601" y="859"/>
                    <a:pt x="668" y="726"/>
                    <a:pt x="768" y="592"/>
                  </a:cubicBezTo>
                  <a:cubicBezTo>
                    <a:pt x="801" y="492"/>
                    <a:pt x="835" y="459"/>
                    <a:pt x="901" y="392"/>
                  </a:cubicBezTo>
                  <a:lnTo>
                    <a:pt x="968" y="392"/>
                  </a:lnTo>
                  <a:cubicBezTo>
                    <a:pt x="985" y="409"/>
                    <a:pt x="1002" y="417"/>
                    <a:pt x="1018" y="417"/>
                  </a:cubicBezTo>
                  <a:cubicBezTo>
                    <a:pt x="1035" y="417"/>
                    <a:pt x="1052" y="409"/>
                    <a:pt x="1068" y="392"/>
                  </a:cubicBezTo>
                  <a:cubicBezTo>
                    <a:pt x="1102" y="392"/>
                    <a:pt x="1135" y="359"/>
                    <a:pt x="1135" y="292"/>
                  </a:cubicBezTo>
                  <a:cubicBezTo>
                    <a:pt x="1168" y="259"/>
                    <a:pt x="1168" y="225"/>
                    <a:pt x="1168" y="159"/>
                  </a:cubicBezTo>
                  <a:cubicBezTo>
                    <a:pt x="1202" y="92"/>
                    <a:pt x="1168" y="58"/>
                    <a:pt x="1102" y="25"/>
                  </a:cubicBezTo>
                  <a:cubicBezTo>
                    <a:pt x="1068" y="8"/>
                    <a:pt x="1035" y="0"/>
                    <a:pt x="10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4"/>
            <p:cNvSpPr/>
            <p:nvPr/>
          </p:nvSpPr>
          <p:spPr>
            <a:xfrm>
              <a:off x="1999925" y="2885850"/>
              <a:ext cx="27550" cy="63400"/>
            </a:xfrm>
            <a:custGeom>
              <a:rect b="b" l="l" r="r" t="t"/>
              <a:pathLst>
                <a:path extrusionOk="0" h="2536" w="1102">
                  <a:moveTo>
                    <a:pt x="668" y="0"/>
                  </a:moveTo>
                  <a:lnTo>
                    <a:pt x="268" y="234"/>
                  </a:lnTo>
                  <a:cubicBezTo>
                    <a:pt x="201" y="267"/>
                    <a:pt x="168" y="300"/>
                    <a:pt x="134" y="334"/>
                  </a:cubicBezTo>
                  <a:cubicBezTo>
                    <a:pt x="101" y="400"/>
                    <a:pt x="101" y="434"/>
                    <a:pt x="101" y="501"/>
                  </a:cubicBezTo>
                  <a:cubicBezTo>
                    <a:pt x="101" y="534"/>
                    <a:pt x="101" y="567"/>
                    <a:pt x="134" y="601"/>
                  </a:cubicBezTo>
                  <a:cubicBezTo>
                    <a:pt x="151" y="617"/>
                    <a:pt x="168" y="626"/>
                    <a:pt x="188" y="626"/>
                  </a:cubicBezTo>
                  <a:cubicBezTo>
                    <a:pt x="209" y="626"/>
                    <a:pt x="234" y="617"/>
                    <a:pt x="268" y="601"/>
                  </a:cubicBezTo>
                  <a:lnTo>
                    <a:pt x="434" y="501"/>
                  </a:lnTo>
                  <a:lnTo>
                    <a:pt x="434" y="2002"/>
                  </a:lnTo>
                  <a:lnTo>
                    <a:pt x="168" y="2168"/>
                  </a:lnTo>
                  <a:cubicBezTo>
                    <a:pt x="101" y="2168"/>
                    <a:pt x="68" y="2235"/>
                    <a:pt x="34" y="2268"/>
                  </a:cubicBezTo>
                  <a:cubicBezTo>
                    <a:pt x="34" y="2302"/>
                    <a:pt x="1" y="2369"/>
                    <a:pt x="1" y="2402"/>
                  </a:cubicBezTo>
                  <a:cubicBezTo>
                    <a:pt x="1" y="2469"/>
                    <a:pt x="1" y="2502"/>
                    <a:pt x="34" y="2535"/>
                  </a:cubicBezTo>
                  <a:cubicBezTo>
                    <a:pt x="68" y="2535"/>
                    <a:pt x="101" y="2535"/>
                    <a:pt x="168" y="2502"/>
                  </a:cubicBezTo>
                  <a:lnTo>
                    <a:pt x="935" y="2035"/>
                  </a:lnTo>
                  <a:cubicBezTo>
                    <a:pt x="968" y="2035"/>
                    <a:pt x="1035" y="2002"/>
                    <a:pt x="1035" y="1935"/>
                  </a:cubicBezTo>
                  <a:cubicBezTo>
                    <a:pt x="1068" y="1902"/>
                    <a:pt x="1068" y="1835"/>
                    <a:pt x="1068" y="1801"/>
                  </a:cubicBezTo>
                  <a:cubicBezTo>
                    <a:pt x="1102" y="1768"/>
                    <a:pt x="1068" y="1701"/>
                    <a:pt x="1035" y="1668"/>
                  </a:cubicBezTo>
                  <a:cubicBezTo>
                    <a:pt x="1035" y="1668"/>
                    <a:pt x="1002" y="1668"/>
                    <a:pt x="935" y="1701"/>
                  </a:cubicBezTo>
                  <a:lnTo>
                    <a:pt x="668" y="1868"/>
                  </a:lnTo>
                  <a:lnTo>
                    <a:pt x="6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4"/>
            <p:cNvSpPr/>
            <p:nvPr/>
          </p:nvSpPr>
          <p:spPr>
            <a:xfrm>
              <a:off x="2033300" y="2880200"/>
              <a:ext cx="33375" cy="50500"/>
            </a:xfrm>
            <a:custGeom>
              <a:rect b="b" l="l" r="r" t="t"/>
              <a:pathLst>
                <a:path extrusionOk="0" h="2020" w="1335">
                  <a:moveTo>
                    <a:pt x="184" y="1"/>
                  </a:moveTo>
                  <a:cubicBezTo>
                    <a:pt x="167" y="1"/>
                    <a:pt x="150" y="9"/>
                    <a:pt x="134" y="26"/>
                  </a:cubicBezTo>
                  <a:cubicBezTo>
                    <a:pt x="100" y="26"/>
                    <a:pt x="67" y="59"/>
                    <a:pt x="67" y="126"/>
                  </a:cubicBezTo>
                  <a:cubicBezTo>
                    <a:pt x="33" y="159"/>
                    <a:pt x="33" y="193"/>
                    <a:pt x="33" y="260"/>
                  </a:cubicBezTo>
                  <a:cubicBezTo>
                    <a:pt x="0" y="293"/>
                    <a:pt x="0" y="326"/>
                    <a:pt x="33" y="326"/>
                  </a:cubicBezTo>
                  <a:cubicBezTo>
                    <a:pt x="33" y="360"/>
                    <a:pt x="67" y="393"/>
                    <a:pt x="100" y="393"/>
                  </a:cubicBezTo>
                  <a:lnTo>
                    <a:pt x="834" y="593"/>
                  </a:lnTo>
                  <a:lnTo>
                    <a:pt x="67" y="1661"/>
                  </a:lnTo>
                  <a:cubicBezTo>
                    <a:pt x="33" y="1694"/>
                    <a:pt x="33" y="1727"/>
                    <a:pt x="0" y="1794"/>
                  </a:cubicBezTo>
                  <a:cubicBezTo>
                    <a:pt x="0" y="1827"/>
                    <a:pt x="0" y="1861"/>
                    <a:pt x="0" y="1894"/>
                  </a:cubicBezTo>
                  <a:cubicBezTo>
                    <a:pt x="0" y="1927"/>
                    <a:pt x="0" y="1961"/>
                    <a:pt x="33" y="1994"/>
                  </a:cubicBezTo>
                  <a:cubicBezTo>
                    <a:pt x="50" y="2011"/>
                    <a:pt x="67" y="2019"/>
                    <a:pt x="83" y="2019"/>
                  </a:cubicBezTo>
                  <a:cubicBezTo>
                    <a:pt x="100" y="2019"/>
                    <a:pt x="117" y="2011"/>
                    <a:pt x="134" y="1994"/>
                  </a:cubicBezTo>
                  <a:cubicBezTo>
                    <a:pt x="167" y="1961"/>
                    <a:pt x="167" y="1927"/>
                    <a:pt x="200" y="1894"/>
                  </a:cubicBezTo>
                  <a:lnTo>
                    <a:pt x="1334" y="326"/>
                  </a:lnTo>
                  <a:lnTo>
                    <a:pt x="234" y="26"/>
                  </a:lnTo>
                  <a:cubicBezTo>
                    <a:pt x="217" y="9"/>
                    <a:pt x="200" y="1"/>
                    <a:pt x="1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4"/>
            <p:cNvSpPr/>
            <p:nvPr/>
          </p:nvSpPr>
          <p:spPr>
            <a:xfrm>
              <a:off x="1687200" y="3168750"/>
              <a:ext cx="32550" cy="49850"/>
            </a:xfrm>
            <a:custGeom>
              <a:rect b="b" l="l" r="r" t="t"/>
              <a:pathLst>
                <a:path extrusionOk="0" h="1994" w="1302">
                  <a:moveTo>
                    <a:pt x="1223" y="1"/>
                  </a:moveTo>
                  <a:cubicBezTo>
                    <a:pt x="1210" y="1"/>
                    <a:pt x="1202" y="9"/>
                    <a:pt x="1202" y="26"/>
                  </a:cubicBezTo>
                  <a:cubicBezTo>
                    <a:pt x="1168" y="26"/>
                    <a:pt x="1135" y="59"/>
                    <a:pt x="1102" y="126"/>
                  </a:cubicBezTo>
                  <a:lnTo>
                    <a:pt x="1" y="1693"/>
                  </a:lnTo>
                  <a:lnTo>
                    <a:pt x="1102" y="1994"/>
                  </a:lnTo>
                  <a:lnTo>
                    <a:pt x="1202" y="1994"/>
                  </a:lnTo>
                  <a:cubicBezTo>
                    <a:pt x="1235" y="1960"/>
                    <a:pt x="1268" y="1927"/>
                    <a:pt x="1268" y="1894"/>
                  </a:cubicBezTo>
                  <a:cubicBezTo>
                    <a:pt x="1302" y="1827"/>
                    <a:pt x="1302" y="1794"/>
                    <a:pt x="1302" y="1727"/>
                  </a:cubicBezTo>
                  <a:cubicBezTo>
                    <a:pt x="1302" y="1727"/>
                    <a:pt x="1302" y="1693"/>
                    <a:pt x="1302" y="1660"/>
                  </a:cubicBezTo>
                  <a:cubicBezTo>
                    <a:pt x="1302" y="1627"/>
                    <a:pt x="1268" y="1627"/>
                    <a:pt x="1235" y="1627"/>
                  </a:cubicBezTo>
                  <a:lnTo>
                    <a:pt x="501" y="1427"/>
                  </a:lnTo>
                  <a:lnTo>
                    <a:pt x="1235" y="359"/>
                  </a:lnTo>
                  <a:cubicBezTo>
                    <a:pt x="1268" y="326"/>
                    <a:pt x="1302" y="259"/>
                    <a:pt x="1302" y="226"/>
                  </a:cubicBezTo>
                  <a:cubicBezTo>
                    <a:pt x="1302" y="192"/>
                    <a:pt x="1302" y="159"/>
                    <a:pt x="1302" y="126"/>
                  </a:cubicBezTo>
                  <a:cubicBezTo>
                    <a:pt x="1302" y="92"/>
                    <a:pt x="1302" y="26"/>
                    <a:pt x="1268" y="26"/>
                  </a:cubicBezTo>
                  <a:cubicBezTo>
                    <a:pt x="1252" y="9"/>
                    <a:pt x="1235" y="1"/>
                    <a:pt x="12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4"/>
            <p:cNvSpPr/>
            <p:nvPr/>
          </p:nvSpPr>
          <p:spPr>
            <a:xfrm>
              <a:off x="1727250" y="3138525"/>
              <a:ext cx="25025" cy="83200"/>
            </a:xfrm>
            <a:custGeom>
              <a:rect b="b" l="l" r="r" t="t"/>
              <a:pathLst>
                <a:path extrusionOk="0" h="3328" w="1001">
                  <a:moveTo>
                    <a:pt x="901" y="0"/>
                  </a:moveTo>
                  <a:cubicBezTo>
                    <a:pt x="867" y="34"/>
                    <a:pt x="834" y="67"/>
                    <a:pt x="834" y="100"/>
                  </a:cubicBezTo>
                  <a:cubicBezTo>
                    <a:pt x="801" y="134"/>
                    <a:pt x="801" y="201"/>
                    <a:pt x="767" y="234"/>
                  </a:cubicBezTo>
                  <a:lnTo>
                    <a:pt x="33" y="3069"/>
                  </a:lnTo>
                  <a:cubicBezTo>
                    <a:pt x="33" y="3103"/>
                    <a:pt x="33" y="3169"/>
                    <a:pt x="33" y="3203"/>
                  </a:cubicBezTo>
                  <a:cubicBezTo>
                    <a:pt x="0" y="3236"/>
                    <a:pt x="33" y="3269"/>
                    <a:pt x="67" y="3303"/>
                  </a:cubicBezTo>
                  <a:cubicBezTo>
                    <a:pt x="67" y="3319"/>
                    <a:pt x="75" y="3328"/>
                    <a:pt x="88" y="3328"/>
                  </a:cubicBezTo>
                  <a:cubicBezTo>
                    <a:pt x="100" y="3328"/>
                    <a:pt x="117" y="3319"/>
                    <a:pt x="133" y="3303"/>
                  </a:cubicBezTo>
                  <a:cubicBezTo>
                    <a:pt x="167" y="3303"/>
                    <a:pt x="200" y="3269"/>
                    <a:pt x="200" y="3236"/>
                  </a:cubicBezTo>
                  <a:cubicBezTo>
                    <a:pt x="234" y="3203"/>
                    <a:pt x="234" y="3136"/>
                    <a:pt x="267" y="3069"/>
                  </a:cubicBezTo>
                  <a:lnTo>
                    <a:pt x="1001" y="234"/>
                  </a:lnTo>
                  <a:cubicBezTo>
                    <a:pt x="1001" y="201"/>
                    <a:pt x="1001" y="167"/>
                    <a:pt x="1001" y="100"/>
                  </a:cubicBezTo>
                  <a:cubicBezTo>
                    <a:pt x="1001" y="67"/>
                    <a:pt x="1001"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4"/>
            <p:cNvSpPr/>
            <p:nvPr/>
          </p:nvSpPr>
          <p:spPr>
            <a:xfrm>
              <a:off x="1758100" y="3140200"/>
              <a:ext cx="32550" cy="49550"/>
            </a:xfrm>
            <a:custGeom>
              <a:rect b="b" l="l" r="r" t="t"/>
              <a:pathLst>
                <a:path extrusionOk="0" h="1982" w="1302">
                  <a:moveTo>
                    <a:pt x="1134" y="0"/>
                  </a:moveTo>
                  <a:lnTo>
                    <a:pt x="834" y="200"/>
                  </a:lnTo>
                  <a:cubicBezTo>
                    <a:pt x="801" y="200"/>
                    <a:pt x="734" y="267"/>
                    <a:pt x="701" y="300"/>
                  </a:cubicBezTo>
                  <a:cubicBezTo>
                    <a:pt x="701" y="334"/>
                    <a:pt x="701" y="400"/>
                    <a:pt x="667" y="467"/>
                  </a:cubicBezTo>
                  <a:cubicBezTo>
                    <a:pt x="667" y="500"/>
                    <a:pt x="701" y="534"/>
                    <a:pt x="701" y="567"/>
                  </a:cubicBezTo>
                  <a:cubicBezTo>
                    <a:pt x="734" y="567"/>
                    <a:pt x="767" y="567"/>
                    <a:pt x="834" y="534"/>
                  </a:cubicBezTo>
                  <a:lnTo>
                    <a:pt x="901" y="500"/>
                  </a:lnTo>
                  <a:lnTo>
                    <a:pt x="901" y="1201"/>
                  </a:lnTo>
                  <a:cubicBezTo>
                    <a:pt x="868" y="1301"/>
                    <a:pt x="801" y="1368"/>
                    <a:pt x="734" y="1468"/>
                  </a:cubicBezTo>
                  <a:cubicBezTo>
                    <a:pt x="667" y="1535"/>
                    <a:pt x="634" y="1568"/>
                    <a:pt x="567" y="1601"/>
                  </a:cubicBezTo>
                  <a:lnTo>
                    <a:pt x="467" y="1601"/>
                  </a:lnTo>
                  <a:cubicBezTo>
                    <a:pt x="434" y="1535"/>
                    <a:pt x="434" y="1501"/>
                    <a:pt x="434" y="1468"/>
                  </a:cubicBezTo>
                  <a:lnTo>
                    <a:pt x="434" y="400"/>
                  </a:lnTo>
                  <a:lnTo>
                    <a:pt x="167" y="567"/>
                  </a:lnTo>
                  <a:cubicBezTo>
                    <a:pt x="134" y="601"/>
                    <a:pt x="67" y="634"/>
                    <a:pt x="34" y="701"/>
                  </a:cubicBezTo>
                  <a:cubicBezTo>
                    <a:pt x="34" y="734"/>
                    <a:pt x="34" y="767"/>
                    <a:pt x="0" y="834"/>
                  </a:cubicBezTo>
                  <a:cubicBezTo>
                    <a:pt x="0" y="867"/>
                    <a:pt x="34" y="901"/>
                    <a:pt x="34" y="934"/>
                  </a:cubicBezTo>
                  <a:cubicBezTo>
                    <a:pt x="43" y="944"/>
                    <a:pt x="53" y="948"/>
                    <a:pt x="64" y="948"/>
                  </a:cubicBezTo>
                  <a:cubicBezTo>
                    <a:pt x="89" y="948"/>
                    <a:pt x="120" y="924"/>
                    <a:pt x="167" y="901"/>
                  </a:cubicBezTo>
                  <a:lnTo>
                    <a:pt x="200" y="901"/>
                  </a:lnTo>
                  <a:lnTo>
                    <a:pt x="200" y="1635"/>
                  </a:lnTo>
                  <a:cubicBezTo>
                    <a:pt x="200" y="1701"/>
                    <a:pt x="200" y="1801"/>
                    <a:pt x="234" y="1868"/>
                  </a:cubicBezTo>
                  <a:cubicBezTo>
                    <a:pt x="267" y="1901"/>
                    <a:pt x="300" y="1968"/>
                    <a:pt x="367" y="1968"/>
                  </a:cubicBezTo>
                  <a:cubicBezTo>
                    <a:pt x="387" y="1978"/>
                    <a:pt x="406" y="1982"/>
                    <a:pt x="426" y="1982"/>
                  </a:cubicBezTo>
                  <a:cubicBezTo>
                    <a:pt x="473" y="1982"/>
                    <a:pt x="520" y="1958"/>
                    <a:pt x="567" y="1935"/>
                  </a:cubicBezTo>
                  <a:cubicBezTo>
                    <a:pt x="634" y="1901"/>
                    <a:pt x="667" y="1868"/>
                    <a:pt x="734" y="1801"/>
                  </a:cubicBezTo>
                  <a:cubicBezTo>
                    <a:pt x="801" y="1768"/>
                    <a:pt x="868" y="1668"/>
                    <a:pt x="901" y="1601"/>
                  </a:cubicBezTo>
                  <a:lnTo>
                    <a:pt x="901" y="1668"/>
                  </a:lnTo>
                  <a:lnTo>
                    <a:pt x="1134" y="1568"/>
                  </a:lnTo>
                  <a:cubicBezTo>
                    <a:pt x="1168" y="1535"/>
                    <a:pt x="1234" y="1501"/>
                    <a:pt x="1268" y="1434"/>
                  </a:cubicBezTo>
                  <a:cubicBezTo>
                    <a:pt x="1268" y="1401"/>
                    <a:pt x="1268" y="1334"/>
                    <a:pt x="1268" y="1301"/>
                  </a:cubicBezTo>
                  <a:cubicBezTo>
                    <a:pt x="1301" y="1268"/>
                    <a:pt x="1268" y="1201"/>
                    <a:pt x="1268" y="1201"/>
                  </a:cubicBezTo>
                  <a:cubicBezTo>
                    <a:pt x="1251" y="1184"/>
                    <a:pt x="1234" y="1176"/>
                    <a:pt x="1214" y="1176"/>
                  </a:cubicBezTo>
                  <a:cubicBezTo>
                    <a:pt x="1193" y="1176"/>
                    <a:pt x="1168"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4"/>
            <p:cNvSpPr/>
            <p:nvPr/>
          </p:nvSpPr>
          <p:spPr>
            <a:xfrm>
              <a:off x="1794775" y="3120375"/>
              <a:ext cx="30050" cy="53000"/>
            </a:xfrm>
            <a:custGeom>
              <a:rect b="b" l="l" r="r" t="t"/>
              <a:pathLst>
                <a:path extrusionOk="0" h="2120" w="1202">
                  <a:moveTo>
                    <a:pt x="1018" y="1"/>
                  </a:moveTo>
                  <a:cubicBezTo>
                    <a:pt x="977" y="1"/>
                    <a:pt x="935" y="9"/>
                    <a:pt x="902" y="26"/>
                  </a:cubicBezTo>
                  <a:cubicBezTo>
                    <a:pt x="835" y="59"/>
                    <a:pt x="802" y="126"/>
                    <a:pt x="768" y="159"/>
                  </a:cubicBezTo>
                  <a:cubicBezTo>
                    <a:pt x="668" y="293"/>
                    <a:pt x="601" y="393"/>
                    <a:pt x="535" y="493"/>
                  </a:cubicBezTo>
                  <a:lnTo>
                    <a:pt x="535" y="293"/>
                  </a:lnTo>
                  <a:lnTo>
                    <a:pt x="234" y="526"/>
                  </a:lnTo>
                  <a:cubicBezTo>
                    <a:pt x="168" y="526"/>
                    <a:pt x="134" y="593"/>
                    <a:pt x="101" y="626"/>
                  </a:cubicBezTo>
                  <a:cubicBezTo>
                    <a:pt x="68" y="660"/>
                    <a:pt x="68" y="726"/>
                    <a:pt x="68" y="793"/>
                  </a:cubicBezTo>
                  <a:cubicBezTo>
                    <a:pt x="68" y="826"/>
                    <a:pt x="68" y="860"/>
                    <a:pt x="101" y="893"/>
                  </a:cubicBezTo>
                  <a:cubicBezTo>
                    <a:pt x="134" y="893"/>
                    <a:pt x="168" y="893"/>
                    <a:pt x="234" y="860"/>
                  </a:cubicBezTo>
                  <a:lnTo>
                    <a:pt x="301" y="826"/>
                  </a:lnTo>
                  <a:lnTo>
                    <a:pt x="301" y="1660"/>
                  </a:lnTo>
                  <a:lnTo>
                    <a:pt x="168" y="1727"/>
                  </a:lnTo>
                  <a:cubicBezTo>
                    <a:pt x="134" y="1760"/>
                    <a:pt x="68" y="1794"/>
                    <a:pt x="68" y="1861"/>
                  </a:cubicBezTo>
                  <a:cubicBezTo>
                    <a:pt x="34" y="1894"/>
                    <a:pt x="34" y="1927"/>
                    <a:pt x="34" y="1994"/>
                  </a:cubicBezTo>
                  <a:cubicBezTo>
                    <a:pt x="1" y="2027"/>
                    <a:pt x="34" y="2061"/>
                    <a:pt x="68" y="2094"/>
                  </a:cubicBezTo>
                  <a:cubicBezTo>
                    <a:pt x="68" y="2111"/>
                    <a:pt x="76" y="2119"/>
                    <a:pt x="93" y="2119"/>
                  </a:cubicBezTo>
                  <a:cubicBezTo>
                    <a:pt x="109" y="2119"/>
                    <a:pt x="134" y="2111"/>
                    <a:pt x="168" y="2094"/>
                  </a:cubicBezTo>
                  <a:lnTo>
                    <a:pt x="868" y="1694"/>
                  </a:lnTo>
                  <a:cubicBezTo>
                    <a:pt x="902" y="1660"/>
                    <a:pt x="935" y="1627"/>
                    <a:pt x="968" y="1560"/>
                  </a:cubicBezTo>
                  <a:cubicBezTo>
                    <a:pt x="1002" y="1527"/>
                    <a:pt x="1002" y="1460"/>
                    <a:pt x="1002" y="1427"/>
                  </a:cubicBezTo>
                  <a:cubicBezTo>
                    <a:pt x="1002" y="1394"/>
                    <a:pt x="1002" y="1327"/>
                    <a:pt x="968" y="1327"/>
                  </a:cubicBezTo>
                  <a:cubicBezTo>
                    <a:pt x="952" y="1310"/>
                    <a:pt x="935" y="1302"/>
                    <a:pt x="918" y="1302"/>
                  </a:cubicBezTo>
                  <a:cubicBezTo>
                    <a:pt x="902" y="1302"/>
                    <a:pt x="885" y="1310"/>
                    <a:pt x="868" y="1327"/>
                  </a:cubicBezTo>
                  <a:lnTo>
                    <a:pt x="535" y="1527"/>
                  </a:lnTo>
                  <a:lnTo>
                    <a:pt x="535" y="993"/>
                  </a:lnTo>
                  <a:cubicBezTo>
                    <a:pt x="635" y="826"/>
                    <a:pt x="701" y="660"/>
                    <a:pt x="768" y="593"/>
                  </a:cubicBezTo>
                  <a:cubicBezTo>
                    <a:pt x="802" y="493"/>
                    <a:pt x="835" y="460"/>
                    <a:pt x="902" y="393"/>
                  </a:cubicBezTo>
                  <a:cubicBezTo>
                    <a:pt x="913" y="382"/>
                    <a:pt x="924" y="378"/>
                    <a:pt x="935" y="378"/>
                  </a:cubicBezTo>
                  <a:cubicBezTo>
                    <a:pt x="957" y="378"/>
                    <a:pt x="979" y="393"/>
                    <a:pt x="1002" y="393"/>
                  </a:cubicBezTo>
                  <a:cubicBezTo>
                    <a:pt x="1018" y="409"/>
                    <a:pt x="1035" y="418"/>
                    <a:pt x="1048" y="418"/>
                  </a:cubicBezTo>
                  <a:cubicBezTo>
                    <a:pt x="1060" y="418"/>
                    <a:pt x="1068" y="409"/>
                    <a:pt x="1068" y="393"/>
                  </a:cubicBezTo>
                  <a:cubicBezTo>
                    <a:pt x="1102" y="393"/>
                    <a:pt x="1135" y="359"/>
                    <a:pt x="1168" y="293"/>
                  </a:cubicBezTo>
                  <a:cubicBezTo>
                    <a:pt x="1168" y="259"/>
                    <a:pt x="1202" y="193"/>
                    <a:pt x="1202" y="159"/>
                  </a:cubicBezTo>
                  <a:cubicBezTo>
                    <a:pt x="1202" y="93"/>
                    <a:pt x="1168" y="59"/>
                    <a:pt x="1135" y="26"/>
                  </a:cubicBezTo>
                  <a:cubicBezTo>
                    <a:pt x="1102" y="9"/>
                    <a:pt x="1060" y="1"/>
                    <a:pt x="10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4"/>
            <p:cNvSpPr/>
            <p:nvPr/>
          </p:nvSpPr>
          <p:spPr>
            <a:xfrm>
              <a:off x="1830650" y="3088475"/>
              <a:ext cx="26700" cy="64050"/>
            </a:xfrm>
            <a:custGeom>
              <a:rect b="b" l="l" r="r" t="t"/>
              <a:pathLst>
                <a:path extrusionOk="0" h="2562" w="1068">
                  <a:moveTo>
                    <a:pt x="667" y="1"/>
                  </a:moveTo>
                  <a:lnTo>
                    <a:pt x="234" y="234"/>
                  </a:lnTo>
                  <a:cubicBezTo>
                    <a:pt x="200" y="268"/>
                    <a:pt x="134" y="301"/>
                    <a:pt x="134" y="335"/>
                  </a:cubicBezTo>
                  <a:cubicBezTo>
                    <a:pt x="100" y="401"/>
                    <a:pt x="100" y="435"/>
                    <a:pt x="100" y="501"/>
                  </a:cubicBezTo>
                  <a:cubicBezTo>
                    <a:pt x="67" y="535"/>
                    <a:pt x="100" y="568"/>
                    <a:pt x="134" y="601"/>
                  </a:cubicBezTo>
                  <a:cubicBezTo>
                    <a:pt x="134" y="618"/>
                    <a:pt x="150" y="626"/>
                    <a:pt x="171" y="626"/>
                  </a:cubicBezTo>
                  <a:cubicBezTo>
                    <a:pt x="192" y="626"/>
                    <a:pt x="217" y="618"/>
                    <a:pt x="234" y="601"/>
                  </a:cubicBezTo>
                  <a:lnTo>
                    <a:pt x="434" y="501"/>
                  </a:lnTo>
                  <a:lnTo>
                    <a:pt x="434" y="2002"/>
                  </a:lnTo>
                  <a:lnTo>
                    <a:pt x="167" y="2169"/>
                  </a:lnTo>
                  <a:cubicBezTo>
                    <a:pt x="100" y="2203"/>
                    <a:pt x="67" y="2236"/>
                    <a:pt x="34" y="2269"/>
                  </a:cubicBezTo>
                  <a:cubicBezTo>
                    <a:pt x="0" y="2336"/>
                    <a:pt x="0" y="2369"/>
                    <a:pt x="0" y="2436"/>
                  </a:cubicBezTo>
                  <a:cubicBezTo>
                    <a:pt x="0" y="2469"/>
                    <a:pt x="0" y="2503"/>
                    <a:pt x="34" y="2536"/>
                  </a:cubicBezTo>
                  <a:cubicBezTo>
                    <a:pt x="50" y="2553"/>
                    <a:pt x="67" y="2561"/>
                    <a:pt x="88" y="2561"/>
                  </a:cubicBezTo>
                  <a:cubicBezTo>
                    <a:pt x="109" y="2561"/>
                    <a:pt x="134" y="2553"/>
                    <a:pt x="167" y="2536"/>
                  </a:cubicBezTo>
                  <a:lnTo>
                    <a:pt x="934" y="2069"/>
                  </a:lnTo>
                  <a:cubicBezTo>
                    <a:pt x="1001" y="2036"/>
                    <a:pt x="1068" y="1936"/>
                    <a:pt x="1068" y="1836"/>
                  </a:cubicBezTo>
                  <a:cubicBezTo>
                    <a:pt x="1068" y="1769"/>
                    <a:pt x="1068" y="1769"/>
                    <a:pt x="1034" y="1702"/>
                  </a:cubicBezTo>
                  <a:cubicBezTo>
                    <a:pt x="1023" y="1691"/>
                    <a:pt x="1012" y="1687"/>
                    <a:pt x="1001" y="1687"/>
                  </a:cubicBezTo>
                  <a:cubicBezTo>
                    <a:pt x="979" y="1687"/>
                    <a:pt x="957" y="1702"/>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4"/>
            <p:cNvSpPr/>
            <p:nvPr/>
          </p:nvSpPr>
          <p:spPr>
            <a:xfrm>
              <a:off x="1864825" y="3081825"/>
              <a:ext cx="26725" cy="49850"/>
            </a:xfrm>
            <a:custGeom>
              <a:rect b="b" l="l" r="r" t="t"/>
              <a:pathLst>
                <a:path extrusionOk="0" h="1994" w="1069">
                  <a:moveTo>
                    <a:pt x="868" y="0"/>
                  </a:moveTo>
                  <a:cubicBezTo>
                    <a:pt x="868" y="0"/>
                    <a:pt x="868" y="33"/>
                    <a:pt x="835" y="33"/>
                  </a:cubicBezTo>
                  <a:cubicBezTo>
                    <a:pt x="835" y="67"/>
                    <a:pt x="802" y="67"/>
                    <a:pt x="802" y="100"/>
                  </a:cubicBezTo>
                  <a:lnTo>
                    <a:pt x="668" y="100"/>
                  </a:lnTo>
                  <a:cubicBezTo>
                    <a:pt x="601" y="100"/>
                    <a:pt x="568" y="134"/>
                    <a:pt x="535" y="167"/>
                  </a:cubicBezTo>
                  <a:cubicBezTo>
                    <a:pt x="368" y="267"/>
                    <a:pt x="234" y="367"/>
                    <a:pt x="168" y="534"/>
                  </a:cubicBezTo>
                  <a:cubicBezTo>
                    <a:pt x="101" y="667"/>
                    <a:pt x="34" y="767"/>
                    <a:pt x="34" y="901"/>
                  </a:cubicBezTo>
                  <a:cubicBezTo>
                    <a:pt x="34" y="1001"/>
                    <a:pt x="68" y="1101"/>
                    <a:pt x="134" y="1168"/>
                  </a:cubicBezTo>
                  <a:cubicBezTo>
                    <a:pt x="162" y="1181"/>
                    <a:pt x="201" y="1190"/>
                    <a:pt x="249" y="1190"/>
                  </a:cubicBezTo>
                  <a:cubicBezTo>
                    <a:pt x="317" y="1190"/>
                    <a:pt x="404" y="1173"/>
                    <a:pt x="501" y="1134"/>
                  </a:cubicBezTo>
                  <a:cubicBezTo>
                    <a:pt x="568" y="1101"/>
                    <a:pt x="668" y="1068"/>
                    <a:pt x="735" y="1068"/>
                  </a:cubicBezTo>
                  <a:cubicBezTo>
                    <a:pt x="802" y="1068"/>
                    <a:pt x="802" y="1101"/>
                    <a:pt x="802" y="1134"/>
                  </a:cubicBezTo>
                  <a:cubicBezTo>
                    <a:pt x="802" y="1168"/>
                    <a:pt x="802" y="1201"/>
                    <a:pt x="768" y="1234"/>
                  </a:cubicBezTo>
                  <a:cubicBezTo>
                    <a:pt x="701" y="1334"/>
                    <a:pt x="601" y="1401"/>
                    <a:pt x="535" y="1468"/>
                  </a:cubicBezTo>
                  <a:cubicBezTo>
                    <a:pt x="468" y="1501"/>
                    <a:pt x="401" y="1501"/>
                    <a:pt x="368" y="1501"/>
                  </a:cubicBezTo>
                  <a:cubicBezTo>
                    <a:pt x="346" y="1512"/>
                    <a:pt x="327" y="1516"/>
                    <a:pt x="311" y="1516"/>
                  </a:cubicBezTo>
                  <a:cubicBezTo>
                    <a:pt x="279" y="1516"/>
                    <a:pt x="257" y="1501"/>
                    <a:pt x="234" y="1501"/>
                  </a:cubicBezTo>
                  <a:cubicBezTo>
                    <a:pt x="234" y="1468"/>
                    <a:pt x="201" y="1434"/>
                    <a:pt x="201" y="1401"/>
                  </a:cubicBezTo>
                  <a:cubicBezTo>
                    <a:pt x="184" y="1384"/>
                    <a:pt x="168" y="1376"/>
                    <a:pt x="155" y="1376"/>
                  </a:cubicBezTo>
                  <a:cubicBezTo>
                    <a:pt x="143" y="1376"/>
                    <a:pt x="134" y="1384"/>
                    <a:pt x="134" y="1401"/>
                  </a:cubicBezTo>
                  <a:cubicBezTo>
                    <a:pt x="68" y="1401"/>
                    <a:pt x="68" y="1468"/>
                    <a:pt x="34" y="1501"/>
                  </a:cubicBezTo>
                  <a:cubicBezTo>
                    <a:pt x="1" y="1568"/>
                    <a:pt x="1" y="1635"/>
                    <a:pt x="1" y="1701"/>
                  </a:cubicBezTo>
                  <a:lnTo>
                    <a:pt x="1" y="1801"/>
                  </a:lnTo>
                  <a:cubicBezTo>
                    <a:pt x="1" y="1868"/>
                    <a:pt x="1" y="1935"/>
                    <a:pt x="34" y="1968"/>
                  </a:cubicBezTo>
                  <a:cubicBezTo>
                    <a:pt x="51" y="1985"/>
                    <a:pt x="68" y="1993"/>
                    <a:pt x="84" y="1993"/>
                  </a:cubicBezTo>
                  <a:cubicBezTo>
                    <a:pt x="101" y="1993"/>
                    <a:pt x="118" y="1985"/>
                    <a:pt x="134" y="1968"/>
                  </a:cubicBezTo>
                  <a:lnTo>
                    <a:pt x="168" y="1935"/>
                  </a:lnTo>
                  <a:lnTo>
                    <a:pt x="201" y="1868"/>
                  </a:lnTo>
                  <a:cubicBezTo>
                    <a:pt x="218" y="1885"/>
                    <a:pt x="243" y="1893"/>
                    <a:pt x="268" y="1893"/>
                  </a:cubicBezTo>
                  <a:cubicBezTo>
                    <a:pt x="293" y="1893"/>
                    <a:pt x="318" y="1885"/>
                    <a:pt x="335" y="1868"/>
                  </a:cubicBezTo>
                  <a:cubicBezTo>
                    <a:pt x="401" y="1868"/>
                    <a:pt x="468" y="1835"/>
                    <a:pt x="535" y="1801"/>
                  </a:cubicBezTo>
                  <a:cubicBezTo>
                    <a:pt x="701" y="1701"/>
                    <a:pt x="835" y="1568"/>
                    <a:pt x="935" y="1368"/>
                  </a:cubicBezTo>
                  <a:cubicBezTo>
                    <a:pt x="1002" y="1268"/>
                    <a:pt x="1035" y="1134"/>
                    <a:pt x="1068" y="1001"/>
                  </a:cubicBezTo>
                  <a:cubicBezTo>
                    <a:pt x="1068" y="934"/>
                    <a:pt x="1035" y="834"/>
                    <a:pt x="1002" y="767"/>
                  </a:cubicBezTo>
                  <a:cubicBezTo>
                    <a:pt x="935" y="734"/>
                    <a:pt x="868" y="701"/>
                    <a:pt x="802" y="701"/>
                  </a:cubicBezTo>
                  <a:cubicBezTo>
                    <a:pt x="701" y="701"/>
                    <a:pt x="601" y="734"/>
                    <a:pt x="501" y="767"/>
                  </a:cubicBezTo>
                  <a:cubicBezTo>
                    <a:pt x="435" y="801"/>
                    <a:pt x="401" y="834"/>
                    <a:pt x="335" y="834"/>
                  </a:cubicBezTo>
                  <a:cubicBezTo>
                    <a:pt x="301" y="801"/>
                    <a:pt x="301" y="801"/>
                    <a:pt x="301" y="767"/>
                  </a:cubicBezTo>
                  <a:cubicBezTo>
                    <a:pt x="301" y="734"/>
                    <a:pt x="301" y="701"/>
                    <a:pt x="335" y="701"/>
                  </a:cubicBezTo>
                  <a:cubicBezTo>
                    <a:pt x="368" y="601"/>
                    <a:pt x="468" y="534"/>
                    <a:pt x="535" y="500"/>
                  </a:cubicBezTo>
                  <a:lnTo>
                    <a:pt x="768" y="500"/>
                  </a:lnTo>
                  <a:cubicBezTo>
                    <a:pt x="802" y="534"/>
                    <a:pt x="802" y="534"/>
                    <a:pt x="835" y="534"/>
                  </a:cubicBezTo>
                  <a:cubicBezTo>
                    <a:pt x="835" y="550"/>
                    <a:pt x="843" y="559"/>
                    <a:pt x="856" y="559"/>
                  </a:cubicBezTo>
                  <a:cubicBezTo>
                    <a:pt x="868" y="559"/>
                    <a:pt x="885" y="550"/>
                    <a:pt x="902" y="534"/>
                  </a:cubicBezTo>
                  <a:cubicBezTo>
                    <a:pt x="935" y="500"/>
                    <a:pt x="968" y="467"/>
                    <a:pt x="1002" y="400"/>
                  </a:cubicBezTo>
                  <a:cubicBezTo>
                    <a:pt x="1002" y="367"/>
                    <a:pt x="1002" y="300"/>
                    <a:pt x="1002" y="267"/>
                  </a:cubicBezTo>
                  <a:lnTo>
                    <a:pt x="1002" y="167"/>
                  </a:lnTo>
                  <a:cubicBezTo>
                    <a:pt x="1002" y="100"/>
                    <a:pt x="968" y="67"/>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4"/>
            <p:cNvSpPr/>
            <p:nvPr/>
          </p:nvSpPr>
          <p:spPr>
            <a:xfrm>
              <a:off x="1897350" y="3064300"/>
              <a:ext cx="30900" cy="45050"/>
            </a:xfrm>
            <a:custGeom>
              <a:rect b="b" l="l" r="r" t="t"/>
              <a:pathLst>
                <a:path extrusionOk="0" h="1802" w="1236">
                  <a:moveTo>
                    <a:pt x="801" y="368"/>
                  </a:moveTo>
                  <a:cubicBezTo>
                    <a:pt x="868" y="401"/>
                    <a:pt x="902" y="468"/>
                    <a:pt x="935" y="534"/>
                  </a:cubicBezTo>
                  <a:lnTo>
                    <a:pt x="268" y="935"/>
                  </a:lnTo>
                  <a:cubicBezTo>
                    <a:pt x="301" y="801"/>
                    <a:pt x="334" y="701"/>
                    <a:pt x="401" y="601"/>
                  </a:cubicBezTo>
                  <a:cubicBezTo>
                    <a:pt x="468" y="534"/>
                    <a:pt x="535" y="468"/>
                    <a:pt x="601" y="434"/>
                  </a:cubicBezTo>
                  <a:cubicBezTo>
                    <a:pt x="668" y="401"/>
                    <a:pt x="735" y="368"/>
                    <a:pt x="801" y="368"/>
                  </a:cubicBezTo>
                  <a:close/>
                  <a:moveTo>
                    <a:pt x="868" y="1"/>
                  </a:moveTo>
                  <a:cubicBezTo>
                    <a:pt x="801" y="1"/>
                    <a:pt x="701" y="1"/>
                    <a:pt x="635" y="67"/>
                  </a:cubicBezTo>
                  <a:cubicBezTo>
                    <a:pt x="435" y="167"/>
                    <a:pt x="301" y="334"/>
                    <a:pt x="201" y="534"/>
                  </a:cubicBezTo>
                  <a:cubicBezTo>
                    <a:pt x="101" y="734"/>
                    <a:pt x="34" y="968"/>
                    <a:pt x="34" y="1235"/>
                  </a:cubicBezTo>
                  <a:cubicBezTo>
                    <a:pt x="1" y="1402"/>
                    <a:pt x="68" y="1568"/>
                    <a:pt x="201" y="1702"/>
                  </a:cubicBezTo>
                  <a:cubicBezTo>
                    <a:pt x="251" y="1769"/>
                    <a:pt x="309" y="1802"/>
                    <a:pt x="376" y="1802"/>
                  </a:cubicBezTo>
                  <a:cubicBezTo>
                    <a:pt x="443" y="1802"/>
                    <a:pt x="518" y="1769"/>
                    <a:pt x="601" y="1702"/>
                  </a:cubicBezTo>
                  <a:cubicBezTo>
                    <a:pt x="735" y="1635"/>
                    <a:pt x="835" y="1568"/>
                    <a:pt x="935" y="1468"/>
                  </a:cubicBezTo>
                  <a:cubicBezTo>
                    <a:pt x="1035" y="1402"/>
                    <a:pt x="1102" y="1302"/>
                    <a:pt x="1168" y="1235"/>
                  </a:cubicBezTo>
                  <a:cubicBezTo>
                    <a:pt x="1168" y="1168"/>
                    <a:pt x="1202" y="1135"/>
                    <a:pt x="1202" y="1101"/>
                  </a:cubicBezTo>
                  <a:cubicBezTo>
                    <a:pt x="1202" y="1035"/>
                    <a:pt x="1168" y="1001"/>
                    <a:pt x="1168" y="968"/>
                  </a:cubicBezTo>
                  <a:lnTo>
                    <a:pt x="1068" y="968"/>
                  </a:lnTo>
                  <a:lnTo>
                    <a:pt x="968" y="1101"/>
                  </a:lnTo>
                  <a:cubicBezTo>
                    <a:pt x="868" y="1201"/>
                    <a:pt x="735" y="1268"/>
                    <a:pt x="635" y="1368"/>
                  </a:cubicBezTo>
                  <a:cubicBezTo>
                    <a:pt x="568" y="1402"/>
                    <a:pt x="468" y="1435"/>
                    <a:pt x="368" y="1435"/>
                  </a:cubicBezTo>
                  <a:cubicBezTo>
                    <a:pt x="334" y="1402"/>
                    <a:pt x="268" y="1335"/>
                    <a:pt x="268" y="1268"/>
                  </a:cubicBezTo>
                  <a:lnTo>
                    <a:pt x="1202" y="734"/>
                  </a:lnTo>
                  <a:lnTo>
                    <a:pt x="1235" y="568"/>
                  </a:lnTo>
                  <a:cubicBezTo>
                    <a:pt x="1235" y="468"/>
                    <a:pt x="1202" y="368"/>
                    <a:pt x="1168" y="301"/>
                  </a:cubicBezTo>
                  <a:cubicBezTo>
                    <a:pt x="1168" y="201"/>
                    <a:pt x="1102" y="134"/>
                    <a:pt x="1068" y="34"/>
                  </a:cubicBezTo>
                  <a:cubicBezTo>
                    <a:pt x="1002"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4"/>
            <p:cNvSpPr/>
            <p:nvPr/>
          </p:nvSpPr>
          <p:spPr>
            <a:xfrm>
              <a:off x="1934050" y="3035325"/>
              <a:ext cx="30050" cy="51600"/>
            </a:xfrm>
            <a:custGeom>
              <a:rect b="b" l="l" r="r" t="t"/>
              <a:pathLst>
                <a:path extrusionOk="0" h="2064" w="1202">
                  <a:moveTo>
                    <a:pt x="413" y="0"/>
                  </a:moveTo>
                  <a:cubicBezTo>
                    <a:pt x="401" y="0"/>
                    <a:pt x="384" y="9"/>
                    <a:pt x="368" y="25"/>
                  </a:cubicBezTo>
                  <a:cubicBezTo>
                    <a:pt x="334" y="25"/>
                    <a:pt x="301" y="92"/>
                    <a:pt x="267" y="126"/>
                  </a:cubicBezTo>
                  <a:cubicBezTo>
                    <a:pt x="267" y="192"/>
                    <a:pt x="234" y="259"/>
                    <a:pt x="234" y="326"/>
                  </a:cubicBezTo>
                  <a:lnTo>
                    <a:pt x="234" y="626"/>
                  </a:lnTo>
                  <a:lnTo>
                    <a:pt x="167" y="659"/>
                  </a:lnTo>
                  <a:cubicBezTo>
                    <a:pt x="134" y="693"/>
                    <a:pt x="67" y="759"/>
                    <a:pt x="34" y="793"/>
                  </a:cubicBezTo>
                  <a:cubicBezTo>
                    <a:pt x="34" y="826"/>
                    <a:pt x="1" y="893"/>
                    <a:pt x="1" y="926"/>
                  </a:cubicBezTo>
                  <a:cubicBezTo>
                    <a:pt x="1" y="993"/>
                    <a:pt x="34" y="1026"/>
                    <a:pt x="34" y="1060"/>
                  </a:cubicBezTo>
                  <a:cubicBezTo>
                    <a:pt x="67" y="1060"/>
                    <a:pt x="101" y="1060"/>
                    <a:pt x="167" y="1026"/>
                  </a:cubicBezTo>
                  <a:lnTo>
                    <a:pt x="234" y="993"/>
                  </a:lnTo>
                  <a:lnTo>
                    <a:pt x="234" y="1760"/>
                  </a:lnTo>
                  <a:cubicBezTo>
                    <a:pt x="234" y="1860"/>
                    <a:pt x="267" y="1960"/>
                    <a:pt x="368" y="2027"/>
                  </a:cubicBezTo>
                  <a:cubicBezTo>
                    <a:pt x="393" y="2052"/>
                    <a:pt x="423" y="2063"/>
                    <a:pt x="459" y="2063"/>
                  </a:cubicBezTo>
                  <a:cubicBezTo>
                    <a:pt x="516" y="2063"/>
                    <a:pt x="585" y="2035"/>
                    <a:pt x="668" y="1994"/>
                  </a:cubicBezTo>
                  <a:cubicBezTo>
                    <a:pt x="768" y="1927"/>
                    <a:pt x="868" y="1860"/>
                    <a:pt x="935" y="1760"/>
                  </a:cubicBezTo>
                  <a:cubicBezTo>
                    <a:pt x="1035" y="1693"/>
                    <a:pt x="1101" y="1593"/>
                    <a:pt x="1168" y="1493"/>
                  </a:cubicBezTo>
                  <a:cubicBezTo>
                    <a:pt x="1168" y="1460"/>
                    <a:pt x="1201" y="1393"/>
                    <a:pt x="1201" y="1360"/>
                  </a:cubicBezTo>
                  <a:cubicBezTo>
                    <a:pt x="1201" y="1326"/>
                    <a:pt x="1168" y="1293"/>
                    <a:pt x="1168" y="1260"/>
                  </a:cubicBezTo>
                  <a:cubicBezTo>
                    <a:pt x="1151" y="1243"/>
                    <a:pt x="1135" y="1235"/>
                    <a:pt x="1118" y="1235"/>
                  </a:cubicBezTo>
                  <a:cubicBezTo>
                    <a:pt x="1101" y="1235"/>
                    <a:pt x="1085" y="1243"/>
                    <a:pt x="1068" y="1260"/>
                  </a:cubicBezTo>
                  <a:cubicBezTo>
                    <a:pt x="1035" y="1293"/>
                    <a:pt x="1001" y="1326"/>
                    <a:pt x="1001" y="1360"/>
                  </a:cubicBezTo>
                  <a:cubicBezTo>
                    <a:pt x="901" y="1460"/>
                    <a:pt x="801" y="1560"/>
                    <a:pt x="668" y="1660"/>
                  </a:cubicBezTo>
                  <a:cubicBezTo>
                    <a:pt x="601" y="1693"/>
                    <a:pt x="534" y="1693"/>
                    <a:pt x="501" y="1693"/>
                  </a:cubicBezTo>
                  <a:cubicBezTo>
                    <a:pt x="468" y="1693"/>
                    <a:pt x="468" y="1627"/>
                    <a:pt x="468" y="1560"/>
                  </a:cubicBezTo>
                  <a:lnTo>
                    <a:pt x="468" y="859"/>
                  </a:lnTo>
                  <a:lnTo>
                    <a:pt x="901" y="593"/>
                  </a:lnTo>
                  <a:cubicBezTo>
                    <a:pt x="935" y="593"/>
                    <a:pt x="968" y="526"/>
                    <a:pt x="1001" y="492"/>
                  </a:cubicBezTo>
                  <a:cubicBezTo>
                    <a:pt x="1035" y="459"/>
                    <a:pt x="1035" y="392"/>
                    <a:pt x="1035" y="326"/>
                  </a:cubicBezTo>
                  <a:cubicBezTo>
                    <a:pt x="1035" y="292"/>
                    <a:pt x="1035" y="259"/>
                    <a:pt x="1001" y="226"/>
                  </a:cubicBezTo>
                  <a:cubicBezTo>
                    <a:pt x="968" y="226"/>
                    <a:pt x="935" y="226"/>
                    <a:pt x="901" y="259"/>
                  </a:cubicBezTo>
                  <a:lnTo>
                    <a:pt x="468" y="492"/>
                  </a:lnTo>
                  <a:lnTo>
                    <a:pt x="468" y="192"/>
                  </a:lnTo>
                  <a:cubicBezTo>
                    <a:pt x="468" y="126"/>
                    <a:pt x="468" y="59"/>
                    <a:pt x="434" y="25"/>
                  </a:cubicBezTo>
                  <a:cubicBezTo>
                    <a:pt x="434" y="9"/>
                    <a:pt x="426" y="0"/>
                    <a:pt x="4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4"/>
            <p:cNvSpPr/>
            <p:nvPr/>
          </p:nvSpPr>
          <p:spPr>
            <a:xfrm>
              <a:off x="1966575" y="3022825"/>
              <a:ext cx="33375" cy="49850"/>
            </a:xfrm>
            <a:custGeom>
              <a:rect b="b" l="l" r="r" t="t"/>
              <a:pathLst>
                <a:path extrusionOk="0" h="1994" w="1335">
                  <a:moveTo>
                    <a:pt x="213" y="0"/>
                  </a:moveTo>
                  <a:cubicBezTo>
                    <a:pt x="201" y="0"/>
                    <a:pt x="184" y="8"/>
                    <a:pt x="167" y="25"/>
                  </a:cubicBezTo>
                  <a:cubicBezTo>
                    <a:pt x="134" y="25"/>
                    <a:pt x="101" y="92"/>
                    <a:pt x="67" y="125"/>
                  </a:cubicBezTo>
                  <a:cubicBezTo>
                    <a:pt x="67" y="159"/>
                    <a:pt x="34" y="225"/>
                    <a:pt x="34" y="259"/>
                  </a:cubicBezTo>
                  <a:cubicBezTo>
                    <a:pt x="34" y="292"/>
                    <a:pt x="34" y="325"/>
                    <a:pt x="34" y="359"/>
                  </a:cubicBezTo>
                  <a:cubicBezTo>
                    <a:pt x="67" y="359"/>
                    <a:pt x="101" y="392"/>
                    <a:pt x="101" y="392"/>
                  </a:cubicBezTo>
                  <a:lnTo>
                    <a:pt x="868" y="592"/>
                  </a:lnTo>
                  <a:lnTo>
                    <a:pt x="101" y="1660"/>
                  </a:lnTo>
                  <a:cubicBezTo>
                    <a:pt x="67" y="1693"/>
                    <a:pt x="34" y="1726"/>
                    <a:pt x="1" y="1760"/>
                  </a:cubicBezTo>
                  <a:cubicBezTo>
                    <a:pt x="1" y="1793"/>
                    <a:pt x="1" y="1860"/>
                    <a:pt x="1" y="1893"/>
                  </a:cubicBezTo>
                  <a:cubicBezTo>
                    <a:pt x="1" y="1926"/>
                    <a:pt x="34" y="1960"/>
                    <a:pt x="34" y="1993"/>
                  </a:cubicBezTo>
                  <a:lnTo>
                    <a:pt x="134" y="1993"/>
                  </a:lnTo>
                  <a:cubicBezTo>
                    <a:pt x="167" y="1960"/>
                    <a:pt x="201" y="1926"/>
                    <a:pt x="234" y="1893"/>
                  </a:cubicBezTo>
                  <a:lnTo>
                    <a:pt x="1335" y="325"/>
                  </a:lnTo>
                  <a:lnTo>
                    <a:pt x="234" y="25"/>
                  </a:lnTo>
                  <a:cubicBezTo>
                    <a:pt x="234" y="8"/>
                    <a:pt x="226" y="0"/>
                    <a:pt x="2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4"/>
            <p:cNvSpPr/>
            <p:nvPr/>
          </p:nvSpPr>
          <p:spPr>
            <a:xfrm>
              <a:off x="2564500" y="775175"/>
              <a:ext cx="1924725" cy="3124750"/>
            </a:xfrm>
            <a:custGeom>
              <a:rect b="b" l="l" r="r" t="t"/>
              <a:pathLst>
                <a:path extrusionOk="0" h="124990" w="76989">
                  <a:moveTo>
                    <a:pt x="76989" y="0"/>
                  </a:moveTo>
                  <a:lnTo>
                    <a:pt x="1335" y="43698"/>
                  </a:lnTo>
                  <a:cubicBezTo>
                    <a:pt x="534" y="44198"/>
                    <a:pt x="67" y="45032"/>
                    <a:pt x="1" y="45966"/>
                  </a:cubicBezTo>
                  <a:lnTo>
                    <a:pt x="1" y="124990"/>
                  </a:lnTo>
                  <a:lnTo>
                    <a:pt x="74854" y="81759"/>
                  </a:lnTo>
                  <a:cubicBezTo>
                    <a:pt x="75821" y="81158"/>
                    <a:pt x="76522" y="80191"/>
                    <a:pt x="76822" y="79090"/>
                  </a:cubicBezTo>
                  <a:cubicBezTo>
                    <a:pt x="76922" y="78756"/>
                    <a:pt x="76956" y="78423"/>
                    <a:pt x="76989" y="78089"/>
                  </a:cubicBezTo>
                  <a:lnTo>
                    <a:pt x="769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4"/>
            <p:cNvSpPr/>
            <p:nvPr/>
          </p:nvSpPr>
          <p:spPr>
            <a:xfrm>
              <a:off x="2733800" y="620875"/>
              <a:ext cx="2380875" cy="3297400"/>
            </a:xfrm>
            <a:custGeom>
              <a:rect b="b" l="l" r="r" t="t"/>
              <a:pathLst>
                <a:path extrusionOk="0" h="131896" w="95235">
                  <a:moveTo>
                    <a:pt x="94668" y="1"/>
                  </a:moveTo>
                  <a:cubicBezTo>
                    <a:pt x="94501" y="34"/>
                    <a:pt x="94301" y="68"/>
                    <a:pt x="94167" y="168"/>
                  </a:cubicBezTo>
                  <a:lnTo>
                    <a:pt x="1334" y="53773"/>
                  </a:lnTo>
                  <a:cubicBezTo>
                    <a:pt x="567" y="54273"/>
                    <a:pt x="67" y="55140"/>
                    <a:pt x="0" y="56041"/>
                  </a:cubicBezTo>
                  <a:lnTo>
                    <a:pt x="0" y="130761"/>
                  </a:lnTo>
                  <a:cubicBezTo>
                    <a:pt x="0" y="131061"/>
                    <a:pt x="67" y="131328"/>
                    <a:pt x="234" y="131595"/>
                  </a:cubicBezTo>
                  <a:cubicBezTo>
                    <a:pt x="334" y="131762"/>
                    <a:pt x="534" y="131862"/>
                    <a:pt x="734" y="131895"/>
                  </a:cubicBezTo>
                  <a:cubicBezTo>
                    <a:pt x="867" y="131862"/>
                    <a:pt x="967" y="131829"/>
                    <a:pt x="1101" y="131762"/>
                  </a:cubicBezTo>
                  <a:lnTo>
                    <a:pt x="93900" y="78124"/>
                  </a:lnTo>
                  <a:cubicBezTo>
                    <a:pt x="94668" y="77623"/>
                    <a:pt x="95168" y="76789"/>
                    <a:pt x="95235" y="75855"/>
                  </a:cubicBezTo>
                  <a:lnTo>
                    <a:pt x="95235" y="802"/>
                  </a:lnTo>
                  <a:cubicBezTo>
                    <a:pt x="95235" y="301"/>
                    <a:pt x="95035" y="1"/>
                    <a:pt x="946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4"/>
            <p:cNvSpPr/>
            <p:nvPr/>
          </p:nvSpPr>
          <p:spPr>
            <a:xfrm>
              <a:off x="2681250" y="2111950"/>
              <a:ext cx="60075" cy="1808825"/>
            </a:xfrm>
            <a:custGeom>
              <a:rect b="b" l="l" r="r" t="t"/>
              <a:pathLst>
                <a:path extrusionOk="0" h="72353" w="2403">
                  <a:moveTo>
                    <a:pt x="34" y="1"/>
                  </a:moveTo>
                  <a:lnTo>
                    <a:pt x="34" y="70051"/>
                  </a:lnTo>
                  <a:cubicBezTo>
                    <a:pt x="1" y="70551"/>
                    <a:pt x="234" y="71052"/>
                    <a:pt x="634" y="71352"/>
                  </a:cubicBezTo>
                  <a:lnTo>
                    <a:pt x="2402" y="72352"/>
                  </a:lnTo>
                  <a:cubicBezTo>
                    <a:pt x="2035" y="72052"/>
                    <a:pt x="1835" y="71585"/>
                    <a:pt x="1869" y="71118"/>
                  </a:cubicBezTo>
                  <a:lnTo>
                    <a:pt x="1869" y="1068"/>
                  </a:lnTo>
                  <a:lnTo>
                    <a:pt x="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4"/>
            <p:cNvSpPr/>
            <p:nvPr/>
          </p:nvSpPr>
          <p:spPr>
            <a:xfrm>
              <a:off x="3591900" y="1779700"/>
              <a:ext cx="45050" cy="92650"/>
            </a:xfrm>
            <a:custGeom>
              <a:rect b="b" l="l" r="r" t="t"/>
              <a:pathLst>
                <a:path extrusionOk="0" h="3706" w="1802">
                  <a:moveTo>
                    <a:pt x="1322" y="1"/>
                  </a:moveTo>
                  <a:cubicBezTo>
                    <a:pt x="1293" y="1"/>
                    <a:pt x="1264" y="5"/>
                    <a:pt x="1235" y="14"/>
                  </a:cubicBezTo>
                  <a:cubicBezTo>
                    <a:pt x="1101" y="14"/>
                    <a:pt x="1001" y="48"/>
                    <a:pt x="868" y="115"/>
                  </a:cubicBezTo>
                  <a:cubicBezTo>
                    <a:pt x="768" y="181"/>
                    <a:pt x="634" y="281"/>
                    <a:pt x="568" y="381"/>
                  </a:cubicBezTo>
                  <a:cubicBezTo>
                    <a:pt x="468" y="481"/>
                    <a:pt x="368" y="615"/>
                    <a:pt x="301" y="748"/>
                  </a:cubicBezTo>
                  <a:cubicBezTo>
                    <a:pt x="234" y="882"/>
                    <a:pt x="167" y="1015"/>
                    <a:pt x="134" y="1149"/>
                  </a:cubicBezTo>
                  <a:cubicBezTo>
                    <a:pt x="67" y="1315"/>
                    <a:pt x="67" y="1449"/>
                    <a:pt x="67" y="1582"/>
                  </a:cubicBezTo>
                  <a:cubicBezTo>
                    <a:pt x="67" y="1716"/>
                    <a:pt x="67" y="1816"/>
                    <a:pt x="101" y="1949"/>
                  </a:cubicBezTo>
                  <a:cubicBezTo>
                    <a:pt x="101" y="2016"/>
                    <a:pt x="167" y="2083"/>
                    <a:pt x="201" y="2149"/>
                  </a:cubicBezTo>
                  <a:cubicBezTo>
                    <a:pt x="267" y="2183"/>
                    <a:pt x="334" y="2216"/>
                    <a:pt x="401" y="2249"/>
                  </a:cubicBezTo>
                  <a:cubicBezTo>
                    <a:pt x="501" y="2249"/>
                    <a:pt x="601" y="2216"/>
                    <a:pt x="668" y="2216"/>
                  </a:cubicBezTo>
                  <a:cubicBezTo>
                    <a:pt x="801" y="2183"/>
                    <a:pt x="901" y="2183"/>
                    <a:pt x="968" y="2149"/>
                  </a:cubicBezTo>
                  <a:cubicBezTo>
                    <a:pt x="1035" y="2116"/>
                    <a:pt x="1135" y="2116"/>
                    <a:pt x="1201" y="2116"/>
                  </a:cubicBezTo>
                  <a:cubicBezTo>
                    <a:pt x="1235" y="2116"/>
                    <a:pt x="1302" y="2116"/>
                    <a:pt x="1335" y="2149"/>
                  </a:cubicBezTo>
                  <a:cubicBezTo>
                    <a:pt x="1368" y="2183"/>
                    <a:pt x="1368" y="2249"/>
                    <a:pt x="1368" y="2316"/>
                  </a:cubicBezTo>
                  <a:cubicBezTo>
                    <a:pt x="1368" y="2383"/>
                    <a:pt x="1368" y="2450"/>
                    <a:pt x="1335" y="2516"/>
                  </a:cubicBezTo>
                  <a:cubicBezTo>
                    <a:pt x="1302" y="2583"/>
                    <a:pt x="1268" y="2650"/>
                    <a:pt x="1235" y="2683"/>
                  </a:cubicBezTo>
                  <a:cubicBezTo>
                    <a:pt x="1168" y="2750"/>
                    <a:pt x="1135" y="2816"/>
                    <a:pt x="1068" y="2850"/>
                  </a:cubicBezTo>
                  <a:cubicBezTo>
                    <a:pt x="1035" y="2917"/>
                    <a:pt x="968" y="2950"/>
                    <a:pt x="901" y="2983"/>
                  </a:cubicBezTo>
                  <a:cubicBezTo>
                    <a:pt x="835" y="3017"/>
                    <a:pt x="768" y="3050"/>
                    <a:pt x="701" y="3050"/>
                  </a:cubicBezTo>
                  <a:cubicBezTo>
                    <a:pt x="684" y="3067"/>
                    <a:pt x="659" y="3075"/>
                    <a:pt x="634" y="3075"/>
                  </a:cubicBezTo>
                  <a:cubicBezTo>
                    <a:pt x="609" y="3075"/>
                    <a:pt x="584" y="3067"/>
                    <a:pt x="568" y="3050"/>
                  </a:cubicBezTo>
                  <a:cubicBezTo>
                    <a:pt x="534" y="3050"/>
                    <a:pt x="501" y="3017"/>
                    <a:pt x="468" y="3017"/>
                  </a:cubicBezTo>
                  <a:cubicBezTo>
                    <a:pt x="468" y="2983"/>
                    <a:pt x="434" y="2950"/>
                    <a:pt x="434" y="2917"/>
                  </a:cubicBezTo>
                  <a:cubicBezTo>
                    <a:pt x="401" y="2883"/>
                    <a:pt x="401" y="2883"/>
                    <a:pt x="368" y="2850"/>
                  </a:cubicBezTo>
                  <a:cubicBezTo>
                    <a:pt x="368" y="2839"/>
                    <a:pt x="364" y="2835"/>
                    <a:pt x="358" y="2835"/>
                  </a:cubicBezTo>
                  <a:cubicBezTo>
                    <a:pt x="345" y="2835"/>
                    <a:pt x="323" y="2850"/>
                    <a:pt x="301" y="2850"/>
                  </a:cubicBezTo>
                  <a:lnTo>
                    <a:pt x="67" y="2983"/>
                  </a:lnTo>
                  <a:cubicBezTo>
                    <a:pt x="67" y="2983"/>
                    <a:pt x="34" y="3017"/>
                    <a:pt x="34" y="3050"/>
                  </a:cubicBezTo>
                  <a:cubicBezTo>
                    <a:pt x="1" y="3083"/>
                    <a:pt x="1" y="3117"/>
                    <a:pt x="1" y="3150"/>
                  </a:cubicBezTo>
                  <a:cubicBezTo>
                    <a:pt x="1" y="3250"/>
                    <a:pt x="34" y="3384"/>
                    <a:pt x="67" y="3484"/>
                  </a:cubicBezTo>
                  <a:cubicBezTo>
                    <a:pt x="134" y="3550"/>
                    <a:pt x="201" y="3617"/>
                    <a:pt x="267" y="3650"/>
                  </a:cubicBezTo>
                  <a:cubicBezTo>
                    <a:pt x="326" y="3690"/>
                    <a:pt x="385" y="3706"/>
                    <a:pt x="443" y="3706"/>
                  </a:cubicBezTo>
                  <a:cubicBezTo>
                    <a:pt x="485" y="3706"/>
                    <a:pt x="526" y="3698"/>
                    <a:pt x="568" y="3684"/>
                  </a:cubicBezTo>
                  <a:cubicBezTo>
                    <a:pt x="668" y="3684"/>
                    <a:pt x="801" y="3617"/>
                    <a:pt x="901" y="3550"/>
                  </a:cubicBezTo>
                  <a:cubicBezTo>
                    <a:pt x="1035" y="3484"/>
                    <a:pt x="1168" y="3384"/>
                    <a:pt x="1268" y="3283"/>
                  </a:cubicBezTo>
                  <a:cubicBezTo>
                    <a:pt x="1368" y="3150"/>
                    <a:pt x="1468" y="3017"/>
                    <a:pt x="1568" y="2883"/>
                  </a:cubicBezTo>
                  <a:cubicBezTo>
                    <a:pt x="1635" y="2750"/>
                    <a:pt x="1702" y="2616"/>
                    <a:pt x="1735" y="2483"/>
                  </a:cubicBezTo>
                  <a:cubicBezTo>
                    <a:pt x="1769" y="2349"/>
                    <a:pt x="1802" y="2183"/>
                    <a:pt x="1802" y="2049"/>
                  </a:cubicBezTo>
                  <a:cubicBezTo>
                    <a:pt x="1802" y="1916"/>
                    <a:pt x="1769" y="1816"/>
                    <a:pt x="1769" y="1716"/>
                  </a:cubicBezTo>
                  <a:cubicBezTo>
                    <a:pt x="1735" y="1649"/>
                    <a:pt x="1702" y="1582"/>
                    <a:pt x="1635" y="1516"/>
                  </a:cubicBezTo>
                  <a:cubicBezTo>
                    <a:pt x="1568" y="1482"/>
                    <a:pt x="1502" y="1449"/>
                    <a:pt x="1402" y="1449"/>
                  </a:cubicBezTo>
                  <a:cubicBezTo>
                    <a:pt x="1302" y="1449"/>
                    <a:pt x="1201" y="1449"/>
                    <a:pt x="1068" y="1482"/>
                  </a:cubicBezTo>
                  <a:lnTo>
                    <a:pt x="801" y="1549"/>
                  </a:lnTo>
                  <a:lnTo>
                    <a:pt x="601" y="1549"/>
                  </a:lnTo>
                  <a:cubicBezTo>
                    <a:pt x="568" y="1549"/>
                    <a:pt x="534" y="1516"/>
                    <a:pt x="501" y="1482"/>
                  </a:cubicBezTo>
                  <a:cubicBezTo>
                    <a:pt x="501" y="1449"/>
                    <a:pt x="468" y="1382"/>
                    <a:pt x="468" y="1315"/>
                  </a:cubicBezTo>
                  <a:cubicBezTo>
                    <a:pt x="501" y="1182"/>
                    <a:pt x="534" y="1082"/>
                    <a:pt x="601" y="982"/>
                  </a:cubicBezTo>
                  <a:cubicBezTo>
                    <a:pt x="634" y="915"/>
                    <a:pt x="668" y="882"/>
                    <a:pt x="734" y="815"/>
                  </a:cubicBezTo>
                  <a:cubicBezTo>
                    <a:pt x="768" y="782"/>
                    <a:pt x="835" y="748"/>
                    <a:pt x="868" y="715"/>
                  </a:cubicBezTo>
                  <a:cubicBezTo>
                    <a:pt x="941" y="666"/>
                    <a:pt x="1014" y="635"/>
                    <a:pt x="1088" y="635"/>
                  </a:cubicBezTo>
                  <a:cubicBezTo>
                    <a:pt x="1114" y="635"/>
                    <a:pt x="1141" y="639"/>
                    <a:pt x="1168" y="648"/>
                  </a:cubicBezTo>
                  <a:cubicBezTo>
                    <a:pt x="1235" y="648"/>
                    <a:pt x="1268" y="682"/>
                    <a:pt x="1302" y="748"/>
                  </a:cubicBezTo>
                  <a:cubicBezTo>
                    <a:pt x="1302" y="782"/>
                    <a:pt x="1335" y="815"/>
                    <a:pt x="1368" y="815"/>
                  </a:cubicBezTo>
                  <a:lnTo>
                    <a:pt x="1435" y="815"/>
                  </a:lnTo>
                  <a:lnTo>
                    <a:pt x="1668" y="682"/>
                  </a:lnTo>
                  <a:cubicBezTo>
                    <a:pt x="1668" y="682"/>
                    <a:pt x="1702" y="648"/>
                    <a:pt x="1702" y="615"/>
                  </a:cubicBezTo>
                  <a:cubicBezTo>
                    <a:pt x="1735" y="582"/>
                    <a:pt x="1735" y="548"/>
                    <a:pt x="1735" y="515"/>
                  </a:cubicBezTo>
                  <a:cubicBezTo>
                    <a:pt x="1735" y="415"/>
                    <a:pt x="1702" y="348"/>
                    <a:pt x="1668" y="248"/>
                  </a:cubicBezTo>
                  <a:cubicBezTo>
                    <a:pt x="1635" y="181"/>
                    <a:pt x="1602" y="115"/>
                    <a:pt x="1502" y="48"/>
                  </a:cubicBezTo>
                  <a:cubicBezTo>
                    <a:pt x="1455" y="24"/>
                    <a:pt x="1391" y="1"/>
                    <a:pt x="13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4"/>
            <p:cNvSpPr/>
            <p:nvPr/>
          </p:nvSpPr>
          <p:spPr>
            <a:xfrm>
              <a:off x="3645275" y="1760025"/>
              <a:ext cx="10025" cy="89275"/>
            </a:xfrm>
            <a:custGeom>
              <a:rect b="b" l="l" r="r" t="t"/>
              <a:pathLst>
                <a:path extrusionOk="0" h="3571" w="401">
                  <a:moveTo>
                    <a:pt x="334" y="1"/>
                  </a:moveTo>
                  <a:lnTo>
                    <a:pt x="67" y="168"/>
                  </a:lnTo>
                  <a:cubicBezTo>
                    <a:pt x="34" y="168"/>
                    <a:pt x="0" y="201"/>
                    <a:pt x="0" y="234"/>
                  </a:cubicBezTo>
                  <a:cubicBezTo>
                    <a:pt x="0" y="268"/>
                    <a:pt x="0" y="301"/>
                    <a:pt x="0" y="334"/>
                  </a:cubicBezTo>
                  <a:lnTo>
                    <a:pt x="0" y="701"/>
                  </a:lnTo>
                  <a:cubicBezTo>
                    <a:pt x="0" y="735"/>
                    <a:pt x="0" y="768"/>
                    <a:pt x="0" y="801"/>
                  </a:cubicBezTo>
                  <a:lnTo>
                    <a:pt x="67" y="801"/>
                  </a:lnTo>
                  <a:lnTo>
                    <a:pt x="334" y="635"/>
                  </a:lnTo>
                  <a:cubicBezTo>
                    <a:pt x="367" y="601"/>
                    <a:pt x="367" y="601"/>
                    <a:pt x="401" y="568"/>
                  </a:cubicBezTo>
                  <a:cubicBezTo>
                    <a:pt x="401" y="535"/>
                    <a:pt x="401" y="501"/>
                    <a:pt x="401" y="468"/>
                  </a:cubicBezTo>
                  <a:lnTo>
                    <a:pt x="401" y="68"/>
                  </a:lnTo>
                  <a:cubicBezTo>
                    <a:pt x="401" y="34"/>
                    <a:pt x="401" y="34"/>
                    <a:pt x="401" y="1"/>
                  </a:cubicBezTo>
                  <a:close/>
                  <a:moveTo>
                    <a:pt x="301" y="935"/>
                  </a:moveTo>
                  <a:lnTo>
                    <a:pt x="67" y="1068"/>
                  </a:lnTo>
                  <a:cubicBezTo>
                    <a:pt x="34" y="1102"/>
                    <a:pt x="34" y="1135"/>
                    <a:pt x="0" y="1135"/>
                  </a:cubicBezTo>
                  <a:cubicBezTo>
                    <a:pt x="0" y="1168"/>
                    <a:pt x="0" y="1202"/>
                    <a:pt x="0" y="1268"/>
                  </a:cubicBezTo>
                  <a:lnTo>
                    <a:pt x="0" y="3470"/>
                  </a:lnTo>
                  <a:cubicBezTo>
                    <a:pt x="0" y="3503"/>
                    <a:pt x="0" y="3537"/>
                    <a:pt x="0" y="3570"/>
                  </a:cubicBezTo>
                  <a:lnTo>
                    <a:pt x="67" y="3570"/>
                  </a:lnTo>
                  <a:lnTo>
                    <a:pt x="301" y="3437"/>
                  </a:lnTo>
                  <a:cubicBezTo>
                    <a:pt x="334" y="3403"/>
                    <a:pt x="367" y="3370"/>
                    <a:pt x="367" y="3337"/>
                  </a:cubicBezTo>
                  <a:cubicBezTo>
                    <a:pt x="367" y="3303"/>
                    <a:pt x="401" y="3270"/>
                    <a:pt x="401" y="3237"/>
                  </a:cubicBezTo>
                  <a:lnTo>
                    <a:pt x="401" y="1002"/>
                  </a:lnTo>
                  <a:cubicBezTo>
                    <a:pt x="401" y="1002"/>
                    <a:pt x="401" y="968"/>
                    <a:pt x="367"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4"/>
            <p:cNvSpPr/>
            <p:nvPr/>
          </p:nvSpPr>
          <p:spPr>
            <a:xfrm>
              <a:off x="3661950" y="1745850"/>
              <a:ext cx="30875" cy="83550"/>
            </a:xfrm>
            <a:custGeom>
              <a:rect b="b" l="l" r="r" t="t"/>
              <a:pathLst>
                <a:path extrusionOk="0" h="3342" w="1235">
                  <a:moveTo>
                    <a:pt x="601" y="1"/>
                  </a:moveTo>
                  <a:lnTo>
                    <a:pt x="368" y="168"/>
                  </a:lnTo>
                  <a:cubicBezTo>
                    <a:pt x="334" y="168"/>
                    <a:pt x="334" y="201"/>
                    <a:pt x="334" y="234"/>
                  </a:cubicBezTo>
                  <a:cubicBezTo>
                    <a:pt x="301" y="234"/>
                    <a:pt x="301" y="301"/>
                    <a:pt x="301" y="334"/>
                  </a:cubicBezTo>
                  <a:lnTo>
                    <a:pt x="301" y="1102"/>
                  </a:lnTo>
                  <a:lnTo>
                    <a:pt x="101" y="1235"/>
                  </a:lnTo>
                  <a:cubicBezTo>
                    <a:pt x="67" y="1235"/>
                    <a:pt x="34" y="1268"/>
                    <a:pt x="34" y="1302"/>
                  </a:cubicBezTo>
                  <a:cubicBezTo>
                    <a:pt x="34" y="1335"/>
                    <a:pt x="1" y="1368"/>
                    <a:pt x="1" y="1402"/>
                  </a:cubicBezTo>
                  <a:lnTo>
                    <a:pt x="1" y="1702"/>
                  </a:lnTo>
                  <a:cubicBezTo>
                    <a:pt x="1" y="1735"/>
                    <a:pt x="1" y="1769"/>
                    <a:pt x="34" y="1802"/>
                  </a:cubicBezTo>
                  <a:lnTo>
                    <a:pt x="101" y="1802"/>
                  </a:lnTo>
                  <a:lnTo>
                    <a:pt x="301" y="1669"/>
                  </a:lnTo>
                  <a:lnTo>
                    <a:pt x="301" y="2703"/>
                  </a:lnTo>
                  <a:cubicBezTo>
                    <a:pt x="267" y="2903"/>
                    <a:pt x="334" y="3136"/>
                    <a:pt x="468" y="3270"/>
                  </a:cubicBezTo>
                  <a:cubicBezTo>
                    <a:pt x="514" y="3316"/>
                    <a:pt x="568" y="3341"/>
                    <a:pt x="632" y="3341"/>
                  </a:cubicBezTo>
                  <a:cubicBezTo>
                    <a:pt x="706" y="3341"/>
                    <a:pt x="794" y="3308"/>
                    <a:pt x="901" y="3236"/>
                  </a:cubicBezTo>
                  <a:lnTo>
                    <a:pt x="1135" y="3103"/>
                  </a:lnTo>
                  <a:cubicBezTo>
                    <a:pt x="1168" y="3103"/>
                    <a:pt x="1201" y="3070"/>
                    <a:pt x="1201" y="3036"/>
                  </a:cubicBezTo>
                  <a:cubicBezTo>
                    <a:pt x="1201" y="3003"/>
                    <a:pt x="1235" y="2970"/>
                    <a:pt x="1235" y="2936"/>
                  </a:cubicBezTo>
                  <a:lnTo>
                    <a:pt x="1235" y="2603"/>
                  </a:lnTo>
                  <a:cubicBezTo>
                    <a:pt x="1235" y="2603"/>
                    <a:pt x="1201" y="2569"/>
                    <a:pt x="1201" y="2536"/>
                  </a:cubicBezTo>
                  <a:lnTo>
                    <a:pt x="1135" y="2536"/>
                  </a:lnTo>
                  <a:lnTo>
                    <a:pt x="935" y="2669"/>
                  </a:lnTo>
                  <a:cubicBezTo>
                    <a:pt x="901" y="2686"/>
                    <a:pt x="868" y="2694"/>
                    <a:pt x="839" y="2694"/>
                  </a:cubicBezTo>
                  <a:cubicBezTo>
                    <a:pt x="810" y="2694"/>
                    <a:pt x="785" y="2686"/>
                    <a:pt x="768" y="2669"/>
                  </a:cubicBezTo>
                  <a:cubicBezTo>
                    <a:pt x="701" y="2603"/>
                    <a:pt x="701" y="2536"/>
                    <a:pt x="701" y="2469"/>
                  </a:cubicBezTo>
                  <a:lnTo>
                    <a:pt x="701" y="1435"/>
                  </a:lnTo>
                  <a:lnTo>
                    <a:pt x="1101" y="1202"/>
                  </a:lnTo>
                  <a:cubicBezTo>
                    <a:pt x="1135" y="1202"/>
                    <a:pt x="1135" y="1168"/>
                    <a:pt x="1168" y="1135"/>
                  </a:cubicBezTo>
                  <a:cubicBezTo>
                    <a:pt x="1168" y="1102"/>
                    <a:pt x="1201" y="1068"/>
                    <a:pt x="1201" y="1035"/>
                  </a:cubicBezTo>
                  <a:lnTo>
                    <a:pt x="1201" y="701"/>
                  </a:lnTo>
                  <a:cubicBezTo>
                    <a:pt x="1201" y="701"/>
                    <a:pt x="1168" y="668"/>
                    <a:pt x="1168" y="635"/>
                  </a:cubicBezTo>
                  <a:lnTo>
                    <a:pt x="1101" y="635"/>
                  </a:lnTo>
                  <a:lnTo>
                    <a:pt x="701" y="868"/>
                  </a:lnTo>
                  <a:lnTo>
                    <a:pt x="701" y="101"/>
                  </a:lnTo>
                  <a:cubicBezTo>
                    <a:pt x="701" y="68"/>
                    <a:pt x="668" y="34"/>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4"/>
            <p:cNvSpPr/>
            <p:nvPr/>
          </p:nvSpPr>
          <p:spPr>
            <a:xfrm>
              <a:off x="3697800" y="1742525"/>
              <a:ext cx="38400" cy="68400"/>
            </a:xfrm>
            <a:custGeom>
              <a:rect b="b" l="l" r="r" t="t"/>
              <a:pathLst>
                <a:path extrusionOk="0" h="2736" w="1536">
                  <a:moveTo>
                    <a:pt x="935" y="601"/>
                  </a:moveTo>
                  <a:cubicBezTo>
                    <a:pt x="968" y="601"/>
                    <a:pt x="1002" y="634"/>
                    <a:pt x="1035" y="634"/>
                  </a:cubicBezTo>
                  <a:cubicBezTo>
                    <a:pt x="1068" y="668"/>
                    <a:pt x="1102" y="734"/>
                    <a:pt x="1102" y="768"/>
                  </a:cubicBezTo>
                  <a:cubicBezTo>
                    <a:pt x="1102" y="801"/>
                    <a:pt x="1102" y="834"/>
                    <a:pt x="1135" y="901"/>
                  </a:cubicBezTo>
                  <a:lnTo>
                    <a:pt x="435" y="1301"/>
                  </a:lnTo>
                  <a:cubicBezTo>
                    <a:pt x="435" y="1268"/>
                    <a:pt x="435" y="1201"/>
                    <a:pt x="435" y="1135"/>
                  </a:cubicBezTo>
                  <a:cubicBezTo>
                    <a:pt x="468" y="1068"/>
                    <a:pt x="468" y="1034"/>
                    <a:pt x="501" y="968"/>
                  </a:cubicBezTo>
                  <a:cubicBezTo>
                    <a:pt x="535" y="901"/>
                    <a:pt x="568" y="834"/>
                    <a:pt x="635" y="801"/>
                  </a:cubicBezTo>
                  <a:cubicBezTo>
                    <a:pt x="668" y="734"/>
                    <a:pt x="701" y="701"/>
                    <a:pt x="768" y="668"/>
                  </a:cubicBezTo>
                  <a:cubicBezTo>
                    <a:pt x="835" y="634"/>
                    <a:pt x="868" y="601"/>
                    <a:pt x="935" y="601"/>
                  </a:cubicBezTo>
                  <a:close/>
                  <a:moveTo>
                    <a:pt x="1102" y="0"/>
                  </a:moveTo>
                  <a:cubicBezTo>
                    <a:pt x="968" y="0"/>
                    <a:pt x="868" y="34"/>
                    <a:pt x="768" y="100"/>
                  </a:cubicBezTo>
                  <a:cubicBezTo>
                    <a:pt x="668" y="167"/>
                    <a:pt x="535" y="267"/>
                    <a:pt x="468" y="367"/>
                  </a:cubicBezTo>
                  <a:cubicBezTo>
                    <a:pt x="368" y="501"/>
                    <a:pt x="268" y="634"/>
                    <a:pt x="234" y="801"/>
                  </a:cubicBezTo>
                  <a:cubicBezTo>
                    <a:pt x="134" y="934"/>
                    <a:pt x="101" y="1101"/>
                    <a:pt x="68" y="1301"/>
                  </a:cubicBezTo>
                  <a:cubicBezTo>
                    <a:pt x="34" y="1468"/>
                    <a:pt x="1" y="1635"/>
                    <a:pt x="1" y="1835"/>
                  </a:cubicBezTo>
                  <a:cubicBezTo>
                    <a:pt x="1" y="1968"/>
                    <a:pt x="34" y="2135"/>
                    <a:pt x="68" y="2269"/>
                  </a:cubicBezTo>
                  <a:cubicBezTo>
                    <a:pt x="101" y="2402"/>
                    <a:pt x="134" y="2502"/>
                    <a:pt x="201" y="2602"/>
                  </a:cubicBezTo>
                  <a:cubicBezTo>
                    <a:pt x="268" y="2669"/>
                    <a:pt x="368" y="2736"/>
                    <a:pt x="468" y="2736"/>
                  </a:cubicBezTo>
                  <a:cubicBezTo>
                    <a:pt x="568" y="2736"/>
                    <a:pt x="668" y="2702"/>
                    <a:pt x="768" y="2636"/>
                  </a:cubicBezTo>
                  <a:cubicBezTo>
                    <a:pt x="902" y="2569"/>
                    <a:pt x="1002" y="2502"/>
                    <a:pt x="1068" y="2402"/>
                  </a:cubicBezTo>
                  <a:cubicBezTo>
                    <a:pt x="1168" y="2302"/>
                    <a:pt x="1235" y="2202"/>
                    <a:pt x="1302" y="2102"/>
                  </a:cubicBezTo>
                  <a:cubicBezTo>
                    <a:pt x="1369" y="2002"/>
                    <a:pt x="1402" y="1902"/>
                    <a:pt x="1435" y="1802"/>
                  </a:cubicBezTo>
                  <a:cubicBezTo>
                    <a:pt x="1469" y="1735"/>
                    <a:pt x="1469" y="1668"/>
                    <a:pt x="1502" y="1602"/>
                  </a:cubicBezTo>
                  <a:cubicBezTo>
                    <a:pt x="1502" y="1568"/>
                    <a:pt x="1469" y="1535"/>
                    <a:pt x="1469" y="1535"/>
                  </a:cubicBezTo>
                  <a:cubicBezTo>
                    <a:pt x="1452" y="1518"/>
                    <a:pt x="1444" y="1510"/>
                    <a:pt x="1435" y="1510"/>
                  </a:cubicBezTo>
                  <a:cubicBezTo>
                    <a:pt x="1427" y="1510"/>
                    <a:pt x="1419" y="1518"/>
                    <a:pt x="1402" y="1535"/>
                  </a:cubicBezTo>
                  <a:lnTo>
                    <a:pt x="1168" y="1668"/>
                  </a:lnTo>
                  <a:cubicBezTo>
                    <a:pt x="1135" y="1702"/>
                    <a:pt x="1102" y="1702"/>
                    <a:pt x="1102" y="1735"/>
                  </a:cubicBezTo>
                  <a:cubicBezTo>
                    <a:pt x="1068" y="1735"/>
                    <a:pt x="1068" y="1768"/>
                    <a:pt x="1035" y="1802"/>
                  </a:cubicBezTo>
                  <a:cubicBezTo>
                    <a:pt x="1002" y="1868"/>
                    <a:pt x="968" y="1902"/>
                    <a:pt x="935" y="1935"/>
                  </a:cubicBezTo>
                  <a:cubicBezTo>
                    <a:pt x="902" y="2002"/>
                    <a:pt x="835" y="2035"/>
                    <a:pt x="768" y="2069"/>
                  </a:cubicBezTo>
                  <a:cubicBezTo>
                    <a:pt x="735" y="2102"/>
                    <a:pt x="701" y="2102"/>
                    <a:pt x="635" y="2135"/>
                  </a:cubicBezTo>
                  <a:lnTo>
                    <a:pt x="535" y="2135"/>
                  </a:lnTo>
                  <a:cubicBezTo>
                    <a:pt x="501" y="2102"/>
                    <a:pt x="468" y="2069"/>
                    <a:pt x="435" y="2035"/>
                  </a:cubicBezTo>
                  <a:cubicBezTo>
                    <a:pt x="435" y="1968"/>
                    <a:pt x="401" y="1902"/>
                    <a:pt x="401" y="1835"/>
                  </a:cubicBezTo>
                  <a:lnTo>
                    <a:pt x="1469" y="1235"/>
                  </a:lnTo>
                  <a:cubicBezTo>
                    <a:pt x="1469" y="1235"/>
                    <a:pt x="1502" y="1201"/>
                    <a:pt x="1535" y="1168"/>
                  </a:cubicBezTo>
                  <a:cubicBezTo>
                    <a:pt x="1535" y="1135"/>
                    <a:pt x="1535" y="1101"/>
                    <a:pt x="1535" y="1068"/>
                  </a:cubicBezTo>
                  <a:lnTo>
                    <a:pt x="1535" y="834"/>
                  </a:lnTo>
                  <a:cubicBezTo>
                    <a:pt x="1535" y="701"/>
                    <a:pt x="1535" y="567"/>
                    <a:pt x="1502" y="434"/>
                  </a:cubicBezTo>
                  <a:cubicBezTo>
                    <a:pt x="1469" y="334"/>
                    <a:pt x="1402" y="201"/>
                    <a:pt x="1335" y="134"/>
                  </a:cubicBezTo>
                  <a:cubicBezTo>
                    <a:pt x="1269" y="67"/>
                    <a:pt x="1202" y="0"/>
                    <a:pt x="1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4"/>
            <p:cNvSpPr/>
            <p:nvPr/>
          </p:nvSpPr>
          <p:spPr>
            <a:xfrm>
              <a:off x="3745350" y="1700000"/>
              <a:ext cx="60075" cy="91750"/>
            </a:xfrm>
            <a:custGeom>
              <a:rect b="b" l="l" r="r" t="t"/>
              <a:pathLst>
                <a:path extrusionOk="0" h="3670" w="2403">
                  <a:moveTo>
                    <a:pt x="2102" y="0"/>
                  </a:moveTo>
                  <a:cubicBezTo>
                    <a:pt x="1968" y="0"/>
                    <a:pt x="1868" y="34"/>
                    <a:pt x="1802" y="100"/>
                  </a:cubicBezTo>
                  <a:cubicBezTo>
                    <a:pt x="1735" y="134"/>
                    <a:pt x="1702" y="167"/>
                    <a:pt x="1668" y="200"/>
                  </a:cubicBezTo>
                  <a:cubicBezTo>
                    <a:pt x="1601" y="234"/>
                    <a:pt x="1568" y="300"/>
                    <a:pt x="1501" y="367"/>
                  </a:cubicBezTo>
                  <a:cubicBezTo>
                    <a:pt x="1468" y="434"/>
                    <a:pt x="1435" y="501"/>
                    <a:pt x="1401" y="567"/>
                  </a:cubicBezTo>
                  <a:cubicBezTo>
                    <a:pt x="1335" y="634"/>
                    <a:pt x="1301" y="701"/>
                    <a:pt x="1301" y="801"/>
                  </a:cubicBezTo>
                  <a:cubicBezTo>
                    <a:pt x="1235" y="701"/>
                    <a:pt x="1168" y="634"/>
                    <a:pt x="1101" y="601"/>
                  </a:cubicBezTo>
                  <a:cubicBezTo>
                    <a:pt x="968" y="601"/>
                    <a:pt x="868" y="601"/>
                    <a:pt x="768" y="701"/>
                  </a:cubicBezTo>
                  <a:cubicBezTo>
                    <a:pt x="701" y="734"/>
                    <a:pt x="601" y="801"/>
                    <a:pt x="567" y="867"/>
                  </a:cubicBezTo>
                  <a:cubicBezTo>
                    <a:pt x="467" y="968"/>
                    <a:pt x="401" y="1101"/>
                    <a:pt x="367" y="1201"/>
                  </a:cubicBezTo>
                  <a:lnTo>
                    <a:pt x="401" y="1101"/>
                  </a:lnTo>
                  <a:cubicBezTo>
                    <a:pt x="401" y="1068"/>
                    <a:pt x="401" y="1068"/>
                    <a:pt x="367" y="1034"/>
                  </a:cubicBezTo>
                  <a:lnTo>
                    <a:pt x="301" y="1034"/>
                  </a:lnTo>
                  <a:lnTo>
                    <a:pt x="67" y="1168"/>
                  </a:lnTo>
                  <a:cubicBezTo>
                    <a:pt x="34" y="1201"/>
                    <a:pt x="34" y="1201"/>
                    <a:pt x="0" y="1234"/>
                  </a:cubicBezTo>
                  <a:cubicBezTo>
                    <a:pt x="0" y="1268"/>
                    <a:pt x="0" y="1301"/>
                    <a:pt x="0" y="1334"/>
                  </a:cubicBezTo>
                  <a:lnTo>
                    <a:pt x="0" y="3603"/>
                  </a:lnTo>
                  <a:cubicBezTo>
                    <a:pt x="0" y="3603"/>
                    <a:pt x="0" y="3636"/>
                    <a:pt x="0" y="3669"/>
                  </a:cubicBezTo>
                  <a:lnTo>
                    <a:pt x="67" y="3669"/>
                  </a:lnTo>
                  <a:lnTo>
                    <a:pt x="301" y="3536"/>
                  </a:lnTo>
                  <a:cubicBezTo>
                    <a:pt x="334" y="3503"/>
                    <a:pt x="367" y="3469"/>
                    <a:pt x="367" y="3469"/>
                  </a:cubicBezTo>
                  <a:cubicBezTo>
                    <a:pt x="367" y="3436"/>
                    <a:pt x="401" y="3369"/>
                    <a:pt x="401" y="3336"/>
                  </a:cubicBezTo>
                  <a:lnTo>
                    <a:pt x="401" y="2102"/>
                  </a:lnTo>
                  <a:cubicBezTo>
                    <a:pt x="401" y="1935"/>
                    <a:pt x="401" y="1768"/>
                    <a:pt x="467" y="1601"/>
                  </a:cubicBezTo>
                  <a:cubicBezTo>
                    <a:pt x="534" y="1501"/>
                    <a:pt x="601" y="1401"/>
                    <a:pt x="701" y="1334"/>
                  </a:cubicBezTo>
                  <a:cubicBezTo>
                    <a:pt x="751" y="1301"/>
                    <a:pt x="793" y="1284"/>
                    <a:pt x="830" y="1284"/>
                  </a:cubicBezTo>
                  <a:cubicBezTo>
                    <a:pt x="868" y="1284"/>
                    <a:pt x="901" y="1301"/>
                    <a:pt x="934" y="1334"/>
                  </a:cubicBezTo>
                  <a:cubicBezTo>
                    <a:pt x="1001" y="1468"/>
                    <a:pt x="1034" y="1601"/>
                    <a:pt x="1001" y="1768"/>
                  </a:cubicBezTo>
                  <a:lnTo>
                    <a:pt x="1001" y="3002"/>
                  </a:lnTo>
                  <a:cubicBezTo>
                    <a:pt x="1001" y="3036"/>
                    <a:pt x="1001" y="3069"/>
                    <a:pt x="1034" y="3069"/>
                  </a:cubicBezTo>
                  <a:cubicBezTo>
                    <a:pt x="1051" y="3086"/>
                    <a:pt x="1059" y="3094"/>
                    <a:pt x="1068" y="3094"/>
                  </a:cubicBezTo>
                  <a:cubicBezTo>
                    <a:pt x="1076" y="3094"/>
                    <a:pt x="1084" y="3086"/>
                    <a:pt x="1101" y="3069"/>
                  </a:cubicBezTo>
                  <a:lnTo>
                    <a:pt x="1335" y="2936"/>
                  </a:lnTo>
                  <a:cubicBezTo>
                    <a:pt x="1368" y="2936"/>
                    <a:pt x="1368" y="2902"/>
                    <a:pt x="1401" y="2869"/>
                  </a:cubicBezTo>
                  <a:cubicBezTo>
                    <a:pt x="1401" y="2836"/>
                    <a:pt x="1435" y="2802"/>
                    <a:pt x="1435" y="2769"/>
                  </a:cubicBezTo>
                  <a:lnTo>
                    <a:pt x="1435" y="1468"/>
                  </a:lnTo>
                  <a:cubicBezTo>
                    <a:pt x="1401" y="1301"/>
                    <a:pt x="1435" y="1134"/>
                    <a:pt x="1501" y="968"/>
                  </a:cubicBezTo>
                  <a:cubicBezTo>
                    <a:pt x="1568" y="867"/>
                    <a:pt x="1635" y="801"/>
                    <a:pt x="1735" y="734"/>
                  </a:cubicBezTo>
                  <a:cubicBezTo>
                    <a:pt x="1785" y="701"/>
                    <a:pt x="1827" y="684"/>
                    <a:pt x="1864" y="684"/>
                  </a:cubicBezTo>
                  <a:cubicBezTo>
                    <a:pt x="1902" y="684"/>
                    <a:pt x="1935" y="701"/>
                    <a:pt x="1968" y="734"/>
                  </a:cubicBezTo>
                  <a:cubicBezTo>
                    <a:pt x="2035" y="867"/>
                    <a:pt x="2068" y="1001"/>
                    <a:pt x="2035" y="1168"/>
                  </a:cubicBezTo>
                  <a:lnTo>
                    <a:pt x="2035" y="2402"/>
                  </a:lnTo>
                  <a:cubicBezTo>
                    <a:pt x="2035" y="2435"/>
                    <a:pt x="2035" y="2435"/>
                    <a:pt x="2035" y="2469"/>
                  </a:cubicBezTo>
                  <a:lnTo>
                    <a:pt x="2102" y="2469"/>
                  </a:lnTo>
                  <a:lnTo>
                    <a:pt x="2335" y="2335"/>
                  </a:lnTo>
                  <a:cubicBezTo>
                    <a:pt x="2369" y="2302"/>
                    <a:pt x="2369" y="2302"/>
                    <a:pt x="2402" y="2268"/>
                  </a:cubicBezTo>
                  <a:cubicBezTo>
                    <a:pt x="2402" y="2235"/>
                    <a:pt x="2402" y="2202"/>
                    <a:pt x="2402" y="2168"/>
                  </a:cubicBezTo>
                  <a:lnTo>
                    <a:pt x="2402" y="867"/>
                  </a:lnTo>
                  <a:cubicBezTo>
                    <a:pt x="2402" y="734"/>
                    <a:pt x="2402" y="601"/>
                    <a:pt x="2402" y="434"/>
                  </a:cubicBezTo>
                  <a:cubicBezTo>
                    <a:pt x="2369" y="334"/>
                    <a:pt x="2335" y="234"/>
                    <a:pt x="2269" y="134"/>
                  </a:cubicBezTo>
                  <a:cubicBezTo>
                    <a:pt x="2235" y="67"/>
                    <a:pt x="2169" y="34"/>
                    <a:pt x="2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4"/>
            <p:cNvSpPr/>
            <p:nvPr/>
          </p:nvSpPr>
          <p:spPr>
            <a:xfrm>
              <a:off x="3813725" y="1674975"/>
              <a:ext cx="36725" cy="73400"/>
            </a:xfrm>
            <a:custGeom>
              <a:rect b="b" l="l" r="r" t="t"/>
              <a:pathLst>
                <a:path extrusionOk="0" h="2936" w="1469">
                  <a:moveTo>
                    <a:pt x="1068" y="1368"/>
                  </a:moveTo>
                  <a:lnTo>
                    <a:pt x="1068" y="1435"/>
                  </a:lnTo>
                  <a:cubicBezTo>
                    <a:pt x="1068" y="1502"/>
                    <a:pt x="1068" y="1568"/>
                    <a:pt x="1035" y="1635"/>
                  </a:cubicBezTo>
                  <a:cubicBezTo>
                    <a:pt x="1035" y="1702"/>
                    <a:pt x="1001" y="1802"/>
                    <a:pt x="968" y="1868"/>
                  </a:cubicBezTo>
                  <a:cubicBezTo>
                    <a:pt x="935" y="1935"/>
                    <a:pt x="868" y="2002"/>
                    <a:pt x="835" y="2069"/>
                  </a:cubicBezTo>
                  <a:cubicBezTo>
                    <a:pt x="768" y="2102"/>
                    <a:pt x="701" y="2169"/>
                    <a:pt x="634" y="2202"/>
                  </a:cubicBezTo>
                  <a:cubicBezTo>
                    <a:pt x="601" y="2235"/>
                    <a:pt x="534" y="2269"/>
                    <a:pt x="468" y="2269"/>
                  </a:cubicBezTo>
                  <a:cubicBezTo>
                    <a:pt x="434" y="2235"/>
                    <a:pt x="401" y="2202"/>
                    <a:pt x="401" y="2135"/>
                  </a:cubicBezTo>
                  <a:cubicBezTo>
                    <a:pt x="401" y="2069"/>
                    <a:pt x="434" y="2002"/>
                    <a:pt x="468" y="1935"/>
                  </a:cubicBezTo>
                  <a:cubicBezTo>
                    <a:pt x="534" y="1868"/>
                    <a:pt x="601" y="1802"/>
                    <a:pt x="668" y="1735"/>
                  </a:cubicBezTo>
                  <a:lnTo>
                    <a:pt x="1068" y="1368"/>
                  </a:lnTo>
                  <a:close/>
                  <a:moveTo>
                    <a:pt x="1068" y="0"/>
                  </a:moveTo>
                  <a:cubicBezTo>
                    <a:pt x="968" y="34"/>
                    <a:pt x="868" y="67"/>
                    <a:pt x="768" y="101"/>
                  </a:cubicBezTo>
                  <a:cubicBezTo>
                    <a:pt x="668" y="167"/>
                    <a:pt x="568" y="234"/>
                    <a:pt x="501" y="334"/>
                  </a:cubicBezTo>
                  <a:cubicBezTo>
                    <a:pt x="434" y="434"/>
                    <a:pt x="368" y="501"/>
                    <a:pt x="301" y="634"/>
                  </a:cubicBezTo>
                  <a:cubicBezTo>
                    <a:pt x="234" y="701"/>
                    <a:pt x="201" y="801"/>
                    <a:pt x="167" y="901"/>
                  </a:cubicBezTo>
                  <a:cubicBezTo>
                    <a:pt x="134" y="1001"/>
                    <a:pt x="134" y="1068"/>
                    <a:pt x="101" y="1168"/>
                  </a:cubicBezTo>
                  <a:cubicBezTo>
                    <a:pt x="101" y="1201"/>
                    <a:pt x="101" y="1235"/>
                    <a:pt x="134" y="1268"/>
                  </a:cubicBezTo>
                  <a:lnTo>
                    <a:pt x="201" y="1268"/>
                  </a:lnTo>
                  <a:lnTo>
                    <a:pt x="468" y="1101"/>
                  </a:lnTo>
                  <a:cubicBezTo>
                    <a:pt x="501" y="1068"/>
                    <a:pt x="501" y="1068"/>
                    <a:pt x="534" y="1035"/>
                  </a:cubicBezTo>
                  <a:cubicBezTo>
                    <a:pt x="534" y="1001"/>
                    <a:pt x="568" y="1001"/>
                    <a:pt x="568" y="968"/>
                  </a:cubicBezTo>
                  <a:cubicBezTo>
                    <a:pt x="601" y="901"/>
                    <a:pt x="634" y="868"/>
                    <a:pt x="668" y="834"/>
                  </a:cubicBezTo>
                  <a:cubicBezTo>
                    <a:pt x="701" y="768"/>
                    <a:pt x="734" y="734"/>
                    <a:pt x="801" y="734"/>
                  </a:cubicBezTo>
                  <a:cubicBezTo>
                    <a:pt x="835" y="668"/>
                    <a:pt x="935" y="668"/>
                    <a:pt x="1001" y="668"/>
                  </a:cubicBezTo>
                  <a:cubicBezTo>
                    <a:pt x="1068" y="701"/>
                    <a:pt x="1068" y="768"/>
                    <a:pt x="1068" y="901"/>
                  </a:cubicBezTo>
                  <a:lnTo>
                    <a:pt x="568" y="1335"/>
                  </a:lnTo>
                  <a:cubicBezTo>
                    <a:pt x="401" y="1468"/>
                    <a:pt x="267" y="1635"/>
                    <a:pt x="167" y="1802"/>
                  </a:cubicBezTo>
                  <a:cubicBezTo>
                    <a:pt x="67" y="2002"/>
                    <a:pt x="1" y="2202"/>
                    <a:pt x="1" y="2436"/>
                  </a:cubicBezTo>
                  <a:cubicBezTo>
                    <a:pt x="1" y="2502"/>
                    <a:pt x="1" y="2602"/>
                    <a:pt x="34" y="2702"/>
                  </a:cubicBezTo>
                  <a:cubicBezTo>
                    <a:pt x="67" y="2769"/>
                    <a:pt x="101" y="2836"/>
                    <a:pt x="167" y="2869"/>
                  </a:cubicBezTo>
                  <a:cubicBezTo>
                    <a:pt x="201" y="2903"/>
                    <a:pt x="267" y="2936"/>
                    <a:pt x="334" y="2936"/>
                  </a:cubicBezTo>
                  <a:cubicBezTo>
                    <a:pt x="401" y="2903"/>
                    <a:pt x="501" y="2903"/>
                    <a:pt x="568" y="2836"/>
                  </a:cubicBezTo>
                  <a:cubicBezTo>
                    <a:pt x="701" y="2769"/>
                    <a:pt x="801" y="2669"/>
                    <a:pt x="868" y="2569"/>
                  </a:cubicBezTo>
                  <a:cubicBezTo>
                    <a:pt x="968" y="2469"/>
                    <a:pt x="1035" y="2335"/>
                    <a:pt x="1068" y="2202"/>
                  </a:cubicBezTo>
                  <a:lnTo>
                    <a:pt x="1068" y="2369"/>
                  </a:lnTo>
                  <a:cubicBezTo>
                    <a:pt x="1068" y="2402"/>
                    <a:pt x="1068" y="2436"/>
                    <a:pt x="1101" y="2469"/>
                  </a:cubicBezTo>
                  <a:lnTo>
                    <a:pt x="1168" y="2469"/>
                  </a:lnTo>
                  <a:lnTo>
                    <a:pt x="1402" y="2302"/>
                  </a:lnTo>
                  <a:cubicBezTo>
                    <a:pt x="1435" y="2302"/>
                    <a:pt x="1435" y="2269"/>
                    <a:pt x="1468" y="2235"/>
                  </a:cubicBezTo>
                  <a:cubicBezTo>
                    <a:pt x="1468" y="2202"/>
                    <a:pt x="1468" y="2169"/>
                    <a:pt x="1468" y="2135"/>
                  </a:cubicBezTo>
                  <a:lnTo>
                    <a:pt x="1468" y="734"/>
                  </a:lnTo>
                  <a:cubicBezTo>
                    <a:pt x="1468" y="568"/>
                    <a:pt x="1468" y="434"/>
                    <a:pt x="1435" y="301"/>
                  </a:cubicBezTo>
                  <a:cubicBezTo>
                    <a:pt x="1402" y="201"/>
                    <a:pt x="1368" y="134"/>
                    <a:pt x="1302" y="67"/>
                  </a:cubicBezTo>
                  <a:cubicBezTo>
                    <a:pt x="1235" y="34"/>
                    <a:pt x="1135" y="0"/>
                    <a:pt x="10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4"/>
            <p:cNvSpPr/>
            <p:nvPr/>
          </p:nvSpPr>
          <p:spPr>
            <a:xfrm>
              <a:off x="3861250" y="1647450"/>
              <a:ext cx="39225" cy="100100"/>
            </a:xfrm>
            <a:custGeom>
              <a:rect b="b" l="l" r="r" t="t"/>
              <a:pathLst>
                <a:path extrusionOk="0" h="4004" w="1569">
                  <a:moveTo>
                    <a:pt x="902" y="643"/>
                  </a:moveTo>
                  <a:cubicBezTo>
                    <a:pt x="952" y="643"/>
                    <a:pt x="1002" y="651"/>
                    <a:pt x="1035" y="668"/>
                  </a:cubicBezTo>
                  <a:cubicBezTo>
                    <a:pt x="1102" y="735"/>
                    <a:pt x="1168" y="868"/>
                    <a:pt x="1168" y="1068"/>
                  </a:cubicBezTo>
                  <a:cubicBezTo>
                    <a:pt x="1168" y="1135"/>
                    <a:pt x="1168" y="1235"/>
                    <a:pt x="1168" y="1335"/>
                  </a:cubicBezTo>
                  <a:cubicBezTo>
                    <a:pt x="1135" y="1502"/>
                    <a:pt x="1102" y="1669"/>
                    <a:pt x="1035" y="1835"/>
                  </a:cubicBezTo>
                  <a:cubicBezTo>
                    <a:pt x="968" y="1969"/>
                    <a:pt x="868" y="2069"/>
                    <a:pt x="768" y="2136"/>
                  </a:cubicBezTo>
                  <a:cubicBezTo>
                    <a:pt x="735" y="2152"/>
                    <a:pt x="693" y="2161"/>
                    <a:pt x="647" y="2161"/>
                  </a:cubicBezTo>
                  <a:cubicBezTo>
                    <a:pt x="601" y="2161"/>
                    <a:pt x="551" y="2152"/>
                    <a:pt x="501" y="2136"/>
                  </a:cubicBezTo>
                  <a:cubicBezTo>
                    <a:pt x="435" y="2035"/>
                    <a:pt x="401" y="1935"/>
                    <a:pt x="401" y="1802"/>
                  </a:cubicBezTo>
                  <a:lnTo>
                    <a:pt x="401" y="1635"/>
                  </a:lnTo>
                  <a:lnTo>
                    <a:pt x="401" y="1435"/>
                  </a:lnTo>
                  <a:cubicBezTo>
                    <a:pt x="401" y="1268"/>
                    <a:pt x="435" y="1101"/>
                    <a:pt x="501" y="968"/>
                  </a:cubicBezTo>
                  <a:cubicBezTo>
                    <a:pt x="568" y="835"/>
                    <a:pt x="668" y="735"/>
                    <a:pt x="768" y="668"/>
                  </a:cubicBezTo>
                  <a:cubicBezTo>
                    <a:pt x="802" y="651"/>
                    <a:pt x="852" y="643"/>
                    <a:pt x="902" y="643"/>
                  </a:cubicBezTo>
                  <a:close/>
                  <a:moveTo>
                    <a:pt x="1135" y="1"/>
                  </a:moveTo>
                  <a:cubicBezTo>
                    <a:pt x="1035" y="1"/>
                    <a:pt x="935" y="1"/>
                    <a:pt x="868" y="67"/>
                  </a:cubicBezTo>
                  <a:cubicBezTo>
                    <a:pt x="802" y="101"/>
                    <a:pt x="735" y="134"/>
                    <a:pt x="701" y="201"/>
                  </a:cubicBezTo>
                  <a:cubicBezTo>
                    <a:pt x="635" y="234"/>
                    <a:pt x="601" y="301"/>
                    <a:pt x="568" y="334"/>
                  </a:cubicBezTo>
                  <a:cubicBezTo>
                    <a:pt x="535" y="401"/>
                    <a:pt x="501" y="434"/>
                    <a:pt x="468" y="501"/>
                  </a:cubicBezTo>
                  <a:lnTo>
                    <a:pt x="401" y="634"/>
                  </a:lnTo>
                  <a:lnTo>
                    <a:pt x="401" y="501"/>
                  </a:lnTo>
                  <a:cubicBezTo>
                    <a:pt x="401" y="501"/>
                    <a:pt x="401" y="468"/>
                    <a:pt x="368" y="434"/>
                  </a:cubicBezTo>
                  <a:lnTo>
                    <a:pt x="301" y="434"/>
                  </a:lnTo>
                  <a:lnTo>
                    <a:pt x="68" y="568"/>
                  </a:lnTo>
                  <a:cubicBezTo>
                    <a:pt x="34" y="601"/>
                    <a:pt x="34" y="601"/>
                    <a:pt x="1" y="634"/>
                  </a:cubicBezTo>
                  <a:cubicBezTo>
                    <a:pt x="1" y="668"/>
                    <a:pt x="1" y="701"/>
                    <a:pt x="1" y="768"/>
                  </a:cubicBezTo>
                  <a:lnTo>
                    <a:pt x="1" y="3903"/>
                  </a:lnTo>
                  <a:cubicBezTo>
                    <a:pt x="1" y="3937"/>
                    <a:pt x="1" y="3970"/>
                    <a:pt x="1" y="4004"/>
                  </a:cubicBezTo>
                  <a:lnTo>
                    <a:pt x="68" y="4004"/>
                  </a:lnTo>
                  <a:lnTo>
                    <a:pt x="301" y="3837"/>
                  </a:lnTo>
                  <a:cubicBezTo>
                    <a:pt x="335" y="3837"/>
                    <a:pt x="368" y="3803"/>
                    <a:pt x="368" y="3770"/>
                  </a:cubicBezTo>
                  <a:cubicBezTo>
                    <a:pt x="401" y="3737"/>
                    <a:pt x="401" y="3703"/>
                    <a:pt x="401" y="3670"/>
                  </a:cubicBezTo>
                  <a:lnTo>
                    <a:pt x="401" y="2636"/>
                  </a:lnTo>
                  <a:cubicBezTo>
                    <a:pt x="401" y="2669"/>
                    <a:pt x="435" y="2669"/>
                    <a:pt x="468" y="2703"/>
                  </a:cubicBezTo>
                  <a:cubicBezTo>
                    <a:pt x="501" y="2703"/>
                    <a:pt x="535" y="2736"/>
                    <a:pt x="568" y="2736"/>
                  </a:cubicBezTo>
                  <a:lnTo>
                    <a:pt x="701" y="2736"/>
                  </a:lnTo>
                  <a:cubicBezTo>
                    <a:pt x="768" y="2703"/>
                    <a:pt x="802" y="2703"/>
                    <a:pt x="868" y="2669"/>
                  </a:cubicBezTo>
                  <a:cubicBezTo>
                    <a:pt x="968" y="2603"/>
                    <a:pt x="1068" y="2502"/>
                    <a:pt x="1135" y="2402"/>
                  </a:cubicBezTo>
                  <a:cubicBezTo>
                    <a:pt x="1235" y="2269"/>
                    <a:pt x="1302" y="2169"/>
                    <a:pt x="1369" y="2035"/>
                  </a:cubicBezTo>
                  <a:cubicBezTo>
                    <a:pt x="1435" y="1869"/>
                    <a:pt x="1469" y="1735"/>
                    <a:pt x="1502" y="1568"/>
                  </a:cubicBezTo>
                  <a:cubicBezTo>
                    <a:pt x="1535" y="1435"/>
                    <a:pt x="1569" y="1268"/>
                    <a:pt x="1569" y="1135"/>
                  </a:cubicBezTo>
                  <a:lnTo>
                    <a:pt x="1569" y="968"/>
                  </a:lnTo>
                  <a:lnTo>
                    <a:pt x="1569" y="801"/>
                  </a:lnTo>
                  <a:cubicBezTo>
                    <a:pt x="1569" y="668"/>
                    <a:pt x="1535" y="534"/>
                    <a:pt x="1502" y="401"/>
                  </a:cubicBezTo>
                  <a:cubicBezTo>
                    <a:pt x="1469" y="301"/>
                    <a:pt x="1435" y="201"/>
                    <a:pt x="1369" y="101"/>
                  </a:cubicBezTo>
                  <a:cubicBezTo>
                    <a:pt x="1302" y="67"/>
                    <a:pt x="1235" y="1"/>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4"/>
            <p:cNvSpPr/>
            <p:nvPr/>
          </p:nvSpPr>
          <p:spPr>
            <a:xfrm>
              <a:off x="3907125" y="1622425"/>
              <a:ext cx="35050" cy="70075"/>
            </a:xfrm>
            <a:custGeom>
              <a:rect b="b" l="l" r="r" t="t"/>
              <a:pathLst>
                <a:path extrusionOk="0" h="2803" w="1402">
                  <a:moveTo>
                    <a:pt x="968" y="1"/>
                  </a:moveTo>
                  <a:cubicBezTo>
                    <a:pt x="868" y="34"/>
                    <a:pt x="768" y="68"/>
                    <a:pt x="668" y="101"/>
                  </a:cubicBezTo>
                  <a:cubicBezTo>
                    <a:pt x="568" y="168"/>
                    <a:pt x="501" y="234"/>
                    <a:pt x="401" y="335"/>
                  </a:cubicBezTo>
                  <a:cubicBezTo>
                    <a:pt x="334" y="435"/>
                    <a:pt x="267" y="501"/>
                    <a:pt x="201" y="635"/>
                  </a:cubicBezTo>
                  <a:cubicBezTo>
                    <a:pt x="167" y="735"/>
                    <a:pt x="101" y="835"/>
                    <a:pt x="67" y="935"/>
                  </a:cubicBezTo>
                  <a:cubicBezTo>
                    <a:pt x="67" y="1035"/>
                    <a:pt x="34" y="1135"/>
                    <a:pt x="34" y="1269"/>
                  </a:cubicBezTo>
                  <a:cubicBezTo>
                    <a:pt x="34" y="1335"/>
                    <a:pt x="34" y="1435"/>
                    <a:pt x="67" y="1502"/>
                  </a:cubicBezTo>
                  <a:cubicBezTo>
                    <a:pt x="67" y="1569"/>
                    <a:pt x="101" y="1635"/>
                    <a:pt x="134" y="1669"/>
                  </a:cubicBezTo>
                  <a:cubicBezTo>
                    <a:pt x="167" y="1736"/>
                    <a:pt x="234" y="1769"/>
                    <a:pt x="301" y="1769"/>
                  </a:cubicBezTo>
                  <a:lnTo>
                    <a:pt x="501" y="1769"/>
                  </a:lnTo>
                  <a:lnTo>
                    <a:pt x="734" y="1702"/>
                  </a:lnTo>
                  <a:lnTo>
                    <a:pt x="901" y="1702"/>
                  </a:lnTo>
                  <a:cubicBezTo>
                    <a:pt x="910" y="1693"/>
                    <a:pt x="922" y="1689"/>
                    <a:pt x="933" y="1689"/>
                  </a:cubicBezTo>
                  <a:cubicBezTo>
                    <a:pt x="966" y="1689"/>
                    <a:pt x="1001" y="1720"/>
                    <a:pt x="1001" y="1769"/>
                  </a:cubicBezTo>
                  <a:cubicBezTo>
                    <a:pt x="968" y="1802"/>
                    <a:pt x="968" y="1836"/>
                    <a:pt x="935" y="1869"/>
                  </a:cubicBezTo>
                  <a:cubicBezTo>
                    <a:pt x="935" y="1902"/>
                    <a:pt x="901" y="1936"/>
                    <a:pt x="868" y="1969"/>
                  </a:cubicBezTo>
                  <a:cubicBezTo>
                    <a:pt x="835" y="2002"/>
                    <a:pt x="801" y="2036"/>
                    <a:pt x="768" y="2069"/>
                  </a:cubicBezTo>
                  <a:cubicBezTo>
                    <a:pt x="734" y="2069"/>
                    <a:pt x="701" y="2102"/>
                    <a:pt x="668" y="2136"/>
                  </a:cubicBezTo>
                  <a:cubicBezTo>
                    <a:pt x="634" y="2169"/>
                    <a:pt x="568" y="2169"/>
                    <a:pt x="534" y="2169"/>
                  </a:cubicBezTo>
                  <a:lnTo>
                    <a:pt x="434" y="2169"/>
                  </a:lnTo>
                  <a:lnTo>
                    <a:pt x="401" y="2102"/>
                  </a:lnTo>
                  <a:lnTo>
                    <a:pt x="301" y="2102"/>
                  </a:lnTo>
                  <a:lnTo>
                    <a:pt x="67" y="2236"/>
                  </a:lnTo>
                  <a:cubicBezTo>
                    <a:pt x="34" y="2269"/>
                    <a:pt x="34" y="2303"/>
                    <a:pt x="1" y="2336"/>
                  </a:cubicBezTo>
                  <a:cubicBezTo>
                    <a:pt x="1" y="2336"/>
                    <a:pt x="1" y="2403"/>
                    <a:pt x="1" y="2436"/>
                  </a:cubicBezTo>
                  <a:cubicBezTo>
                    <a:pt x="1" y="2503"/>
                    <a:pt x="1" y="2569"/>
                    <a:pt x="34" y="2636"/>
                  </a:cubicBezTo>
                  <a:cubicBezTo>
                    <a:pt x="67" y="2703"/>
                    <a:pt x="101" y="2736"/>
                    <a:pt x="167" y="2770"/>
                  </a:cubicBezTo>
                  <a:cubicBezTo>
                    <a:pt x="234" y="2803"/>
                    <a:pt x="301" y="2803"/>
                    <a:pt x="401" y="2803"/>
                  </a:cubicBezTo>
                  <a:cubicBezTo>
                    <a:pt x="501" y="2770"/>
                    <a:pt x="601" y="2736"/>
                    <a:pt x="668" y="2703"/>
                  </a:cubicBezTo>
                  <a:cubicBezTo>
                    <a:pt x="801" y="2636"/>
                    <a:pt x="901" y="2536"/>
                    <a:pt x="968" y="2469"/>
                  </a:cubicBezTo>
                  <a:cubicBezTo>
                    <a:pt x="1068" y="2369"/>
                    <a:pt x="1135" y="2269"/>
                    <a:pt x="1201" y="2169"/>
                  </a:cubicBezTo>
                  <a:cubicBezTo>
                    <a:pt x="1235" y="2069"/>
                    <a:pt x="1302" y="1936"/>
                    <a:pt x="1335" y="1836"/>
                  </a:cubicBezTo>
                  <a:cubicBezTo>
                    <a:pt x="1368" y="1736"/>
                    <a:pt x="1368" y="1635"/>
                    <a:pt x="1368" y="1535"/>
                  </a:cubicBezTo>
                  <a:cubicBezTo>
                    <a:pt x="1402" y="1369"/>
                    <a:pt x="1335" y="1235"/>
                    <a:pt x="1268" y="1102"/>
                  </a:cubicBezTo>
                  <a:cubicBezTo>
                    <a:pt x="1186" y="1061"/>
                    <a:pt x="1103" y="1032"/>
                    <a:pt x="1021" y="1032"/>
                  </a:cubicBezTo>
                  <a:cubicBezTo>
                    <a:pt x="970" y="1032"/>
                    <a:pt x="919" y="1043"/>
                    <a:pt x="868" y="1068"/>
                  </a:cubicBezTo>
                  <a:lnTo>
                    <a:pt x="634" y="1102"/>
                  </a:lnTo>
                  <a:lnTo>
                    <a:pt x="501" y="1102"/>
                  </a:lnTo>
                  <a:cubicBezTo>
                    <a:pt x="501" y="1102"/>
                    <a:pt x="468" y="1102"/>
                    <a:pt x="434" y="1068"/>
                  </a:cubicBezTo>
                  <a:cubicBezTo>
                    <a:pt x="434" y="1068"/>
                    <a:pt x="434" y="1035"/>
                    <a:pt x="434" y="1002"/>
                  </a:cubicBezTo>
                  <a:cubicBezTo>
                    <a:pt x="434" y="935"/>
                    <a:pt x="468" y="868"/>
                    <a:pt x="534" y="802"/>
                  </a:cubicBezTo>
                  <a:cubicBezTo>
                    <a:pt x="568" y="735"/>
                    <a:pt x="634" y="701"/>
                    <a:pt x="668" y="668"/>
                  </a:cubicBezTo>
                  <a:cubicBezTo>
                    <a:pt x="734" y="635"/>
                    <a:pt x="768" y="635"/>
                    <a:pt x="835" y="601"/>
                  </a:cubicBezTo>
                  <a:lnTo>
                    <a:pt x="901" y="601"/>
                  </a:lnTo>
                  <a:lnTo>
                    <a:pt x="935" y="635"/>
                  </a:lnTo>
                  <a:cubicBezTo>
                    <a:pt x="951" y="651"/>
                    <a:pt x="968" y="660"/>
                    <a:pt x="985" y="660"/>
                  </a:cubicBezTo>
                  <a:cubicBezTo>
                    <a:pt x="1001" y="660"/>
                    <a:pt x="1018" y="651"/>
                    <a:pt x="1035" y="635"/>
                  </a:cubicBezTo>
                  <a:lnTo>
                    <a:pt x="1268" y="501"/>
                  </a:lnTo>
                  <a:cubicBezTo>
                    <a:pt x="1268" y="501"/>
                    <a:pt x="1302" y="468"/>
                    <a:pt x="1335" y="435"/>
                  </a:cubicBezTo>
                  <a:cubicBezTo>
                    <a:pt x="1335" y="401"/>
                    <a:pt x="1335" y="368"/>
                    <a:pt x="1335" y="335"/>
                  </a:cubicBezTo>
                  <a:cubicBezTo>
                    <a:pt x="1335" y="268"/>
                    <a:pt x="1335" y="201"/>
                    <a:pt x="1302" y="134"/>
                  </a:cubicBezTo>
                  <a:cubicBezTo>
                    <a:pt x="1268" y="68"/>
                    <a:pt x="1201" y="34"/>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4"/>
            <p:cNvSpPr/>
            <p:nvPr/>
          </p:nvSpPr>
          <p:spPr>
            <a:xfrm>
              <a:off x="3670300" y="2016050"/>
              <a:ext cx="31700" cy="62575"/>
            </a:xfrm>
            <a:custGeom>
              <a:rect b="b" l="l" r="r" t="t"/>
              <a:pathLst>
                <a:path extrusionOk="0" h="2503" w="1268">
                  <a:moveTo>
                    <a:pt x="634" y="334"/>
                  </a:moveTo>
                  <a:lnTo>
                    <a:pt x="901" y="1268"/>
                  </a:lnTo>
                  <a:lnTo>
                    <a:pt x="367" y="1568"/>
                  </a:lnTo>
                  <a:lnTo>
                    <a:pt x="634" y="334"/>
                  </a:lnTo>
                  <a:close/>
                  <a:moveTo>
                    <a:pt x="701" y="1"/>
                  </a:moveTo>
                  <a:lnTo>
                    <a:pt x="567" y="67"/>
                  </a:lnTo>
                  <a:cubicBezTo>
                    <a:pt x="534" y="67"/>
                    <a:pt x="534" y="101"/>
                    <a:pt x="501" y="134"/>
                  </a:cubicBezTo>
                  <a:cubicBezTo>
                    <a:pt x="501" y="167"/>
                    <a:pt x="501" y="201"/>
                    <a:pt x="467" y="201"/>
                  </a:cubicBezTo>
                  <a:lnTo>
                    <a:pt x="0" y="2436"/>
                  </a:lnTo>
                  <a:cubicBezTo>
                    <a:pt x="0" y="2436"/>
                    <a:pt x="0" y="2469"/>
                    <a:pt x="0" y="2469"/>
                  </a:cubicBezTo>
                  <a:cubicBezTo>
                    <a:pt x="0" y="2469"/>
                    <a:pt x="0" y="2502"/>
                    <a:pt x="0" y="2502"/>
                  </a:cubicBezTo>
                  <a:lnTo>
                    <a:pt x="34" y="2502"/>
                  </a:lnTo>
                  <a:lnTo>
                    <a:pt x="100" y="2469"/>
                  </a:lnTo>
                  <a:cubicBezTo>
                    <a:pt x="134" y="2469"/>
                    <a:pt x="134" y="2436"/>
                    <a:pt x="167" y="2402"/>
                  </a:cubicBezTo>
                  <a:cubicBezTo>
                    <a:pt x="167" y="2402"/>
                    <a:pt x="167" y="2369"/>
                    <a:pt x="167" y="2336"/>
                  </a:cubicBezTo>
                  <a:lnTo>
                    <a:pt x="267" y="1869"/>
                  </a:lnTo>
                  <a:lnTo>
                    <a:pt x="968" y="1502"/>
                  </a:lnTo>
                  <a:lnTo>
                    <a:pt x="1101" y="1835"/>
                  </a:lnTo>
                  <a:cubicBezTo>
                    <a:pt x="1101" y="1869"/>
                    <a:pt x="1101" y="1869"/>
                    <a:pt x="1101" y="1902"/>
                  </a:cubicBezTo>
                  <a:lnTo>
                    <a:pt x="1168" y="1902"/>
                  </a:lnTo>
                  <a:lnTo>
                    <a:pt x="1234" y="1835"/>
                  </a:lnTo>
                  <a:cubicBezTo>
                    <a:pt x="1234" y="1835"/>
                    <a:pt x="1268" y="1835"/>
                    <a:pt x="1268" y="1802"/>
                  </a:cubicBezTo>
                  <a:cubicBezTo>
                    <a:pt x="1268" y="1802"/>
                    <a:pt x="1268" y="1769"/>
                    <a:pt x="1268" y="1735"/>
                  </a:cubicBezTo>
                  <a:cubicBezTo>
                    <a:pt x="1268" y="1735"/>
                    <a:pt x="1268" y="1735"/>
                    <a:pt x="1268" y="1702"/>
                  </a:cubicBezTo>
                  <a:lnTo>
                    <a:pt x="767" y="34"/>
                  </a:lnTo>
                  <a:cubicBezTo>
                    <a:pt x="767" y="34"/>
                    <a:pt x="767"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4"/>
            <p:cNvSpPr/>
            <p:nvPr/>
          </p:nvSpPr>
          <p:spPr>
            <a:xfrm>
              <a:off x="3705325" y="1991875"/>
              <a:ext cx="22525" cy="62575"/>
            </a:xfrm>
            <a:custGeom>
              <a:rect b="b" l="l" r="r" t="t"/>
              <a:pathLst>
                <a:path extrusionOk="0" h="2503" w="901">
                  <a:moveTo>
                    <a:pt x="567" y="1018"/>
                  </a:moveTo>
                  <a:cubicBezTo>
                    <a:pt x="601" y="1018"/>
                    <a:pt x="634" y="1034"/>
                    <a:pt x="667" y="1068"/>
                  </a:cubicBezTo>
                  <a:cubicBezTo>
                    <a:pt x="734" y="1134"/>
                    <a:pt x="767" y="1234"/>
                    <a:pt x="734" y="1368"/>
                  </a:cubicBezTo>
                  <a:lnTo>
                    <a:pt x="734" y="1601"/>
                  </a:lnTo>
                  <a:cubicBezTo>
                    <a:pt x="734" y="1735"/>
                    <a:pt x="701" y="1835"/>
                    <a:pt x="667" y="1968"/>
                  </a:cubicBezTo>
                  <a:cubicBezTo>
                    <a:pt x="634" y="2068"/>
                    <a:pt x="534" y="2135"/>
                    <a:pt x="467" y="2202"/>
                  </a:cubicBezTo>
                  <a:cubicBezTo>
                    <a:pt x="417" y="2235"/>
                    <a:pt x="375" y="2252"/>
                    <a:pt x="342" y="2252"/>
                  </a:cubicBezTo>
                  <a:cubicBezTo>
                    <a:pt x="309" y="2252"/>
                    <a:pt x="284" y="2235"/>
                    <a:pt x="267" y="2202"/>
                  </a:cubicBezTo>
                  <a:cubicBezTo>
                    <a:pt x="200" y="2102"/>
                    <a:pt x="167" y="2002"/>
                    <a:pt x="167" y="1902"/>
                  </a:cubicBezTo>
                  <a:lnTo>
                    <a:pt x="167" y="1735"/>
                  </a:lnTo>
                  <a:cubicBezTo>
                    <a:pt x="167" y="1601"/>
                    <a:pt x="200" y="1435"/>
                    <a:pt x="267" y="1301"/>
                  </a:cubicBezTo>
                  <a:cubicBezTo>
                    <a:pt x="300" y="1201"/>
                    <a:pt x="367" y="1134"/>
                    <a:pt x="467" y="1068"/>
                  </a:cubicBezTo>
                  <a:cubicBezTo>
                    <a:pt x="501" y="1034"/>
                    <a:pt x="534" y="1018"/>
                    <a:pt x="567" y="1018"/>
                  </a:cubicBezTo>
                  <a:close/>
                  <a:moveTo>
                    <a:pt x="867" y="0"/>
                  </a:moveTo>
                  <a:lnTo>
                    <a:pt x="801" y="67"/>
                  </a:lnTo>
                  <a:cubicBezTo>
                    <a:pt x="767" y="67"/>
                    <a:pt x="767" y="67"/>
                    <a:pt x="734" y="100"/>
                  </a:cubicBezTo>
                  <a:cubicBezTo>
                    <a:pt x="734" y="134"/>
                    <a:pt x="734" y="134"/>
                    <a:pt x="734" y="167"/>
                  </a:cubicBezTo>
                  <a:lnTo>
                    <a:pt x="734" y="834"/>
                  </a:lnTo>
                  <a:cubicBezTo>
                    <a:pt x="734" y="801"/>
                    <a:pt x="667" y="767"/>
                    <a:pt x="634" y="767"/>
                  </a:cubicBezTo>
                  <a:cubicBezTo>
                    <a:pt x="567" y="767"/>
                    <a:pt x="501" y="767"/>
                    <a:pt x="434" y="801"/>
                  </a:cubicBezTo>
                  <a:cubicBezTo>
                    <a:pt x="367" y="868"/>
                    <a:pt x="300" y="901"/>
                    <a:pt x="267" y="968"/>
                  </a:cubicBezTo>
                  <a:cubicBezTo>
                    <a:pt x="200" y="1034"/>
                    <a:pt x="167" y="1101"/>
                    <a:pt x="134" y="1201"/>
                  </a:cubicBezTo>
                  <a:cubicBezTo>
                    <a:pt x="67" y="1268"/>
                    <a:pt x="67" y="1368"/>
                    <a:pt x="34" y="1468"/>
                  </a:cubicBezTo>
                  <a:cubicBezTo>
                    <a:pt x="0" y="1568"/>
                    <a:pt x="0" y="1668"/>
                    <a:pt x="0" y="1802"/>
                  </a:cubicBezTo>
                  <a:lnTo>
                    <a:pt x="0" y="2002"/>
                  </a:lnTo>
                  <a:cubicBezTo>
                    <a:pt x="0" y="2102"/>
                    <a:pt x="0" y="2168"/>
                    <a:pt x="34" y="2269"/>
                  </a:cubicBezTo>
                  <a:cubicBezTo>
                    <a:pt x="34" y="2335"/>
                    <a:pt x="67" y="2402"/>
                    <a:pt x="134" y="2435"/>
                  </a:cubicBezTo>
                  <a:cubicBezTo>
                    <a:pt x="167" y="2469"/>
                    <a:pt x="200" y="2502"/>
                    <a:pt x="267" y="2502"/>
                  </a:cubicBezTo>
                  <a:cubicBezTo>
                    <a:pt x="334" y="2502"/>
                    <a:pt x="400" y="2502"/>
                    <a:pt x="434" y="2469"/>
                  </a:cubicBezTo>
                  <a:cubicBezTo>
                    <a:pt x="501" y="2402"/>
                    <a:pt x="567" y="2369"/>
                    <a:pt x="634" y="2302"/>
                  </a:cubicBezTo>
                  <a:cubicBezTo>
                    <a:pt x="667" y="2202"/>
                    <a:pt x="701" y="2135"/>
                    <a:pt x="734" y="2068"/>
                  </a:cubicBezTo>
                  <a:lnTo>
                    <a:pt x="734" y="2168"/>
                  </a:lnTo>
                  <a:cubicBezTo>
                    <a:pt x="734" y="2168"/>
                    <a:pt x="734" y="2202"/>
                    <a:pt x="734" y="2235"/>
                  </a:cubicBezTo>
                  <a:lnTo>
                    <a:pt x="801" y="2235"/>
                  </a:lnTo>
                  <a:lnTo>
                    <a:pt x="867" y="2168"/>
                  </a:lnTo>
                  <a:cubicBezTo>
                    <a:pt x="867" y="2168"/>
                    <a:pt x="901" y="2135"/>
                    <a:pt x="901" y="2135"/>
                  </a:cubicBezTo>
                  <a:cubicBezTo>
                    <a:pt x="901" y="2102"/>
                    <a:pt x="901" y="2102"/>
                    <a:pt x="901" y="2068"/>
                  </a:cubicBezTo>
                  <a:lnTo>
                    <a:pt x="901" y="67"/>
                  </a:lnTo>
                  <a:cubicBezTo>
                    <a:pt x="901" y="34"/>
                    <a:pt x="901" y="34"/>
                    <a:pt x="9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4"/>
            <p:cNvSpPr/>
            <p:nvPr/>
          </p:nvSpPr>
          <p:spPr>
            <a:xfrm>
              <a:off x="3734500" y="1975200"/>
              <a:ext cx="23375" cy="62550"/>
            </a:xfrm>
            <a:custGeom>
              <a:rect b="b" l="l" r="r" t="t"/>
              <a:pathLst>
                <a:path extrusionOk="0" h="2502" w="935">
                  <a:moveTo>
                    <a:pt x="593" y="1009"/>
                  </a:moveTo>
                  <a:cubicBezTo>
                    <a:pt x="626" y="1009"/>
                    <a:pt x="651" y="1017"/>
                    <a:pt x="668" y="1034"/>
                  </a:cubicBezTo>
                  <a:cubicBezTo>
                    <a:pt x="735" y="1134"/>
                    <a:pt x="768" y="1234"/>
                    <a:pt x="768" y="1334"/>
                  </a:cubicBezTo>
                  <a:cubicBezTo>
                    <a:pt x="768" y="1368"/>
                    <a:pt x="768" y="1401"/>
                    <a:pt x="768" y="1468"/>
                  </a:cubicBezTo>
                  <a:cubicBezTo>
                    <a:pt x="768" y="1501"/>
                    <a:pt x="768" y="1535"/>
                    <a:pt x="768" y="1568"/>
                  </a:cubicBezTo>
                  <a:cubicBezTo>
                    <a:pt x="768" y="1701"/>
                    <a:pt x="735" y="1801"/>
                    <a:pt x="668" y="1935"/>
                  </a:cubicBezTo>
                  <a:cubicBezTo>
                    <a:pt x="634" y="2035"/>
                    <a:pt x="568" y="2102"/>
                    <a:pt x="468" y="2168"/>
                  </a:cubicBezTo>
                  <a:cubicBezTo>
                    <a:pt x="439" y="2196"/>
                    <a:pt x="411" y="2207"/>
                    <a:pt x="383" y="2207"/>
                  </a:cubicBezTo>
                  <a:cubicBezTo>
                    <a:pt x="345" y="2207"/>
                    <a:pt x="306" y="2188"/>
                    <a:pt x="268" y="2168"/>
                  </a:cubicBezTo>
                  <a:cubicBezTo>
                    <a:pt x="201" y="2068"/>
                    <a:pt x="167" y="1968"/>
                    <a:pt x="201" y="1868"/>
                  </a:cubicBezTo>
                  <a:lnTo>
                    <a:pt x="201" y="1701"/>
                  </a:lnTo>
                  <a:cubicBezTo>
                    <a:pt x="201" y="1568"/>
                    <a:pt x="234" y="1434"/>
                    <a:pt x="268" y="1301"/>
                  </a:cubicBezTo>
                  <a:cubicBezTo>
                    <a:pt x="301" y="1201"/>
                    <a:pt x="368" y="1101"/>
                    <a:pt x="468" y="1034"/>
                  </a:cubicBezTo>
                  <a:cubicBezTo>
                    <a:pt x="518" y="1017"/>
                    <a:pt x="559" y="1009"/>
                    <a:pt x="593" y="1009"/>
                  </a:cubicBezTo>
                  <a:close/>
                  <a:moveTo>
                    <a:pt x="868" y="0"/>
                  </a:moveTo>
                  <a:lnTo>
                    <a:pt x="801" y="33"/>
                  </a:lnTo>
                  <a:cubicBezTo>
                    <a:pt x="801" y="67"/>
                    <a:pt x="768" y="67"/>
                    <a:pt x="768" y="100"/>
                  </a:cubicBezTo>
                  <a:cubicBezTo>
                    <a:pt x="768" y="100"/>
                    <a:pt x="768" y="134"/>
                    <a:pt x="768" y="167"/>
                  </a:cubicBezTo>
                  <a:lnTo>
                    <a:pt x="768" y="834"/>
                  </a:lnTo>
                  <a:cubicBezTo>
                    <a:pt x="735" y="801"/>
                    <a:pt x="701" y="767"/>
                    <a:pt x="668" y="734"/>
                  </a:cubicBezTo>
                  <a:cubicBezTo>
                    <a:pt x="601" y="734"/>
                    <a:pt x="501" y="767"/>
                    <a:pt x="468" y="801"/>
                  </a:cubicBezTo>
                  <a:cubicBezTo>
                    <a:pt x="401" y="834"/>
                    <a:pt x="334" y="901"/>
                    <a:pt x="301" y="967"/>
                  </a:cubicBezTo>
                  <a:cubicBezTo>
                    <a:pt x="234" y="1034"/>
                    <a:pt x="167" y="1101"/>
                    <a:pt x="134" y="1168"/>
                  </a:cubicBezTo>
                  <a:cubicBezTo>
                    <a:pt x="101" y="1268"/>
                    <a:pt x="67" y="1368"/>
                    <a:pt x="67" y="1468"/>
                  </a:cubicBezTo>
                  <a:cubicBezTo>
                    <a:pt x="34" y="1568"/>
                    <a:pt x="1" y="1668"/>
                    <a:pt x="1" y="1801"/>
                  </a:cubicBezTo>
                  <a:lnTo>
                    <a:pt x="1" y="1968"/>
                  </a:lnTo>
                  <a:cubicBezTo>
                    <a:pt x="1" y="2068"/>
                    <a:pt x="34" y="2168"/>
                    <a:pt x="67" y="2268"/>
                  </a:cubicBezTo>
                  <a:cubicBezTo>
                    <a:pt x="67" y="2335"/>
                    <a:pt x="101" y="2368"/>
                    <a:pt x="134" y="2435"/>
                  </a:cubicBezTo>
                  <a:cubicBezTo>
                    <a:pt x="167" y="2469"/>
                    <a:pt x="234" y="2502"/>
                    <a:pt x="301" y="2502"/>
                  </a:cubicBezTo>
                  <a:cubicBezTo>
                    <a:pt x="334" y="2502"/>
                    <a:pt x="401" y="2469"/>
                    <a:pt x="468" y="2435"/>
                  </a:cubicBezTo>
                  <a:cubicBezTo>
                    <a:pt x="534" y="2402"/>
                    <a:pt x="601" y="2335"/>
                    <a:pt x="668" y="2268"/>
                  </a:cubicBezTo>
                  <a:cubicBezTo>
                    <a:pt x="701" y="2202"/>
                    <a:pt x="735" y="2135"/>
                    <a:pt x="768" y="2068"/>
                  </a:cubicBezTo>
                  <a:lnTo>
                    <a:pt x="768" y="2168"/>
                  </a:lnTo>
                  <a:cubicBezTo>
                    <a:pt x="768" y="2168"/>
                    <a:pt x="768" y="2202"/>
                    <a:pt x="768" y="2202"/>
                  </a:cubicBezTo>
                  <a:lnTo>
                    <a:pt x="801" y="2202"/>
                  </a:lnTo>
                  <a:lnTo>
                    <a:pt x="868" y="2168"/>
                  </a:lnTo>
                  <a:cubicBezTo>
                    <a:pt x="901" y="2135"/>
                    <a:pt x="901" y="2135"/>
                    <a:pt x="901" y="2135"/>
                  </a:cubicBezTo>
                  <a:cubicBezTo>
                    <a:pt x="901" y="2102"/>
                    <a:pt x="901" y="2068"/>
                    <a:pt x="901" y="2068"/>
                  </a:cubicBezTo>
                  <a:lnTo>
                    <a:pt x="901" y="33"/>
                  </a:lnTo>
                  <a:cubicBezTo>
                    <a:pt x="935" y="33"/>
                    <a:pt x="935" y="0"/>
                    <a:pt x="9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4"/>
            <p:cNvSpPr/>
            <p:nvPr/>
          </p:nvSpPr>
          <p:spPr>
            <a:xfrm>
              <a:off x="3775375" y="1969850"/>
              <a:ext cx="22525" cy="45400"/>
            </a:xfrm>
            <a:custGeom>
              <a:rect b="b" l="l" r="r" t="t"/>
              <a:pathLst>
                <a:path extrusionOk="0" h="1816" w="901">
                  <a:moveTo>
                    <a:pt x="701" y="781"/>
                  </a:moveTo>
                  <a:lnTo>
                    <a:pt x="701" y="848"/>
                  </a:lnTo>
                  <a:cubicBezTo>
                    <a:pt x="701" y="915"/>
                    <a:pt x="667" y="981"/>
                    <a:pt x="667" y="1048"/>
                  </a:cubicBezTo>
                  <a:cubicBezTo>
                    <a:pt x="667" y="1115"/>
                    <a:pt x="634" y="1181"/>
                    <a:pt x="601" y="1248"/>
                  </a:cubicBezTo>
                  <a:cubicBezTo>
                    <a:pt x="567" y="1282"/>
                    <a:pt x="534" y="1348"/>
                    <a:pt x="501" y="1382"/>
                  </a:cubicBezTo>
                  <a:cubicBezTo>
                    <a:pt x="467" y="1415"/>
                    <a:pt x="400" y="1482"/>
                    <a:pt x="367" y="1482"/>
                  </a:cubicBezTo>
                  <a:lnTo>
                    <a:pt x="400" y="1482"/>
                  </a:lnTo>
                  <a:cubicBezTo>
                    <a:pt x="334" y="1515"/>
                    <a:pt x="300" y="1515"/>
                    <a:pt x="267" y="1515"/>
                  </a:cubicBezTo>
                  <a:lnTo>
                    <a:pt x="234" y="1515"/>
                  </a:lnTo>
                  <a:cubicBezTo>
                    <a:pt x="200" y="1515"/>
                    <a:pt x="200" y="1482"/>
                    <a:pt x="200" y="1482"/>
                  </a:cubicBezTo>
                  <a:cubicBezTo>
                    <a:pt x="167" y="1448"/>
                    <a:pt x="167" y="1415"/>
                    <a:pt x="200" y="1415"/>
                  </a:cubicBezTo>
                  <a:cubicBezTo>
                    <a:pt x="200" y="1315"/>
                    <a:pt x="200" y="1248"/>
                    <a:pt x="267" y="1181"/>
                  </a:cubicBezTo>
                  <a:cubicBezTo>
                    <a:pt x="300" y="1115"/>
                    <a:pt x="367" y="1048"/>
                    <a:pt x="467" y="981"/>
                  </a:cubicBezTo>
                  <a:lnTo>
                    <a:pt x="701" y="781"/>
                  </a:lnTo>
                  <a:close/>
                  <a:moveTo>
                    <a:pt x="685" y="0"/>
                  </a:moveTo>
                  <a:cubicBezTo>
                    <a:pt x="670" y="0"/>
                    <a:pt x="654" y="4"/>
                    <a:pt x="634" y="14"/>
                  </a:cubicBezTo>
                  <a:cubicBezTo>
                    <a:pt x="601" y="14"/>
                    <a:pt x="534" y="14"/>
                    <a:pt x="467" y="47"/>
                  </a:cubicBezTo>
                  <a:cubicBezTo>
                    <a:pt x="434" y="81"/>
                    <a:pt x="367" y="114"/>
                    <a:pt x="334" y="181"/>
                  </a:cubicBezTo>
                  <a:cubicBezTo>
                    <a:pt x="300" y="214"/>
                    <a:pt x="234" y="281"/>
                    <a:pt x="200" y="348"/>
                  </a:cubicBezTo>
                  <a:cubicBezTo>
                    <a:pt x="167" y="381"/>
                    <a:pt x="167" y="448"/>
                    <a:pt x="134" y="514"/>
                  </a:cubicBezTo>
                  <a:cubicBezTo>
                    <a:pt x="100" y="548"/>
                    <a:pt x="100" y="614"/>
                    <a:pt x="100" y="681"/>
                  </a:cubicBezTo>
                  <a:cubicBezTo>
                    <a:pt x="100" y="681"/>
                    <a:pt x="100" y="714"/>
                    <a:pt x="100" y="714"/>
                  </a:cubicBezTo>
                  <a:lnTo>
                    <a:pt x="134" y="714"/>
                  </a:lnTo>
                  <a:lnTo>
                    <a:pt x="200" y="681"/>
                  </a:lnTo>
                  <a:cubicBezTo>
                    <a:pt x="200" y="681"/>
                    <a:pt x="234" y="648"/>
                    <a:pt x="234" y="648"/>
                  </a:cubicBezTo>
                  <a:cubicBezTo>
                    <a:pt x="234" y="648"/>
                    <a:pt x="234" y="614"/>
                    <a:pt x="267" y="614"/>
                  </a:cubicBezTo>
                  <a:cubicBezTo>
                    <a:pt x="267" y="548"/>
                    <a:pt x="300" y="481"/>
                    <a:pt x="334" y="448"/>
                  </a:cubicBezTo>
                  <a:cubicBezTo>
                    <a:pt x="367" y="381"/>
                    <a:pt x="400" y="348"/>
                    <a:pt x="467" y="314"/>
                  </a:cubicBezTo>
                  <a:cubicBezTo>
                    <a:pt x="484" y="297"/>
                    <a:pt x="509" y="289"/>
                    <a:pt x="538" y="289"/>
                  </a:cubicBezTo>
                  <a:cubicBezTo>
                    <a:pt x="567" y="289"/>
                    <a:pt x="601" y="297"/>
                    <a:pt x="634" y="314"/>
                  </a:cubicBezTo>
                  <a:cubicBezTo>
                    <a:pt x="667" y="348"/>
                    <a:pt x="701" y="414"/>
                    <a:pt x="701" y="514"/>
                  </a:cubicBezTo>
                  <a:lnTo>
                    <a:pt x="701" y="548"/>
                  </a:lnTo>
                  <a:lnTo>
                    <a:pt x="434" y="781"/>
                  </a:lnTo>
                  <a:cubicBezTo>
                    <a:pt x="367" y="815"/>
                    <a:pt x="300" y="881"/>
                    <a:pt x="267" y="915"/>
                  </a:cubicBezTo>
                  <a:cubicBezTo>
                    <a:pt x="200" y="981"/>
                    <a:pt x="167" y="1048"/>
                    <a:pt x="134" y="1115"/>
                  </a:cubicBezTo>
                  <a:cubicBezTo>
                    <a:pt x="67" y="1148"/>
                    <a:pt x="67" y="1248"/>
                    <a:pt x="34" y="1315"/>
                  </a:cubicBezTo>
                  <a:cubicBezTo>
                    <a:pt x="0" y="1382"/>
                    <a:pt x="0" y="1448"/>
                    <a:pt x="0" y="1548"/>
                  </a:cubicBezTo>
                  <a:cubicBezTo>
                    <a:pt x="0" y="1582"/>
                    <a:pt x="34" y="1648"/>
                    <a:pt x="67" y="1715"/>
                  </a:cubicBezTo>
                  <a:cubicBezTo>
                    <a:pt x="100" y="1749"/>
                    <a:pt x="134" y="1782"/>
                    <a:pt x="134" y="1782"/>
                  </a:cubicBezTo>
                  <a:cubicBezTo>
                    <a:pt x="167" y="1815"/>
                    <a:pt x="234" y="1815"/>
                    <a:pt x="267" y="1815"/>
                  </a:cubicBezTo>
                  <a:cubicBezTo>
                    <a:pt x="300" y="1815"/>
                    <a:pt x="367" y="1815"/>
                    <a:pt x="400" y="1782"/>
                  </a:cubicBezTo>
                  <a:cubicBezTo>
                    <a:pt x="434" y="1749"/>
                    <a:pt x="467" y="1715"/>
                    <a:pt x="501" y="1715"/>
                  </a:cubicBezTo>
                  <a:lnTo>
                    <a:pt x="601" y="1615"/>
                  </a:lnTo>
                  <a:cubicBezTo>
                    <a:pt x="634" y="1548"/>
                    <a:pt x="667" y="1515"/>
                    <a:pt x="701" y="1482"/>
                  </a:cubicBezTo>
                  <a:cubicBezTo>
                    <a:pt x="701" y="1415"/>
                    <a:pt x="734" y="1382"/>
                    <a:pt x="734" y="1348"/>
                  </a:cubicBezTo>
                  <a:lnTo>
                    <a:pt x="734" y="1482"/>
                  </a:lnTo>
                  <a:cubicBezTo>
                    <a:pt x="734" y="1482"/>
                    <a:pt x="734" y="1482"/>
                    <a:pt x="734" y="1515"/>
                  </a:cubicBezTo>
                  <a:lnTo>
                    <a:pt x="767" y="1515"/>
                  </a:lnTo>
                  <a:lnTo>
                    <a:pt x="867" y="1482"/>
                  </a:lnTo>
                  <a:cubicBezTo>
                    <a:pt x="867" y="1448"/>
                    <a:pt x="867" y="1448"/>
                    <a:pt x="901" y="1415"/>
                  </a:cubicBezTo>
                  <a:cubicBezTo>
                    <a:pt x="901" y="1415"/>
                    <a:pt x="901" y="1382"/>
                    <a:pt x="901" y="1348"/>
                  </a:cubicBezTo>
                  <a:lnTo>
                    <a:pt x="901" y="414"/>
                  </a:lnTo>
                  <a:cubicBezTo>
                    <a:pt x="901" y="348"/>
                    <a:pt x="901" y="247"/>
                    <a:pt x="867" y="181"/>
                  </a:cubicBezTo>
                  <a:cubicBezTo>
                    <a:pt x="834" y="114"/>
                    <a:pt x="834" y="81"/>
                    <a:pt x="767" y="47"/>
                  </a:cubicBezTo>
                  <a:cubicBezTo>
                    <a:pt x="744" y="24"/>
                    <a:pt x="720" y="0"/>
                    <a:pt x="6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4"/>
            <p:cNvSpPr/>
            <p:nvPr/>
          </p:nvSpPr>
          <p:spPr>
            <a:xfrm>
              <a:off x="3817900" y="1946000"/>
              <a:ext cx="22550" cy="48400"/>
            </a:xfrm>
            <a:custGeom>
              <a:rect b="b" l="l" r="r" t="t"/>
              <a:pathLst>
                <a:path extrusionOk="0" h="1936" w="902">
                  <a:moveTo>
                    <a:pt x="668" y="1"/>
                  </a:moveTo>
                  <a:cubicBezTo>
                    <a:pt x="601" y="1"/>
                    <a:pt x="534" y="34"/>
                    <a:pt x="467" y="67"/>
                  </a:cubicBezTo>
                  <a:cubicBezTo>
                    <a:pt x="401" y="101"/>
                    <a:pt x="334" y="167"/>
                    <a:pt x="267" y="234"/>
                  </a:cubicBezTo>
                  <a:cubicBezTo>
                    <a:pt x="234" y="301"/>
                    <a:pt x="201" y="368"/>
                    <a:pt x="167" y="434"/>
                  </a:cubicBezTo>
                  <a:lnTo>
                    <a:pt x="167" y="334"/>
                  </a:lnTo>
                  <a:cubicBezTo>
                    <a:pt x="167" y="334"/>
                    <a:pt x="167" y="301"/>
                    <a:pt x="167" y="301"/>
                  </a:cubicBezTo>
                  <a:lnTo>
                    <a:pt x="134" y="301"/>
                  </a:lnTo>
                  <a:lnTo>
                    <a:pt x="67" y="334"/>
                  </a:lnTo>
                  <a:cubicBezTo>
                    <a:pt x="34" y="368"/>
                    <a:pt x="34" y="368"/>
                    <a:pt x="34" y="401"/>
                  </a:cubicBezTo>
                  <a:cubicBezTo>
                    <a:pt x="0" y="401"/>
                    <a:pt x="0" y="434"/>
                    <a:pt x="34" y="468"/>
                  </a:cubicBezTo>
                  <a:lnTo>
                    <a:pt x="34" y="1869"/>
                  </a:lnTo>
                  <a:cubicBezTo>
                    <a:pt x="34" y="1902"/>
                    <a:pt x="0" y="1935"/>
                    <a:pt x="34" y="1935"/>
                  </a:cubicBezTo>
                  <a:lnTo>
                    <a:pt x="67" y="1935"/>
                  </a:lnTo>
                  <a:lnTo>
                    <a:pt x="134" y="1902"/>
                  </a:lnTo>
                  <a:cubicBezTo>
                    <a:pt x="134" y="1869"/>
                    <a:pt x="167" y="1869"/>
                    <a:pt x="167" y="1835"/>
                  </a:cubicBezTo>
                  <a:cubicBezTo>
                    <a:pt x="167" y="1802"/>
                    <a:pt x="167" y="1802"/>
                    <a:pt x="167" y="1769"/>
                  </a:cubicBezTo>
                  <a:lnTo>
                    <a:pt x="167" y="968"/>
                  </a:lnTo>
                  <a:cubicBezTo>
                    <a:pt x="167" y="835"/>
                    <a:pt x="201" y="668"/>
                    <a:pt x="234" y="534"/>
                  </a:cubicBezTo>
                  <a:cubicBezTo>
                    <a:pt x="301" y="434"/>
                    <a:pt x="367" y="368"/>
                    <a:pt x="434" y="301"/>
                  </a:cubicBezTo>
                  <a:cubicBezTo>
                    <a:pt x="484" y="284"/>
                    <a:pt x="526" y="276"/>
                    <a:pt x="563" y="276"/>
                  </a:cubicBezTo>
                  <a:cubicBezTo>
                    <a:pt x="601" y="276"/>
                    <a:pt x="634" y="284"/>
                    <a:pt x="668" y="301"/>
                  </a:cubicBezTo>
                  <a:cubicBezTo>
                    <a:pt x="701" y="401"/>
                    <a:pt x="734" y="501"/>
                    <a:pt x="734" y="634"/>
                  </a:cubicBezTo>
                  <a:lnTo>
                    <a:pt x="734" y="1435"/>
                  </a:lnTo>
                  <a:cubicBezTo>
                    <a:pt x="734" y="1435"/>
                    <a:pt x="734" y="1468"/>
                    <a:pt x="734" y="1468"/>
                  </a:cubicBezTo>
                  <a:cubicBezTo>
                    <a:pt x="734" y="1485"/>
                    <a:pt x="743" y="1493"/>
                    <a:pt x="751" y="1493"/>
                  </a:cubicBezTo>
                  <a:cubicBezTo>
                    <a:pt x="759" y="1493"/>
                    <a:pt x="768" y="1485"/>
                    <a:pt x="768" y="1468"/>
                  </a:cubicBezTo>
                  <a:lnTo>
                    <a:pt x="834" y="1435"/>
                  </a:lnTo>
                  <a:cubicBezTo>
                    <a:pt x="868" y="1435"/>
                    <a:pt x="868" y="1402"/>
                    <a:pt x="868" y="1402"/>
                  </a:cubicBezTo>
                  <a:cubicBezTo>
                    <a:pt x="868" y="1368"/>
                    <a:pt x="868" y="1335"/>
                    <a:pt x="868" y="1335"/>
                  </a:cubicBezTo>
                  <a:lnTo>
                    <a:pt x="901" y="501"/>
                  </a:lnTo>
                  <a:cubicBezTo>
                    <a:pt x="901" y="401"/>
                    <a:pt x="901" y="301"/>
                    <a:pt x="868" y="234"/>
                  </a:cubicBezTo>
                  <a:cubicBezTo>
                    <a:pt x="868" y="167"/>
                    <a:pt x="834" y="101"/>
                    <a:pt x="801" y="67"/>
                  </a:cubicBezTo>
                  <a:cubicBezTo>
                    <a:pt x="734" y="34"/>
                    <a:pt x="701" y="1"/>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4"/>
            <p:cNvSpPr/>
            <p:nvPr/>
          </p:nvSpPr>
          <p:spPr>
            <a:xfrm>
              <a:off x="3845425" y="1929325"/>
              <a:ext cx="23375" cy="43375"/>
            </a:xfrm>
            <a:custGeom>
              <a:rect b="b" l="l" r="r" t="t"/>
              <a:pathLst>
                <a:path extrusionOk="0" h="1735" w="935">
                  <a:moveTo>
                    <a:pt x="592" y="284"/>
                  </a:moveTo>
                  <a:cubicBezTo>
                    <a:pt x="626" y="284"/>
                    <a:pt x="651" y="301"/>
                    <a:pt x="667" y="334"/>
                  </a:cubicBezTo>
                  <a:cubicBezTo>
                    <a:pt x="734" y="401"/>
                    <a:pt x="767" y="501"/>
                    <a:pt x="767" y="568"/>
                  </a:cubicBezTo>
                  <a:lnTo>
                    <a:pt x="200" y="901"/>
                  </a:lnTo>
                  <a:cubicBezTo>
                    <a:pt x="200" y="834"/>
                    <a:pt x="200" y="768"/>
                    <a:pt x="200" y="701"/>
                  </a:cubicBezTo>
                  <a:cubicBezTo>
                    <a:pt x="234" y="668"/>
                    <a:pt x="234" y="601"/>
                    <a:pt x="267" y="534"/>
                  </a:cubicBezTo>
                  <a:cubicBezTo>
                    <a:pt x="300" y="501"/>
                    <a:pt x="334" y="467"/>
                    <a:pt x="367" y="401"/>
                  </a:cubicBezTo>
                  <a:cubicBezTo>
                    <a:pt x="400" y="367"/>
                    <a:pt x="434" y="334"/>
                    <a:pt x="467" y="334"/>
                  </a:cubicBezTo>
                  <a:cubicBezTo>
                    <a:pt x="517" y="301"/>
                    <a:pt x="559" y="284"/>
                    <a:pt x="592" y="284"/>
                  </a:cubicBezTo>
                  <a:close/>
                  <a:moveTo>
                    <a:pt x="667" y="0"/>
                  </a:moveTo>
                  <a:cubicBezTo>
                    <a:pt x="601" y="0"/>
                    <a:pt x="534" y="34"/>
                    <a:pt x="467" y="67"/>
                  </a:cubicBezTo>
                  <a:cubicBezTo>
                    <a:pt x="400" y="100"/>
                    <a:pt x="334" y="167"/>
                    <a:pt x="300" y="234"/>
                  </a:cubicBezTo>
                  <a:cubicBezTo>
                    <a:pt x="234" y="301"/>
                    <a:pt x="200" y="367"/>
                    <a:pt x="167" y="434"/>
                  </a:cubicBezTo>
                  <a:cubicBezTo>
                    <a:pt x="100" y="534"/>
                    <a:pt x="67" y="634"/>
                    <a:pt x="67" y="701"/>
                  </a:cubicBezTo>
                  <a:cubicBezTo>
                    <a:pt x="34" y="801"/>
                    <a:pt x="34" y="901"/>
                    <a:pt x="0" y="1001"/>
                  </a:cubicBezTo>
                  <a:cubicBezTo>
                    <a:pt x="0" y="1101"/>
                    <a:pt x="0" y="1201"/>
                    <a:pt x="0" y="1268"/>
                  </a:cubicBezTo>
                  <a:cubicBezTo>
                    <a:pt x="34" y="1335"/>
                    <a:pt x="34" y="1435"/>
                    <a:pt x="67" y="1502"/>
                  </a:cubicBezTo>
                  <a:cubicBezTo>
                    <a:pt x="67" y="1568"/>
                    <a:pt x="100" y="1635"/>
                    <a:pt x="167" y="1668"/>
                  </a:cubicBezTo>
                  <a:cubicBezTo>
                    <a:pt x="200" y="1702"/>
                    <a:pt x="234" y="1735"/>
                    <a:pt x="300" y="1735"/>
                  </a:cubicBezTo>
                  <a:cubicBezTo>
                    <a:pt x="367" y="1735"/>
                    <a:pt x="400" y="1735"/>
                    <a:pt x="467" y="1702"/>
                  </a:cubicBezTo>
                  <a:cubicBezTo>
                    <a:pt x="534" y="1668"/>
                    <a:pt x="601" y="1602"/>
                    <a:pt x="667" y="1568"/>
                  </a:cubicBezTo>
                  <a:cubicBezTo>
                    <a:pt x="701" y="1502"/>
                    <a:pt x="734" y="1435"/>
                    <a:pt x="801" y="1368"/>
                  </a:cubicBezTo>
                  <a:cubicBezTo>
                    <a:pt x="801" y="1335"/>
                    <a:pt x="834" y="1268"/>
                    <a:pt x="867" y="1201"/>
                  </a:cubicBezTo>
                  <a:cubicBezTo>
                    <a:pt x="867" y="1168"/>
                    <a:pt x="901" y="1135"/>
                    <a:pt x="901" y="1068"/>
                  </a:cubicBezTo>
                  <a:lnTo>
                    <a:pt x="901" y="1035"/>
                  </a:lnTo>
                  <a:cubicBezTo>
                    <a:pt x="884" y="1018"/>
                    <a:pt x="876" y="1009"/>
                    <a:pt x="872" y="1009"/>
                  </a:cubicBezTo>
                  <a:cubicBezTo>
                    <a:pt x="867" y="1009"/>
                    <a:pt x="867" y="1018"/>
                    <a:pt x="867" y="1035"/>
                  </a:cubicBezTo>
                  <a:lnTo>
                    <a:pt x="801" y="1068"/>
                  </a:lnTo>
                  <a:cubicBezTo>
                    <a:pt x="767" y="1068"/>
                    <a:pt x="767" y="1068"/>
                    <a:pt x="767" y="1101"/>
                  </a:cubicBezTo>
                  <a:cubicBezTo>
                    <a:pt x="767" y="1101"/>
                    <a:pt x="734" y="1101"/>
                    <a:pt x="734" y="1135"/>
                  </a:cubicBezTo>
                  <a:cubicBezTo>
                    <a:pt x="701" y="1201"/>
                    <a:pt x="667" y="1235"/>
                    <a:pt x="634" y="1301"/>
                  </a:cubicBezTo>
                  <a:cubicBezTo>
                    <a:pt x="601" y="1335"/>
                    <a:pt x="534" y="1401"/>
                    <a:pt x="467" y="1435"/>
                  </a:cubicBezTo>
                  <a:cubicBezTo>
                    <a:pt x="451" y="1451"/>
                    <a:pt x="417" y="1460"/>
                    <a:pt x="384" y="1460"/>
                  </a:cubicBezTo>
                  <a:cubicBezTo>
                    <a:pt x="350" y="1460"/>
                    <a:pt x="317" y="1451"/>
                    <a:pt x="300" y="1435"/>
                  </a:cubicBezTo>
                  <a:cubicBezTo>
                    <a:pt x="234" y="1368"/>
                    <a:pt x="200" y="1268"/>
                    <a:pt x="200" y="1168"/>
                  </a:cubicBezTo>
                  <a:lnTo>
                    <a:pt x="901" y="768"/>
                  </a:lnTo>
                  <a:cubicBezTo>
                    <a:pt x="901" y="768"/>
                    <a:pt x="901" y="734"/>
                    <a:pt x="934" y="734"/>
                  </a:cubicBezTo>
                  <a:cubicBezTo>
                    <a:pt x="934" y="701"/>
                    <a:pt x="934" y="668"/>
                    <a:pt x="934" y="668"/>
                  </a:cubicBezTo>
                  <a:lnTo>
                    <a:pt x="934" y="568"/>
                  </a:lnTo>
                  <a:cubicBezTo>
                    <a:pt x="934" y="467"/>
                    <a:pt x="934" y="367"/>
                    <a:pt x="901" y="267"/>
                  </a:cubicBezTo>
                  <a:cubicBezTo>
                    <a:pt x="867" y="201"/>
                    <a:pt x="834" y="134"/>
                    <a:pt x="801" y="67"/>
                  </a:cubicBezTo>
                  <a:cubicBezTo>
                    <a:pt x="767" y="34"/>
                    <a:pt x="701"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4"/>
            <p:cNvSpPr/>
            <p:nvPr/>
          </p:nvSpPr>
          <p:spPr>
            <a:xfrm>
              <a:off x="3871275" y="1902625"/>
              <a:ext cx="36700" cy="55075"/>
            </a:xfrm>
            <a:custGeom>
              <a:rect b="b" l="l" r="r" t="t"/>
              <a:pathLst>
                <a:path extrusionOk="0" h="2203" w="1468">
                  <a:moveTo>
                    <a:pt x="1435" y="1"/>
                  </a:moveTo>
                  <a:lnTo>
                    <a:pt x="1368" y="34"/>
                  </a:lnTo>
                  <a:cubicBezTo>
                    <a:pt x="1335" y="68"/>
                    <a:pt x="1335" y="68"/>
                    <a:pt x="1301" y="101"/>
                  </a:cubicBezTo>
                  <a:cubicBezTo>
                    <a:pt x="1301" y="101"/>
                    <a:pt x="1301" y="134"/>
                    <a:pt x="1301" y="168"/>
                  </a:cubicBezTo>
                  <a:lnTo>
                    <a:pt x="1068" y="1302"/>
                  </a:lnTo>
                  <a:lnTo>
                    <a:pt x="801" y="435"/>
                  </a:lnTo>
                  <a:cubicBezTo>
                    <a:pt x="801" y="401"/>
                    <a:pt x="801" y="401"/>
                    <a:pt x="801" y="401"/>
                  </a:cubicBezTo>
                  <a:lnTo>
                    <a:pt x="701" y="401"/>
                  </a:lnTo>
                  <a:cubicBezTo>
                    <a:pt x="701" y="435"/>
                    <a:pt x="667" y="435"/>
                    <a:pt x="667" y="468"/>
                  </a:cubicBezTo>
                  <a:cubicBezTo>
                    <a:pt x="667" y="468"/>
                    <a:pt x="634" y="501"/>
                    <a:pt x="634" y="535"/>
                  </a:cubicBezTo>
                  <a:lnTo>
                    <a:pt x="401" y="1669"/>
                  </a:lnTo>
                  <a:lnTo>
                    <a:pt x="200" y="802"/>
                  </a:lnTo>
                  <a:cubicBezTo>
                    <a:pt x="167" y="768"/>
                    <a:pt x="167" y="768"/>
                    <a:pt x="167" y="768"/>
                  </a:cubicBezTo>
                  <a:lnTo>
                    <a:pt x="134" y="768"/>
                  </a:lnTo>
                  <a:lnTo>
                    <a:pt x="67" y="802"/>
                  </a:lnTo>
                  <a:cubicBezTo>
                    <a:pt x="34" y="802"/>
                    <a:pt x="34" y="802"/>
                    <a:pt x="34" y="835"/>
                  </a:cubicBezTo>
                  <a:cubicBezTo>
                    <a:pt x="0" y="835"/>
                    <a:pt x="0" y="868"/>
                    <a:pt x="34" y="902"/>
                  </a:cubicBezTo>
                  <a:lnTo>
                    <a:pt x="334" y="2136"/>
                  </a:lnTo>
                  <a:cubicBezTo>
                    <a:pt x="334" y="2169"/>
                    <a:pt x="334" y="2169"/>
                    <a:pt x="334" y="2203"/>
                  </a:cubicBezTo>
                  <a:lnTo>
                    <a:pt x="367" y="2203"/>
                  </a:lnTo>
                  <a:lnTo>
                    <a:pt x="434" y="2169"/>
                  </a:lnTo>
                  <a:cubicBezTo>
                    <a:pt x="467" y="2136"/>
                    <a:pt x="467" y="2136"/>
                    <a:pt x="467" y="2103"/>
                  </a:cubicBezTo>
                  <a:lnTo>
                    <a:pt x="501" y="2036"/>
                  </a:lnTo>
                  <a:lnTo>
                    <a:pt x="734" y="902"/>
                  </a:lnTo>
                  <a:lnTo>
                    <a:pt x="968" y="1769"/>
                  </a:lnTo>
                  <a:cubicBezTo>
                    <a:pt x="968" y="1769"/>
                    <a:pt x="1001" y="1802"/>
                    <a:pt x="1001" y="1802"/>
                  </a:cubicBezTo>
                  <a:lnTo>
                    <a:pt x="1034" y="1802"/>
                  </a:lnTo>
                  <a:lnTo>
                    <a:pt x="1101" y="1769"/>
                  </a:lnTo>
                  <a:cubicBezTo>
                    <a:pt x="1134" y="1769"/>
                    <a:pt x="1134" y="1769"/>
                    <a:pt x="1134" y="1736"/>
                  </a:cubicBezTo>
                  <a:cubicBezTo>
                    <a:pt x="1134" y="1702"/>
                    <a:pt x="1168" y="1702"/>
                    <a:pt x="1168" y="1669"/>
                  </a:cubicBezTo>
                  <a:lnTo>
                    <a:pt x="1468" y="68"/>
                  </a:lnTo>
                  <a:cubicBezTo>
                    <a:pt x="1468" y="34"/>
                    <a:pt x="1468" y="34"/>
                    <a:pt x="1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4"/>
            <p:cNvSpPr/>
            <p:nvPr/>
          </p:nvSpPr>
          <p:spPr>
            <a:xfrm>
              <a:off x="3922150" y="1885125"/>
              <a:ext cx="20850" cy="44225"/>
            </a:xfrm>
            <a:custGeom>
              <a:rect b="b" l="l" r="r" t="t"/>
              <a:pathLst>
                <a:path extrusionOk="0" h="1769" w="834">
                  <a:moveTo>
                    <a:pt x="600" y="0"/>
                  </a:moveTo>
                  <a:cubicBezTo>
                    <a:pt x="534" y="0"/>
                    <a:pt x="467" y="34"/>
                    <a:pt x="434" y="67"/>
                  </a:cubicBezTo>
                  <a:cubicBezTo>
                    <a:pt x="300" y="134"/>
                    <a:pt x="200" y="234"/>
                    <a:pt x="133" y="367"/>
                  </a:cubicBezTo>
                  <a:cubicBezTo>
                    <a:pt x="100" y="434"/>
                    <a:pt x="67" y="501"/>
                    <a:pt x="67" y="568"/>
                  </a:cubicBezTo>
                  <a:cubicBezTo>
                    <a:pt x="67" y="601"/>
                    <a:pt x="67" y="668"/>
                    <a:pt x="67" y="734"/>
                  </a:cubicBezTo>
                  <a:cubicBezTo>
                    <a:pt x="67" y="834"/>
                    <a:pt x="67" y="901"/>
                    <a:pt x="133" y="1001"/>
                  </a:cubicBezTo>
                  <a:cubicBezTo>
                    <a:pt x="157" y="1025"/>
                    <a:pt x="197" y="1048"/>
                    <a:pt x="266" y="1048"/>
                  </a:cubicBezTo>
                  <a:cubicBezTo>
                    <a:pt x="295" y="1048"/>
                    <a:pt x="328" y="1044"/>
                    <a:pt x="367" y="1035"/>
                  </a:cubicBezTo>
                  <a:lnTo>
                    <a:pt x="500" y="1001"/>
                  </a:lnTo>
                  <a:lnTo>
                    <a:pt x="600" y="1001"/>
                  </a:lnTo>
                  <a:cubicBezTo>
                    <a:pt x="634" y="1001"/>
                    <a:pt x="667" y="1001"/>
                    <a:pt x="667" y="1035"/>
                  </a:cubicBezTo>
                  <a:cubicBezTo>
                    <a:pt x="701" y="1035"/>
                    <a:pt x="701" y="1068"/>
                    <a:pt x="701" y="1101"/>
                  </a:cubicBezTo>
                  <a:cubicBezTo>
                    <a:pt x="667" y="1135"/>
                    <a:pt x="667" y="1201"/>
                    <a:pt x="634" y="1201"/>
                  </a:cubicBezTo>
                  <a:cubicBezTo>
                    <a:pt x="600" y="1235"/>
                    <a:pt x="600" y="1268"/>
                    <a:pt x="567" y="1301"/>
                  </a:cubicBezTo>
                  <a:cubicBezTo>
                    <a:pt x="534" y="1335"/>
                    <a:pt x="534" y="1368"/>
                    <a:pt x="500" y="1401"/>
                  </a:cubicBezTo>
                  <a:lnTo>
                    <a:pt x="400" y="1468"/>
                  </a:lnTo>
                  <a:cubicBezTo>
                    <a:pt x="367" y="1502"/>
                    <a:pt x="300" y="1502"/>
                    <a:pt x="267" y="1502"/>
                  </a:cubicBezTo>
                  <a:cubicBezTo>
                    <a:pt x="234" y="1502"/>
                    <a:pt x="200" y="1502"/>
                    <a:pt x="167" y="1468"/>
                  </a:cubicBezTo>
                  <a:lnTo>
                    <a:pt x="133" y="1435"/>
                  </a:lnTo>
                  <a:lnTo>
                    <a:pt x="33" y="1468"/>
                  </a:lnTo>
                  <a:cubicBezTo>
                    <a:pt x="33" y="1502"/>
                    <a:pt x="0" y="1502"/>
                    <a:pt x="0" y="1535"/>
                  </a:cubicBezTo>
                  <a:cubicBezTo>
                    <a:pt x="0" y="1535"/>
                    <a:pt x="0" y="1568"/>
                    <a:pt x="0" y="1602"/>
                  </a:cubicBezTo>
                  <a:cubicBezTo>
                    <a:pt x="0" y="1635"/>
                    <a:pt x="0" y="1668"/>
                    <a:pt x="33" y="1702"/>
                  </a:cubicBezTo>
                  <a:cubicBezTo>
                    <a:pt x="67" y="1735"/>
                    <a:pt x="67" y="1735"/>
                    <a:pt x="133" y="1768"/>
                  </a:cubicBezTo>
                  <a:lnTo>
                    <a:pt x="234" y="1768"/>
                  </a:lnTo>
                  <a:cubicBezTo>
                    <a:pt x="300" y="1768"/>
                    <a:pt x="367" y="1735"/>
                    <a:pt x="434" y="1702"/>
                  </a:cubicBezTo>
                  <a:cubicBezTo>
                    <a:pt x="467" y="1668"/>
                    <a:pt x="534" y="1602"/>
                    <a:pt x="600" y="1568"/>
                  </a:cubicBezTo>
                  <a:cubicBezTo>
                    <a:pt x="634" y="1502"/>
                    <a:pt x="701" y="1435"/>
                    <a:pt x="734" y="1368"/>
                  </a:cubicBezTo>
                  <a:cubicBezTo>
                    <a:pt x="767" y="1335"/>
                    <a:pt x="801" y="1268"/>
                    <a:pt x="801" y="1201"/>
                  </a:cubicBezTo>
                  <a:cubicBezTo>
                    <a:pt x="834" y="1135"/>
                    <a:pt x="834" y="1068"/>
                    <a:pt x="834" y="1001"/>
                  </a:cubicBezTo>
                  <a:cubicBezTo>
                    <a:pt x="834" y="934"/>
                    <a:pt x="834" y="901"/>
                    <a:pt x="834" y="834"/>
                  </a:cubicBezTo>
                  <a:cubicBezTo>
                    <a:pt x="834" y="801"/>
                    <a:pt x="801" y="768"/>
                    <a:pt x="767" y="734"/>
                  </a:cubicBezTo>
                  <a:cubicBezTo>
                    <a:pt x="767" y="734"/>
                    <a:pt x="734" y="701"/>
                    <a:pt x="667" y="701"/>
                  </a:cubicBezTo>
                  <a:lnTo>
                    <a:pt x="534" y="701"/>
                  </a:lnTo>
                  <a:lnTo>
                    <a:pt x="400" y="734"/>
                  </a:lnTo>
                  <a:lnTo>
                    <a:pt x="300" y="734"/>
                  </a:lnTo>
                  <a:cubicBezTo>
                    <a:pt x="267" y="734"/>
                    <a:pt x="234" y="701"/>
                    <a:pt x="234" y="701"/>
                  </a:cubicBezTo>
                  <a:cubicBezTo>
                    <a:pt x="234" y="668"/>
                    <a:pt x="234" y="634"/>
                    <a:pt x="234" y="601"/>
                  </a:cubicBezTo>
                  <a:cubicBezTo>
                    <a:pt x="234" y="568"/>
                    <a:pt x="267" y="501"/>
                    <a:pt x="300" y="434"/>
                  </a:cubicBezTo>
                  <a:cubicBezTo>
                    <a:pt x="334" y="367"/>
                    <a:pt x="367" y="334"/>
                    <a:pt x="434" y="301"/>
                  </a:cubicBezTo>
                  <a:cubicBezTo>
                    <a:pt x="467" y="267"/>
                    <a:pt x="534" y="267"/>
                    <a:pt x="600" y="267"/>
                  </a:cubicBezTo>
                  <a:cubicBezTo>
                    <a:pt x="600" y="267"/>
                    <a:pt x="634" y="267"/>
                    <a:pt x="667" y="301"/>
                  </a:cubicBezTo>
                  <a:cubicBezTo>
                    <a:pt x="667" y="334"/>
                    <a:pt x="667" y="334"/>
                    <a:pt x="701" y="334"/>
                  </a:cubicBezTo>
                  <a:lnTo>
                    <a:pt x="734" y="334"/>
                  </a:lnTo>
                  <a:lnTo>
                    <a:pt x="801" y="267"/>
                  </a:lnTo>
                  <a:cubicBezTo>
                    <a:pt x="801" y="267"/>
                    <a:pt x="801" y="267"/>
                    <a:pt x="834" y="234"/>
                  </a:cubicBezTo>
                  <a:cubicBezTo>
                    <a:pt x="834" y="201"/>
                    <a:pt x="834" y="201"/>
                    <a:pt x="834" y="167"/>
                  </a:cubicBezTo>
                  <a:cubicBezTo>
                    <a:pt x="834" y="134"/>
                    <a:pt x="801" y="101"/>
                    <a:pt x="801" y="67"/>
                  </a:cubicBezTo>
                  <a:cubicBezTo>
                    <a:pt x="767" y="34"/>
                    <a:pt x="734"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4"/>
            <p:cNvSpPr/>
            <p:nvPr/>
          </p:nvSpPr>
          <p:spPr>
            <a:xfrm>
              <a:off x="3949650" y="1861150"/>
              <a:ext cx="5025" cy="56325"/>
            </a:xfrm>
            <a:custGeom>
              <a:rect b="b" l="l" r="r" t="t"/>
              <a:pathLst>
                <a:path extrusionOk="0" h="2253" w="201">
                  <a:moveTo>
                    <a:pt x="184" y="0"/>
                  </a:moveTo>
                  <a:cubicBezTo>
                    <a:pt x="176" y="0"/>
                    <a:pt x="168" y="9"/>
                    <a:pt x="168" y="25"/>
                  </a:cubicBezTo>
                  <a:lnTo>
                    <a:pt x="68" y="92"/>
                  </a:lnTo>
                  <a:cubicBezTo>
                    <a:pt x="34" y="92"/>
                    <a:pt x="34" y="92"/>
                    <a:pt x="1" y="126"/>
                  </a:cubicBezTo>
                  <a:cubicBezTo>
                    <a:pt x="1" y="159"/>
                    <a:pt x="1" y="159"/>
                    <a:pt x="1" y="192"/>
                  </a:cubicBezTo>
                  <a:lnTo>
                    <a:pt x="1" y="359"/>
                  </a:lnTo>
                  <a:cubicBezTo>
                    <a:pt x="1" y="392"/>
                    <a:pt x="1" y="392"/>
                    <a:pt x="1" y="426"/>
                  </a:cubicBezTo>
                  <a:lnTo>
                    <a:pt x="68" y="426"/>
                  </a:lnTo>
                  <a:lnTo>
                    <a:pt x="168" y="359"/>
                  </a:lnTo>
                  <a:cubicBezTo>
                    <a:pt x="168" y="326"/>
                    <a:pt x="201" y="326"/>
                    <a:pt x="201" y="326"/>
                  </a:cubicBezTo>
                  <a:cubicBezTo>
                    <a:pt x="201" y="292"/>
                    <a:pt x="201" y="259"/>
                    <a:pt x="201" y="226"/>
                  </a:cubicBezTo>
                  <a:lnTo>
                    <a:pt x="201" y="59"/>
                  </a:lnTo>
                  <a:cubicBezTo>
                    <a:pt x="201" y="59"/>
                    <a:pt x="201" y="25"/>
                    <a:pt x="201" y="25"/>
                  </a:cubicBezTo>
                  <a:cubicBezTo>
                    <a:pt x="201" y="9"/>
                    <a:pt x="193" y="0"/>
                    <a:pt x="184" y="0"/>
                  </a:cubicBezTo>
                  <a:close/>
                  <a:moveTo>
                    <a:pt x="168" y="593"/>
                  </a:moveTo>
                  <a:lnTo>
                    <a:pt x="101" y="659"/>
                  </a:lnTo>
                  <a:cubicBezTo>
                    <a:pt x="68" y="659"/>
                    <a:pt x="68" y="659"/>
                    <a:pt x="68" y="693"/>
                  </a:cubicBezTo>
                  <a:cubicBezTo>
                    <a:pt x="34" y="726"/>
                    <a:pt x="34" y="726"/>
                    <a:pt x="68" y="759"/>
                  </a:cubicBezTo>
                  <a:lnTo>
                    <a:pt x="68" y="2194"/>
                  </a:lnTo>
                  <a:cubicBezTo>
                    <a:pt x="34" y="2194"/>
                    <a:pt x="34" y="2227"/>
                    <a:pt x="68" y="2227"/>
                  </a:cubicBezTo>
                  <a:cubicBezTo>
                    <a:pt x="68" y="2244"/>
                    <a:pt x="68" y="2252"/>
                    <a:pt x="72" y="2252"/>
                  </a:cubicBezTo>
                  <a:cubicBezTo>
                    <a:pt x="76" y="2252"/>
                    <a:pt x="84" y="2244"/>
                    <a:pt x="101" y="2227"/>
                  </a:cubicBezTo>
                  <a:lnTo>
                    <a:pt x="168" y="2194"/>
                  </a:lnTo>
                  <a:cubicBezTo>
                    <a:pt x="168" y="2194"/>
                    <a:pt x="201" y="2160"/>
                    <a:pt x="201" y="2160"/>
                  </a:cubicBezTo>
                  <a:cubicBezTo>
                    <a:pt x="201" y="2127"/>
                    <a:pt x="201" y="2094"/>
                    <a:pt x="201" y="2094"/>
                  </a:cubicBezTo>
                  <a:lnTo>
                    <a:pt x="201" y="659"/>
                  </a:lnTo>
                  <a:cubicBezTo>
                    <a:pt x="201" y="626"/>
                    <a:pt x="201" y="626"/>
                    <a:pt x="201" y="59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4"/>
            <p:cNvSpPr/>
            <p:nvPr/>
          </p:nvSpPr>
          <p:spPr>
            <a:xfrm>
              <a:off x="3958825" y="1853425"/>
              <a:ext cx="17550" cy="53000"/>
            </a:xfrm>
            <a:custGeom>
              <a:rect b="b" l="l" r="r" t="t"/>
              <a:pathLst>
                <a:path extrusionOk="0" h="2120" w="702">
                  <a:moveTo>
                    <a:pt x="301" y="1"/>
                  </a:moveTo>
                  <a:lnTo>
                    <a:pt x="234" y="34"/>
                  </a:lnTo>
                  <a:cubicBezTo>
                    <a:pt x="234" y="68"/>
                    <a:pt x="201" y="68"/>
                    <a:pt x="201" y="101"/>
                  </a:cubicBezTo>
                  <a:cubicBezTo>
                    <a:pt x="201" y="101"/>
                    <a:pt x="201" y="134"/>
                    <a:pt x="201" y="168"/>
                  </a:cubicBezTo>
                  <a:lnTo>
                    <a:pt x="201" y="635"/>
                  </a:lnTo>
                  <a:lnTo>
                    <a:pt x="67" y="735"/>
                  </a:lnTo>
                  <a:cubicBezTo>
                    <a:pt x="34" y="735"/>
                    <a:pt x="34" y="768"/>
                    <a:pt x="1" y="801"/>
                  </a:cubicBezTo>
                  <a:cubicBezTo>
                    <a:pt x="1" y="801"/>
                    <a:pt x="1" y="835"/>
                    <a:pt x="1" y="868"/>
                  </a:cubicBezTo>
                  <a:lnTo>
                    <a:pt x="1" y="968"/>
                  </a:lnTo>
                  <a:cubicBezTo>
                    <a:pt x="1" y="968"/>
                    <a:pt x="1" y="1002"/>
                    <a:pt x="1" y="1002"/>
                  </a:cubicBezTo>
                  <a:lnTo>
                    <a:pt x="67" y="1002"/>
                  </a:lnTo>
                  <a:lnTo>
                    <a:pt x="201" y="902"/>
                  </a:lnTo>
                  <a:lnTo>
                    <a:pt x="201" y="1702"/>
                  </a:lnTo>
                  <a:cubicBezTo>
                    <a:pt x="201" y="1836"/>
                    <a:pt x="201" y="1969"/>
                    <a:pt x="268" y="2069"/>
                  </a:cubicBezTo>
                  <a:cubicBezTo>
                    <a:pt x="301" y="2102"/>
                    <a:pt x="334" y="2119"/>
                    <a:pt x="376" y="2119"/>
                  </a:cubicBezTo>
                  <a:cubicBezTo>
                    <a:pt x="418" y="2119"/>
                    <a:pt x="468" y="2102"/>
                    <a:pt x="534" y="2069"/>
                  </a:cubicBezTo>
                  <a:lnTo>
                    <a:pt x="668" y="2002"/>
                  </a:lnTo>
                  <a:cubicBezTo>
                    <a:pt x="668" y="1969"/>
                    <a:pt x="701" y="1969"/>
                    <a:pt x="701" y="1936"/>
                  </a:cubicBezTo>
                  <a:cubicBezTo>
                    <a:pt x="701" y="1936"/>
                    <a:pt x="701" y="1902"/>
                    <a:pt x="701" y="1869"/>
                  </a:cubicBezTo>
                  <a:lnTo>
                    <a:pt x="701" y="1769"/>
                  </a:lnTo>
                  <a:cubicBezTo>
                    <a:pt x="701" y="1769"/>
                    <a:pt x="701" y="1735"/>
                    <a:pt x="701" y="1735"/>
                  </a:cubicBezTo>
                  <a:cubicBezTo>
                    <a:pt x="685" y="1719"/>
                    <a:pt x="676" y="1710"/>
                    <a:pt x="672" y="1710"/>
                  </a:cubicBezTo>
                  <a:cubicBezTo>
                    <a:pt x="668" y="1710"/>
                    <a:pt x="668" y="1719"/>
                    <a:pt x="668" y="1735"/>
                  </a:cubicBezTo>
                  <a:lnTo>
                    <a:pt x="534" y="1802"/>
                  </a:lnTo>
                  <a:lnTo>
                    <a:pt x="401" y="1802"/>
                  </a:lnTo>
                  <a:cubicBezTo>
                    <a:pt x="401" y="1769"/>
                    <a:pt x="401" y="1735"/>
                    <a:pt x="401" y="1702"/>
                  </a:cubicBezTo>
                  <a:cubicBezTo>
                    <a:pt x="401" y="1669"/>
                    <a:pt x="401" y="1635"/>
                    <a:pt x="401" y="1602"/>
                  </a:cubicBezTo>
                  <a:lnTo>
                    <a:pt x="334" y="801"/>
                  </a:lnTo>
                  <a:lnTo>
                    <a:pt x="601" y="668"/>
                  </a:lnTo>
                  <a:cubicBezTo>
                    <a:pt x="635" y="635"/>
                    <a:pt x="635" y="635"/>
                    <a:pt x="635" y="601"/>
                  </a:cubicBezTo>
                  <a:cubicBezTo>
                    <a:pt x="635" y="601"/>
                    <a:pt x="635" y="568"/>
                    <a:pt x="635" y="535"/>
                  </a:cubicBezTo>
                  <a:lnTo>
                    <a:pt x="635" y="468"/>
                  </a:lnTo>
                  <a:cubicBezTo>
                    <a:pt x="635" y="435"/>
                    <a:pt x="635" y="401"/>
                    <a:pt x="635" y="401"/>
                  </a:cubicBezTo>
                  <a:lnTo>
                    <a:pt x="601" y="401"/>
                  </a:lnTo>
                  <a:lnTo>
                    <a:pt x="334" y="535"/>
                  </a:lnTo>
                  <a:lnTo>
                    <a:pt x="334" y="34"/>
                  </a:lnTo>
                  <a:cubicBezTo>
                    <a:pt x="368" y="34"/>
                    <a:pt x="368"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4"/>
            <p:cNvSpPr/>
            <p:nvPr/>
          </p:nvSpPr>
          <p:spPr>
            <a:xfrm>
              <a:off x="3980525" y="1851775"/>
              <a:ext cx="22525" cy="44225"/>
            </a:xfrm>
            <a:custGeom>
              <a:rect b="b" l="l" r="r" t="t"/>
              <a:pathLst>
                <a:path extrusionOk="0" h="1769" w="901">
                  <a:moveTo>
                    <a:pt x="555" y="284"/>
                  </a:moveTo>
                  <a:cubicBezTo>
                    <a:pt x="592" y="284"/>
                    <a:pt x="634" y="300"/>
                    <a:pt x="667" y="334"/>
                  </a:cubicBezTo>
                  <a:cubicBezTo>
                    <a:pt x="701" y="400"/>
                    <a:pt x="734" y="501"/>
                    <a:pt x="734" y="567"/>
                  </a:cubicBezTo>
                  <a:lnTo>
                    <a:pt x="167" y="901"/>
                  </a:lnTo>
                  <a:cubicBezTo>
                    <a:pt x="167" y="834"/>
                    <a:pt x="167" y="767"/>
                    <a:pt x="200" y="701"/>
                  </a:cubicBezTo>
                  <a:cubicBezTo>
                    <a:pt x="200" y="667"/>
                    <a:pt x="234" y="601"/>
                    <a:pt x="267" y="534"/>
                  </a:cubicBezTo>
                  <a:cubicBezTo>
                    <a:pt x="267" y="501"/>
                    <a:pt x="300" y="467"/>
                    <a:pt x="334" y="400"/>
                  </a:cubicBezTo>
                  <a:cubicBezTo>
                    <a:pt x="367" y="367"/>
                    <a:pt x="400" y="334"/>
                    <a:pt x="467" y="334"/>
                  </a:cubicBezTo>
                  <a:cubicBezTo>
                    <a:pt x="484" y="300"/>
                    <a:pt x="517" y="284"/>
                    <a:pt x="555" y="284"/>
                  </a:cubicBezTo>
                  <a:close/>
                  <a:moveTo>
                    <a:pt x="634" y="0"/>
                  </a:moveTo>
                  <a:cubicBezTo>
                    <a:pt x="567" y="0"/>
                    <a:pt x="500" y="34"/>
                    <a:pt x="467" y="67"/>
                  </a:cubicBezTo>
                  <a:cubicBezTo>
                    <a:pt x="367" y="100"/>
                    <a:pt x="334" y="134"/>
                    <a:pt x="267" y="200"/>
                  </a:cubicBezTo>
                  <a:cubicBezTo>
                    <a:pt x="200" y="267"/>
                    <a:pt x="167" y="367"/>
                    <a:pt x="133" y="434"/>
                  </a:cubicBezTo>
                  <a:cubicBezTo>
                    <a:pt x="100" y="534"/>
                    <a:pt x="67" y="601"/>
                    <a:pt x="33" y="701"/>
                  </a:cubicBezTo>
                  <a:cubicBezTo>
                    <a:pt x="0" y="801"/>
                    <a:pt x="0" y="901"/>
                    <a:pt x="0" y="1001"/>
                  </a:cubicBezTo>
                  <a:cubicBezTo>
                    <a:pt x="0" y="1068"/>
                    <a:pt x="0" y="1168"/>
                    <a:pt x="0" y="1268"/>
                  </a:cubicBezTo>
                  <a:cubicBezTo>
                    <a:pt x="0" y="1368"/>
                    <a:pt x="0" y="1435"/>
                    <a:pt x="33" y="1535"/>
                  </a:cubicBezTo>
                  <a:cubicBezTo>
                    <a:pt x="67" y="1568"/>
                    <a:pt x="100" y="1635"/>
                    <a:pt x="133" y="1701"/>
                  </a:cubicBezTo>
                  <a:cubicBezTo>
                    <a:pt x="167" y="1735"/>
                    <a:pt x="234" y="1735"/>
                    <a:pt x="267" y="1768"/>
                  </a:cubicBezTo>
                  <a:cubicBezTo>
                    <a:pt x="334" y="1768"/>
                    <a:pt x="400" y="1735"/>
                    <a:pt x="467" y="1701"/>
                  </a:cubicBezTo>
                  <a:cubicBezTo>
                    <a:pt x="534" y="1668"/>
                    <a:pt x="567" y="1635"/>
                    <a:pt x="634" y="1568"/>
                  </a:cubicBezTo>
                  <a:cubicBezTo>
                    <a:pt x="701" y="1501"/>
                    <a:pt x="734" y="1435"/>
                    <a:pt x="767" y="1401"/>
                  </a:cubicBezTo>
                  <a:cubicBezTo>
                    <a:pt x="801" y="1334"/>
                    <a:pt x="834" y="1268"/>
                    <a:pt x="834" y="1234"/>
                  </a:cubicBezTo>
                  <a:cubicBezTo>
                    <a:pt x="867" y="1168"/>
                    <a:pt x="867" y="1134"/>
                    <a:pt x="867" y="1068"/>
                  </a:cubicBezTo>
                  <a:cubicBezTo>
                    <a:pt x="901" y="1068"/>
                    <a:pt x="901" y="1034"/>
                    <a:pt x="867" y="1034"/>
                  </a:cubicBezTo>
                  <a:lnTo>
                    <a:pt x="834" y="1034"/>
                  </a:lnTo>
                  <a:lnTo>
                    <a:pt x="801" y="1068"/>
                  </a:lnTo>
                  <a:cubicBezTo>
                    <a:pt x="767" y="1068"/>
                    <a:pt x="767" y="1068"/>
                    <a:pt x="734" y="1101"/>
                  </a:cubicBezTo>
                  <a:lnTo>
                    <a:pt x="734" y="1134"/>
                  </a:lnTo>
                  <a:cubicBezTo>
                    <a:pt x="701" y="1201"/>
                    <a:pt x="667" y="1268"/>
                    <a:pt x="634" y="1301"/>
                  </a:cubicBezTo>
                  <a:cubicBezTo>
                    <a:pt x="600" y="1368"/>
                    <a:pt x="534" y="1401"/>
                    <a:pt x="467" y="1435"/>
                  </a:cubicBezTo>
                  <a:cubicBezTo>
                    <a:pt x="434" y="1468"/>
                    <a:pt x="400" y="1485"/>
                    <a:pt x="367" y="1485"/>
                  </a:cubicBezTo>
                  <a:cubicBezTo>
                    <a:pt x="334" y="1485"/>
                    <a:pt x="300" y="1468"/>
                    <a:pt x="267" y="1435"/>
                  </a:cubicBezTo>
                  <a:cubicBezTo>
                    <a:pt x="200" y="1368"/>
                    <a:pt x="167" y="1268"/>
                    <a:pt x="200" y="1168"/>
                  </a:cubicBezTo>
                  <a:lnTo>
                    <a:pt x="867" y="767"/>
                  </a:lnTo>
                  <a:cubicBezTo>
                    <a:pt x="901" y="734"/>
                    <a:pt x="901" y="734"/>
                    <a:pt x="901" y="701"/>
                  </a:cubicBezTo>
                  <a:cubicBezTo>
                    <a:pt x="901" y="701"/>
                    <a:pt x="901" y="667"/>
                    <a:pt x="901" y="634"/>
                  </a:cubicBezTo>
                  <a:lnTo>
                    <a:pt x="901" y="567"/>
                  </a:lnTo>
                  <a:cubicBezTo>
                    <a:pt x="901" y="467"/>
                    <a:pt x="901" y="367"/>
                    <a:pt x="867" y="267"/>
                  </a:cubicBezTo>
                  <a:cubicBezTo>
                    <a:pt x="867" y="200"/>
                    <a:pt x="834" y="134"/>
                    <a:pt x="801" y="67"/>
                  </a:cubicBezTo>
                  <a:cubicBezTo>
                    <a:pt x="734"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4"/>
            <p:cNvSpPr/>
            <p:nvPr/>
          </p:nvSpPr>
          <p:spPr>
            <a:xfrm>
              <a:off x="4023875" y="1819025"/>
              <a:ext cx="35050" cy="56125"/>
            </a:xfrm>
            <a:custGeom>
              <a:rect b="b" l="l" r="r" t="t"/>
              <a:pathLst>
                <a:path extrusionOk="0" h="2245" w="1402">
                  <a:moveTo>
                    <a:pt x="1176" y="1"/>
                  </a:moveTo>
                  <a:cubicBezTo>
                    <a:pt x="1126" y="1"/>
                    <a:pt x="1068" y="26"/>
                    <a:pt x="1001" y="76"/>
                  </a:cubicBezTo>
                  <a:cubicBezTo>
                    <a:pt x="968" y="76"/>
                    <a:pt x="935" y="109"/>
                    <a:pt x="901" y="143"/>
                  </a:cubicBezTo>
                  <a:cubicBezTo>
                    <a:pt x="868" y="176"/>
                    <a:pt x="801" y="209"/>
                    <a:pt x="768" y="243"/>
                  </a:cubicBezTo>
                  <a:cubicBezTo>
                    <a:pt x="768" y="276"/>
                    <a:pt x="734" y="309"/>
                    <a:pt x="701" y="376"/>
                  </a:cubicBezTo>
                  <a:cubicBezTo>
                    <a:pt x="701" y="410"/>
                    <a:pt x="668" y="443"/>
                    <a:pt x="668" y="510"/>
                  </a:cubicBezTo>
                  <a:cubicBezTo>
                    <a:pt x="634" y="443"/>
                    <a:pt x="601" y="410"/>
                    <a:pt x="534" y="376"/>
                  </a:cubicBezTo>
                  <a:cubicBezTo>
                    <a:pt x="468" y="376"/>
                    <a:pt x="401" y="376"/>
                    <a:pt x="334" y="443"/>
                  </a:cubicBezTo>
                  <a:cubicBezTo>
                    <a:pt x="301" y="443"/>
                    <a:pt x="267" y="476"/>
                    <a:pt x="234" y="510"/>
                  </a:cubicBezTo>
                  <a:cubicBezTo>
                    <a:pt x="201" y="510"/>
                    <a:pt x="201" y="543"/>
                    <a:pt x="167" y="576"/>
                  </a:cubicBezTo>
                  <a:cubicBezTo>
                    <a:pt x="156" y="587"/>
                    <a:pt x="149" y="599"/>
                    <a:pt x="143" y="610"/>
                  </a:cubicBezTo>
                  <a:lnTo>
                    <a:pt x="134" y="610"/>
                  </a:lnTo>
                  <a:lnTo>
                    <a:pt x="67" y="643"/>
                  </a:lnTo>
                  <a:cubicBezTo>
                    <a:pt x="34" y="643"/>
                    <a:pt x="34" y="676"/>
                    <a:pt x="1" y="676"/>
                  </a:cubicBezTo>
                  <a:cubicBezTo>
                    <a:pt x="1" y="710"/>
                    <a:pt x="1" y="743"/>
                    <a:pt x="1" y="743"/>
                  </a:cubicBezTo>
                  <a:lnTo>
                    <a:pt x="1" y="2177"/>
                  </a:lnTo>
                  <a:cubicBezTo>
                    <a:pt x="1" y="2211"/>
                    <a:pt x="1" y="2211"/>
                    <a:pt x="1" y="2244"/>
                  </a:cubicBezTo>
                  <a:lnTo>
                    <a:pt x="67" y="2244"/>
                  </a:lnTo>
                  <a:lnTo>
                    <a:pt x="134" y="2177"/>
                  </a:lnTo>
                  <a:cubicBezTo>
                    <a:pt x="134" y="2177"/>
                    <a:pt x="167" y="2177"/>
                    <a:pt x="167" y="2144"/>
                  </a:cubicBezTo>
                  <a:cubicBezTo>
                    <a:pt x="167" y="2111"/>
                    <a:pt x="167" y="2111"/>
                    <a:pt x="167" y="2077"/>
                  </a:cubicBezTo>
                  <a:lnTo>
                    <a:pt x="167" y="1243"/>
                  </a:lnTo>
                  <a:cubicBezTo>
                    <a:pt x="167" y="1110"/>
                    <a:pt x="167" y="1010"/>
                    <a:pt x="234" y="877"/>
                  </a:cubicBezTo>
                  <a:cubicBezTo>
                    <a:pt x="267" y="776"/>
                    <a:pt x="334" y="710"/>
                    <a:pt x="401" y="676"/>
                  </a:cubicBezTo>
                  <a:cubicBezTo>
                    <a:pt x="434" y="643"/>
                    <a:pt x="468" y="626"/>
                    <a:pt x="497" y="626"/>
                  </a:cubicBezTo>
                  <a:cubicBezTo>
                    <a:pt x="526" y="626"/>
                    <a:pt x="551" y="643"/>
                    <a:pt x="568" y="676"/>
                  </a:cubicBezTo>
                  <a:cubicBezTo>
                    <a:pt x="634" y="776"/>
                    <a:pt x="634" y="877"/>
                    <a:pt x="634" y="977"/>
                  </a:cubicBezTo>
                  <a:lnTo>
                    <a:pt x="634" y="1811"/>
                  </a:lnTo>
                  <a:cubicBezTo>
                    <a:pt x="634" y="1844"/>
                    <a:pt x="634" y="1844"/>
                    <a:pt x="634" y="1877"/>
                  </a:cubicBezTo>
                  <a:lnTo>
                    <a:pt x="668" y="1877"/>
                  </a:lnTo>
                  <a:lnTo>
                    <a:pt x="734" y="1811"/>
                  </a:lnTo>
                  <a:cubicBezTo>
                    <a:pt x="768" y="1811"/>
                    <a:pt x="768" y="1811"/>
                    <a:pt x="768" y="1777"/>
                  </a:cubicBezTo>
                  <a:cubicBezTo>
                    <a:pt x="768" y="1744"/>
                    <a:pt x="768" y="1744"/>
                    <a:pt x="768" y="1710"/>
                  </a:cubicBezTo>
                  <a:lnTo>
                    <a:pt x="768" y="877"/>
                  </a:lnTo>
                  <a:cubicBezTo>
                    <a:pt x="768" y="743"/>
                    <a:pt x="801" y="610"/>
                    <a:pt x="835" y="510"/>
                  </a:cubicBezTo>
                  <a:cubicBezTo>
                    <a:pt x="868" y="410"/>
                    <a:pt x="935" y="343"/>
                    <a:pt x="1035" y="309"/>
                  </a:cubicBezTo>
                  <a:cubicBezTo>
                    <a:pt x="1068" y="276"/>
                    <a:pt x="1101" y="259"/>
                    <a:pt x="1131" y="259"/>
                  </a:cubicBezTo>
                  <a:cubicBezTo>
                    <a:pt x="1160" y="259"/>
                    <a:pt x="1185" y="276"/>
                    <a:pt x="1201" y="309"/>
                  </a:cubicBezTo>
                  <a:cubicBezTo>
                    <a:pt x="1235" y="410"/>
                    <a:pt x="1268" y="510"/>
                    <a:pt x="1268" y="610"/>
                  </a:cubicBezTo>
                  <a:lnTo>
                    <a:pt x="1268" y="1444"/>
                  </a:lnTo>
                  <a:cubicBezTo>
                    <a:pt x="1235" y="1477"/>
                    <a:pt x="1235" y="1477"/>
                    <a:pt x="1268" y="1510"/>
                  </a:cubicBezTo>
                  <a:lnTo>
                    <a:pt x="1302" y="1510"/>
                  </a:lnTo>
                  <a:lnTo>
                    <a:pt x="1368" y="1444"/>
                  </a:lnTo>
                  <a:cubicBezTo>
                    <a:pt x="1368" y="1444"/>
                    <a:pt x="1402" y="1444"/>
                    <a:pt x="1402" y="1410"/>
                  </a:cubicBezTo>
                  <a:cubicBezTo>
                    <a:pt x="1402" y="1377"/>
                    <a:pt x="1402" y="1377"/>
                    <a:pt x="1402" y="1344"/>
                  </a:cubicBezTo>
                  <a:lnTo>
                    <a:pt x="1402" y="510"/>
                  </a:lnTo>
                  <a:cubicBezTo>
                    <a:pt x="1402" y="343"/>
                    <a:pt x="1368" y="209"/>
                    <a:pt x="1302" y="76"/>
                  </a:cubicBezTo>
                  <a:cubicBezTo>
                    <a:pt x="1268" y="26"/>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4"/>
            <p:cNvSpPr/>
            <p:nvPr/>
          </p:nvSpPr>
          <p:spPr>
            <a:xfrm>
              <a:off x="4063900" y="1803400"/>
              <a:ext cx="21725" cy="45900"/>
            </a:xfrm>
            <a:custGeom>
              <a:rect b="b" l="l" r="r" t="t"/>
              <a:pathLst>
                <a:path extrusionOk="0" h="1836" w="869">
                  <a:moveTo>
                    <a:pt x="668" y="801"/>
                  </a:moveTo>
                  <a:lnTo>
                    <a:pt x="668" y="868"/>
                  </a:lnTo>
                  <a:cubicBezTo>
                    <a:pt x="668" y="934"/>
                    <a:pt x="668" y="1001"/>
                    <a:pt x="668" y="1068"/>
                  </a:cubicBezTo>
                  <a:cubicBezTo>
                    <a:pt x="635" y="1135"/>
                    <a:pt x="635" y="1201"/>
                    <a:pt x="601" y="1235"/>
                  </a:cubicBezTo>
                  <a:cubicBezTo>
                    <a:pt x="568" y="1301"/>
                    <a:pt x="534" y="1335"/>
                    <a:pt x="501" y="1401"/>
                  </a:cubicBezTo>
                  <a:cubicBezTo>
                    <a:pt x="434" y="1435"/>
                    <a:pt x="401" y="1468"/>
                    <a:pt x="368" y="1502"/>
                  </a:cubicBezTo>
                  <a:cubicBezTo>
                    <a:pt x="334" y="1502"/>
                    <a:pt x="301" y="1535"/>
                    <a:pt x="268" y="1535"/>
                  </a:cubicBezTo>
                  <a:lnTo>
                    <a:pt x="201" y="1535"/>
                  </a:lnTo>
                  <a:cubicBezTo>
                    <a:pt x="201" y="1502"/>
                    <a:pt x="168" y="1502"/>
                    <a:pt x="168" y="1468"/>
                  </a:cubicBezTo>
                  <a:cubicBezTo>
                    <a:pt x="168" y="1468"/>
                    <a:pt x="168" y="1435"/>
                    <a:pt x="168" y="1401"/>
                  </a:cubicBezTo>
                  <a:cubicBezTo>
                    <a:pt x="168" y="1335"/>
                    <a:pt x="201" y="1268"/>
                    <a:pt x="234" y="1201"/>
                  </a:cubicBezTo>
                  <a:cubicBezTo>
                    <a:pt x="301" y="1101"/>
                    <a:pt x="368" y="1035"/>
                    <a:pt x="434" y="1001"/>
                  </a:cubicBezTo>
                  <a:lnTo>
                    <a:pt x="668" y="801"/>
                  </a:lnTo>
                  <a:close/>
                  <a:moveTo>
                    <a:pt x="635" y="0"/>
                  </a:moveTo>
                  <a:cubicBezTo>
                    <a:pt x="568" y="0"/>
                    <a:pt x="501" y="34"/>
                    <a:pt x="468" y="67"/>
                  </a:cubicBezTo>
                  <a:cubicBezTo>
                    <a:pt x="401" y="101"/>
                    <a:pt x="368" y="134"/>
                    <a:pt x="334" y="167"/>
                  </a:cubicBezTo>
                  <a:cubicBezTo>
                    <a:pt x="268" y="234"/>
                    <a:pt x="234" y="267"/>
                    <a:pt x="201" y="334"/>
                  </a:cubicBezTo>
                  <a:cubicBezTo>
                    <a:pt x="168" y="401"/>
                    <a:pt x="134" y="434"/>
                    <a:pt x="101" y="501"/>
                  </a:cubicBezTo>
                  <a:cubicBezTo>
                    <a:pt x="101" y="568"/>
                    <a:pt x="67" y="601"/>
                    <a:pt x="67" y="668"/>
                  </a:cubicBezTo>
                  <a:lnTo>
                    <a:pt x="67" y="701"/>
                  </a:lnTo>
                  <a:cubicBezTo>
                    <a:pt x="84" y="718"/>
                    <a:pt x="92" y="726"/>
                    <a:pt x="97" y="726"/>
                  </a:cubicBezTo>
                  <a:cubicBezTo>
                    <a:pt x="101" y="726"/>
                    <a:pt x="101" y="718"/>
                    <a:pt x="101" y="701"/>
                  </a:cubicBezTo>
                  <a:lnTo>
                    <a:pt x="168" y="668"/>
                  </a:lnTo>
                  <a:cubicBezTo>
                    <a:pt x="201" y="668"/>
                    <a:pt x="201" y="668"/>
                    <a:pt x="201" y="634"/>
                  </a:cubicBezTo>
                  <a:cubicBezTo>
                    <a:pt x="234" y="634"/>
                    <a:pt x="234" y="601"/>
                    <a:pt x="234" y="601"/>
                  </a:cubicBezTo>
                  <a:cubicBezTo>
                    <a:pt x="268" y="534"/>
                    <a:pt x="268" y="501"/>
                    <a:pt x="301" y="434"/>
                  </a:cubicBezTo>
                  <a:cubicBezTo>
                    <a:pt x="334" y="401"/>
                    <a:pt x="401" y="334"/>
                    <a:pt x="434" y="301"/>
                  </a:cubicBezTo>
                  <a:cubicBezTo>
                    <a:pt x="468" y="284"/>
                    <a:pt x="501" y="276"/>
                    <a:pt x="530" y="276"/>
                  </a:cubicBezTo>
                  <a:cubicBezTo>
                    <a:pt x="559" y="276"/>
                    <a:pt x="585" y="284"/>
                    <a:pt x="601" y="301"/>
                  </a:cubicBezTo>
                  <a:cubicBezTo>
                    <a:pt x="668" y="334"/>
                    <a:pt x="668" y="401"/>
                    <a:pt x="668" y="501"/>
                  </a:cubicBezTo>
                  <a:lnTo>
                    <a:pt x="668" y="534"/>
                  </a:lnTo>
                  <a:lnTo>
                    <a:pt x="401" y="768"/>
                  </a:lnTo>
                  <a:cubicBezTo>
                    <a:pt x="334" y="834"/>
                    <a:pt x="301" y="868"/>
                    <a:pt x="234" y="934"/>
                  </a:cubicBezTo>
                  <a:cubicBezTo>
                    <a:pt x="201" y="1001"/>
                    <a:pt x="134" y="1035"/>
                    <a:pt x="101" y="1101"/>
                  </a:cubicBezTo>
                  <a:cubicBezTo>
                    <a:pt x="67" y="1168"/>
                    <a:pt x="34" y="1235"/>
                    <a:pt x="34" y="1335"/>
                  </a:cubicBezTo>
                  <a:cubicBezTo>
                    <a:pt x="1" y="1401"/>
                    <a:pt x="1" y="1468"/>
                    <a:pt x="1" y="1535"/>
                  </a:cubicBezTo>
                  <a:cubicBezTo>
                    <a:pt x="1" y="1602"/>
                    <a:pt x="34" y="1668"/>
                    <a:pt x="67" y="1702"/>
                  </a:cubicBezTo>
                  <a:cubicBezTo>
                    <a:pt x="67" y="1735"/>
                    <a:pt x="101" y="1768"/>
                    <a:pt x="134" y="1802"/>
                  </a:cubicBezTo>
                  <a:cubicBezTo>
                    <a:pt x="168" y="1802"/>
                    <a:pt x="201" y="1835"/>
                    <a:pt x="234" y="1835"/>
                  </a:cubicBezTo>
                  <a:cubicBezTo>
                    <a:pt x="301" y="1802"/>
                    <a:pt x="334" y="1802"/>
                    <a:pt x="401" y="1768"/>
                  </a:cubicBezTo>
                  <a:cubicBezTo>
                    <a:pt x="434" y="1768"/>
                    <a:pt x="468" y="1735"/>
                    <a:pt x="501" y="1702"/>
                  </a:cubicBezTo>
                  <a:lnTo>
                    <a:pt x="601" y="1602"/>
                  </a:lnTo>
                  <a:cubicBezTo>
                    <a:pt x="601" y="1568"/>
                    <a:pt x="635" y="1502"/>
                    <a:pt x="668" y="1468"/>
                  </a:cubicBezTo>
                  <a:cubicBezTo>
                    <a:pt x="701" y="1435"/>
                    <a:pt x="701" y="1368"/>
                    <a:pt x="735" y="1335"/>
                  </a:cubicBezTo>
                  <a:lnTo>
                    <a:pt x="735" y="1468"/>
                  </a:lnTo>
                  <a:cubicBezTo>
                    <a:pt x="735" y="1468"/>
                    <a:pt x="735" y="1502"/>
                    <a:pt x="735" y="1502"/>
                  </a:cubicBezTo>
                  <a:cubicBezTo>
                    <a:pt x="735" y="1518"/>
                    <a:pt x="743" y="1527"/>
                    <a:pt x="751" y="1527"/>
                  </a:cubicBezTo>
                  <a:cubicBezTo>
                    <a:pt x="760" y="1527"/>
                    <a:pt x="768" y="1518"/>
                    <a:pt x="768" y="1502"/>
                  </a:cubicBezTo>
                  <a:lnTo>
                    <a:pt x="835" y="1468"/>
                  </a:lnTo>
                  <a:cubicBezTo>
                    <a:pt x="868" y="1468"/>
                    <a:pt x="868" y="1435"/>
                    <a:pt x="868" y="1435"/>
                  </a:cubicBezTo>
                  <a:cubicBezTo>
                    <a:pt x="868" y="1401"/>
                    <a:pt x="868" y="1368"/>
                    <a:pt x="868" y="1368"/>
                  </a:cubicBezTo>
                  <a:lnTo>
                    <a:pt x="868" y="434"/>
                  </a:lnTo>
                  <a:cubicBezTo>
                    <a:pt x="868" y="334"/>
                    <a:pt x="868" y="267"/>
                    <a:pt x="835" y="167"/>
                  </a:cubicBezTo>
                  <a:cubicBezTo>
                    <a:pt x="835" y="134"/>
                    <a:pt x="801" y="67"/>
                    <a:pt x="768" y="34"/>
                  </a:cubicBezTo>
                  <a:cubicBezTo>
                    <a:pt x="735" y="0"/>
                    <a:pt x="668"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4"/>
            <p:cNvSpPr/>
            <p:nvPr/>
          </p:nvSpPr>
          <p:spPr>
            <a:xfrm>
              <a:off x="4093100" y="1786725"/>
              <a:ext cx="23375" cy="62575"/>
            </a:xfrm>
            <a:custGeom>
              <a:rect b="b" l="l" r="r" t="t"/>
              <a:pathLst>
                <a:path extrusionOk="0" h="2503" w="935">
                  <a:moveTo>
                    <a:pt x="545" y="262"/>
                  </a:moveTo>
                  <a:cubicBezTo>
                    <a:pt x="590" y="262"/>
                    <a:pt x="629" y="281"/>
                    <a:pt x="667" y="301"/>
                  </a:cubicBezTo>
                  <a:cubicBezTo>
                    <a:pt x="701" y="401"/>
                    <a:pt x="734" y="501"/>
                    <a:pt x="734" y="601"/>
                  </a:cubicBezTo>
                  <a:lnTo>
                    <a:pt x="734" y="768"/>
                  </a:lnTo>
                  <a:cubicBezTo>
                    <a:pt x="734" y="934"/>
                    <a:pt x="701" y="1068"/>
                    <a:pt x="667" y="1201"/>
                  </a:cubicBezTo>
                  <a:cubicBezTo>
                    <a:pt x="601" y="1301"/>
                    <a:pt x="534" y="1368"/>
                    <a:pt x="434" y="1435"/>
                  </a:cubicBezTo>
                  <a:cubicBezTo>
                    <a:pt x="401" y="1468"/>
                    <a:pt x="367" y="1485"/>
                    <a:pt x="334" y="1485"/>
                  </a:cubicBezTo>
                  <a:cubicBezTo>
                    <a:pt x="300" y="1485"/>
                    <a:pt x="267" y="1468"/>
                    <a:pt x="234" y="1435"/>
                  </a:cubicBezTo>
                  <a:cubicBezTo>
                    <a:pt x="167" y="1368"/>
                    <a:pt x="134" y="1268"/>
                    <a:pt x="167" y="1168"/>
                  </a:cubicBezTo>
                  <a:lnTo>
                    <a:pt x="167" y="934"/>
                  </a:lnTo>
                  <a:cubicBezTo>
                    <a:pt x="167" y="801"/>
                    <a:pt x="200" y="667"/>
                    <a:pt x="234" y="534"/>
                  </a:cubicBezTo>
                  <a:cubicBezTo>
                    <a:pt x="300" y="434"/>
                    <a:pt x="367" y="367"/>
                    <a:pt x="434" y="301"/>
                  </a:cubicBezTo>
                  <a:cubicBezTo>
                    <a:pt x="476" y="272"/>
                    <a:pt x="513" y="262"/>
                    <a:pt x="545" y="262"/>
                  </a:cubicBezTo>
                  <a:close/>
                  <a:moveTo>
                    <a:pt x="634" y="0"/>
                  </a:moveTo>
                  <a:cubicBezTo>
                    <a:pt x="567" y="0"/>
                    <a:pt x="534" y="34"/>
                    <a:pt x="467" y="67"/>
                  </a:cubicBezTo>
                  <a:cubicBezTo>
                    <a:pt x="401" y="100"/>
                    <a:pt x="334" y="167"/>
                    <a:pt x="267" y="234"/>
                  </a:cubicBezTo>
                  <a:cubicBezTo>
                    <a:pt x="234" y="301"/>
                    <a:pt x="200" y="367"/>
                    <a:pt x="167" y="434"/>
                  </a:cubicBezTo>
                  <a:lnTo>
                    <a:pt x="167" y="334"/>
                  </a:lnTo>
                  <a:cubicBezTo>
                    <a:pt x="167" y="334"/>
                    <a:pt x="167" y="301"/>
                    <a:pt x="167" y="301"/>
                  </a:cubicBezTo>
                  <a:cubicBezTo>
                    <a:pt x="150" y="284"/>
                    <a:pt x="142" y="276"/>
                    <a:pt x="138" y="276"/>
                  </a:cubicBezTo>
                  <a:cubicBezTo>
                    <a:pt x="134" y="276"/>
                    <a:pt x="134" y="284"/>
                    <a:pt x="134" y="301"/>
                  </a:cubicBezTo>
                  <a:lnTo>
                    <a:pt x="34" y="334"/>
                  </a:lnTo>
                  <a:cubicBezTo>
                    <a:pt x="34" y="334"/>
                    <a:pt x="0" y="367"/>
                    <a:pt x="0" y="367"/>
                  </a:cubicBezTo>
                  <a:cubicBezTo>
                    <a:pt x="0" y="401"/>
                    <a:pt x="0" y="434"/>
                    <a:pt x="0" y="434"/>
                  </a:cubicBezTo>
                  <a:lnTo>
                    <a:pt x="0" y="2469"/>
                  </a:lnTo>
                  <a:cubicBezTo>
                    <a:pt x="0" y="2469"/>
                    <a:pt x="0" y="2469"/>
                    <a:pt x="0" y="2502"/>
                  </a:cubicBezTo>
                  <a:lnTo>
                    <a:pt x="34" y="2502"/>
                  </a:lnTo>
                  <a:lnTo>
                    <a:pt x="134" y="2469"/>
                  </a:lnTo>
                  <a:cubicBezTo>
                    <a:pt x="134" y="2435"/>
                    <a:pt x="134" y="2435"/>
                    <a:pt x="167" y="2402"/>
                  </a:cubicBezTo>
                  <a:cubicBezTo>
                    <a:pt x="167" y="2402"/>
                    <a:pt x="167" y="2369"/>
                    <a:pt x="167" y="2335"/>
                  </a:cubicBezTo>
                  <a:lnTo>
                    <a:pt x="167" y="1668"/>
                  </a:lnTo>
                  <a:cubicBezTo>
                    <a:pt x="200" y="1702"/>
                    <a:pt x="234" y="1735"/>
                    <a:pt x="267" y="1735"/>
                  </a:cubicBezTo>
                  <a:cubicBezTo>
                    <a:pt x="287" y="1745"/>
                    <a:pt x="306" y="1749"/>
                    <a:pt x="326" y="1749"/>
                  </a:cubicBezTo>
                  <a:cubicBezTo>
                    <a:pt x="373" y="1749"/>
                    <a:pt x="420" y="1725"/>
                    <a:pt x="467" y="1702"/>
                  </a:cubicBezTo>
                  <a:cubicBezTo>
                    <a:pt x="534" y="1668"/>
                    <a:pt x="601" y="1601"/>
                    <a:pt x="634" y="1568"/>
                  </a:cubicBezTo>
                  <a:cubicBezTo>
                    <a:pt x="701" y="1468"/>
                    <a:pt x="734" y="1401"/>
                    <a:pt x="767" y="1335"/>
                  </a:cubicBezTo>
                  <a:cubicBezTo>
                    <a:pt x="834" y="1235"/>
                    <a:pt x="868" y="1134"/>
                    <a:pt x="868" y="1034"/>
                  </a:cubicBezTo>
                  <a:cubicBezTo>
                    <a:pt x="901" y="934"/>
                    <a:pt x="901" y="834"/>
                    <a:pt x="934" y="734"/>
                  </a:cubicBezTo>
                  <a:lnTo>
                    <a:pt x="934" y="634"/>
                  </a:lnTo>
                  <a:lnTo>
                    <a:pt x="934" y="501"/>
                  </a:lnTo>
                  <a:cubicBezTo>
                    <a:pt x="901" y="434"/>
                    <a:pt x="901" y="334"/>
                    <a:pt x="868" y="234"/>
                  </a:cubicBezTo>
                  <a:cubicBezTo>
                    <a:pt x="868" y="167"/>
                    <a:pt x="834" y="100"/>
                    <a:pt x="767" y="67"/>
                  </a:cubicBezTo>
                  <a:cubicBezTo>
                    <a:pt x="734"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4"/>
            <p:cNvSpPr/>
            <p:nvPr/>
          </p:nvSpPr>
          <p:spPr>
            <a:xfrm>
              <a:off x="3578550" y="1192325"/>
              <a:ext cx="1429400" cy="1123125"/>
            </a:xfrm>
            <a:custGeom>
              <a:rect b="b" l="l" r="r" t="t"/>
              <a:pathLst>
                <a:path extrusionOk="0" h="44925" w="57176">
                  <a:moveTo>
                    <a:pt x="56741" y="626"/>
                  </a:moveTo>
                  <a:lnTo>
                    <a:pt x="56741" y="11834"/>
                  </a:lnTo>
                  <a:lnTo>
                    <a:pt x="468" y="44324"/>
                  </a:lnTo>
                  <a:lnTo>
                    <a:pt x="468" y="33083"/>
                  </a:lnTo>
                  <a:lnTo>
                    <a:pt x="56741" y="626"/>
                  </a:lnTo>
                  <a:close/>
                  <a:moveTo>
                    <a:pt x="56958" y="1"/>
                  </a:moveTo>
                  <a:cubicBezTo>
                    <a:pt x="56917" y="1"/>
                    <a:pt x="56875" y="9"/>
                    <a:pt x="56841" y="26"/>
                  </a:cubicBezTo>
                  <a:lnTo>
                    <a:pt x="134" y="32783"/>
                  </a:lnTo>
                  <a:cubicBezTo>
                    <a:pt x="68" y="32816"/>
                    <a:pt x="34" y="32883"/>
                    <a:pt x="34" y="32983"/>
                  </a:cubicBezTo>
                  <a:lnTo>
                    <a:pt x="34" y="44691"/>
                  </a:lnTo>
                  <a:cubicBezTo>
                    <a:pt x="1" y="44791"/>
                    <a:pt x="68" y="44858"/>
                    <a:pt x="134" y="44891"/>
                  </a:cubicBezTo>
                  <a:cubicBezTo>
                    <a:pt x="168" y="44891"/>
                    <a:pt x="201" y="44925"/>
                    <a:pt x="234" y="44925"/>
                  </a:cubicBezTo>
                  <a:cubicBezTo>
                    <a:pt x="268" y="44925"/>
                    <a:pt x="301" y="44891"/>
                    <a:pt x="334" y="44891"/>
                  </a:cubicBezTo>
                  <a:lnTo>
                    <a:pt x="57075" y="12135"/>
                  </a:lnTo>
                  <a:cubicBezTo>
                    <a:pt x="57142" y="12101"/>
                    <a:pt x="57175" y="12035"/>
                    <a:pt x="57175" y="11935"/>
                  </a:cubicBezTo>
                  <a:lnTo>
                    <a:pt x="57175" y="226"/>
                  </a:lnTo>
                  <a:cubicBezTo>
                    <a:pt x="57175" y="126"/>
                    <a:pt x="57142" y="59"/>
                    <a:pt x="57075" y="26"/>
                  </a:cubicBezTo>
                  <a:cubicBezTo>
                    <a:pt x="57042" y="9"/>
                    <a:pt x="57000" y="1"/>
                    <a:pt x="569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4"/>
            <p:cNvSpPr/>
            <p:nvPr/>
          </p:nvSpPr>
          <p:spPr>
            <a:xfrm>
              <a:off x="3676975" y="2141150"/>
              <a:ext cx="18350" cy="46725"/>
            </a:xfrm>
            <a:custGeom>
              <a:rect b="b" l="l" r="r" t="t"/>
              <a:pathLst>
                <a:path extrusionOk="0" h="1869" w="734">
                  <a:moveTo>
                    <a:pt x="33" y="0"/>
                  </a:moveTo>
                  <a:cubicBezTo>
                    <a:pt x="0" y="34"/>
                    <a:pt x="0" y="67"/>
                    <a:pt x="0" y="100"/>
                  </a:cubicBezTo>
                  <a:lnTo>
                    <a:pt x="0" y="1835"/>
                  </a:lnTo>
                  <a:cubicBezTo>
                    <a:pt x="0" y="1868"/>
                    <a:pt x="33" y="1868"/>
                    <a:pt x="33" y="1868"/>
                  </a:cubicBezTo>
                  <a:lnTo>
                    <a:pt x="67" y="1868"/>
                  </a:lnTo>
                  <a:cubicBezTo>
                    <a:pt x="100" y="1835"/>
                    <a:pt x="100" y="1835"/>
                    <a:pt x="100" y="1801"/>
                  </a:cubicBezTo>
                  <a:lnTo>
                    <a:pt x="100" y="1068"/>
                  </a:lnTo>
                  <a:cubicBezTo>
                    <a:pt x="100" y="934"/>
                    <a:pt x="133" y="801"/>
                    <a:pt x="200" y="701"/>
                  </a:cubicBezTo>
                  <a:cubicBezTo>
                    <a:pt x="234" y="601"/>
                    <a:pt x="300" y="501"/>
                    <a:pt x="367" y="467"/>
                  </a:cubicBezTo>
                  <a:cubicBezTo>
                    <a:pt x="417" y="434"/>
                    <a:pt x="459" y="417"/>
                    <a:pt x="492" y="417"/>
                  </a:cubicBezTo>
                  <a:cubicBezTo>
                    <a:pt x="525" y="417"/>
                    <a:pt x="550" y="434"/>
                    <a:pt x="567" y="467"/>
                  </a:cubicBezTo>
                  <a:cubicBezTo>
                    <a:pt x="634" y="534"/>
                    <a:pt x="634" y="634"/>
                    <a:pt x="634" y="734"/>
                  </a:cubicBezTo>
                  <a:lnTo>
                    <a:pt x="634" y="1468"/>
                  </a:lnTo>
                  <a:cubicBezTo>
                    <a:pt x="634" y="1501"/>
                    <a:pt x="667" y="1501"/>
                    <a:pt x="667" y="1501"/>
                  </a:cubicBezTo>
                  <a:lnTo>
                    <a:pt x="701" y="1501"/>
                  </a:lnTo>
                  <a:cubicBezTo>
                    <a:pt x="734" y="1501"/>
                    <a:pt x="734" y="1468"/>
                    <a:pt x="734" y="1435"/>
                  </a:cubicBezTo>
                  <a:lnTo>
                    <a:pt x="734" y="701"/>
                  </a:lnTo>
                  <a:cubicBezTo>
                    <a:pt x="734" y="601"/>
                    <a:pt x="734" y="534"/>
                    <a:pt x="734" y="467"/>
                  </a:cubicBezTo>
                  <a:cubicBezTo>
                    <a:pt x="701" y="400"/>
                    <a:pt x="701" y="367"/>
                    <a:pt x="667" y="334"/>
                  </a:cubicBezTo>
                  <a:cubicBezTo>
                    <a:pt x="634" y="300"/>
                    <a:pt x="600" y="267"/>
                    <a:pt x="534" y="267"/>
                  </a:cubicBezTo>
                  <a:cubicBezTo>
                    <a:pt x="500" y="267"/>
                    <a:pt x="434" y="267"/>
                    <a:pt x="400" y="300"/>
                  </a:cubicBezTo>
                  <a:cubicBezTo>
                    <a:pt x="334" y="334"/>
                    <a:pt x="267" y="400"/>
                    <a:pt x="234" y="467"/>
                  </a:cubicBezTo>
                  <a:cubicBezTo>
                    <a:pt x="167" y="534"/>
                    <a:pt x="133" y="601"/>
                    <a:pt x="100" y="667"/>
                  </a:cubicBezTo>
                  <a:lnTo>
                    <a:pt x="100" y="34"/>
                  </a:lnTo>
                  <a:cubicBezTo>
                    <a:pt x="100" y="0"/>
                    <a:pt x="100"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4"/>
            <p:cNvSpPr/>
            <p:nvPr/>
          </p:nvSpPr>
          <p:spPr>
            <a:xfrm>
              <a:off x="3699475" y="2126125"/>
              <a:ext cx="13375" cy="45075"/>
            </a:xfrm>
            <a:custGeom>
              <a:rect b="b" l="l" r="r" t="t"/>
              <a:pathLst>
                <a:path extrusionOk="0" h="1803" w="535">
                  <a:moveTo>
                    <a:pt x="201" y="1"/>
                  </a:moveTo>
                  <a:cubicBezTo>
                    <a:pt x="167" y="34"/>
                    <a:pt x="167" y="67"/>
                    <a:pt x="167" y="101"/>
                  </a:cubicBezTo>
                  <a:lnTo>
                    <a:pt x="167" y="534"/>
                  </a:lnTo>
                  <a:lnTo>
                    <a:pt x="34" y="601"/>
                  </a:lnTo>
                  <a:cubicBezTo>
                    <a:pt x="1" y="635"/>
                    <a:pt x="1" y="668"/>
                    <a:pt x="1" y="701"/>
                  </a:cubicBezTo>
                  <a:lnTo>
                    <a:pt x="1" y="735"/>
                  </a:lnTo>
                  <a:cubicBezTo>
                    <a:pt x="1" y="735"/>
                    <a:pt x="1" y="768"/>
                    <a:pt x="34" y="768"/>
                  </a:cubicBezTo>
                  <a:lnTo>
                    <a:pt x="167" y="668"/>
                  </a:lnTo>
                  <a:lnTo>
                    <a:pt x="167" y="1468"/>
                  </a:lnTo>
                  <a:cubicBezTo>
                    <a:pt x="167" y="1502"/>
                    <a:pt x="167" y="1569"/>
                    <a:pt x="167" y="1635"/>
                  </a:cubicBezTo>
                  <a:cubicBezTo>
                    <a:pt x="167" y="1669"/>
                    <a:pt x="201" y="1702"/>
                    <a:pt x="201" y="1735"/>
                  </a:cubicBezTo>
                  <a:cubicBezTo>
                    <a:pt x="234" y="1769"/>
                    <a:pt x="234" y="1769"/>
                    <a:pt x="268" y="1802"/>
                  </a:cubicBezTo>
                  <a:cubicBezTo>
                    <a:pt x="334" y="1802"/>
                    <a:pt x="368" y="1769"/>
                    <a:pt x="401" y="1769"/>
                  </a:cubicBezTo>
                  <a:lnTo>
                    <a:pt x="501" y="1702"/>
                  </a:lnTo>
                  <a:cubicBezTo>
                    <a:pt x="534" y="1669"/>
                    <a:pt x="534" y="1635"/>
                    <a:pt x="534" y="1635"/>
                  </a:cubicBezTo>
                  <a:lnTo>
                    <a:pt x="534" y="1602"/>
                  </a:lnTo>
                  <a:cubicBezTo>
                    <a:pt x="534" y="1569"/>
                    <a:pt x="501" y="1535"/>
                    <a:pt x="501" y="1535"/>
                  </a:cubicBezTo>
                  <a:lnTo>
                    <a:pt x="401" y="1602"/>
                  </a:lnTo>
                  <a:cubicBezTo>
                    <a:pt x="368" y="1619"/>
                    <a:pt x="343" y="1627"/>
                    <a:pt x="326" y="1627"/>
                  </a:cubicBezTo>
                  <a:cubicBezTo>
                    <a:pt x="309" y="1627"/>
                    <a:pt x="301" y="1619"/>
                    <a:pt x="301" y="1602"/>
                  </a:cubicBezTo>
                  <a:cubicBezTo>
                    <a:pt x="268" y="1535"/>
                    <a:pt x="268" y="1468"/>
                    <a:pt x="268" y="1402"/>
                  </a:cubicBezTo>
                  <a:lnTo>
                    <a:pt x="268" y="635"/>
                  </a:lnTo>
                  <a:lnTo>
                    <a:pt x="501" y="534"/>
                  </a:lnTo>
                  <a:cubicBezTo>
                    <a:pt x="501" y="501"/>
                    <a:pt x="534" y="468"/>
                    <a:pt x="534" y="434"/>
                  </a:cubicBezTo>
                  <a:lnTo>
                    <a:pt x="534" y="401"/>
                  </a:lnTo>
                  <a:cubicBezTo>
                    <a:pt x="534" y="368"/>
                    <a:pt x="501" y="368"/>
                    <a:pt x="501" y="368"/>
                  </a:cubicBezTo>
                  <a:lnTo>
                    <a:pt x="268" y="501"/>
                  </a:lnTo>
                  <a:lnTo>
                    <a:pt x="268" y="34"/>
                  </a:lnTo>
                  <a:cubicBezTo>
                    <a:pt x="268" y="34"/>
                    <a:pt x="268"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4"/>
            <p:cNvSpPr/>
            <p:nvPr/>
          </p:nvSpPr>
          <p:spPr>
            <a:xfrm>
              <a:off x="3714500" y="2118625"/>
              <a:ext cx="13350" cy="43400"/>
            </a:xfrm>
            <a:custGeom>
              <a:rect b="b" l="l" r="r" t="t"/>
              <a:pathLst>
                <a:path extrusionOk="0" h="1736" w="534">
                  <a:moveTo>
                    <a:pt x="200" y="1"/>
                  </a:moveTo>
                  <a:cubicBezTo>
                    <a:pt x="200" y="1"/>
                    <a:pt x="167" y="34"/>
                    <a:pt x="167" y="67"/>
                  </a:cubicBezTo>
                  <a:lnTo>
                    <a:pt x="167" y="501"/>
                  </a:lnTo>
                  <a:lnTo>
                    <a:pt x="33" y="601"/>
                  </a:lnTo>
                  <a:cubicBezTo>
                    <a:pt x="33" y="601"/>
                    <a:pt x="0" y="634"/>
                    <a:pt x="0" y="668"/>
                  </a:cubicBezTo>
                  <a:lnTo>
                    <a:pt x="0" y="701"/>
                  </a:lnTo>
                  <a:cubicBezTo>
                    <a:pt x="0" y="725"/>
                    <a:pt x="17" y="748"/>
                    <a:pt x="27" y="748"/>
                  </a:cubicBezTo>
                  <a:cubicBezTo>
                    <a:pt x="31" y="748"/>
                    <a:pt x="33" y="744"/>
                    <a:pt x="33" y="734"/>
                  </a:cubicBezTo>
                  <a:lnTo>
                    <a:pt x="167" y="668"/>
                  </a:lnTo>
                  <a:lnTo>
                    <a:pt x="167" y="1402"/>
                  </a:lnTo>
                  <a:lnTo>
                    <a:pt x="167" y="1568"/>
                  </a:lnTo>
                  <a:cubicBezTo>
                    <a:pt x="200" y="1602"/>
                    <a:pt x="200" y="1635"/>
                    <a:pt x="200" y="1668"/>
                  </a:cubicBezTo>
                  <a:cubicBezTo>
                    <a:pt x="234" y="1702"/>
                    <a:pt x="267" y="1735"/>
                    <a:pt x="300" y="1735"/>
                  </a:cubicBezTo>
                  <a:cubicBezTo>
                    <a:pt x="334" y="1735"/>
                    <a:pt x="367" y="1735"/>
                    <a:pt x="400" y="1702"/>
                  </a:cubicBezTo>
                  <a:lnTo>
                    <a:pt x="500" y="1635"/>
                  </a:lnTo>
                  <a:cubicBezTo>
                    <a:pt x="534" y="1635"/>
                    <a:pt x="534" y="1602"/>
                    <a:pt x="534" y="1568"/>
                  </a:cubicBezTo>
                  <a:lnTo>
                    <a:pt x="534" y="1535"/>
                  </a:lnTo>
                  <a:cubicBezTo>
                    <a:pt x="534" y="1502"/>
                    <a:pt x="534" y="1502"/>
                    <a:pt x="500" y="1502"/>
                  </a:cubicBezTo>
                  <a:lnTo>
                    <a:pt x="400" y="1535"/>
                  </a:lnTo>
                  <a:cubicBezTo>
                    <a:pt x="384" y="1568"/>
                    <a:pt x="367" y="1585"/>
                    <a:pt x="350" y="1585"/>
                  </a:cubicBezTo>
                  <a:cubicBezTo>
                    <a:pt x="334" y="1585"/>
                    <a:pt x="317" y="1568"/>
                    <a:pt x="300" y="1535"/>
                  </a:cubicBezTo>
                  <a:cubicBezTo>
                    <a:pt x="267" y="1468"/>
                    <a:pt x="267" y="1402"/>
                    <a:pt x="267" y="1335"/>
                  </a:cubicBezTo>
                  <a:lnTo>
                    <a:pt x="267" y="634"/>
                  </a:lnTo>
                  <a:lnTo>
                    <a:pt x="500" y="501"/>
                  </a:lnTo>
                  <a:cubicBezTo>
                    <a:pt x="534" y="468"/>
                    <a:pt x="534" y="434"/>
                    <a:pt x="534" y="434"/>
                  </a:cubicBezTo>
                  <a:lnTo>
                    <a:pt x="534" y="367"/>
                  </a:lnTo>
                  <a:cubicBezTo>
                    <a:pt x="534" y="334"/>
                    <a:pt x="500" y="334"/>
                    <a:pt x="500" y="334"/>
                  </a:cubicBezTo>
                  <a:lnTo>
                    <a:pt x="267" y="468"/>
                  </a:lnTo>
                  <a:lnTo>
                    <a:pt x="267" y="34"/>
                  </a:lnTo>
                  <a:cubicBezTo>
                    <a:pt x="267" y="1"/>
                    <a:pt x="267"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4"/>
            <p:cNvSpPr/>
            <p:nvPr/>
          </p:nvSpPr>
          <p:spPr>
            <a:xfrm>
              <a:off x="3732000" y="2116125"/>
              <a:ext cx="19200" cy="52550"/>
            </a:xfrm>
            <a:custGeom>
              <a:rect b="b" l="l" r="r" t="t"/>
              <a:pathLst>
                <a:path extrusionOk="0" h="2102" w="768">
                  <a:moveTo>
                    <a:pt x="465" y="153"/>
                  </a:moveTo>
                  <a:cubicBezTo>
                    <a:pt x="479" y="153"/>
                    <a:pt x="491" y="157"/>
                    <a:pt x="501" y="167"/>
                  </a:cubicBezTo>
                  <a:cubicBezTo>
                    <a:pt x="534" y="167"/>
                    <a:pt x="568" y="167"/>
                    <a:pt x="601" y="201"/>
                  </a:cubicBezTo>
                  <a:cubicBezTo>
                    <a:pt x="601" y="267"/>
                    <a:pt x="634" y="301"/>
                    <a:pt x="634" y="334"/>
                  </a:cubicBezTo>
                  <a:cubicBezTo>
                    <a:pt x="634" y="401"/>
                    <a:pt x="634" y="467"/>
                    <a:pt x="668" y="501"/>
                  </a:cubicBezTo>
                  <a:lnTo>
                    <a:pt x="668" y="668"/>
                  </a:lnTo>
                  <a:cubicBezTo>
                    <a:pt x="634" y="734"/>
                    <a:pt x="634" y="801"/>
                    <a:pt x="634" y="868"/>
                  </a:cubicBezTo>
                  <a:cubicBezTo>
                    <a:pt x="634" y="901"/>
                    <a:pt x="601" y="968"/>
                    <a:pt x="601" y="1035"/>
                  </a:cubicBezTo>
                  <a:cubicBezTo>
                    <a:pt x="568" y="1101"/>
                    <a:pt x="534" y="1135"/>
                    <a:pt x="501" y="1201"/>
                  </a:cubicBezTo>
                  <a:cubicBezTo>
                    <a:pt x="468" y="1235"/>
                    <a:pt x="434" y="1268"/>
                    <a:pt x="368" y="1301"/>
                  </a:cubicBezTo>
                  <a:cubicBezTo>
                    <a:pt x="334" y="1335"/>
                    <a:pt x="301" y="1335"/>
                    <a:pt x="267" y="1335"/>
                  </a:cubicBezTo>
                  <a:cubicBezTo>
                    <a:pt x="234" y="1335"/>
                    <a:pt x="201" y="1301"/>
                    <a:pt x="167" y="1268"/>
                  </a:cubicBezTo>
                  <a:cubicBezTo>
                    <a:pt x="134" y="1235"/>
                    <a:pt x="134" y="1201"/>
                    <a:pt x="134" y="1168"/>
                  </a:cubicBezTo>
                  <a:cubicBezTo>
                    <a:pt x="101" y="1101"/>
                    <a:pt x="101" y="1068"/>
                    <a:pt x="134" y="1001"/>
                  </a:cubicBezTo>
                  <a:cubicBezTo>
                    <a:pt x="134" y="968"/>
                    <a:pt x="134" y="934"/>
                    <a:pt x="134" y="901"/>
                  </a:cubicBezTo>
                  <a:cubicBezTo>
                    <a:pt x="134" y="868"/>
                    <a:pt x="134" y="834"/>
                    <a:pt x="134" y="801"/>
                  </a:cubicBezTo>
                  <a:cubicBezTo>
                    <a:pt x="101" y="734"/>
                    <a:pt x="101" y="701"/>
                    <a:pt x="134" y="634"/>
                  </a:cubicBezTo>
                  <a:cubicBezTo>
                    <a:pt x="134" y="568"/>
                    <a:pt x="134" y="501"/>
                    <a:pt x="167" y="467"/>
                  </a:cubicBezTo>
                  <a:cubicBezTo>
                    <a:pt x="201" y="401"/>
                    <a:pt x="234" y="334"/>
                    <a:pt x="267" y="301"/>
                  </a:cubicBezTo>
                  <a:cubicBezTo>
                    <a:pt x="301" y="267"/>
                    <a:pt x="334" y="201"/>
                    <a:pt x="368" y="201"/>
                  </a:cubicBezTo>
                  <a:cubicBezTo>
                    <a:pt x="391" y="177"/>
                    <a:pt x="431" y="153"/>
                    <a:pt x="465" y="153"/>
                  </a:cubicBezTo>
                  <a:close/>
                  <a:moveTo>
                    <a:pt x="568" y="0"/>
                  </a:moveTo>
                  <a:cubicBezTo>
                    <a:pt x="501" y="0"/>
                    <a:pt x="468" y="0"/>
                    <a:pt x="401" y="34"/>
                  </a:cubicBezTo>
                  <a:cubicBezTo>
                    <a:pt x="334" y="67"/>
                    <a:pt x="267" y="134"/>
                    <a:pt x="234" y="201"/>
                  </a:cubicBezTo>
                  <a:cubicBezTo>
                    <a:pt x="201" y="267"/>
                    <a:pt x="134" y="334"/>
                    <a:pt x="134" y="434"/>
                  </a:cubicBezTo>
                  <a:lnTo>
                    <a:pt x="134" y="301"/>
                  </a:lnTo>
                  <a:cubicBezTo>
                    <a:pt x="134" y="267"/>
                    <a:pt x="101" y="267"/>
                    <a:pt x="101" y="267"/>
                  </a:cubicBezTo>
                  <a:lnTo>
                    <a:pt x="67" y="267"/>
                  </a:lnTo>
                  <a:cubicBezTo>
                    <a:pt x="34" y="301"/>
                    <a:pt x="1" y="334"/>
                    <a:pt x="34" y="367"/>
                  </a:cubicBezTo>
                  <a:lnTo>
                    <a:pt x="34" y="2069"/>
                  </a:lnTo>
                  <a:cubicBezTo>
                    <a:pt x="34" y="2102"/>
                    <a:pt x="34" y="2102"/>
                    <a:pt x="67" y="2102"/>
                  </a:cubicBezTo>
                  <a:lnTo>
                    <a:pt x="101" y="2102"/>
                  </a:lnTo>
                  <a:cubicBezTo>
                    <a:pt x="101" y="2069"/>
                    <a:pt x="134" y="2035"/>
                    <a:pt x="134" y="2035"/>
                  </a:cubicBezTo>
                  <a:lnTo>
                    <a:pt x="134" y="1401"/>
                  </a:lnTo>
                  <a:cubicBezTo>
                    <a:pt x="134" y="1435"/>
                    <a:pt x="201" y="1468"/>
                    <a:pt x="234" y="1468"/>
                  </a:cubicBezTo>
                  <a:cubicBezTo>
                    <a:pt x="254" y="1478"/>
                    <a:pt x="273" y="1482"/>
                    <a:pt x="292" y="1482"/>
                  </a:cubicBezTo>
                  <a:cubicBezTo>
                    <a:pt x="337" y="1482"/>
                    <a:pt x="377" y="1458"/>
                    <a:pt x="401" y="1435"/>
                  </a:cubicBezTo>
                  <a:cubicBezTo>
                    <a:pt x="468" y="1401"/>
                    <a:pt x="534" y="1368"/>
                    <a:pt x="568" y="1301"/>
                  </a:cubicBezTo>
                  <a:cubicBezTo>
                    <a:pt x="634" y="1235"/>
                    <a:pt x="668" y="1168"/>
                    <a:pt x="701" y="1101"/>
                  </a:cubicBezTo>
                  <a:cubicBezTo>
                    <a:pt x="701" y="1035"/>
                    <a:pt x="734" y="934"/>
                    <a:pt x="734" y="868"/>
                  </a:cubicBezTo>
                  <a:cubicBezTo>
                    <a:pt x="768" y="801"/>
                    <a:pt x="768" y="701"/>
                    <a:pt x="768" y="634"/>
                  </a:cubicBezTo>
                  <a:lnTo>
                    <a:pt x="768" y="467"/>
                  </a:lnTo>
                  <a:cubicBezTo>
                    <a:pt x="768" y="367"/>
                    <a:pt x="768" y="301"/>
                    <a:pt x="734" y="234"/>
                  </a:cubicBezTo>
                  <a:cubicBezTo>
                    <a:pt x="734" y="201"/>
                    <a:pt x="701" y="134"/>
                    <a:pt x="701" y="67"/>
                  </a:cubicBezTo>
                  <a:cubicBezTo>
                    <a:pt x="668" y="34"/>
                    <a:pt x="634"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4"/>
            <p:cNvSpPr/>
            <p:nvPr/>
          </p:nvSpPr>
          <p:spPr>
            <a:xfrm>
              <a:off x="3757025" y="2112800"/>
              <a:ext cx="4200" cy="30025"/>
            </a:xfrm>
            <a:custGeom>
              <a:rect b="b" l="l" r="r" t="t"/>
              <a:pathLst>
                <a:path extrusionOk="0" h="1201" w="168">
                  <a:moveTo>
                    <a:pt x="100" y="0"/>
                  </a:moveTo>
                  <a:lnTo>
                    <a:pt x="34" y="33"/>
                  </a:lnTo>
                  <a:cubicBezTo>
                    <a:pt x="0" y="33"/>
                    <a:pt x="0" y="67"/>
                    <a:pt x="0" y="67"/>
                  </a:cubicBezTo>
                  <a:cubicBezTo>
                    <a:pt x="0" y="67"/>
                    <a:pt x="0" y="100"/>
                    <a:pt x="0" y="100"/>
                  </a:cubicBezTo>
                  <a:lnTo>
                    <a:pt x="0" y="234"/>
                  </a:lnTo>
                  <a:cubicBezTo>
                    <a:pt x="0" y="267"/>
                    <a:pt x="0" y="267"/>
                    <a:pt x="34" y="267"/>
                  </a:cubicBezTo>
                  <a:lnTo>
                    <a:pt x="134" y="234"/>
                  </a:lnTo>
                  <a:cubicBezTo>
                    <a:pt x="134" y="234"/>
                    <a:pt x="134" y="200"/>
                    <a:pt x="134" y="200"/>
                  </a:cubicBezTo>
                  <a:cubicBezTo>
                    <a:pt x="167" y="167"/>
                    <a:pt x="167" y="167"/>
                    <a:pt x="134" y="133"/>
                  </a:cubicBezTo>
                  <a:lnTo>
                    <a:pt x="134" y="33"/>
                  </a:lnTo>
                  <a:cubicBezTo>
                    <a:pt x="134" y="0"/>
                    <a:pt x="134" y="0"/>
                    <a:pt x="134" y="0"/>
                  </a:cubicBezTo>
                  <a:close/>
                  <a:moveTo>
                    <a:pt x="100" y="901"/>
                  </a:moveTo>
                  <a:lnTo>
                    <a:pt x="34" y="934"/>
                  </a:lnTo>
                  <a:cubicBezTo>
                    <a:pt x="0" y="967"/>
                    <a:pt x="0" y="967"/>
                    <a:pt x="0" y="967"/>
                  </a:cubicBezTo>
                  <a:cubicBezTo>
                    <a:pt x="0" y="1001"/>
                    <a:pt x="0" y="1001"/>
                    <a:pt x="0" y="1034"/>
                  </a:cubicBezTo>
                  <a:lnTo>
                    <a:pt x="0" y="1168"/>
                  </a:lnTo>
                  <a:cubicBezTo>
                    <a:pt x="0" y="1201"/>
                    <a:pt x="0" y="1201"/>
                    <a:pt x="34" y="1201"/>
                  </a:cubicBezTo>
                  <a:lnTo>
                    <a:pt x="134" y="1134"/>
                  </a:lnTo>
                  <a:cubicBezTo>
                    <a:pt x="134" y="1134"/>
                    <a:pt x="134" y="1134"/>
                    <a:pt x="134" y="1101"/>
                  </a:cubicBezTo>
                  <a:cubicBezTo>
                    <a:pt x="167" y="1101"/>
                    <a:pt x="167" y="1067"/>
                    <a:pt x="134" y="1067"/>
                  </a:cubicBezTo>
                  <a:lnTo>
                    <a:pt x="134" y="934"/>
                  </a:lnTo>
                  <a:lnTo>
                    <a:pt x="134" y="90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4"/>
            <p:cNvSpPr/>
            <p:nvPr/>
          </p:nvSpPr>
          <p:spPr>
            <a:xfrm>
              <a:off x="3765350" y="2076925"/>
              <a:ext cx="16725" cy="65900"/>
            </a:xfrm>
            <a:custGeom>
              <a:rect b="b" l="l" r="r" t="t"/>
              <a:pathLst>
                <a:path extrusionOk="0" h="2636" w="669">
                  <a:moveTo>
                    <a:pt x="635" y="1"/>
                  </a:moveTo>
                  <a:cubicBezTo>
                    <a:pt x="601" y="34"/>
                    <a:pt x="601" y="34"/>
                    <a:pt x="601" y="34"/>
                  </a:cubicBezTo>
                  <a:lnTo>
                    <a:pt x="601" y="67"/>
                  </a:lnTo>
                  <a:lnTo>
                    <a:pt x="1" y="2569"/>
                  </a:lnTo>
                  <a:cubicBezTo>
                    <a:pt x="1" y="2603"/>
                    <a:pt x="1" y="2603"/>
                    <a:pt x="1" y="2603"/>
                  </a:cubicBezTo>
                  <a:cubicBezTo>
                    <a:pt x="1" y="2636"/>
                    <a:pt x="1" y="2636"/>
                    <a:pt x="1" y="2636"/>
                  </a:cubicBezTo>
                  <a:lnTo>
                    <a:pt x="68" y="2636"/>
                  </a:lnTo>
                  <a:cubicBezTo>
                    <a:pt x="68" y="2636"/>
                    <a:pt x="68" y="2636"/>
                    <a:pt x="101" y="2603"/>
                  </a:cubicBezTo>
                  <a:lnTo>
                    <a:pt x="101" y="2569"/>
                  </a:lnTo>
                  <a:lnTo>
                    <a:pt x="668" y="67"/>
                  </a:lnTo>
                  <a:cubicBezTo>
                    <a:pt x="668" y="67"/>
                    <a:pt x="668" y="67"/>
                    <a:pt x="668" y="34"/>
                  </a:cubicBezTo>
                  <a:lnTo>
                    <a:pt x="6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4"/>
            <p:cNvSpPr/>
            <p:nvPr/>
          </p:nvSpPr>
          <p:spPr>
            <a:xfrm>
              <a:off x="3777025" y="2071100"/>
              <a:ext cx="16725" cy="65900"/>
            </a:xfrm>
            <a:custGeom>
              <a:rect b="b" l="l" r="r" t="t"/>
              <a:pathLst>
                <a:path extrusionOk="0" h="2636" w="669">
                  <a:moveTo>
                    <a:pt x="601" y="0"/>
                  </a:moveTo>
                  <a:cubicBezTo>
                    <a:pt x="601" y="0"/>
                    <a:pt x="568" y="34"/>
                    <a:pt x="568" y="34"/>
                  </a:cubicBezTo>
                  <a:lnTo>
                    <a:pt x="568" y="67"/>
                  </a:lnTo>
                  <a:lnTo>
                    <a:pt x="1" y="2569"/>
                  </a:lnTo>
                  <a:cubicBezTo>
                    <a:pt x="1" y="2569"/>
                    <a:pt x="1" y="2569"/>
                    <a:pt x="1" y="2602"/>
                  </a:cubicBezTo>
                  <a:cubicBezTo>
                    <a:pt x="1" y="2602"/>
                    <a:pt x="1" y="2602"/>
                    <a:pt x="1" y="2635"/>
                  </a:cubicBezTo>
                  <a:lnTo>
                    <a:pt x="34" y="2635"/>
                  </a:lnTo>
                  <a:cubicBezTo>
                    <a:pt x="68" y="2635"/>
                    <a:pt x="68" y="2602"/>
                    <a:pt x="68" y="2602"/>
                  </a:cubicBezTo>
                  <a:lnTo>
                    <a:pt x="68" y="2569"/>
                  </a:lnTo>
                  <a:lnTo>
                    <a:pt x="668" y="67"/>
                  </a:lnTo>
                  <a:cubicBezTo>
                    <a:pt x="668" y="67"/>
                    <a:pt x="668" y="34"/>
                    <a:pt x="668" y="34"/>
                  </a:cubicBezTo>
                  <a:cubicBezTo>
                    <a:pt x="668" y="0"/>
                    <a:pt x="668" y="0"/>
                    <a:pt x="6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4"/>
            <p:cNvSpPr/>
            <p:nvPr/>
          </p:nvSpPr>
          <p:spPr>
            <a:xfrm>
              <a:off x="3797050" y="2071100"/>
              <a:ext cx="30875" cy="47550"/>
            </a:xfrm>
            <a:custGeom>
              <a:rect b="b" l="l" r="r" t="t"/>
              <a:pathLst>
                <a:path extrusionOk="0" h="1902" w="1235">
                  <a:moveTo>
                    <a:pt x="1035" y="0"/>
                  </a:moveTo>
                  <a:cubicBezTo>
                    <a:pt x="968" y="0"/>
                    <a:pt x="934" y="34"/>
                    <a:pt x="901" y="34"/>
                  </a:cubicBezTo>
                  <a:cubicBezTo>
                    <a:pt x="834" y="100"/>
                    <a:pt x="768" y="134"/>
                    <a:pt x="734" y="200"/>
                  </a:cubicBezTo>
                  <a:cubicBezTo>
                    <a:pt x="668" y="300"/>
                    <a:pt x="634" y="367"/>
                    <a:pt x="601" y="467"/>
                  </a:cubicBezTo>
                  <a:cubicBezTo>
                    <a:pt x="601" y="400"/>
                    <a:pt x="568" y="367"/>
                    <a:pt x="501" y="334"/>
                  </a:cubicBezTo>
                  <a:cubicBezTo>
                    <a:pt x="434" y="334"/>
                    <a:pt x="367" y="334"/>
                    <a:pt x="334" y="367"/>
                  </a:cubicBezTo>
                  <a:cubicBezTo>
                    <a:pt x="267" y="400"/>
                    <a:pt x="234" y="434"/>
                    <a:pt x="201" y="501"/>
                  </a:cubicBezTo>
                  <a:cubicBezTo>
                    <a:pt x="167" y="567"/>
                    <a:pt x="101" y="601"/>
                    <a:pt x="101" y="701"/>
                  </a:cubicBezTo>
                  <a:lnTo>
                    <a:pt x="101" y="567"/>
                  </a:lnTo>
                  <a:cubicBezTo>
                    <a:pt x="101" y="534"/>
                    <a:pt x="101" y="534"/>
                    <a:pt x="67" y="534"/>
                  </a:cubicBezTo>
                  <a:lnTo>
                    <a:pt x="34" y="534"/>
                  </a:lnTo>
                  <a:cubicBezTo>
                    <a:pt x="0" y="567"/>
                    <a:pt x="0" y="567"/>
                    <a:pt x="0" y="601"/>
                  </a:cubicBezTo>
                  <a:lnTo>
                    <a:pt x="0" y="1868"/>
                  </a:lnTo>
                  <a:cubicBezTo>
                    <a:pt x="0" y="1902"/>
                    <a:pt x="0" y="1902"/>
                    <a:pt x="34" y="1902"/>
                  </a:cubicBezTo>
                  <a:lnTo>
                    <a:pt x="67" y="1902"/>
                  </a:lnTo>
                  <a:cubicBezTo>
                    <a:pt x="101" y="1868"/>
                    <a:pt x="101" y="1868"/>
                    <a:pt x="101" y="1835"/>
                  </a:cubicBezTo>
                  <a:lnTo>
                    <a:pt x="101" y="1101"/>
                  </a:lnTo>
                  <a:cubicBezTo>
                    <a:pt x="101" y="1001"/>
                    <a:pt x="101" y="934"/>
                    <a:pt x="101" y="867"/>
                  </a:cubicBezTo>
                  <a:cubicBezTo>
                    <a:pt x="101" y="801"/>
                    <a:pt x="134" y="734"/>
                    <a:pt x="167" y="701"/>
                  </a:cubicBezTo>
                  <a:cubicBezTo>
                    <a:pt x="167" y="667"/>
                    <a:pt x="201" y="601"/>
                    <a:pt x="234" y="567"/>
                  </a:cubicBezTo>
                  <a:cubicBezTo>
                    <a:pt x="234" y="567"/>
                    <a:pt x="267" y="534"/>
                    <a:pt x="301" y="501"/>
                  </a:cubicBezTo>
                  <a:lnTo>
                    <a:pt x="401" y="501"/>
                  </a:lnTo>
                  <a:cubicBezTo>
                    <a:pt x="417" y="484"/>
                    <a:pt x="434" y="475"/>
                    <a:pt x="451" y="475"/>
                  </a:cubicBezTo>
                  <a:cubicBezTo>
                    <a:pt x="467" y="475"/>
                    <a:pt x="484" y="484"/>
                    <a:pt x="501" y="501"/>
                  </a:cubicBezTo>
                  <a:cubicBezTo>
                    <a:pt x="534" y="534"/>
                    <a:pt x="568" y="567"/>
                    <a:pt x="568" y="601"/>
                  </a:cubicBezTo>
                  <a:cubicBezTo>
                    <a:pt x="568" y="667"/>
                    <a:pt x="601" y="734"/>
                    <a:pt x="601" y="801"/>
                  </a:cubicBezTo>
                  <a:lnTo>
                    <a:pt x="601" y="1535"/>
                  </a:lnTo>
                  <a:cubicBezTo>
                    <a:pt x="601" y="1568"/>
                    <a:pt x="601" y="1568"/>
                    <a:pt x="634" y="1568"/>
                  </a:cubicBezTo>
                  <a:cubicBezTo>
                    <a:pt x="668" y="1568"/>
                    <a:pt x="701" y="1535"/>
                    <a:pt x="701" y="1501"/>
                  </a:cubicBezTo>
                  <a:lnTo>
                    <a:pt x="701" y="767"/>
                  </a:lnTo>
                  <a:cubicBezTo>
                    <a:pt x="668" y="701"/>
                    <a:pt x="668" y="601"/>
                    <a:pt x="701" y="534"/>
                  </a:cubicBezTo>
                  <a:cubicBezTo>
                    <a:pt x="701" y="467"/>
                    <a:pt x="734" y="434"/>
                    <a:pt x="734" y="367"/>
                  </a:cubicBezTo>
                  <a:cubicBezTo>
                    <a:pt x="768" y="334"/>
                    <a:pt x="801" y="300"/>
                    <a:pt x="834" y="267"/>
                  </a:cubicBezTo>
                  <a:cubicBezTo>
                    <a:pt x="834" y="234"/>
                    <a:pt x="868" y="200"/>
                    <a:pt x="901" y="200"/>
                  </a:cubicBezTo>
                  <a:cubicBezTo>
                    <a:pt x="934" y="167"/>
                    <a:pt x="968" y="167"/>
                    <a:pt x="1001" y="167"/>
                  </a:cubicBezTo>
                  <a:cubicBezTo>
                    <a:pt x="1001" y="167"/>
                    <a:pt x="1035" y="167"/>
                    <a:pt x="1068" y="200"/>
                  </a:cubicBezTo>
                  <a:cubicBezTo>
                    <a:pt x="1101" y="234"/>
                    <a:pt x="1101" y="267"/>
                    <a:pt x="1101" y="300"/>
                  </a:cubicBezTo>
                  <a:cubicBezTo>
                    <a:pt x="1101" y="367"/>
                    <a:pt x="1101" y="434"/>
                    <a:pt x="1101" y="501"/>
                  </a:cubicBezTo>
                  <a:lnTo>
                    <a:pt x="1101" y="1234"/>
                  </a:lnTo>
                  <a:cubicBezTo>
                    <a:pt x="1101" y="1268"/>
                    <a:pt x="1135" y="1268"/>
                    <a:pt x="1135" y="1268"/>
                  </a:cubicBezTo>
                  <a:lnTo>
                    <a:pt x="1168" y="1268"/>
                  </a:lnTo>
                  <a:cubicBezTo>
                    <a:pt x="1201" y="1268"/>
                    <a:pt x="1235" y="1234"/>
                    <a:pt x="1201" y="1201"/>
                  </a:cubicBezTo>
                  <a:lnTo>
                    <a:pt x="1201" y="434"/>
                  </a:lnTo>
                  <a:cubicBezTo>
                    <a:pt x="1201" y="367"/>
                    <a:pt x="1201" y="267"/>
                    <a:pt x="1201" y="200"/>
                  </a:cubicBezTo>
                  <a:cubicBezTo>
                    <a:pt x="1168" y="134"/>
                    <a:pt x="1168" y="100"/>
                    <a:pt x="1135" y="67"/>
                  </a:cubicBezTo>
                  <a:cubicBezTo>
                    <a:pt x="1101" y="34"/>
                    <a:pt x="1068"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4"/>
            <p:cNvSpPr/>
            <p:nvPr/>
          </p:nvSpPr>
          <p:spPr>
            <a:xfrm>
              <a:off x="3832075" y="2055250"/>
              <a:ext cx="18375" cy="53400"/>
            </a:xfrm>
            <a:custGeom>
              <a:rect b="b" l="l" r="r" t="t"/>
              <a:pathLst>
                <a:path extrusionOk="0" h="2136" w="735">
                  <a:moveTo>
                    <a:pt x="701" y="0"/>
                  </a:moveTo>
                  <a:cubicBezTo>
                    <a:pt x="701" y="0"/>
                    <a:pt x="668" y="0"/>
                    <a:pt x="668" y="34"/>
                  </a:cubicBezTo>
                  <a:lnTo>
                    <a:pt x="668" y="67"/>
                  </a:lnTo>
                  <a:lnTo>
                    <a:pt x="367" y="1268"/>
                  </a:lnTo>
                  <a:lnTo>
                    <a:pt x="101" y="401"/>
                  </a:lnTo>
                  <a:lnTo>
                    <a:pt x="34" y="401"/>
                  </a:lnTo>
                  <a:cubicBezTo>
                    <a:pt x="0" y="401"/>
                    <a:pt x="0" y="401"/>
                    <a:pt x="0" y="434"/>
                  </a:cubicBezTo>
                  <a:cubicBezTo>
                    <a:pt x="0" y="434"/>
                    <a:pt x="0" y="434"/>
                    <a:pt x="0" y="467"/>
                  </a:cubicBezTo>
                  <a:cubicBezTo>
                    <a:pt x="0" y="467"/>
                    <a:pt x="0" y="501"/>
                    <a:pt x="0" y="501"/>
                  </a:cubicBezTo>
                  <a:lnTo>
                    <a:pt x="334" y="1501"/>
                  </a:lnTo>
                  <a:lnTo>
                    <a:pt x="201" y="2035"/>
                  </a:lnTo>
                  <a:lnTo>
                    <a:pt x="201" y="2102"/>
                  </a:lnTo>
                  <a:cubicBezTo>
                    <a:pt x="201" y="2102"/>
                    <a:pt x="201" y="2135"/>
                    <a:pt x="201" y="2135"/>
                  </a:cubicBezTo>
                  <a:lnTo>
                    <a:pt x="267" y="2135"/>
                  </a:lnTo>
                  <a:cubicBezTo>
                    <a:pt x="267" y="2135"/>
                    <a:pt x="267" y="2102"/>
                    <a:pt x="267" y="2102"/>
                  </a:cubicBezTo>
                  <a:cubicBezTo>
                    <a:pt x="267" y="2102"/>
                    <a:pt x="267" y="2069"/>
                    <a:pt x="267" y="2069"/>
                  </a:cubicBezTo>
                  <a:lnTo>
                    <a:pt x="734" y="67"/>
                  </a:lnTo>
                  <a:cubicBezTo>
                    <a:pt x="734" y="67"/>
                    <a:pt x="734" y="34"/>
                    <a:pt x="734" y="34"/>
                  </a:cubicBezTo>
                  <a:cubicBezTo>
                    <a:pt x="734" y="0"/>
                    <a:pt x="734" y="0"/>
                    <a:pt x="7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4"/>
            <p:cNvSpPr/>
            <p:nvPr/>
          </p:nvSpPr>
          <p:spPr>
            <a:xfrm>
              <a:off x="3856250" y="2044400"/>
              <a:ext cx="18375" cy="52575"/>
            </a:xfrm>
            <a:custGeom>
              <a:rect b="b" l="l" r="r" t="t"/>
              <a:pathLst>
                <a:path extrusionOk="0" h="2103" w="735">
                  <a:moveTo>
                    <a:pt x="501" y="168"/>
                  </a:moveTo>
                  <a:cubicBezTo>
                    <a:pt x="535" y="168"/>
                    <a:pt x="568" y="201"/>
                    <a:pt x="568" y="234"/>
                  </a:cubicBezTo>
                  <a:cubicBezTo>
                    <a:pt x="601" y="268"/>
                    <a:pt x="635" y="301"/>
                    <a:pt x="635" y="368"/>
                  </a:cubicBezTo>
                  <a:cubicBezTo>
                    <a:pt x="635" y="401"/>
                    <a:pt x="635" y="468"/>
                    <a:pt x="635" y="534"/>
                  </a:cubicBezTo>
                  <a:cubicBezTo>
                    <a:pt x="635" y="568"/>
                    <a:pt x="635" y="635"/>
                    <a:pt x="635" y="668"/>
                  </a:cubicBezTo>
                  <a:cubicBezTo>
                    <a:pt x="635" y="735"/>
                    <a:pt x="635" y="801"/>
                    <a:pt x="635" y="868"/>
                  </a:cubicBezTo>
                  <a:cubicBezTo>
                    <a:pt x="601" y="935"/>
                    <a:pt x="601" y="1001"/>
                    <a:pt x="568" y="1035"/>
                  </a:cubicBezTo>
                  <a:cubicBezTo>
                    <a:pt x="568" y="1102"/>
                    <a:pt x="535" y="1135"/>
                    <a:pt x="501" y="1202"/>
                  </a:cubicBezTo>
                  <a:cubicBezTo>
                    <a:pt x="468" y="1235"/>
                    <a:pt x="434" y="1268"/>
                    <a:pt x="368" y="1302"/>
                  </a:cubicBezTo>
                  <a:cubicBezTo>
                    <a:pt x="334" y="1335"/>
                    <a:pt x="301" y="1335"/>
                    <a:pt x="268" y="1335"/>
                  </a:cubicBezTo>
                  <a:cubicBezTo>
                    <a:pt x="201" y="1335"/>
                    <a:pt x="201" y="1302"/>
                    <a:pt x="168" y="1302"/>
                  </a:cubicBezTo>
                  <a:cubicBezTo>
                    <a:pt x="134" y="1235"/>
                    <a:pt x="134" y="1202"/>
                    <a:pt x="134" y="1168"/>
                  </a:cubicBezTo>
                  <a:cubicBezTo>
                    <a:pt x="101" y="1135"/>
                    <a:pt x="101" y="1068"/>
                    <a:pt x="101" y="1035"/>
                  </a:cubicBezTo>
                  <a:lnTo>
                    <a:pt x="101" y="835"/>
                  </a:lnTo>
                  <a:cubicBezTo>
                    <a:pt x="101" y="768"/>
                    <a:pt x="101" y="701"/>
                    <a:pt x="134" y="635"/>
                  </a:cubicBezTo>
                  <a:cubicBezTo>
                    <a:pt x="134" y="601"/>
                    <a:pt x="134" y="534"/>
                    <a:pt x="168" y="468"/>
                  </a:cubicBezTo>
                  <a:cubicBezTo>
                    <a:pt x="201" y="401"/>
                    <a:pt x="201" y="368"/>
                    <a:pt x="268" y="301"/>
                  </a:cubicBezTo>
                  <a:cubicBezTo>
                    <a:pt x="268" y="268"/>
                    <a:pt x="334" y="234"/>
                    <a:pt x="368" y="201"/>
                  </a:cubicBezTo>
                  <a:cubicBezTo>
                    <a:pt x="401" y="168"/>
                    <a:pt x="468" y="168"/>
                    <a:pt x="501" y="168"/>
                  </a:cubicBezTo>
                  <a:close/>
                  <a:moveTo>
                    <a:pt x="568" y="1"/>
                  </a:moveTo>
                  <a:cubicBezTo>
                    <a:pt x="501" y="1"/>
                    <a:pt x="434" y="1"/>
                    <a:pt x="401" y="34"/>
                  </a:cubicBezTo>
                  <a:cubicBezTo>
                    <a:pt x="301" y="67"/>
                    <a:pt x="268" y="134"/>
                    <a:pt x="201" y="201"/>
                  </a:cubicBezTo>
                  <a:cubicBezTo>
                    <a:pt x="168" y="268"/>
                    <a:pt x="134" y="334"/>
                    <a:pt x="101" y="401"/>
                  </a:cubicBezTo>
                  <a:lnTo>
                    <a:pt x="101" y="301"/>
                  </a:lnTo>
                  <a:cubicBezTo>
                    <a:pt x="101" y="268"/>
                    <a:pt x="68" y="268"/>
                    <a:pt x="68" y="268"/>
                  </a:cubicBezTo>
                  <a:lnTo>
                    <a:pt x="34" y="268"/>
                  </a:lnTo>
                  <a:cubicBezTo>
                    <a:pt x="1" y="268"/>
                    <a:pt x="1" y="301"/>
                    <a:pt x="1" y="334"/>
                  </a:cubicBezTo>
                  <a:lnTo>
                    <a:pt x="1" y="2069"/>
                  </a:lnTo>
                  <a:cubicBezTo>
                    <a:pt x="1" y="2102"/>
                    <a:pt x="1" y="2102"/>
                    <a:pt x="34" y="2102"/>
                  </a:cubicBezTo>
                  <a:lnTo>
                    <a:pt x="68" y="2102"/>
                  </a:lnTo>
                  <a:cubicBezTo>
                    <a:pt x="101" y="2102"/>
                    <a:pt x="101" y="2069"/>
                    <a:pt x="101" y="2036"/>
                  </a:cubicBezTo>
                  <a:lnTo>
                    <a:pt x="101" y="1402"/>
                  </a:lnTo>
                  <a:cubicBezTo>
                    <a:pt x="134" y="1435"/>
                    <a:pt x="168" y="1468"/>
                    <a:pt x="201" y="1502"/>
                  </a:cubicBezTo>
                  <a:cubicBezTo>
                    <a:pt x="268" y="1502"/>
                    <a:pt x="334" y="1502"/>
                    <a:pt x="401" y="1468"/>
                  </a:cubicBezTo>
                  <a:cubicBezTo>
                    <a:pt x="434" y="1402"/>
                    <a:pt x="501" y="1368"/>
                    <a:pt x="568" y="1302"/>
                  </a:cubicBezTo>
                  <a:cubicBezTo>
                    <a:pt x="601" y="1235"/>
                    <a:pt x="635" y="1168"/>
                    <a:pt x="668" y="1102"/>
                  </a:cubicBezTo>
                  <a:cubicBezTo>
                    <a:pt x="701" y="1035"/>
                    <a:pt x="701" y="935"/>
                    <a:pt x="735" y="868"/>
                  </a:cubicBezTo>
                  <a:cubicBezTo>
                    <a:pt x="735" y="768"/>
                    <a:pt x="735" y="701"/>
                    <a:pt x="735" y="635"/>
                  </a:cubicBezTo>
                  <a:lnTo>
                    <a:pt x="735" y="534"/>
                  </a:lnTo>
                  <a:lnTo>
                    <a:pt x="735" y="468"/>
                  </a:lnTo>
                  <a:cubicBezTo>
                    <a:pt x="735" y="368"/>
                    <a:pt x="735" y="301"/>
                    <a:pt x="735" y="234"/>
                  </a:cubicBezTo>
                  <a:cubicBezTo>
                    <a:pt x="701" y="168"/>
                    <a:pt x="701" y="134"/>
                    <a:pt x="668" y="67"/>
                  </a:cubicBezTo>
                  <a:cubicBezTo>
                    <a:pt x="635" y="34"/>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4"/>
            <p:cNvSpPr/>
            <p:nvPr/>
          </p:nvSpPr>
          <p:spPr>
            <a:xfrm>
              <a:off x="3878775" y="2031075"/>
              <a:ext cx="18375" cy="38375"/>
            </a:xfrm>
            <a:custGeom>
              <a:rect b="b" l="l" r="r" t="t"/>
              <a:pathLst>
                <a:path extrusionOk="0" h="1535" w="735">
                  <a:moveTo>
                    <a:pt x="601" y="600"/>
                  </a:moveTo>
                  <a:lnTo>
                    <a:pt x="601" y="701"/>
                  </a:lnTo>
                  <a:cubicBezTo>
                    <a:pt x="601" y="767"/>
                    <a:pt x="601" y="834"/>
                    <a:pt x="601" y="934"/>
                  </a:cubicBezTo>
                  <a:cubicBezTo>
                    <a:pt x="601" y="1001"/>
                    <a:pt x="568" y="1034"/>
                    <a:pt x="534" y="1101"/>
                  </a:cubicBezTo>
                  <a:cubicBezTo>
                    <a:pt x="501" y="1168"/>
                    <a:pt x="501" y="1201"/>
                    <a:pt x="467" y="1268"/>
                  </a:cubicBezTo>
                  <a:cubicBezTo>
                    <a:pt x="401" y="1301"/>
                    <a:pt x="367" y="1301"/>
                    <a:pt x="334" y="1334"/>
                  </a:cubicBezTo>
                  <a:cubicBezTo>
                    <a:pt x="301" y="1368"/>
                    <a:pt x="267" y="1368"/>
                    <a:pt x="234" y="1368"/>
                  </a:cubicBezTo>
                  <a:lnTo>
                    <a:pt x="167" y="1368"/>
                  </a:lnTo>
                  <a:cubicBezTo>
                    <a:pt x="134" y="1368"/>
                    <a:pt x="134" y="1334"/>
                    <a:pt x="134" y="1334"/>
                  </a:cubicBezTo>
                  <a:cubicBezTo>
                    <a:pt x="101" y="1301"/>
                    <a:pt x="101" y="1268"/>
                    <a:pt x="101" y="1234"/>
                  </a:cubicBezTo>
                  <a:cubicBezTo>
                    <a:pt x="134" y="1034"/>
                    <a:pt x="234" y="867"/>
                    <a:pt x="367" y="767"/>
                  </a:cubicBezTo>
                  <a:lnTo>
                    <a:pt x="601" y="600"/>
                  </a:lnTo>
                  <a:close/>
                  <a:moveTo>
                    <a:pt x="601" y="0"/>
                  </a:moveTo>
                  <a:cubicBezTo>
                    <a:pt x="534" y="0"/>
                    <a:pt x="467" y="0"/>
                    <a:pt x="434" y="33"/>
                  </a:cubicBezTo>
                  <a:cubicBezTo>
                    <a:pt x="367" y="67"/>
                    <a:pt x="301" y="100"/>
                    <a:pt x="267" y="167"/>
                  </a:cubicBezTo>
                  <a:cubicBezTo>
                    <a:pt x="234" y="200"/>
                    <a:pt x="201" y="267"/>
                    <a:pt x="167" y="300"/>
                  </a:cubicBezTo>
                  <a:cubicBezTo>
                    <a:pt x="167" y="334"/>
                    <a:pt x="134" y="400"/>
                    <a:pt x="134" y="434"/>
                  </a:cubicBezTo>
                  <a:cubicBezTo>
                    <a:pt x="101" y="467"/>
                    <a:pt x="101" y="500"/>
                    <a:pt x="101" y="534"/>
                  </a:cubicBezTo>
                  <a:lnTo>
                    <a:pt x="101" y="567"/>
                  </a:lnTo>
                  <a:lnTo>
                    <a:pt x="167" y="567"/>
                  </a:lnTo>
                  <a:cubicBezTo>
                    <a:pt x="167" y="534"/>
                    <a:pt x="167" y="534"/>
                    <a:pt x="167" y="500"/>
                  </a:cubicBezTo>
                  <a:cubicBezTo>
                    <a:pt x="201" y="434"/>
                    <a:pt x="201" y="400"/>
                    <a:pt x="234" y="334"/>
                  </a:cubicBezTo>
                  <a:cubicBezTo>
                    <a:pt x="267" y="300"/>
                    <a:pt x="334" y="234"/>
                    <a:pt x="401" y="200"/>
                  </a:cubicBezTo>
                  <a:cubicBezTo>
                    <a:pt x="467" y="167"/>
                    <a:pt x="501" y="167"/>
                    <a:pt x="568" y="167"/>
                  </a:cubicBezTo>
                  <a:cubicBezTo>
                    <a:pt x="634" y="200"/>
                    <a:pt x="634" y="267"/>
                    <a:pt x="634" y="367"/>
                  </a:cubicBezTo>
                  <a:lnTo>
                    <a:pt x="634" y="467"/>
                  </a:lnTo>
                  <a:lnTo>
                    <a:pt x="367" y="667"/>
                  </a:lnTo>
                  <a:cubicBezTo>
                    <a:pt x="301" y="701"/>
                    <a:pt x="267" y="767"/>
                    <a:pt x="201" y="801"/>
                  </a:cubicBezTo>
                  <a:cubicBezTo>
                    <a:pt x="167" y="834"/>
                    <a:pt x="134" y="901"/>
                    <a:pt x="101" y="967"/>
                  </a:cubicBezTo>
                  <a:cubicBezTo>
                    <a:pt x="67" y="1001"/>
                    <a:pt x="67" y="1067"/>
                    <a:pt x="34" y="1134"/>
                  </a:cubicBezTo>
                  <a:cubicBezTo>
                    <a:pt x="34" y="1168"/>
                    <a:pt x="0" y="1234"/>
                    <a:pt x="0" y="1301"/>
                  </a:cubicBezTo>
                  <a:cubicBezTo>
                    <a:pt x="0" y="1334"/>
                    <a:pt x="34" y="1401"/>
                    <a:pt x="34" y="1434"/>
                  </a:cubicBezTo>
                  <a:cubicBezTo>
                    <a:pt x="67" y="1468"/>
                    <a:pt x="67" y="1501"/>
                    <a:pt x="101" y="1501"/>
                  </a:cubicBezTo>
                  <a:cubicBezTo>
                    <a:pt x="134" y="1534"/>
                    <a:pt x="167" y="1534"/>
                    <a:pt x="201" y="1534"/>
                  </a:cubicBezTo>
                  <a:cubicBezTo>
                    <a:pt x="234" y="1534"/>
                    <a:pt x="267" y="1534"/>
                    <a:pt x="334" y="1501"/>
                  </a:cubicBezTo>
                  <a:cubicBezTo>
                    <a:pt x="367" y="1468"/>
                    <a:pt x="401" y="1468"/>
                    <a:pt x="434" y="1434"/>
                  </a:cubicBezTo>
                  <a:cubicBezTo>
                    <a:pt x="467" y="1401"/>
                    <a:pt x="501" y="1368"/>
                    <a:pt x="534" y="1334"/>
                  </a:cubicBezTo>
                  <a:cubicBezTo>
                    <a:pt x="534" y="1301"/>
                    <a:pt x="568" y="1268"/>
                    <a:pt x="568" y="1234"/>
                  </a:cubicBezTo>
                  <a:cubicBezTo>
                    <a:pt x="601" y="1201"/>
                    <a:pt x="601" y="1168"/>
                    <a:pt x="634" y="1134"/>
                  </a:cubicBezTo>
                  <a:lnTo>
                    <a:pt x="634" y="1234"/>
                  </a:lnTo>
                  <a:cubicBezTo>
                    <a:pt x="634" y="1268"/>
                    <a:pt x="634" y="1301"/>
                    <a:pt x="668" y="1301"/>
                  </a:cubicBezTo>
                  <a:lnTo>
                    <a:pt x="701" y="1268"/>
                  </a:lnTo>
                  <a:cubicBezTo>
                    <a:pt x="734" y="1234"/>
                    <a:pt x="734" y="1201"/>
                    <a:pt x="734" y="1168"/>
                  </a:cubicBezTo>
                  <a:lnTo>
                    <a:pt x="734" y="300"/>
                  </a:lnTo>
                  <a:cubicBezTo>
                    <a:pt x="734" y="267"/>
                    <a:pt x="734" y="200"/>
                    <a:pt x="734" y="167"/>
                  </a:cubicBezTo>
                  <a:cubicBezTo>
                    <a:pt x="734" y="100"/>
                    <a:pt x="701" y="67"/>
                    <a:pt x="701" y="33"/>
                  </a:cubicBezTo>
                  <a:cubicBezTo>
                    <a:pt x="668" y="0"/>
                    <a:pt x="634" y="0"/>
                    <a:pt x="6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4"/>
            <p:cNvSpPr/>
            <p:nvPr/>
          </p:nvSpPr>
          <p:spPr>
            <a:xfrm>
              <a:off x="3901300" y="2015225"/>
              <a:ext cx="19200" cy="54225"/>
            </a:xfrm>
            <a:custGeom>
              <a:rect b="b" l="l" r="r" t="t"/>
              <a:pathLst>
                <a:path extrusionOk="0" h="2169" w="768">
                  <a:moveTo>
                    <a:pt x="567" y="234"/>
                  </a:moveTo>
                  <a:cubicBezTo>
                    <a:pt x="601" y="267"/>
                    <a:pt x="634" y="267"/>
                    <a:pt x="634" y="300"/>
                  </a:cubicBezTo>
                  <a:cubicBezTo>
                    <a:pt x="667" y="334"/>
                    <a:pt x="701" y="367"/>
                    <a:pt x="701" y="434"/>
                  </a:cubicBezTo>
                  <a:cubicBezTo>
                    <a:pt x="701" y="467"/>
                    <a:pt x="701" y="534"/>
                    <a:pt x="701" y="567"/>
                  </a:cubicBezTo>
                  <a:lnTo>
                    <a:pt x="701" y="601"/>
                  </a:lnTo>
                  <a:cubicBezTo>
                    <a:pt x="701" y="634"/>
                    <a:pt x="701" y="634"/>
                    <a:pt x="701" y="667"/>
                  </a:cubicBezTo>
                  <a:cubicBezTo>
                    <a:pt x="701" y="701"/>
                    <a:pt x="701" y="734"/>
                    <a:pt x="701" y="767"/>
                  </a:cubicBezTo>
                  <a:cubicBezTo>
                    <a:pt x="701" y="834"/>
                    <a:pt x="701" y="868"/>
                    <a:pt x="701" y="934"/>
                  </a:cubicBezTo>
                  <a:cubicBezTo>
                    <a:pt x="701" y="1001"/>
                    <a:pt x="667" y="1068"/>
                    <a:pt x="634" y="1101"/>
                  </a:cubicBezTo>
                  <a:cubicBezTo>
                    <a:pt x="634" y="1168"/>
                    <a:pt x="601" y="1234"/>
                    <a:pt x="567" y="1268"/>
                  </a:cubicBezTo>
                  <a:cubicBezTo>
                    <a:pt x="534" y="1335"/>
                    <a:pt x="500" y="1368"/>
                    <a:pt x="434" y="1401"/>
                  </a:cubicBezTo>
                  <a:cubicBezTo>
                    <a:pt x="400" y="1401"/>
                    <a:pt x="367" y="1435"/>
                    <a:pt x="300" y="1435"/>
                  </a:cubicBezTo>
                  <a:cubicBezTo>
                    <a:pt x="267" y="1401"/>
                    <a:pt x="234" y="1401"/>
                    <a:pt x="234" y="1368"/>
                  </a:cubicBezTo>
                  <a:cubicBezTo>
                    <a:pt x="200" y="1335"/>
                    <a:pt x="200" y="1268"/>
                    <a:pt x="200" y="1234"/>
                  </a:cubicBezTo>
                  <a:lnTo>
                    <a:pt x="200" y="1068"/>
                  </a:lnTo>
                  <a:lnTo>
                    <a:pt x="200" y="901"/>
                  </a:lnTo>
                  <a:lnTo>
                    <a:pt x="200" y="734"/>
                  </a:lnTo>
                  <a:cubicBezTo>
                    <a:pt x="200" y="667"/>
                    <a:pt x="200" y="601"/>
                    <a:pt x="234" y="534"/>
                  </a:cubicBezTo>
                  <a:cubicBezTo>
                    <a:pt x="267" y="501"/>
                    <a:pt x="267" y="434"/>
                    <a:pt x="300" y="401"/>
                  </a:cubicBezTo>
                  <a:cubicBezTo>
                    <a:pt x="334" y="334"/>
                    <a:pt x="400" y="300"/>
                    <a:pt x="434" y="267"/>
                  </a:cubicBezTo>
                  <a:cubicBezTo>
                    <a:pt x="467" y="234"/>
                    <a:pt x="534" y="234"/>
                    <a:pt x="567" y="234"/>
                  </a:cubicBezTo>
                  <a:close/>
                  <a:moveTo>
                    <a:pt x="734" y="0"/>
                  </a:moveTo>
                  <a:cubicBezTo>
                    <a:pt x="701" y="0"/>
                    <a:pt x="701" y="0"/>
                    <a:pt x="701" y="34"/>
                  </a:cubicBezTo>
                  <a:cubicBezTo>
                    <a:pt x="701" y="34"/>
                    <a:pt x="701" y="67"/>
                    <a:pt x="701" y="67"/>
                  </a:cubicBezTo>
                  <a:lnTo>
                    <a:pt x="701" y="200"/>
                  </a:lnTo>
                  <a:cubicBezTo>
                    <a:pt x="667" y="167"/>
                    <a:pt x="634" y="134"/>
                    <a:pt x="601" y="100"/>
                  </a:cubicBezTo>
                  <a:cubicBezTo>
                    <a:pt x="534" y="100"/>
                    <a:pt x="467" y="100"/>
                    <a:pt x="400" y="167"/>
                  </a:cubicBezTo>
                  <a:cubicBezTo>
                    <a:pt x="334" y="200"/>
                    <a:pt x="300" y="234"/>
                    <a:pt x="234" y="300"/>
                  </a:cubicBezTo>
                  <a:cubicBezTo>
                    <a:pt x="200" y="367"/>
                    <a:pt x="167" y="434"/>
                    <a:pt x="134" y="501"/>
                  </a:cubicBezTo>
                  <a:cubicBezTo>
                    <a:pt x="100" y="601"/>
                    <a:pt x="67" y="667"/>
                    <a:pt x="67" y="767"/>
                  </a:cubicBezTo>
                  <a:cubicBezTo>
                    <a:pt x="67" y="834"/>
                    <a:pt x="33" y="901"/>
                    <a:pt x="33" y="1001"/>
                  </a:cubicBezTo>
                  <a:lnTo>
                    <a:pt x="0" y="1168"/>
                  </a:lnTo>
                  <a:cubicBezTo>
                    <a:pt x="0" y="1234"/>
                    <a:pt x="0" y="1301"/>
                    <a:pt x="0" y="1401"/>
                  </a:cubicBezTo>
                  <a:cubicBezTo>
                    <a:pt x="33" y="1435"/>
                    <a:pt x="33" y="1501"/>
                    <a:pt x="67" y="1568"/>
                  </a:cubicBezTo>
                  <a:cubicBezTo>
                    <a:pt x="100" y="1601"/>
                    <a:pt x="134" y="1635"/>
                    <a:pt x="200" y="1635"/>
                  </a:cubicBezTo>
                  <a:cubicBezTo>
                    <a:pt x="234" y="1635"/>
                    <a:pt x="300" y="1635"/>
                    <a:pt x="367" y="1601"/>
                  </a:cubicBezTo>
                  <a:cubicBezTo>
                    <a:pt x="434" y="1568"/>
                    <a:pt x="500" y="1501"/>
                    <a:pt x="534" y="1435"/>
                  </a:cubicBezTo>
                  <a:cubicBezTo>
                    <a:pt x="567" y="1368"/>
                    <a:pt x="601" y="1301"/>
                    <a:pt x="634" y="1234"/>
                  </a:cubicBezTo>
                  <a:lnTo>
                    <a:pt x="634" y="1401"/>
                  </a:lnTo>
                  <a:cubicBezTo>
                    <a:pt x="634" y="1468"/>
                    <a:pt x="634" y="1535"/>
                    <a:pt x="634" y="1635"/>
                  </a:cubicBezTo>
                  <a:cubicBezTo>
                    <a:pt x="634" y="1668"/>
                    <a:pt x="601" y="1735"/>
                    <a:pt x="601" y="1802"/>
                  </a:cubicBezTo>
                  <a:cubicBezTo>
                    <a:pt x="567" y="1835"/>
                    <a:pt x="534" y="1868"/>
                    <a:pt x="500" y="1902"/>
                  </a:cubicBezTo>
                  <a:cubicBezTo>
                    <a:pt x="467" y="1935"/>
                    <a:pt x="400" y="1968"/>
                    <a:pt x="367" y="2002"/>
                  </a:cubicBezTo>
                  <a:cubicBezTo>
                    <a:pt x="334" y="2035"/>
                    <a:pt x="300" y="2035"/>
                    <a:pt x="267" y="2035"/>
                  </a:cubicBezTo>
                  <a:cubicBezTo>
                    <a:pt x="234" y="2035"/>
                    <a:pt x="200" y="2035"/>
                    <a:pt x="200" y="2002"/>
                  </a:cubicBezTo>
                  <a:cubicBezTo>
                    <a:pt x="167" y="2002"/>
                    <a:pt x="167" y="1968"/>
                    <a:pt x="134" y="1968"/>
                  </a:cubicBezTo>
                  <a:cubicBezTo>
                    <a:pt x="134" y="1935"/>
                    <a:pt x="134" y="1902"/>
                    <a:pt x="134" y="1902"/>
                  </a:cubicBezTo>
                  <a:lnTo>
                    <a:pt x="134" y="1868"/>
                  </a:lnTo>
                  <a:lnTo>
                    <a:pt x="100" y="1868"/>
                  </a:lnTo>
                  <a:cubicBezTo>
                    <a:pt x="100" y="1868"/>
                    <a:pt x="67" y="1868"/>
                    <a:pt x="67" y="1902"/>
                  </a:cubicBezTo>
                  <a:cubicBezTo>
                    <a:pt x="67" y="1902"/>
                    <a:pt x="67" y="1935"/>
                    <a:pt x="67" y="1935"/>
                  </a:cubicBezTo>
                  <a:cubicBezTo>
                    <a:pt x="67" y="1968"/>
                    <a:pt x="67" y="2002"/>
                    <a:pt x="67" y="2035"/>
                  </a:cubicBezTo>
                  <a:cubicBezTo>
                    <a:pt x="67" y="2068"/>
                    <a:pt x="100" y="2102"/>
                    <a:pt x="134" y="2135"/>
                  </a:cubicBezTo>
                  <a:cubicBezTo>
                    <a:pt x="167" y="2168"/>
                    <a:pt x="200" y="2168"/>
                    <a:pt x="234" y="2168"/>
                  </a:cubicBezTo>
                  <a:cubicBezTo>
                    <a:pt x="300" y="2168"/>
                    <a:pt x="367" y="2168"/>
                    <a:pt x="400" y="2135"/>
                  </a:cubicBezTo>
                  <a:cubicBezTo>
                    <a:pt x="467" y="2102"/>
                    <a:pt x="534" y="2035"/>
                    <a:pt x="601" y="1968"/>
                  </a:cubicBezTo>
                  <a:cubicBezTo>
                    <a:pt x="634" y="1902"/>
                    <a:pt x="701" y="1835"/>
                    <a:pt x="734" y="1768"/>
                  </a:cubicBezTo>
                  <a:cubicBezTo>
                    <a:pt x="734" y="1701"/>
                    <a:pt x="767" y="1635"/>
                    <a:pt x="767" y="1535"/>
                  </a:cubicBezTo>
                  <a:cubicBezTo>
                    <a:pt x="767" y="1468"/>
                    <a:pt x="767" y="1401"/>
                    <a:pt x="767" y="1301"/>
                  </a:cubicBezTo>
                  <a:lnTo>
                    <a:pt x="767" y="34"/>
                  </a:lnTo>
                  <a:cubicBezTo>
                    <a:pt x="767" y="34"/>
                    <a:pt x="767" y="0"/>
                    <a:pt x="7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4"/>
            <p:cNvSpPr/>
            <p:nvPr/>
          </p:nvSpPr>
          <p:spPr>
            <a:xfrm>
              <a:off x="3927150" y="2003125"/>
              <a:ext cx="19200" cy="37975"/>
            </a:xfrm>
            <a:custGeom>
              <a:rect b="b" l="l" r="r" t="t"/>
              <a:pathLst>
                <a:path extrusionOk="0" h="1519" w="768">
                  <a:moveTo>
                    <a:pt x="501" y="184"/>
                  </a:moveTo>
                  <a:cubicBezTo>
                    <a:pt x="534" y="184"/>
                    <a:pt x="567" y="217"/>
                    <a:pt x="567" y="251"/>
                  </a:cubicBezTo>
                  <a:cubicBezTo>
                    <a:pt x="601" y="284"/>
                    <a:pt x="601" y="317"/>
                    <a:pt x="634" y="351"/>
                  </a:cubicBezTo>
                  <a:cubicBezTo>
                    <a:pt x="634" y="418"/>
                    <a:pt x="634" y="484"/>
                    <a:pt x="634" y="518"/>
                  </a:cubicBezTo>
                  <a:lnTo>
                    <a:pt x="126" y="835"/>
                  </a:lnTo>
                  <a:lnTo>
                    <a:pt x="126" y="835"/>
                  </a:lnTo>
                  <a:cubicBezTo>
                    <a:pt x="100" y="774"/>
                    <a:pt x="103" y="712"/>
                    <a:pt x="134" y="651"/>
                  </a:cubicBezTo>
                  <a:cubicBezTo>
                    <a:pt x="134" y="584"/>
                    <a:pt x="167" y="518"/>
                    <a:pt x="167" y="484"/>
                  </a:cubicBezTo>
                  <a:cubicBezTo>
                    <a:pt x="200" y="418"/>
                    <a:pt x="234" y="384"/>
                    <a:pt x="267" y="317"/>
                  </a:cubicBezTo>
                  <a:cubicBezTo>
                    <a:pt x="300" y="284"/>
                    <a:pt x="334" y="251"/>
                    <a:pt x="367" y="217"/>
                  </a:cubicBezTo>
                  <a:cubicBezTo>
                    <a:pt x="400" y="217"/>
                    <a:pt x="434" y="184"/>
                    <a:pt x="501" y="184"/>
                  </a:cubicBezTo>
                  <a:close/>
                  <a:moveTo>
                    <a:pt x="530" y="1"/>
                  </a:moveTo>
                  <a:cubicBezTo>
                    <a:pt x="484" y="1"/>
                    <a:pt x="434" y="17"/>
                    <a:pt x="367" y="51"/>
                  </a:cubicBezTo>
                  <a:cubicBezTo>
                    <a:pt x="300" y="84"/>
                    <a:pt x="267" y="151"/>
                    <a:pt x="234" y="184"/>
                  </a:cubicBezTo>
                  <a:cubicBezTo>
                    <a:pt x="167" y="251"/>
                    <a:pt x="134" y="317"/>
                    <a:pt x="100" y="384"/>
                  </a:cubicBezTo>
                  <a:cubicBezTo>
                    <a:pt x="67" y="451"/>
                    <a:pt x="67" y="518"/>
                    <a:pt x="34" y="618"/>
                  </a:cubicBezTo>
                  <a:cubicBezTo>
                    <a:pt x="0" y="684"/>
                    <a:pt x="0" y="784"/>
                    <a:pt x="0" y="885"/>
                  </a:cubicBezTo>
                  <a:lnTo>
                    <a:pt x="0" y="1085"/>
                  </a:lnTo>
                  <a:cubicBezTo>
                    <a:pt x="0" y="1151"/>
                    <a:pt x="0" y="1218"/>
                    <a:pt x="34" y="1318"/>
                  </a:cubicBezTo>
                  <a:cubicBezTo>
                    <a:pt x="34" y="1352"/>
                    <a:pt x="67" y="1418"/>
                    <a:pt x="100" y="1452"/>
                  </a:cubicBezTo>
                  <a:cubicBezTo>
                    <a:pt x="134" y="1485"/>
                    <a:pt x="167" y="1518"/>
                    <a:pt x="234" y="1518"/>
                  </a:cubicBezTo>
                  <a:cubicBezTo>
                    <a:pt x="267" y="1518"/>
                    <a:pt x="334" y="1485"/>
                    <a:pt x="367" y="1485"/>
                  </a:cubicBezTo>
                  <a:cubicBezTo>
                    <a:pt x="434" y="1452"/>
                    <a:pt x="467" y="1385"/>
                    <a:pt x="534" y="1352"/>
                  </a:cubicBezTo>
                  <a:cubicBezTo>
                    <a:pt x="567" y="1318"/>
                    <a:pt x="601" y="1251"/>
                    <a:pt x="634" y="1218"/>
                  </a:cubicBezTo>
                  <a:cubicBezTo>
                    <a:pt x="667" y="1151"/>
                    <a:pt x="667" y="1118"/>
                    <a:pt x="701" y="1051"/>
                  </a:cubicBezTo>
                  <a:cubicBezTo>
                    <a:pt x="701" y="1018"/>
                    <a:pt x="734" y="985"/>
                    <a:pt x="734" y="951"/>
                  </a:cubicBezTo>
                  <a:lnTo>
                    <a:pt x="734" y="918"/>
                  </a:lnTo>
                  <a:lnTo>
                    <a:pt x="667" y="918"/>
                  </a:lnTo>
                  <a:lnTo>
                    <a:pt x="634" y="951"/>
                  </a:lnTo>
                  <a:cubicBezTo>
                    <a:pt x="634" y="951"/>
                    <a:pt x="634" y="985"/>
                    <a:pt x="634" y="985"/>
                  </a:cubicBezTo>
                  <a:cubicBezTo>
                    <a:pt x="601" y="1018"/>
                    <a:pt x="601" y="1018"/>
                    <a:pt x="601" y="1051"/>
                  </a:cubicBezTo>
                  <a:cubicBezTo>
                    <a:pt x="567" y="1085"/>
                    <a:pt x="567" y="1118"/>
                    <a:pt x="534" y="1151"/>
                  </a:cubicBezTo>
                  <a:cubicBezTo>
                    <a:pt x="534" y="1151"/>
                    <a:pt x="501" y="1185"/>
                    <a:pt x="467" y="1218"/>
                  </a:cubicBezTo>
                  <a:cubicBezTo>
                    <a:pt x="434" y="1251"/>
                    <a:pt x="400" y="1285"/>
                    <a:pt x="367" y="1318"/>
                  </a:cubicBezTo>
                  <a:lnTo>
                    <a:pt x="267" y="1318"/>
                  </a:lnTo>
                  <a:cubicBezTo>
                    <a:pt x="234" y="1318"/>
                    <a:pt x="200" y="1285"/>
                    <a:pt x="200" y="1285"/>
                  </a:cubicBezTo>
                  <a:cubicBezTo>
                    <a:pt x="167" y="1251"/>
                    <a:pt x="134" y="1185"/>
                    <a:pt x="134" y="1151"/>
                  </a:cubicBezTo>
                  <a:cubicBezTo>
                    <a:pt x="134" y="1085"/>
                    <a:pt x="100" y="1051"/>
                    <a:pt x="100" y="985"/>
                  </a:cubicBezTo>
                  <a:lnTo>
                    <a:pt x="734" y="618"/>
                  </a:lnTo>
                  <a:cubicBezTo>
                    <a:pt x="734" y="618"/>
                    <a:pt x="734" y="584"/>
                    <a:pt x="734" y="584"/>
                  </a:cubicBezTo>
                  <a:cubicBezTo>
                    <a:pt x="767" y="584"/>
                    <a:pt x="767" y="551"/>
                    <a:pt x="734" y="551"/>
                  </a:cubicBezTo>
                  <a:lnTo>
                    <a:pt x="734" y="484"/>
                  </a:lnTo>
                  <a:cubicBezTo>
                    <a:pt x="767" y="351"/>
                    <a:pt x="734" y="184"/>
                    <a:pt x="667" y="51"/>
                  </a:cubicBezTo>
                  <a:cubicBezTo>
                    <a:pt x="617" y="17"/>
                    <a:pt x="576" y="1"/>
                    <a:pt x="5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4"/>
            <p:cNvSpPr/>
            <p:nvPr/>
          </p:nvSpPr>
          <p:spPr>
            <a:xfrm>
              <a:off x="3951325" y="2022725"/>
              <a:ext cx="4200" cy="7525"/>
            </a:xfrm>
            <a:custGeom>
              <a:rect b="b" l="l" r="r" t="t"/>
              <a:pathLst>
                <a:path extrusionOk="0" h="301" w="168">
                  <a:moveTo>
                    <a:pt x="101" y="0"/>
                  </a:moveTo>
                  <a:lnTo>
                    <a:pt x="34" y="67"/>
                  </a:lnTo>
                  <a:cubicBezTo>
                    <a:pt x="1" y="67"/>
                    <a:pt x="1" y="67"/>
                    <a:pt x="1" y="101"/>
                  </a:cubicBezTo>
                  <a:cubicBezTo>
                    <a:pt x="1" y="101"/>
                    <a:pt x="1" y="134"/>
                    <a:pt x="1" y="134"/>
                  </a:cubicBezTo>
                  <a:lnTo>
                    <a:pt x="1" y="267"/>
                  </a:lnTo>
                  <a:cubicBezTo>
                    <a:pt x="1" y="301"/>
                    <a:pt x="34" y="301"/>
                    <a:pt x="34" y="301"/>
                  </a:cubicBezTo>
                  <a:lnTo>
                    <a:pt x="134" y="267"/>
                  </a:lnTo>
                  <a:cubicBezTo>
                    <a:pt x="134" y="234"/>
                    <a:pt x="134" y="234"/>
                    <a:pt x="167" y="234"/>
                  </a:cubicBezTo>
                  <a:cubicBezTo>
                    <a:pt x="167" y="201"/>
                    <a:pt x="167" y="201"/>
                    <a:pt x="167" y="167"/>
                  </a:cubicBezTo>
                  <a:lnTo>
                    <a:pt x="134" y="34"/>
                  </a:lnTo>
                  <a:cubicBezTo>
                    <a:pt x="134" y="34"/>
                    <a:pt x="134" y="34"/>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4"/>
            <p:cNvSpPr/>
            <p:nvPr/>
          </p:nvSpPr>
          <p:spPr>
            <a:xfrm>
              <a:off x="3959675" y="1985200"/>
              <a:ext cx="18350" cy="37975"/>
            </a:xfrm>
            <a:custGeom>
              <a:rect b="b" l="l" r="r" t="t"/>
              <a:pathLst>
                <a:path extrusionOk="0" h="1519" w="734">
                  <a:moveTo>
                    <a:pt x="567" y="0"/>
                  </a:moveTo>
                  <a:cubicBezTo>
                    <a:pt x="500" y="0"/>
                    <a:pt x="434" y="0"/>
                    <a:pt x="400" y="34"/>
                  </a:cubicBezTo>
                  <a:cubicBezTo>
                    <a:pt x="267" y="100"/>
                    <a:pt x="167" y="234"/>
                    <a:pt x="134" y="367"/>
                  </a:cubicBezTo>
                  <a:cubicBezTo>
                    <a:pt x="67" y="534"/>
                    <a:pt x="33" y="701"/>
                    <a:pt x="33" y="868"/>
                  </a:cubicBezTo>
                  <a:lnTo>
                    <a:pt x="33" y="968"/>
                  </a:lnTo>
                  <a:lnTo>
                    <a:pt x="33" y="1068"/>
                  </a:lnTo>
                  <a:cubicBezTo>
                    <a:pt x="0" y="1201"/>
                    <a:pt x="33" y="1335"/>
                    <a:pt x="134" y="1468"/>
                  </a:cubicBezTo>
                  <a:cubicBezTo>
                    <a:pt x="167" y="1501"/>
                    <a:pt x="200" y="1518"/>
                    <a:pt x="242" y="1518"/>
                  </a:cubicBezTo>
                  <a:cubicBezTo>
                    <a:pt x="284" y="1518"/>
                    <a:pt x="334" y="1501"/>
                    <a:pt x="400" y="1468"/>
                  </a:cubicBezTo>
                  <a:cubicBezTo>
                    <a:pt x="467" y="1401"/>
                    <a:pt x="500" y="1368"/>
                    <a:pt x="567" y="1335"/>
                  </a:cubicBezTo>
                  <a:cubicBezTo>
                    <a:pt x="601" y="1268"/>
                    <a:pt x="634" y="1235"/>
                    <a:pt x="667" y="1168"/>
                  </a:cubicBezTo>
                  <a:cubicBezTo>
                    <a:pt x="701" y="1101"/>
                    <a:pt x="701" y="1034"/>
                    <a:pt x="734" y="1001"/>
                  </a:cubicBezTo>
                  <a:cubicBezTo>
                    <a:pt x="734" y="934"/>
                    <a:pt x="734" y="868"/>
                    <a:pt x="734" y="834"/>
                  </a:cubicBezTo>
                  <a:cubicBezTo>
                    <a:pt x="734" y="834"/>
                    <a:pt x="734" y="801"/>
                    <a:pt x="734" y="801"/>
                  </a:cubicBezTo>
                  <a:lnTo>
                    <a:pt x="667" y="801"/>
                  </a:lnTo>
                  <a:cubicBezTo>
                    <a:pt x="667" y="801"/>
                    <a:pt x="667" y="801"/>
                    <a:pt x="667" y="834"/>
                  </a:cubicBezTo>
                  <a:cubicBezTo>
                    <a:pt x="667" y="834"/>
                    <a:pt x="667" y="868"/>
                    <a:pt x="667" y="868"/>
                  </a:cubicBezTo>
                  <a:cubicBezTo>
                    <a:pt x="634" y="968"/>
                    <a:pt x="601" y="1068"/>
                    <a:pt x="567" y="1135"/>
                  </a:cubicBezTo>
                  <a:cubicBezTo>
                    <a:pt x="534" y="1201"/>
                    <a:pt x="467" y="1235"/>
                    <a:pt x="400" y="1268"/>
                  </a:cubicBezTo>
                  <a:cubicBezTo>
                    <a:pt x="367" y="1301"/>
                    <a:pt x="334" y="1318"/>
                    <a:pt x="300" y="1318"/>
                  </a:cubicBezTo>
                  <a:cubicBezTo>
                    <a:pt x="267" y="1318"/>
                    <a:pt x="234" y="1301"/>
                    <a:pt x="200" y="1268"/>
                  </a:cubicBezTo>
                  <a:cubicBezTo>
                    <a:pt x="134" y="1201"/>
                    <a:pt x="134" y="1068"/>
                    <a:pt x="134" y="968"/>
                  </a:cubicBezTo>
                  <a:cubicBezTo>
                    <a:pt x="134" y="901"/>
                    <a:pt x="134" y="834"/>
                    <a:pt x="134" y="801"/>
                  </a:cubicBezTo>
                  <a:cubicBezTo>
                    <a:pt x="134" y="668"/>
                    <a:pt x="167" y="534"/>
                    <a:pt x="200" y="401"/>
                  </a:cubicBezTo>
                  <a:cubicBezTo>
                    <a:pt x="267" y="301"/>
                    <a:pt x="334" y="234"/>
                    <a:pt x="400" y="167"/>
                  </a:cubicBezTo>
                  <a:cubicBezTo>
                    <a:pt x="434" y="134"/>
                    <a:pt x="500" y="134"/>
                    <a:pt x="567" y="134"/>
                  </a:cubicBezTo>
                  <a:cubicBezTo>
                    <a:pt x="601" y="167"/>
                    <a:pt x="634" y="234"/>
                    <a:pt x="667" y="301"/>
                  </a:cubicBezTo>
                  <a:cubicBezTo>
                    <a:pt x="667" y="301"/>
                    <a:pt x="667" y="334"/>
                    <a:pt x="667" y="334"/>
                  </a:cubicBezTo>
                  <a:lnTo>
                    <a:pt x="701" y="334"/>
                  </a:lnTo>
                  <a:cubicBezTo>
                    <a:pt x="701" y="334"/>
                    <a:pt x="734" y="301"/>
                    <a:pt x="734" y="301"/>
                  </a:cubicBezTo>
                  <a:cubicBezTo>
                    <a:pt x="734" y="301"/>
                    <a:pt x="734" y="267"/>
                    <a:pt x="734" y="267"/>
                  </a:cubicBezTo>
                  <a:cubicBezTo>
                    <a:pt x="734" y="201"/>
                    <a:pt x="734" y="167"/>
                    <a:pt x="734" y="134"/>
                  </a:cubicBezTo>
                  <a:cubicBezTo>
                    <a:pt x="734" y="67"/>
                    <a:pt x="701" y="34"/>
                    <a:pt x="667" y="34"/>
                  </a:cubicBezTo>
                  <a:cubicBezTo>
                    <a:pt x="634"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4"/>
            <p:cNvSpPr/>
            <p:nvPr/>
          </p:nvSpPr>
          <p:spPr>
            <a:xfrm>
              <a:off x="3983025" y="1971025"/>
              <a:ext cx="18350" cy="38375"/>
            </a:xfrm>
            <a:custGeom>
              <a:rect b="b" l="l" r="r" t="t"/>
              <a:pathLst>
                <a:path extrusionOk="0" h="1535" w="734">
                  <a:moveTo>
                    <a:pt x="467" y="175"/>
                  </a:moveTo>
                  <a:cubicBezTo>
                    <a:pt x="500" y="175"/>
                    <a:pt x="534" y="184"/>
                    <a:pt x="567" y="200"/>
                  </a:cubicBezTo>
                  <a:cubicBezTo>
                    <a:pt x="634" y="301"/>
                    <a:pt x="667" y="401"/>
                    <a:pt x="634" y="501"/>
                  </a:cubicBezTo>
                  <a:lnTo>
                    <a:pt x="634" y="701"/>
                  </a:lnTo>
                  <a:cubicBezTo>
                    <a:pt x="634" y="834"/>
                    <a:pt x="634" y="968"/>
                    <a:pt x="567" y="1101"/>
                  </a:cubicBezTo>
                  <a:cubicBezTo>
                    <a:pt x="534" y="1201"/>
                    <a:pt x="467" y="1268"/>
                    <a:pt x="367" y="1335"/>
                  </a:cubicBezTo>
                  <a:cubicBezTo>
                    <a:pt x="334" y="1351"/>
                    <a:pt x="300" y="1360"/>
                    <a:pt x="267" y="1360"/>
                  </a:cubicBezTo>
                  <a:cubicBezTo>
                    <a:pt x="234" y="1360"/>
                    <a:pt x="200" y="1351"/>
                    <a:pt x="167" y="1335"/>
                  </a:cubicBezTo>
                  <a:cubicBezTo>
                    <a:pt x="100" y="1235"/>
                    <a:pt x="100" y="1134"/>
                    <a:pt x="100" y="1034"/>
                  </a:cubicBezTo>
                  <a:lnTo>
                    <a:pt x="100" y="834"/>
                  </a:lnTo>
                  <a:cubicBezTo>
                    <a:pt x="100" y="701"/>
                    <a:pt x="134" y="567"/>
                    <a:pt x="167" y="434"/>
                  </a:cubicBezTo>
                  <a:cubicBezTo>
                    <a:pt x="200" y="334"/>
                    <a:pt x="300" y="267"/>
                    <a:pt x="367" y="200"/>
                  </a:cubicBezTo>
                  <a:cubicBezTo>
                    <a:pt x="400" y="184"/>
                    <a:pt x="434" y="175"/>
                    <a:pt x="467" y="175"/>
                  </a:cubicBezTo>
                  <a:close/>
                  <a:moveTo>
                    <a:pt x="534" y="0"/>
                  </a:moveTo>
                  <a:cubicBezTo>
                    <a:pt x="467" y="0"/>
                    <a:pt x="434" y="34"/>
                    <a:pt x="367" y="67"/>
                  </a:cubicBezTo>
                  <a:cubicBezTo>
                    <a:pt x="300" y="100"/>
                    <a:pt x="267" y="134"/>
                    <a:pt x="200" y="200"/>
                  </a:cubicBezTo>
                  <a:cubicBezTo>
                    <a:pt x="167" y="267"/>
                    <a:pt x="134" y="334"/>
                    <a:pt x="100" y="401"/>
                  </a:cubicBezTo>
                  <a:cubicBezTo>
                    <a:pt x="67" y="467"/>
                    <a:pt x="33" y="534"/>
                    <a:pt x="33" y="634"/>
                  </a:cubicBezTo>
                  <a:cubicBezTo>
                    <a:pt x="0" y="701"/>
                    <a:pt x="0" y="768"/>
                    <a:pt x="0" y="868"/>
                  </a:cubicBezTo>
                  <a:lnTo>
                    <a:pt x="0" y="1101"/>
                  </a:lnTo>
                  <a:cubicBezTo>
                    <a:pt x="0" y="1168"/>
                    <a:pt x="0" y="1235"/>
                    <a:pt x="33" y="1301"/>
                  </a:cubicBezTo>
                  <a:cubicBezTo>
                    <a:pt x="33" y="1368"/>
                    <a:pt x="67" y="1401"/>
                    <a:pt x="100" y="1468"/>
                  </a:cubicBezTo>
                  <a:cubicBezTo>
                    <a:pt x="134" y="1501"/>
                    <a:pt x="167" y="1501"/>
                    <a:pt x="200" y="1535"/>
                  </a:cubicBezTo>
                  <a:cubicBezTo>
                    <a:pt x="267" y="1501"/>
                    <a:pt x="334" y="1501"/>
                    <a:pt x="367" y="1468"/>
                  </a:cubicBezTo>
                  <a:cubicBezTo>
                    <a:pt x="434" y="1435"/>
                    <a:pt x="500" y="1401"/>
                    <a:pt x="534" y="1335"/>
                  </a:cubicBezTo>
                  <a:cubicBezTo>
                    <a:pt x="567" y="1268"/>
                    <a:pt x="634" y="1201"/>
                    <a:pt x="634" y="1134"/>
                  </a:cubicBezTo>
                  <a:cubicBezTo>
                    <a:pt x="667" y="1068"/>
                    <a:pt x="701" y="968"/>
                    <a:pt x="734" y="901"/>
                  </a:cubicBezTo>
                  <a:cubicBezTo>
                    <a:pt x="734" y="834"/>
                    <a:pt x="734" y="734"/>
                    <a:pt x="734" y="667"/>
                  </a:cubicBezTo>
                  <a:lnTo>
                    <a:pt x="734" y="601"/>
                  </a:lnTo>
                  <a:lnTo>
                    <a:pt x="734" y="467"/>
                  </a:lnTo>
                  <a:lnTo>
                    <a:pt x="734" y="434"/>
                  </a:lnTo>
                  <a:cubicBezTo>
                    <a:pt x="734" y="367"/>
                    <a:pt x="734" y="301"/>
                    <a:pt x="734" y="200"/>
                  </a:cubicBezTo>
                  <a:cubicBezTo>
                    <a:pt x="701" y="167"/>
                    <a:pt x="701" y="100"/>
                    <a:pt x="634" y="67"/>
                  </a:cubicBezTo>
                  <a:cubicBezTo>
                    <a:pt x="634" y="34"/>
                    <a:pt x="567" y="0"/>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4"/>
            <p:cNvSpPr/>
            <p:nvPr/>
          </p:nvSpPr>
          <p:spPr>
            <a:xfrm>
              <a:off x="4008025" y="1949350"/>
              <a:ext cx="30050" cy="46700"/>
            </a:xfrm>
            <a:custGeom>
              <a:rect b="b" l="l" r="r" t="t"/>
              <a:pathLst>
                <a:path extrusionOk="0" h="1868" w="1202">
                  <a:moveTo>
                    <a:pt x="1002" y="0"/>
                  </a:moveTo>
                  <a:cubicBezTo>
                    <a:pt x="968" y="0"/>
                    <a:pt x="935" y="33"/>
                    <a:pt x="901" y="33"/>
                  </a:cubicBezTo>
                  <a:cubicBezTo>
                    <a:pt x="835" y="100"/>
                    <a:pt x="768" y="133"/>
                    <a:pt x="701" y="200"/>
                  </a:cubicBezTo>
                  <a:cubicBezTo>
                    <a:pt x="668" y="300"/>
                    <a:pt x="635" y="367"/>
                    <a:pt x="601" y="467"/>
                  </a:cubicBezTo>
                  <a:cubicBezTo>
                    <a:pt x="601" y="400"/>
                    <a:pt x="535" y="367"/>
                    <a:pt x="501" y="334"/>
                  </a:cubicBezTo>
                  <a:cubicBezTo>
                    <a:pt x="434" y="334"/>
                    <a:pt x="368" y="334"/>
                    <a:pt x="334" y="367"/>
                  </a:cubicBezTo>
                  <a:cubicBezTo>
                    <a:pt x="268" y="400"/>
                    <a:pt x="234" y="434"/>
                    <a:pt x="201" y="500"/>
                  </a:cubicBezTo>
                  <a:cubicBezTo>
                    <a:pt x="171" y="530"/>
                    <a:pt x="148" y="554"/>
                    <a:pt x="131" y="579"/>
                  </a:cubicBezTo>
                  <a:lnTo>
                    <a:pt x="131" y="579"/>
                  </a:lnTo>
                  <a:lnTo>
                    <a:pt x="134" y="567"/>
                  </a:lnTo>
                  <a:cubicBezTo>
                    <a:pt x="134" y="534"/>
                    <a:pt x="101" y="500"/>
                    <a:pt x="101" y="500"/>
                  </a:cubicBezTo>
                  <a:lnTo>
                    <a:pt x="68" y="500"/>
                  </a:lnTo>
                  <a:cubicBezTo>
                    <a:pt x="34" y="534"/>
                    <a:pt x="1" y="567"/>
                    <a:pt x="34" y="600"/>
                  </a:cubicBezTo>
                  <a:lnTo>
                    <a:pt x="34" y="1835"/>
                  </a:lnTo>
                  <a:cubicBezTo>
                    <a:pt x="34" y="1868"/>
                    <a:pt x="34" y="1868"/>
                    <a:pt x="68" y="1868"/>
                  </a:cubicBezTo>
                  <a:lnTo>
                    <a:pt x="101" y="1868"/>
                  </a:lnTo>
                  <a:cubicBezTo>
                    <a:pt x="101" y="1868"/>
                    <a:pt x="134" y="1835"/>
                    <a:pt x="134" y="1801"/>
                  </a:cubicBezTo>
                  <a:lnTo>
                    <a:pt x="134" y="1067"/>
                  </a:lnTo>
                  <a:cubicBezTo>
                    <a:pt x="134" y="1001"/>
                    <a:pt x="134" y="901"/>
                    <a:pt x="134" y="834"/>
                  </a:cubicBezTo>
                  <a:cubicBezTo>
                    <a:pt x="168" y="767"/>
                    <a:pt x="168" y="734"/>
                    <a:pt x="201" y="667"/>
                  </a:cubicBezTo>
                  <a:cubicBezTo>
                    <a:pt x="201" y="634"/>
                    <a:pt x="234" y="600"/>
                    <a:pt x="268" y="567"/>
                  </a:cubicBezTo>
                  <a:cubicBezTo>
                    <a:pt x="301" y="534"/>
                    <a:pt x="301" y="500"/>
                    <a:pt x="334" y="500"/>
                  </a:cubicBezTo>
                  <a:cubicBezTo>
                    <a:pt x="368" y="467"/>
                    <a:pt x="401" y="467"/>
                    <a:pt x="434" y="467"/>
                  </a:cubicBezTo>
                  <a:cubicBezTo>
                    <a:pt x="468" y="467"/>
                    <a:pt x="501" y="467"/>
                    <a:pt x="501" y="500"/>
                  </a:cubicBezTo>
                  <a:cubicBezTo>
                    <a:pt x="535" y="534"/>
                    <a:pt x="535" y="567"/>
                    <a:pt x="568" y="600"/>
                  </a:cubicBezTo>
                  <a:cubicBezTo>
                    <a:pt x="568" y="667"/>
                    <a:pt x="568" y="734"/>
                    <a:pt x="568" y="801"/>
                  </a:cubicBezTo>
                  <a:lnTo>
                    <a:pt x="568" y="1534"/>
                  </a:lnTo>
                  <a:cubicBezTo>
                    <a:pt x="568" y="1568"/>
                    <a:pt x="568" y="1568"/>
                    <a:pt x="601" y="1568"/>
                  </a:cubicBezTo>
                  <a:lnTo>
                    <a:pt x="635" y="1568"/>
                  </a:lnTo>
                  <a:cubicBezTo>
                    <a:pt x="668" y="1568"/>
                    <a:pt x="668" y="1534"/>
                    <a:pt x="668" y="1501"/>
                  </a:cubicBezTo>
                  <a:lnTo>
                    <a:pt x="668" y="767"/>
                  </a:lnTo>
                  <a:cubicBezTo>
                    <a:pt x="668" y="667"/>
                    <a:pt x="668" y="600"/>
                    <a:pt x="701" y="534"/>
                  </a:cubicBezTo>
                  <a:cubicBezTo>
                    <a:pt x="701" y="467"/>
                    <a:pt x="701" y="434"/>
                    <a:pt x="735" y="367"/>
                  </a:cubicBezTo>
                  <a:cubicBezTo>
                    <a:pt x="768" y="334"/>
                    <a:pt x="768" y="300"/>
                    <a:pt x="801" y="267"/>
                  </a:cubicBezTo>
                  <a:cubicBezTo>
                    <a:pt x="835" y="234"/>
                    <a:pt x="868" y="200"/>
                    <a:pt x="901" y="200"/>
                  </a:cubicBezTo>
                  <a:cubicBezTo>
                    <a:pt x="935" y="167"/>
                    <a:pt x="935" y="167"/>
                    <a:pt x="968" y="167"/>
                  </a:cubicBezTo>
                  <a:cubicBezTo>
                    <a:pt x="1002" y="167"/>
                    <a:pt x="1035" y="167"/>
                    <a:pt x="1068" y="200"/>
                  </a:cubicBezTo>
                  <a:cubicBezTo>
                    <a:pt x="1068" y="200"/>
                    <a:pt x="1102" y="267"/>
                    <a:pt x="1102" y="300"/>
                  </a:cubicBezTo>
                  <a:cubicBezTo>
                    <a:pt x="1102" y="367"/>
                    <a:pt x="1102" y="434"/>
                    <a:pt x="1102" y="500"/>
                  </a:cubicBezTo>
                  <a:lnTo>
                    <a:pt x="1102" y="1234"/>
                  </a:lnTo>
                  <a:cubicBezTo>
                    <a:pt x="1102" y="1268"/>
                    <a:pt x="1135" y="1268"/>
                    <a:pt x="1135" y="1268"/>
                  </a:cubicBezTo>
                  <a:lnTo>
                    <a:pt x="1168" y="1268"/>
                  </a:lnTo>
                  <a:cubicBezTo>
                    <a:pt x="1202" y="1234"/>
                    <a:pt x="1202" y="1201"/>
                    <a:pt x="1202" y="1201"/>
                  </a:cubicBezTo>
                  <a:lnTo>
                    <a:pt x="1202" y="434"/>
                  </a:lnTo>
                  <a:cubicBezTo>
                    <a:pt x="1202" y="367"/>
                    <a:pt x="1202" y="267"/>
                    <a:pt x="1168" y="200"/>
                  </a:cubicBezTo>
                  <a:cubicBezTo>
                    <a:pt x="1168" y="133"/>
                    <a:pt x="1168" y="100"/>
                    <a:pt x="1102" y="67"/>
                  </a:cubicBezTo>
                  <a:cubicBezTo>
                    <a:pt x="1102" y="33"/>
                    <a:pt x="1068" y="0"/>
                    <a:pt x="10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4"/>
            <p:cNvSpPr/>
            <p:nvPr/>
          </p:nvSpPr>
          <p:spPr>
            <a:xfrm>
              <a:off x="4043050" y="1916825"/>
              <a:ext cx="16700" cy="65900"/>
            </a:xfrm>
            <a:custGeom>
              <a:rect b="b" l="l" r="r" t="t"/>
              <a:pathLst>
                <a:path extrusionOk="0" h="2636" w="668">
                  <a:moveTo>
                    <a:pt x="601" y="0"/>
                  </a:moveTo>
                  <a:lnTo>
                    <a:pt x="601" y="33"/>
                  </a:lnTo>
                  <a:cubicBezTo>
                    <a:pt x="601" y="33"/>
                    <a:pt x="601" y="67"/>
                    <a:pt x="601" y="67"/>
                  </a:cubicBezTo>
                  <a:lnTo>
                    <a:pt x="1" y="2569"/>
                  </a:lnTo>
                  <a:cubicBezTo>
                    <a:pt x="1" y="2569"/>
                    <a:pt x="1" y="2602"/>
                    <a:pt x="1" y="2602"/>
                  </a:cubicBezTo>
                  <a:cubicBezTo>
                    <a:pt x="1" y="2602"/>
                    <a:pt x="1" y="2635"/>
                    <a:pt x="1" y="2635"/>
                  </a:cubicBezTo>
                  <a:lnTo>
                    <a:pt x="68" y="2635"/>
                  </a:lnTo>
                  <a:cubicBezTo>
                    <a:pt x="68" y="2635"/>
                    <a:pt x="68" y="2602"/>
                    <a:pt x="101" y="2602"/>
                  </a:cubicBezTo>
                  <a:lnTo>
                    <a:pt x="101" y="2569"/>
                  </a:lnTo>
                  <a:lnTo>
                    <a:pt x="668" y="67"/>
                  </a:lnTo>
                  <a:cubicBezTo>
                    <a:pt x="668" y="67"/>
                    <a:pt x="668" y="33"/>
                    <a:pt x="668" y="33"/>
                  </a:cubicBezTo>
                  <a:cubicBezTo>
                    <a:pt x="668" y="33"/>
                    <a:pt x="668" y="0"/>
                    <a:pt x="6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4"/>
            <p:cNvSpPr/>
            <p:nvPr/>
          </p:nvSpPr>
          <p:spPr>
            <a:xfrm>
              <a:off x="4074750" y="1910150"/>
              <a:ext cx="20875" cy="45050"/>
            </a:xfrm>
            <a:custGeom>
              <a:rect b="b" l="l" r="r" t="t"/>
              <a:pathLst>
                <a:path extrusionOk="0" h="1802" w="835">
                  <a:moveTo>
                    <a:pt x="601" y="0"/>
                  </a:moveTo>
                  <a:cubicBezTo>
                    <a:pt x="534" y="34"/>
                    <a:pt x="467" y="34"/>
                    <a:pt x="434" y="67"/>
                  </a:cubicBezTo>
                  <a:cubicBezTo>
                    <a:pt x="367" y="100"/>
                    <a:pt x="301" y="167"/>
                    <a:pt x="267" y="200"/>
                  </a:cubicBezTo>
                  <a:cubicBezTo>
                    <a:pt x="201" y="267"/>
                    <a:pt x="167" y="300"/>
                    <a:pt x="134" y="367"/>
                  </a:cubicBezTo>
                  <a:cubicBezTo>
                    <a:pt x="100" y="434"/>
                    <a:pt x="67" y="501"/>
                    <a:pt x="67" y="567"/>
                  </a:cubicBezTo>
                  <a:cubicBezTo>
                    <a:pt x="34" y="634"/>
                    <a:pt x="34" y="701"/>
                    <a:pt x="34" y="767"/>
                  </a:cubicBezTo>
                  <a:cubicBezTo>
                    <a:pt x="34" y="834"/>
                    <a:pt x="67" y="934"/>
                    <a:pt x="100" y="1001"/>
                  </a:cubicBezTo>
                  <a:cubicBezTo>
                    <a:pt x="140" y="1040"/>
                    <a:pt x="179" y="1056"/>
                    <a:pt x="224" y="1056"/>
                  </a:cubicBezTo>
                  <a:cubicBezTo>
                    <a:pt x="257" y="1056"/>
                    <a:pt x="293" y="1048"/>
                    <a:pt x="334" y="1034"/>
                  </a:cubicBezTo>
                  <a:lnTo>
                    <a:pt x="467" y="1001"/>
                  </a:lnTo>
                  <a:lnTo>
                    <a:pt x="601" y="1001"/>
                  </a:lnTo>
                  <a:cubicBezTo>
                    <a:pt x="601" y="1001"/>
                    <a:pt x="634" y="1034"/>
                    <a:pt x="634" y="1034"/>
                  </a:cubicBezTo>
                  <a:cubicBezTo>
                    <a:pt x="668" y="1068"/>
                    <a:pt x="668" y="1101"/>
                    <a:pt x="634" y="1134"/>
                  </a:cubicBezTo>
                  <a:cubicBezTo>
                    <a:pt x="634" y="1168"/>
                    <a:pt x="634" y="1201"/>
                    <a:pt x="601" y="1234"/>
                  </a:cubicBezTo>
                  <a:cubicBezTo>
                    <a:pt x="601" y="1268"/>
                    <a:pt x="567" y="1301"/>
                    <a:pt x="567" y="1335"/>
                  </a:cubicBezTo>
                  <a:cubicBezTo>
                    <a:pt x="534" y="1368"/>
                    <a:pt x="501" y="1401"/>
                    <a:pt x="501" y="1401"/>
                  </a:cubicBezTo>
                  <a:cubicBezTo>
                    <a:pt x="467" y="1435"/>
                    <a:pt x="434" y="1468"/>
                    <a:pt x="401" y="1468"/>
                  </a:cubicBezTo>
                  <a:cubicBezTo>
                    <a:pt x="367" y="1501"/>
                    <a:pt x="301" y="1535"/>
                    <a:pt x="267" y="1535"/>
                  </a:cubicBezTo>
                  <a:cubicBezTo>
                    <a:pt x="234" y="1535"/>
                    <a:pt x="201" y="1501"/>
                    <a:pt x="167" y="1468"/>
                  </a:cubicBezTo>
                  <a:lnTo>
                    <a:pt x="100" y="1468"/>
                  </a:lnTo>
                  <a:lnTo>
                    <a:pt x="34" y="1501"/>
                  </a:lnTo>
                  <a:cubicBezTo>
                    <a:pt x="34" y="1535"/>
                    <a:pt x="0" y="1535"/>
                    <a:pt x="0" y="1568"/>
                  </a:cubicBezTo>
                  <a:cubicBezTo>
                    <a:pt x="0" y="1568"/>
                    <a:pt x="0" y="1601"/>
                    <a:pt x="0" y="1635"/>
                  </a:cubicBezTo>
                  <a:cubicBezTo>
                    <a:pt x="0" y="1668"/>
                    <a:pt x="0" y="1701"/>
                    <a:pt x="34" y="1735"/>
                  </a:cubicBezTo>
                  <a:cubicBezTo>
                    <a:pt x="67" y="1768"/>
                    <a:pt x="67" y="1768"/>
                    <a:pt x="100" y="1802"/>
                  </a:cubicBezTo>
                  <a:lnTo>
                    <a:pt x="234" y="1802"/>
                  </a:lnTo>
                  <a:cubicBezTo>
                    <a:pt x="301" y="1768"/>
                    <a:pt x="367" y="1768"/>
                    <a:pt x="434" y="1735"/>
                  </a:cubicBezTo>
                  <a:cubicBezTo>
                    <a:pt x="467" y="1701"/>
                    <a:pt x="534" y="1635"/>
                    <a:pt x="601" y="1601"/>
                  </a:cubicBezTo>
                  <a:cubicBezTo>
                    <a:pt x="634" y="1535"/>
                    <a:pt x="668" y="1468"/>
                    <a:pt x="734" y="1401"/>
                  </a:cubicBezTo>
                  <a:cubicBezTo>
                    <a:pt x="768" y="1335"/>
                    <a:pt x="768" y="1268"/>
                    <a:pt x="801" y="1201"/>
                  </a:cubicBezTo>
                  <a:cubicBezTo>
                    <a:pt x="834" y="1134"/>
                    <a:pt x="834" y="1068"/>
                    <a:pt x="834" y="1034"/>
                  </a:cubicBezTo>
                  <a:cubicBezTo>
                    <a:pt x="834" y="968"/>
                    <a:pt x="834" y="934"/>
                    <a:pt x="834" y="867"/>
                  </a:cubicBezTo>
                  <a:cubicBezTo>
                    <a:pt x="834" y="834"/>
                    <a:pt x="801" y="801"/>
                    <a:pt x="768" y="767"/>
                  </a:cubicBezTo>
                  <a:cubicBezTo>
                    <a:pt x="734" y="734"/>
                    <a:pt x="701" y="734"/>
                    <a:pt x="668" y="734"/>
                  </a:cubicBezTo>
                  <a:cubicBezTo>
                    <a:pt x="651" y="717"/>
                    <a:pt x="626" y="709"/>
                    <a:pt x="601" y="709"/>
                  </a:cubicBezTo>
                  <a:cubicBezTo>
                    <a:pt x="576" y="709"/>
                    <a:pt x="551" y="717"/>
                    <a:pt x="534" y="734"/>
                  </a:cubicBezTo>
                  <a:lnTo>
                    <a:pt x="367" y="767"/>
                  </a:lnTo>
                  <a:lnTo>
                    <a:pt x="301" y="767"/>
                  </a:lnTo>
                  <a:cubicBezTo>
                    <a:pt x="267" y="767"/>
                    <a:pt x="234" y="734"/>
                    <a:pt x="234" y="734"/>
                  </a:cubicBezTo>
                  <a:cubicBezTo>
                    <a:pt x="234" y="701"/>
                    <a:pt x="234" y="667"/>
                    <a:pt x="234" y="634"/>
                  </a:cubicBezTo>
                  <a:cubicBezTo>
                    <a:pt x="234" y="567"/>
                    <a:pt x="267" y="534"/>
                    <a:pt x="301" y="467"/>
                  </a:cubicBezTo>
                  <a:cubicBezTo>
                    <a:pt x="334" y="400"/>
                    <a:pt x="367" y="367"/>
                    <a:pt x="434" y="334"/>
                  </a:cubicBezTo>
                  <a:cubicBezTo>
                    <a:pt x="467" y="300"/>
                    <a:pt x="534" y="300"/>
                    <a:pt x="567" y="300"/>
                  </a:cubicBezTo>
                  <a:cubicBezTo>
                    <a:pt x="601" y="300"/>
                    <a:pt x="634" y="300"/>
                    <a:pt x="668" y="334"/>
                  </a:cubicBezTo>
                  <a:lnTo>
                    <a:pt x="701" y="334"/>
                  </a:lnTo>
                  <a:lnTo>
                    <a:pt x="768" y="300"/>
                  </a:lnTo>
                  <a:cubicBezTo>
                    <a:pt x="801" y="267"/>
                    <a:pt x="801" y="267"/>
                    <a:pt x="834" y="234"/>
                  </a:cubicBezTo>
                  <a:cubicBezTo>
                    <a:pt x="834" y="234"/>
                    <a:pt x="834" y="200"/>
                    <a:pt x="834" y="167"/>
                  </a:cubicBezTo>
                  <a:cubicBezTo>
                    <a:pt x="801" y="134"/>
                    <a:pt x="801" y="100"/>
                    <a:pt x="801" y="67"/>
                  </a:cubicBezTo>
                  <a:cubicBezTo>
                    <a:pt x="768" y="34"/>
                    <a:pt x="734" y="34"/>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4"/>
            <p:cNvSpPr/>
            <p:nvPr/>
          </p:nvSpPr>
          <p:spPr>
            <a:xfrm>
              <a:off x="4101425" y="1886800"/>
              <a:ext cx="5025" cy="55900"/>
            </a:xfrm>
            <a:custGeom>
              <a:rect b="b" l="l" r="r" t="t"/>
              <a:pathLst>
                <a:path extrusionOk="0" h="2236" w="201">
                  <a:moveTo>
                    <a:pt x="168" y="0"/>
                  </a:moveTo>
                  <a:lnTo>
                    <a:pt x="34" y="67"/>
                  </a:lnTo>
                  <a:cubicBezTo>
                    <a:pt x="34" y="100"/>
                    <a:pt x="1" y="100"/>
                    <a:pt x="1" y="134"/>
                  </a:cubicBezTo>
                  <a:cubicBezTo>
                    <a:pt x="1" y="134"/>
                    <a:pt x="1" y="167"/>
                    <a:pt x="1" y="200"/>
                  </a:cubicBezTo>
                  <a:lnTo>
                    <a:pt x="1" y="367"/>
                  </a:lnTo>
                  <a:cubicBezTo>
                    <a:pt x="1" y="367"/>
                    <a:pt x="1" y="400"/>
                    <a:pt x="1" y="400"/>
                  </a:cubicBezTo>
                  <a:lnTo>
                    <a:pt x="34" y="400"/>
                  </a:lnTo>
                  <a:lnTo>
                    <a:pt x="168" y="334"/>
                  </a:lnTo>
                  <a:cubicBezTo>
                    <a:pt x="168" y="334"/>
                    <a:pt x="201" y="300"/>
                    <a:pt x="201" y="300"/>
                  </a:cubicBezTo>
                  <a:cubicBezTo>
                    <a:pt x="201" y="267"/>
                    <a:pt x="201" y="267"/>
                    <a:pt x="201" y="234"/>
                  </a:cubicBezTo>
                  <a:lnTo>
                    <a:pt x="201" y="67"/>
                  </a:lnTo>
                  <a:cubicBezTo>
                    <a:pt x="201" y="34"/>
                    <a:pt x="201" y="34"/>
                    <a:pt x="201" y="0"/>
                  </a:cubicBezTo>
                  <a:close/>
                  <a:moveTo>
                    <a:pt x="134" y="601"/>
                  </a:moveTo>
                  <a:lnTo>
                    <a:pt x="68" y="667"/>
                  </a:lnTo>
                  <a:cubicBezTo>
                    <a:pt x="34" y="667"/>
                    <a:pt x="34" y="667"/>
                    <a:pt x="34" y="701"/>
                  </a:cubicBezTo>
                  <a:cubicBezTo>
                    <a:pt x="34" y="734"/>
                    <a:pt x="34" y="734"/>
                    <a:pt x="34" y="767"/>
                  </a:cubicBezTo>
                  <a:lnTo>
                    <a:pt x="34" y="2168"/>
                  </a:lnTo>
                  <a:cubicBezTo>
                    <a:pt x="34" y="2202"/>
                    <a:pt x="34" y="2202"/>
                    <a:pt x="34" y="2235"/>
                  </a:cubicBezTo>
                  <a:lnTo>
                    <a:pt x="68" y="2235"/>
                  </a:lnTo>
                  <a:lnTo>
                    <a:pt x="134" y="2202"/>
                  </a:lnTo>
                  <a:cubicBezTo>
                    <a:pt x="168" y="2168"/>
                    <a:pt x="168" y="2168"/>
                    <a:pt x="168" y="2135"/>
                  </a:cubicBezTo>
                  <a:cubicBezTo>
                    <a:pt x="168" y="2102"/>
                    <a:pt x="168" y="2102"/>
                    <a:pt x="168" y="2068"/>
                  </a:cubicBezTo>
                  <a:lnTo>
                    <a:pt x="168" y="667"/>
                  </a:lnTo>
                  <a:cubicBezTo>
                    <a:pt x="168" y="634"/>
                    <a:pt x="168" y="634"/>
                    <a:pt x="168"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4"/>
            <p:cNvSpPr/>
            <p:nvPr/>
          </p:nvSpPr>
          <p:spPr>
            <a:xfrm>
              <a:off x="4110600" y="1878450"/>
              <a:ext cx="16700" cy="52975"/>
            </a:xfrm>
            <a:custGeom>
              <a:rect b="b" l="l" r="r" t="t"/>
              <a:pathLst>
                <a:path extrusionOk="0" h="2119" w="668">
                  <a:moveTo>
                    <a:pt x="301" y="1"/>
                  </a:moveTo>
                  <a:lnTo>
                    <a:pt x="234" y="67"/>
                  </a:lnTo>
                  <a:cubicBezTo>
                    <a:pt x="201" y="67"/>
                    <a:pt x="201" y="67"/>
                    <a:pt x="201" y="101"/>
                  </a:cubicBezTo>
                  <a:cubicBezTo>
                    <a:pt x="168" y="134"/>
                    <a:pt x="168" y="134"/>
                    <a:pt x="201" y="167"/>
                  </a:cubicBezTo>
                  <a:lnTo>
                    <a:pt x="201" y="668"/>
                  </a:lnTo>
                  <a:lnTo>
                    <a:pt x="34" y="734"/>
                  </a:lnTo>
                  <a:cubicBezTo>
                    <a:pt x="34" y="768"/>
                    <a:pt x="1" y="768"/>
                    <a:pt x="1" y="801"/>
                  </a:cubicBezTo>
                  <a:cubicBezTo>
                    <a:pt x="1" y="835"/>
                    <a:pt x="1" y="835"/>
                    <a:pt x="1" y="868"/>
                  </a:cubicBezTo>
                  <a:lnTo>
                    <a:pt x="1" y="968"/>
                  </a:lnTo>
                  <a:cubicBezTo>
                    <a:pt x="1" y="968"/>
                    <a:pt x="1" y="1001"/>
                    <a:pt x="1" y="1001"/>
                  </a:cubicBezTo>
                  <a:lnTo>
                    <a:pt x="34" y="1001"/>
                  </a:lnTo>
                  <a:lnTo>
                    <a:pt x="201" y="935"/>
                  </a:lnTo>
                  <a:lnTo>
                    <a:pt x="201" y="1735"/>
                  </a:lnTo>
                  <a:cubicBezTo>
                    <a:pt x="168" y="1835"/>
                    <a:pt x="201" y="1969"/>
                    <a:pt x="268" y="2069"/>
                  </a:cubicBezTo>
                  <a:cubicBezTo>
                    <a:pt x="284" y="2102"/>
                    <a:pt x="318" y="2119"/>
                    <a:pt x="359" y="2119"/>
                  </a:cubicBezTo>
                  <a:cubicBezTo>
                    <a:pt x="401" y="2119"/>
                    <a:pt x="451" y="2102"/>
                    <a:pt x="501" y="2069"/>
                  </a:cubicBezTo>
                  <a:lnTo>
                    <a:pt x="635" y="2002"/>
                  </a:lnTo>
                  <a:cubicBezTo>
                    <a:pt x="668" y="2002"/>
                    <a:pt x="668" y="1969"/>
                    <a:pt x="668" y="1935"/>
                  </a:cubicBezTo>
                  <a:cubicBezTo>
                    <a:pt x="668" y="1935"/>
                    <a:pt x="668" y="1902"/>
                    <a:pt x="668" y="1869"/>
                  </a:cubicBezTo>
                  <a:lnTo>
                    <a:pt x="668" y="1802"/>
                  </a:lnTo>
                  <a:cubicBezTo>
                    <a:pt x="668" y="1769"/>
                    <a:pt x="668" y="1735"/>
                    <a:pt x="668" y="1735"/>
                  </a:cubicBezTo>
                  <a:lnTo>
                    <a:pt x="635" y="1735"/>
                  </a:lnTo>
                  <a:lnTo>
                    <a:pt x="534" y="1802"/>
                  </a:lnTo>
                  <a:cubicBezTo>
                    <a:pt x="501" y="1835"/>
                    <a:pt x="468" y="1835"/>
                    <a:pt x="468" y="1835"/>
                  </a:cubicBezTo>
                  <a:cubicBezTo>
                    <a:pt x="434" y="1835"/>
                    <a:pt x="401" y="1835"/>
                    <a:pt x="401" y="1802"/>
                  </a:cubicBezTo>
                  <a:cubicBezTo>
                    <a:pt x="401" y="1769"/>
                    <a:pt x="368" y="1769"/>
                    <a:pt x="368" y="1735"/>
                  </a:cubicBezTo>
                  <a:cubicBezTo>
                    <a:pt x="368" y="1702"/>
                    <a:pt x="368" y="1668"/>
                    <a:pt x="368" y="1635"/>
                  </a:cubicBezTo>
                  <a:lnTo>
                    <a:pt x="334" y="835"/>
                  </a:lnTo>
                  <a:lnTo>
                    <a:pt x="601" y="668"/>
                  </a:lnTo>
                  <a:cubicBezTo>
                    <a:pt x="601" y="668"/>
                    <a:pt x="601" y="634"/>
                    <a:pt x="635" y="634"/>
                  </a:cubicBezTo>
                  <a:cubicBezTo>
                    <a:pt x="635" y="601"/>
                    <a:pt x="635" y="568"/>
                    <a:pt x="635" y="568"/>
                  </a:cubicBezTo>
                  <a:lnTo>
                    <a:pt x="635" y="468"/>
                  </a:lnTo>
                  <a:cubicBezTo>
                    <a:pt x="635" y="434"/>
                    <a:pt x="635" y="434"/>
                    <a:pt x="635" y="401"/>
                  </a:cubicBezTo>
                  <a:lnTo>
                    <a:pt x="601" y="401"/>
                  </a:lnTo>
                  <a:lnTo>
                    <a:pt x="334" y="568"/>
                  </a:lnTo>
                  <a:lnTo>
                    <a:pt x="334" y="67"/>
                  </a:lnTo>
                  <a:cubicBezTo>
                    <a:pt x="334" y="34"/>
                    <a:pt x="334"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4"/>
            <p:cNvSpPr/>
            <p:nvPr/>
          </p:nvSpPr>
          <p:spPr>
            <a:xfrm>
              <a:off x="4131450" y="1876775"/>
              <a:ext cx="23375" cy="44225"/>
            </a:xfrm>
            <a:custGeom>
              <a:rect b="b" l="l" r="r" t="t"/>
              <a:pathLst>
                <a:path extrusionOk="0" h="1769" w="935">
                  <a:moveTo>
                    <a:pt x="593" y="309"/>
                  </a:moveTo>
                  <a:cubicBezTo>
                    <a:pt x="626" y="309"/>
                    <a:pt x="651" y="318"/>
                    <a:pt x="668" y="334"/>
                  </a:cubicBezTo>
                  <a:cubicBezTo>
                    <a:pt x="735" y="401"/>
                    <a:pt x="768" y="501"/>
                    <a:pt x="735" y="601"/>
                  </a:cubicBezTo>
                  <a:lnTo>
                    <a:pt x="201" y="902"/>
                  </a:lnTo>
                  <a:cubicBezTo>
                    <a:pt x="201" y="835"/>
                    <a:pt x="201" y="768"/>
                    <a:pt x="234" y="735"/>
                  </a:cubicBezTo>
                  <a:cubicBezTo>
                    <a:pt x="234" y="668"/>
                    <a:pt x="268" y="601"/>
                    <a:pt x="268" y="568"/>
                  </a:cubicBezTo>
                  <a:cubicBezTo>
                    <a:pt x="301" y="501"/>
                    <a:pt x="334" y="468"/>
                    <a:pt x="368" y="435"/>
                  </a:cubicBezTo>
                  <a:cubicBezTo>
                    <a:pt x="401" y="401"/>
                    <a:pt x="434" y="368"/>
                    <a:pt x="468" y="334"/>
                  </a:cubicBezTo>
                  <a:cubicBezTo>
                    <a:pt x="518" y="318"/>
                    <a:pt x="559" y="309"/>
                    <a:pt x="593" y="309"/>
                  </a:cubicBezTo>
                  <a:close/>
                  <a:moveTo>
                    <a:pt x="668" y="1"/>
                  </a:moveTo>
                  <a:cubicBezTo>
                    <a:pt x="601" y="1"/>
                    <a:pt x="534" y="34"/>
                    <a:pt x="468" y="68"/>
                  </a:cubicBezTo>
                  <a:cubicBezTo>
                    <a:pt x="401" y="101"/>
                    <a:pt x="334" y="168"/>
                    <a:pt x="301" y="234"/>
                  </a:cubicBezTo>
                  <a:cubicBezTo>
                    <a:pt x="234" y="301"/>
                    <a:pt x="201" y="368"/>
                    <a:pt x="167" y="468"/>
                  </a:cubicBezTo>
                  <a:cubicBezTo>
                    <a:pt x="101" y="535"/>
                    <a:pt x="101" y="635"/>
                    <a:pt x="67" y="735"/>
                  </a:cubicBezTo>
                  <a:cubicBezTo>
                    <a:pt x="34" y="801"/>
                    <a:pt x="34" y="902"/>
                    <a:pt x="34" y="1002"/>
                  </a:cubicBezTo>
                  <a:cubicBezTo>
                    <a:pt x="1" y="1102"/>
                    <a:pt x="1" y="1202"/>
                    <a:pt x="34" y="1302"/>
                  </a:cubicBezTo>
                  <a:cubicBezTo>
                    <a:pt x="34" y="1369"/>
                    <a:pt x="34" y="1469"/>
                    <a:pt x="67" y="1535"/>
                  </a:cubicBezTo>
                  <a:cubicBezTo>
                    <a:pt x="67" y="1602"/>
                    <a:pt x="101" y="1669"/>
                    <a:pt x="167" y="1702"/>
                  </a:cubicBezTo>
                  <a:cubicBezTo>
                    <a:pt x="201" y="1735"/>
                    <a:pt x="234" y="1769"/>
                    <a:pt x="301" y="1769"/>
                  </a:cubicBezTo>
                  <a:cubicBezTo>
                    <a:pt x="368" y="1769"/>
                    <a:pt x="434" y="1769"/>
                    <a:pt x="468" y="1735"/>
                  </a:cubicBezTo>
                  <a:cubicBezTo>
                    <a:pt x="534" y="1702"/>
                    <a:pt x="601" y="1635"/>
                    <a:pt x="668" y="1569"/>
                  </a:cubicBezTo>
                  <a:cubicBezTo>
                    <a:pt x="701" y="1535"/>
                    <a:pt x="768" y="1469"/>
                    <a:pt x="801" y="1402"/>
                  </a:cubicBezTo>
                  <a:cubicBezTo>
                    <a:pt x="835" y="1369"/>
                    <a:pt x="868" y="1302"/>
                    <a:pt x="868" y="1235"/>
                  </a:cubicBezTo>
                  <a:cubicBezTo>
                    <a:pt x="901" y="1202"/>
                    <a:pt x="901" y="1135"/>
                    <a:pt x="901" y="1102"/>
                  </a:cubicBezTo>
                  <a:lnTo>
                    <a:pt x="901" y="1068"/>
                  </a:lnTo>
                  <a:cubicBezTo>
                    <a:pt x="901" y="1052"/>
                    <a:pt x="893" y="1043"/>
                    <a:pt x="885" y="1043"/>
                  </a:cubicBezTo>
                  <a:cubicBezTo>
                    <a:pt x="876" y="1043"/>
                    <a:pt x="868" y="1052"/>
                    <a:pt x="868" y="1068"/>
                  </a:cubicBezTo>
                  <a:lnTo>
                    <a:pt x="801" y="1102"/>
                  </a:lnTo>
                  <a:lnTo>
                    <a:pt x="768" y="1102"/>
                  </a:lnTo>
                  <a:cubicBezTo>
                    <a:pt x="768" y="1135"/>
                    <a:pt x="735" y="1135"/>
                    <a:pt x="735" y="1168"/>
                  </a:cubicBezTo>
                  <a:cubicBezTo>
                    <a:pt x="701" y="1202"/>
                    <a:pt x="701" y="1268"/>
                    <a:pt x="668" y="1335"/>
                  </a:cubicBezTo>
                  <a:cubicBezTo>
                    <a:pt x="601" y="1369"/>
                    <a:pt x="568" y="1435"/>
                    <a:pt x="501" y="1469"/>
                  </a:cubicBezTo>
                  <a:cubicBezTo>
                    <a:pt x="468" y="1485"/>
                    <a:pt x="426" y="1494"/>
                    <a:pt x="388" y="1494"/>
                  </a:cubicBezTo>
                  <a:cubicBezTo>
                    <a:pt x="351" y="1494"/>
                    <a:pt x="318" y="1485"/>
                    <a:pt x="301" y="1469"/>
                  </a:cubicBezTo>
                  <a:cubicBezTo>
                    <a:pt x="234" y="1369"/>
                    <a:pt x="201" y="1302"/>
                    <a:pt x="201" y="1202"/>
                  </a:cubicBezTo>
                  <a:lnTo>
                    <a:pt x="201" y="1168"/>
                  </a:lnTo>
                  <a:lnTo>
                    <a:pt x="901" y="768"/>
                  </a:lnTo>
                  <a:cubicBezTo>
                    <a:pt x="901" y="768"/>
                    <a:pt x="935" y="735"/>
                    <a:pt x="935" y="735"/>
                  </a:cubicBezTo>
                  <a:cubicBezTo>
                    <a:pt x="935" y="701"/>
                    <a:pt x="935" y="668"/>
                    <a:pt x="935" y="668"/>
                  </a:cubicBezTo>
                  <a:lnTo>
                    <a:pt x="935" y="568"/>
                  </a:lnTo>
                  <a:cubicBezTo>
                    <a:pt x="935" y="468"/>
                    <a:pt x="935" y="368"/>
                    <a:pt x="901" y="268"/>
                  </a:cubicBezTo>
                  <a:cubicBezTo>
                    <a:pt x="868" y="201"/>
                    <a:pt x="868" y="134"/>
                    <a:pt x="801" y="101"/>
                  </a:cubicBezTo>
                  <a:cubicBezTo>
                    <a:pt x="768" y="34"/>
                    <a:pt x="7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4"/>
            <p:cNvSpPr/>
            <p:nvPr/>
          </p:nvSpPr>
          <p:spPr>
            <a:xfrm>
              <a:off x="4163150" y="1851350"/>
              <a:ext cx="35050" cy="55475"/>
            </a:xfrm>
            <a:custGeom>
              <a:rect b="b" l="l" r="r" t="t"/>
              <a:pathLst>
                <a:path extrusionOk="0" h="2219" w="1402">
                  <a:moveTo>
                    <a:pt x="1176" y="1"/>
                  </a:moveTo>
                  <a:cubicBezTo>
                    <a:pt x="1126" y="1"/>
                    <a:pt x="1068" y="17"/>
                    <a:pt x="1001" y="51"/>
                  </a:cubicBezTo>
                  <a:cubicBezTo>
                    <a:pt x="968" y="84"/>
                    <a:pt x="934" y="117"/>
                    <a:pt x="901" y="151"/>
                  </a:cubicBezTo>
                  <a:cubicBezTo>
                    <a:pt x="834" y="184"/>
                    <a:pt x="834" y="217"/>
                    <a:pt x="801" y="251"/>
                  </a:cubicBezTo>
                  <a:cubicBezTo>
                    <a:pt x="767" y="284"/>
                    <a:pt x="734" y="317"/>
                    <a:pt x="734" y="351"/>
                  </a:cubicBezTo>
                  <a:cubicBezTo>
                    <a:pt x="701" y="417"/>
                    <a:pt x="667" y="451"/>
                    <a:pt x="667" y="518"/>
                  </a:cubicBezTo>
                  <a:cubicBezTo>
                    <a:pt x="667" y="451"/>
                    <a:pt x="601" y="384"/>
                    <a:pt x="567" y="384"/>
                  </a:cubicBezTo>
                  <a:cubicBezTo>
                    <a:pt x="538" y="374"/>
                    <a:pt x="512" y="370"/>
                    <a:pt x="488" y="370"/>
                  </a:cubicBezTo>
                  <a:cubicBezTo>
                    <a:pt x="431" y="370"/>
                    <a:pt x="391" y="394"/>
                    <a:pt x="367" y="417"/>
                  </a:cubicBezTo>
                  <a:cubicBezTo>
                    <a:pt x="300" y="451"/>
                    <a:pt x="267" y="484"/>
                    <a:pt x="267" y="484"/>
                  </a:cubicBezTo>
                  <a:lnTo>
                    <a:pt x="167" y="584"/>
                  </a:lnTo>
                  <a:lnTo>
                    <a:pt x="100" y="584"/>
                  </a:lnTo>
                  <a:lnTo>
                    <a:pt x="34" y="651"/>
                  </a:lnTo>
                  <a:cubicBezTo>
                    <a:pt x="34" y="651"/>
                    <a:pt x="0" y="651"/>
                    <a:pt x="0" y="684"/>
                  </a:cubicBezTo>
                  <a:cubicBezTo>
                    <a:pt x="0" y="718"/>
                    <a:pt x="0" y="718"/>
                    <a:pt x="0" y="751"/>
                  </a:cubicBezTo>
                  <a:lnTo>
                    <a:pt x="0" y="2185"/>
                  </a:lnTo>
                  <a:cubicBezTo>
                    <a:pt x="0" y="2185"/>
                    <a:pt x="0" y="2219"/>
                    <a:pt x="0" y="2219"/>
                  </a:cubicBezTo>
                  <a:lnTo>
                    <a:pt x="34" y="2219"/>
                  </a:lnTo>
                  <a:lnTo>
                    <a:pt x="100" y="2185"/>
                  </a:lnTo>
                  <a:cubicBezTo>
                    <a:pt x="134" y="2185"/>
                    <a:pt x="134" y="2152"/>
                    <a:pt x="167" y="2119"/>
                  </a:cubicBezTo>
                  <a:cubicBezTo>
                    <a:pt x="167" y="2119"/>
                    <a:pt x="167" y="2085"/>
                    <a:pt x="167" y="2052"/>
                  </a:cubicBezTo>
                  <a:lnTo>
                    <a:pt x="167" y="1218"/>
                  </a:lnTo>
                  <a:cubicBezTo>
                    <a:pt x="134" y="1118"/>
                    <a:pt x="167" y="985"/>
                    <a:pt x="234" y="851"/>
                  </a:cubicBezTo>
                  <a:cubicBezTo>
                    <a:pt x="234" y="784"/>
                    <a:pt x="300" y="718"/>
                    <a:pt x="401" y="651"/>
                  </a:cubicBezTo>
                  <a:cubicBezTo>
                    <a:pt x="434" y="634"/>
                    <a:pt x="467" y="626"/>
                    <a:pt x="496" y="626"/>
                  </a:cubicBezTo>
                  <a:cubicBezTo>
                    <a:pt x="526" y="626"/>
                    <a:pt x="551" y="634"/>
                    <a:pt x="567" y="651"/>
                  </a:cubicBezTo>
                  <a:cubicBezTo>
                    <a:pt x="601" y="751"/>
                    <a:pt x="634" y="884"/>
                    <a:pt x="634" y="985"/>
                  </a:cubicBezTo>
                  <a:lnTo>
                    <a:pt x="634" y="1818"/>
                  </a:lnTo>
                  <a:cubicBezTo>
                    <a:pt x="601" y="1818"/>
                    <a:pt x="601" y="1852"/>
                    <a:pt x="634" y="1852"/>
                  </a:cubicBezTo>
                  <a:lnTo>
                    <a:pt x="667" y="1852"/>
                  </a:lnTo>
                  <a:lnTo>
                    <a:pt x="734" y="1818"/>
                  </a:lnTo>
                  <a:cubicBezTo>
                    <a:pt x="734" y="1785"/>
                    <a:pt x="767" y="1785"/>
                    <a:pt x="767" y="1752"/>
                  </a:cubicBezTo>
                  <a:cubicBezTo>
                    <a:pt x="767" y="1752"/>
                    <a:pt x="767" y="1718"/>
                    <a:pt x="767" y="1685"/>
                  </a:cubicBezTo>
                  <a:lnTo>
                    <a:pt x="767" y="851"/>
                  </a:lnTo>
                  <a:cubicBezTo>
                    <a:pt x="767" y="751"/>
                    <a:pt x="801" y="618"/>
                    <a:pt x="834" y="484"/>
                  </a:cubicBezTo>
                  <a:cubicBezTo>
                    <a:pt x="868" y="417"/>
                    <a:pt x="934" y="351"/>
                    <a:pt x="1001" y="284"/>
                  </a:cubicBezTo>
                  <a:cubicBezTo>
                    <a:pt x="1034" y="267"/>
                    <a:pt x="1068" y="259"/>
                    <a:pt x="1097" y="259"/>
                  </a:cubicBezTo>
                  <a:cubicBezTo>
                    <a:pt x="1126" y="259"/>
                    <a:pt x="1151" y="267"/>
                    <a:pt x="1168" y="284"/>
                  </a:cubicBezTo>
                  <a:cubicBezTo>
                    <a:pt x="1234" y="384"/>
                    <a:pt x="1234" y="518"/>
                    <a:pt x="1234" y="618"/>
                  </a:cubicBezTo>
                  <a:lnTo>
                    <a:pt x="1234" y="1452"/>
                  </a:lnTo>
                  <a:cubicBezTo>
                    <a:pt x="1234" y="1452"/>
                    <a:pt x="1234" y="1485"/>
                    <a:pt x="1234" y="1485"/>
                  </a:cubicBezTo>
                  <a:lnTo>
                    <a:pt x="1268" y="1485"/>
                  </a:lnTo>
                  <a:lnTo>
                    <a:pt x="1335" y="1452"/>
                  </a:lnTo>
                  <a:cubicBezTo>
                    <a:pt x="1368" y="1452"/>
                    <a:pt x="1368" y="1418"/>
                    <a:pt x="1368" y="1418"/>
                  </a:cubicBezTo>
                  <a:cubicBezTo>
                    <a:pt x="1401" y="1385"/>
                    <a:pt x="1401" y="1351"/>
                    <a:pt x="1368" y="1351"/>
                  </a:cubicBezTo>
                  <a:lnTo>
                    <a:pt x="1368" y="518"/>
                  </a:lnTo>
                  <a:cubicBezTo>
                    <a:pt x="1401" y="351"/>
                    <a:pt x="1368" y="184"/>
                    <a:pt x="1301" y="51"/>
                  </a:cubicBezTo>
                  <a:cubicBezTo>
                    <a:pt x="1268" y="17"/>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4"/>
            <p:cNvSpPr/>
            <p:nvPr/>
          </p:nvSpPr>
          <p:spPr>
            <a:xfrm>
              <a:off x="4202350" y="1835925"/>
              <a:ext cx="22525" cy="45900"/>
            </a:xfrm>
            <a:custGeom>
              <a:rect b="b" l="l" r="r" t="t"/>
              <a:pathLst>
                <a:path extrusionOk="0" h="1836" w="901">
                  <a:moveTo>
                    <a:pt x="701" y="801"/>
                  </a:moveTo>
                  <a:lnTo>
                    <a:pt x="701" y="868"/>
                  </a:lnTo>
                  <a:cubicBezTo>
                    <a:pt x="701" y="934"/>
                    <a:pt x="701" y="1001"/>
                    <a:pt x="667" y="1068"/>
                  </a:cubicBezTo>
                  <a:cubicBezTo>
                    <a:pt x="667" y="1135"/>
                    <a:pt x="634" y="1201"/>
                    <a:pt x="600" y="1235"/>
                  </a:cubicBezTo>
                  <a:cubicBezTo>
                    <a:pt x="600" y="1301"/>
                    <a:pt x="567" y="1335"/>
                    <a:pt x="500" y="1401"/>
                  </a:cubicBezTo>
                  <a:cubicBezTo>
                    <a:pt x="467" y="1435"/>
                    <a:pt x="434" y="1468"/>
                    <a:pt x="367" y="1501"/>
                  </a:cubicBezTo>
                  <a:lnTo>
                    <a:pt x="400" y="1501"/>
                  </a:lnTo>
                  <a:cubicBezTo>
                    <a:pt x="367" y="1501"/>
                    <a:pt x="334" y="1535"/>
                    <a:pt x="300" y="1535"/>
                  </a:cubicBezTo>
                  <a:lnTo>
                    <a:pt x="234" y="1535"/>
                  </a:lnTo>
                  <a:cubicBezTo>
                    <a:pt x="200" y="1501"/>
                    <a:pt x="200" y="1501"/>
                    <a:pt x="200" y="1468"/>
                  </a:cubicBezTo>
                  <a:cubicBezTo>
                    <a:pt x="200" y="1468"/>
                    <a:pt x="200" y="1435"/>
                    <a:pt x="200" y="1401"/>
                  </a:cubicBezTo>
                  <a:cubicBezTo>
                    <a:pt x="200" y="1335"/>
                    <a:pt x="234" y="1268"/>
                    <a:pt x="267" y="1201"/>
                  </a:cubicBezTo>
                  <a:cubicBezTo>
                    <a:pt x="334" y="1135"/>
                    <a:pt x="400" y="1034"/>
                    <a:pt x="467" y="1001"/>
                  </a:cubicBezTo>
                  <a:lnTo>
                    <a:pt x="701" y="801"/>
                  </a:lnTo>
                  <a:close/>
                  <a:moveTo>
                    <a:pt x="667" y="0"/>
                  </a:moveTo>
                  <a:cubicBezTo>
                    <a:pt x="600" y="34"/>
                    <a:pt x="534" y="34"/>
                    <a:pt x="500" y="67"/>
                  </a:cubicBezTo>
                  <a:cubicBezTo>
                    <a:pt x="434" y="100"/>
                    <a:pt x="367" y="134"/>
                    <a:pt x="334" y="201"/>
                  </a:cubicBezTo>
                  <a:cubicBezTo>
                    <a:pt x="300" y="234"/>
                    <a:pt x="267" y="301"/>
                    <a:pt x="234" y="367"/>
                  </a:cubicBezTo>
                  <a:cubicBezTo>
                    <a:pt x="200" y="401"/>
                    <a:pt x="167" y="467"/>
                    <a:pt x="133" y="534"/>
                  </a:cubicBezTo>
                  <a:cubicBezTo>
                    <a:pt x="133" y="567"/>
                    <a:pt x="100" y="634"/>
                    <a:pt x="100" y="668"/>
                  </a:cubicBezTo>
                  <a:lnTo>
                    <a:pt x="100" y="734"/>
                  </a:lnTo>
                  <a:lnTo>
                    <a:pt x="133" y="734"/>
                  </a:lnTo>
                  <a:lnTo>
                    <a:pt x="200" y="701"/>
                  </a:lnTo>
                  <a:lnTo>
                    <a:pt x="234" y="668"/>
                  </a:lnTo>
                  <a:cubicBezTo>
                    <a:pt x="234" y="668"/>
                    <a:pt x="267" y="634"/>
                    <a:pt x="267" y="634"/>
                  </a:cubicBezTo>
                  <a:cubicBezTo>
                    <a:pt x="267" y="567"/>
                    <a:pt x="300" y="501"/>
                    <a:pt x="334" y="467"/>
                  </a:cubicBezTo>
                  <a:cubicBezTo>
                    <a:pt x="367" y="401"/>
                    <a:pt x="400" y="367"/>
                    <a:pt x="467" y="334"/>
                  </a:cubicBezTo>
                  <a:cubicBezTo>
                    <a:pt x="534" y="301"/>
                    <a:pt x="567" y="301"/>
                    <a:pt x="634" y="301"/>
                  </a:cubicBezTo>
                  <a:cubicBezTo>
                    <a:pt x="667" y="334"/>
                    <a:pt x="701" y="401"/>
                    <a:pt x="701" y="501"/>
                  </a:cubicBezTo>
                  <a:lnTo>
                    <a:pt x="701" y="534"/>
                  </a:lnTo>
                  <a:lnTo>
                    <a:pt x="434" y="768"/>
                  </a:lnTo>
                  <a:cubicBezTo>
                    <a:pt x="367" y="834"/>
                    <a:pt x="300" y="868"/>
                    <a:pt x="267" y="934"/>
                  </a:cubicBezTo>
                  <a:cubicBezTo>
                    <a:pt x="200" y="1001"/>
                    <a:pt x="167" y="1034"/>
                    <a:pt x="133" y="1101"/>
                  </a:cubicBezTo>
                  <a:cubicBezTo>
                    <a:pt x="100" y="1168"/>
                    <a:pt x="67" y="1235"/>
                    <a:pt x="33" y="1335"/>
                  </a:cubicBezTo>
                  <a:cubicBezTo>
                    <a:pt x="33" y="1401"/>
                    <a:pt x="0" y="1468"/>
                    <a:pt x="33" y="1568"/>
                  </a:cubicBezTo>
                  <a:cubicBezTo>
                    <a:pt x="33" y="1602"/>
                    <a:pt x="67" y="1668"/>
                    <a:pt x="100" y="1702"/>
                  </a:cubicBezTo>
                  <a:cubicBezTo>
                    <a:pt x="100" y="1735"/>
                    <a:pt x="133" y="1768"/>
                    <a:pt x="167" y="1802"/>
                  </a:cubicBezTo>
                  <a:cubicBezTo>
                    <a:pt x="200" y="1835"/>
                    <a:pt x="234" y="1835"/>
                    <a:pt x="267" y="1835"/>
                  </a:cubicBezTo>
                  <a:cubicBezTo>
                    <a:pt x="334" y="1835"/>
                    <a:pt x="367" y="1802"/>
                    <a:pt x="400" y="1768"/>
                  </a:cubicBezTo>
                  <a:cubicBezTo>
                    <a:pt x="434" y="1768"/>
                    <a:pt x="467" y="1735"/>
                    <a:pt x="500" y="1702"/>
                  </a:cubicBezTo>
                  <a:cubicBezTo>
                    <a:pt x="534" y="1668"/>
                    <a:pt x="567" y="1635"/>
                    <a:pt x="600" y="1602"/>
                  </a:cubicBezTo>
                  <a:cubicBezTo>
                    <a:pt x="634" y="1568"/>
                    <a:pt x="667" y="1535"/>
                    <a:pt x="701" y="1468"/>
                  </a:cubicBezTo>
                  <a:cubicBezTo>
                    <a:pt x="734" y="1435"/>
                    <a:pt x="734" y="1401"/>
                    <a:pt x="767" y="1335"/>
                  </a:cubicBezTo>
                  <a:lnTo>
                    <a:pt x="767" y="1468"/>
                  </a:lnTo>
                  <a:cubicBezTo>
                    <a:pt x="734" y="1501"/>
                    <a:pt x="734" y="1501"/>
                    <a:pt x="767" y="1535"/>
                  </a:cubicBezTo>
                  <a:lnTo>
                    <a:pt x="801" y="1535"/>
                  </a:lnTo>
                  <a:lnTo>
                    <a:pt x="867" y="1468"/>
                  </a:lnTo>
                  <a:cubicBezTo>
                    <a:pt x="867" y="1468"/>
                    <a:pt x="901" y="1468"/>
                    <a:pt x="901" y="1435"/>
                  </a:cubicBezTo>
                  <a:cubicBezTo>
                    <a:pt x="901" y="1401"/>
                    <a:pt x="901" y="1401"/>
                    <a:pt x="901" y="1368"/>
                  </a:cubicBezTo>
                  <a:lnTo>
                    <a:pt x="901" y="434"/>
                  </a:lnTo>
                  <a:cubicBezTo>
                    <a:pt x="901" y="367"/>
                    <a:pt x="901" y="267"/>
                    <a:pt x="867" y="201"/>
                  </a:cubicBezTo>
                  <a:cubicBezTo>
                    <a:pt x="867" y="134"/>
                    <a:pt x="834" y="100"/>
                    <a:pt x="801" y="67"/>
                  </a:cubicBezTo>
                  <a:cubicBezTo>
                    <a:pt x="734" y="34"/>
                    <a:pt x="701"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4"/>
            <p:cNvSpPr/>
            <p:nvPr/>
          </p:nvSpPr>
          <p:spPr>
            <a:xfrm>
              <a:off x="4233200" y="1819250"/>
              <a:ext cx="22525" cy="62575"/>
            </a:xfrm>
            <a:custGeom>
              <a:rect b="b" l="l" r="r" t="t"/>
              <a:pathLst>
                <a:path extrusionOk="0" h="2503" w="901">
                  <a:moveTo>
                    <a:pt x="546" y="284"/>
                  </a:moveTo>
                  <a:cubicBezTo>
                    <a:pt x="584" y="284"/>
                    <a:pt x="617" y="300"/>
                    <a:pt x="634" y="334"/>
                  </a:cubicBezTo>
                  <a:cubicBezTo>
                    <a:pt x="701" y="401"/>
                    <a:pt x="734" y="534"/>
                    <a:pt x="734" y="634"/>
                  </a:cubicBezTo>
                  <a:lnTo>
                    <a:pt x="734" y="801"/>
                  </a:lnTo>
                  <a:cubicBezTo>
                    <a:pt x="734" y="934"/>
                    <a:pt x="701" y="1068"/>
                    <a:pt x="634" y="1201"/>
                  </a:cubicBezTo>
                  <a:cubicBezTo>
                    <a:pt x="601" y="1301"/>
                    <a:pt x="534" y="1368"/>
                    <a:pt x="434" y="1435"/>
                  </a:cubicBezTo>
                  <a:cubicBezTo>
                    <a:pt x="401" y="1468"/>
                    <a:pt x="367" y="1485"/>
                    <a:pt x="334" y="1485"/>
                  </a:cubicBezTo>
                  <a:cubicBezTo>
                    <a:pt x="300" y="1485"/>
                    <a:pt x="267" y="1468"/>
                    <a:pt x="234" y="1435"/>
                  </a:cubicBezTo>
                  <a:cubicBezTo>
                    <a:pt x="167" y="1368"/>
                    <a:pt x="134" y="1268"/>
                    <a:pt x="134" y="1168"/>
                  </a:cubicBezTo>
                  <a:cubicBezTo>
                    <a:pt x="134" y="1068"/>
                    <a:pt x="134" y="1001"/>
                    <a:pt x="134" y="901"/>
                  </a:cubicBezTo>
                  <a:cubicBezTo>
                    <a:pt x="134" y="801"/>
                    <a:pt x="167" y="667"/>
                    <a:pt x="234" y="567"/>
                  </a:cubicBezTo>
                  <a:cubicBezTo>
                    <a:pt x="267" y="467"/>
                    <a:pt x="334" y="367"/>
                    <a:pt x="434" y="334"/>
                  </a:cubicBezTo>
                  <a:cubicBezTo>
                    <a:pt x="467" y="300"/>
                    <a:pt x="509" y="284"/>
                    <a:pt x="546" y="284"/>
                  </a:cubicBezTo>
                  <a:close/>
                  <a:moveTo>
                    <a:pt x="634" y="0"/>
                  </a:moveTo>
                  <a:cubicBezTo>
                    <a:pt x="567" y="0"/>
                    <a:pt x="501" y="0"/>
                    <a:pt x="434" y="34"/>
                  </a:cubicBezTo>
                  <a:cubicBezTo>
                    <a:pt x="367" y="100"/>
                    <a:pt x="300" y="134"/>
                    <a:pt x="267" y="234"/>
                  </a:cubicBezTo>
                  <a:cubicBezTo>
                    <a:pt x="200" y="267"/>
                    <a:pt x="167" y="367"/>
                    <a:pt x="134" y="434"/>
                  </a:cubicBezTo>
                  <a:lnTo>
                    <a:pt x="134" y="334"/>
                  </a:lnTo>
                  <a:cubicBezTo>
                    <a:pt x="167" y="334"/>
                    <a:pt x="167" y="300"/>
                    <a:pt x="134" y="300"/>
                  </a:cubicBezTo>
                  <a:cubicBezTo>
                    <a:pt x="134" y="284"/>
                    <a:pt x="134" y="275"/>
                    <a:pt x="130" y="275"/>
                  </a:cubicBezTo>
                  <a:cubicBezTo>
                    <a:pt x="125" y="275"/>
                    <a:pt x="117" y="284"/>
                    <a:pt x="100" y="300"/>
                  </a:cubicBezTo>
                  <a:lnTo>
                    <a:pt x="34" y="334"/>
                  </a:lnTo>
                  <a:cubicBezTo>
                    <a:pt x="34" y="334"/>
                    <a:pt x="0" y="367"/>
                    <a:pt x="0" y="367"/>
                  </a:cubicBezTo>
                  <a:cubicBezTo>
                    <a:pt x="0" y="401"/>
                    <a:pt x="0" y="434"/>
                    <a:pt x="0" y="434"/>
                  </a:cubicBezTo>
                  <a:lnTo>
                    <a:pt x="0" y="2435"/>
                  </a:lnTo>
                  <a:cubicBezTo>
                    <a:pt x="0" y="2469"/>
                    <a:pt x="0" y="2469"/>
                    <a:pt x="0" y="2502"/>
                  </a:cubicBezTo>
                  <a:lnTo>
                    <a:pt x="34" y="2502"/>
                  </a:lnTo>
                  <a:lnTo>
                    <a:pt x="100" y="2435"/>
                  </a:lnTo>
                  <a:cubicBezTo>
                    <a:pt x="134" y="2435"/>
                    <a:pt x="134" y="2435"/>
                    <a:pt x="134" y="2402"/>
                  </a:cubicBezTo>
                  <a:cubicBezTo>
                    <a:pt x="167" y="2369"/>
                    <a:pt x="167" y="2369"/>
                    <a:pt x="134" y="2335"/>
                  </a:cubicBezTo>
                  <a:lnTo>
                    <a:pt x="134" y="1668"/>
                  </a:lnTo>
                  <a:cubicBezTo>
                    <a:pt x="167" y="1701"/>
                    <a:pt x="200" y="1735"/>
                    <a:pt x="267" y="1735"/>
                  </a:cubicBezTo>
                  <a:cubicBezTo>
                    <a:pt x="334" y="1735"/>
                    <a:pt x="401" y="1735"/>
                    <a:pt x="467" y="1701"/>
                  </a:cubicBezTo>
                  <a:cubicBezTo>
                    <a:pt x="534" y="1668"/>
                    <a:pt x="567" y="1601"/>
                    <a:pt x="634" y="1535"/>
                  </a:cubicBezTo>
                  <a:cubicBezTo>
                    <a:pt x="667" y="1468"/>
                    <a:pt x="734" y="1401"/>
                    <a:pt x="767" y="1335"/>
                  </a:cubicBezTo>
                  <a:cubicBezTo>
                    <a:pt x="801" y="1234"/>
                    <a:pt x="834" y="1134"/>
                    <a:pt x="868" y="1034"/>
                  </a:cubicBezTo>
                  <a:cubicBezTo>
                    <a:pt x="868" y="934"/>
                    <a:pt x="901" y="834"/>
                    <a:pt x="901" y="701"/>
                  </a:cubicBezTo>
                  <a:cubicBezTo>
                    <a:pt x="901" y="667"/>
                    <a:pt x="901" y="634"/>
                    <a:pt x="901" y="601"/>
                  </a:cubicBezTo>
                  <a:cubicBezTo>
                    <a:pt x="901" y="567"/>
                    <a:pt x="901" y="534"/>
                    <a:pt x="901" y="501"/>
                  </a:cubicBezTo>
                  <a:cubicBezTo>
                    <a:pt x="901" y="401"/>
                    <a:pt x="901" y="334"/>
                    <a:pt x="868" y="234"/>
                  </a:cubicBezTo>
                  <a:cubicBezTo>
                    <a:pt x="834" y="167"/>
                    <a:pt x="801" y="100"/>
                    <a:pt x="767" y="67"/>
                  </a:cubicBezTo>
                  <a:cubicBezTo>
                    <a:pt x="734" y="0"/>
                    <a:pt x="667"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4"/>
            <p:cNvSpPr/>
            <p:nvPr/>
          </p:nvSpPr>
          <p:spPr>
            <a:xfrm>
              <a:off x="4260725" y="1839250"/>
              <a:ext cx="5850" cy="11700"/>
            </a:xfrm>
            <a:custGeom>
              <a:rect b="b" l="l" r="r" t="t"/>
              <a:pathLst>
                <a:path extrusionOk="0" h="468" w="234">
                  <a:moveTo>
                    <a:pt x="200" y="1"/>
                  </a:moveTo>
                  <a:lnTo>
                    <a:pt x="67" y="101"/>
                  </a:lnTo>
                  <a:cubicBezTo>
                    <a:pt x="33" y="101"/>
                    <a:pt x="33" y="101"/>
                    <a:pt x="0" y="134"/>
                  </a:cubicBezTo>
                  <a:cubicBezTo>
                    <a:pt x="0" y="168"/>
                    <a:pt x="0" y="168"/>
                    <a:pt x="0" y="201"/>
                  </a:cubicBezTo>
                  <a:lnTo>
                    <a:pt x="0" y="401"/>
                  </a:lnTo>
                  <a:cubicBezTo>
                    <a:pt x="0" y="434"/>
                    <a:pt x="0" y="468"/>
                    <a:pt x="0" y="468"/>
                  </a:cubicBezTo>
                  <a:lnTo>
                    <a:pt x="67" y="468"/>
                  </a:lnTo>
                  <a:lnTo>
                    <a:pt x="200" y="368"/>
                  </a:lnTo>
                  <a:cubicBezTo>
                    <a:pt x="200" y="368"/>
                    <a:pt x="200" y="334"/>
                    <a:pt x="234" y="334"/>
                  </a:cubicBezTo>
                  <a:cubicBezTo>
                    <a:pt x="234" y="301"/>
                    <a:pt x="234" y="268"/>
                    <a:pt x="234" y="268"/>
                  </a:cubicBezTo>
                  <a:lnTo>
                    <a:pt x="234" y="68"/>
                  </a:lnTo>
                  <a:cubicBezTo>
                    <a:pt x="234" y="34"/>
                    <a:pt x="234" y="34"/>
                    <a:pt x="2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4"/>
            <p:cNvSpPr/>
            <p:nvPr/>
          </p:nvSpPr>
          <p:spPr>
            <a:xfrm>
              <a:off x="4271550" y="1792550"/>
              <a:ext cx="23375" cy="51725"/>
            </a:xfrm>
            <a:custGeom>
              <a:rect b="b" l="l" r="r" t="t"/>
              <a:pathLst>
                <a:path extrusionOk="0" h="2069" w="935">
                  <a:moveTo>
                    <a:pt x="901" y="1"/>
                  </a:moveTo>
                  <a:lnTo>
                    <a:pt x="801" y="34"/>
                  </a:lnTo>
                  <a:cubicBezTo>
                    <a:pt x="801" y="68"/>
                    <a:pt x="768" y="68"/>
                    <a:pt x="768" y="101"/>
                  </a:cubicBezTo>
                  <a:cubicBezTo>
                    <a:pt x="768" y="101"/>
                    <a:pt x="735" y="134"/>
                    <a:pt x="735" y="134"/>
                  </a:cubicBezTo>
                  <a:lnTo>
                    <a:pt x="468" y="801"/>
                  </a:lnTo>
                  <a:lnTo>
                    <a:pt x="201" y="434"/>
                  </a:lnTo>
                  <a:cubicBezTo>
                    <a:pt x="184" y="418"/>
                    <a:pt x="176" y="409"/>
                    <a:pt x="172" y="409"/>
                  </a:cubicBezTo>
                  <a:cubicBezTo>
                    <a:pt x="167" y="409"/>
                    <a:pt x="167" y="418"/>
                    <a:pt x="167" y="434"/>
                  </a:cubicBezTo>
                  <a:lnTo>
                    <a:pt x="67" y="468"/>
                  </a:lnTo>
                  <a:cubicBezTo>
                    <a:pt x="34" y="501"/>
                    <a:pt x="34" y="501"/>
                    <a:pt x="34" y="535"/>
                  </a:cubicBezTo>
                  <a:cubicBezTo>
                    <a:pt x="34" y="535"/>
                    <a:pt x="34" y="568"/>
                    <a:pt x="34" y="568"/>
                  </a:cubicBezTo>
                  <a:cubicBezTo>
                    <a:pt x="34" y="601"/>
                    <a:pt x="34" y="601"/>
                    <a:pt x="34" y="601"/>
                  </a:cubicBezTo>
                  <a:lnTo>
                    <a:pt x="368" y="1068"/>
                  </a:lnTo>
                  <a:lnTo>
                    <a:pt x="1" y="2002"/>
                  </a:lnTo>
                  <a:cubicBezTo>
                    <a:pt x="1" y="2002"/>
                    <a:pt x="1" y="2036"/>
                    <a:pt x="1" y="2036"/>
                  </a:cubicBezTo>
                  <a:cubicBezTo>
                    <a:pt x="1" y="2036"/>
                    <a:pt x="1" y="2069"/>
                    <a:pt x="1" y="2069"/>
                  </a:cubicBezTo>
                  <a:lnTo>
                    <a:pt x="34" y="2069"/>
                  </a:lnTo>
                  <a:lnTo>
                    <a:pt x="134" y="2036"/>
                  </a:lnTo>
                  <a:cubicBezTo>
                    <a:pt x="134" y="2002"/>
                    <a:pt x="167" y="2002"/>
                    <a:pt x="167" y="1969"/>
                  </a:cubicBezTo>
                  <a:cubicBezTo>
                    <a:pt x="201" y="1969"/>
                    <a:pt x="201" y="1936"/>
                    <a:pt x="201" y="1936"/>
                  </a:cubicBezTo>
                  <a:lnTo>
                    <a:pt x="468" y="1235"/>
                  </a:lnTo>
                  <a:lnTo>
                    <a:pt x="768" y="1602"/>
                  </a:lnTo>
                  <a:lnTo>
                    <a:pt x="768" y="1635"/>
                  </a:lnTo>
                  <a:lnTo>
                    <a:pt x="835" y="1635"/>
                  </a:lnTo>
                  <a:lnTo>
                    <a:pt x="901" y="1569"/>
                  </a:lnTo>
                  <a:cubicBezTo>
                    <a:pt x="935" y="1569"/>
                    <a:pt x="935" y="1535"/>
                    <a:pt x="935" y="1535"/>
                  </a:cubicBezTo>
                  <a:cubicBezTo>
                    <a:pt x="935" y="1502"/>
                    <a:pt x="935" y="1502"/>
                    <a:pt x="935" y="1469"/>
                  </a:cubicBezTo>
                  <a:cubicBezTo>
                    <a:pt x="935" y="1469"/>
                    <a:pt x="935" y="1435"/>
                    <a:pt x="935" y="1435"/>
                  </a:cubicBezTo>
                  <a:lnTo>
                    <a:pt x="601" y="968"/>
                  </a:lnTo>
                  <a:lnTo>
                    <a:pt x="935" y="68"/>
                  </a:lnTo>
                  <a:cubicBezTo>
                    <a:pt x="935" y="68"/>
                    <a:pt x="935" y="34"/>
                    <a:pt x="935" y="34"/>
                  </a:cubicBezTo>
                  <a:cubicBezTo>
                    <a:pt x="935" y="34"/>
                    <a:pt x="935" y="1"/>
                    <a:pt x="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4"/>
            <p:cNvSpPr/>
            <p:nvPr/>
          </p:nvSpPr>
          <p:spPr>
            <a:xfrm>
              <a:off x="4302400" y="1770450"/>
              <a:ext cx="35900" cy="55500"/>
            </a:xfrm>
            <a:custGeom>
              <a:rect b="b" l="l" r="r" t="t"/>
              <a:pathLst>
                <a:path extrusionOk="0" h="2220" w="1436">
                  <a:moveTo>
                    <a:pt x="1206" y="1"/>
                  </a:moveTo>
                  <a:cubicBezTo>
                    <a:pt x="1160" y="1"/>
                    <a:pt x="1102" y="18"/>
                    <a:pt x="1035" y="51"/>
                  </a:cubicBezTo>
                  <a:cubicBezTo>
                    <a:pt x="968" y="84"/>
                    <a:pt x="935" y="118"/>
                    <a:pt x="902" y="151"/>
                  </a:cubicBezTo>
                  <a:cubicBezTo>
                    <a:pt x="868" y="184"/>
                    <a:pt x="835" y="218"/>
                    <a:pt x="835" y="251"/>
                  </a:cubicBezTo>
                  <a:cubicBezTo>
                    <a:pt x="801" y="284"/>
                    <a:pt x="768" y="318"/>
                    <a:pt x="768" y="384"/>
                  </a:cubicBezTo>
                  <a:cubicBezTo>
                    <a:pt x="735" y="418"/>
                    <a:pt x="701" y="451"/>
                    <a:pt x="701" y="518"/>
                  </a:cubicBezTo>
                  <a:cubicBezTo>
                    <a:pt x="668" y="451"/>
                    <a:pt x="635" y="418"/>
                    <a:pt x="568" y="384"/>
                  </a:cubicBezTo>
                  <a:cubicBezTo>
                    <a:pt x="501" y="384"/>
                    <a:pt x="435" y="384"/>
                    <a:pt x="368" y="418"/>
                  </a:cubicBezTo>
                  <a:cubicBezTo>
                    <a:pt x="334" y="451"/>
                    <a:pt x="301" y="485"/>
                    <a:pt x="268" y="518"/>
                  </a:cubicBezTo>
                  <a:cubicBezTo>
                    <a:pt x="268" y="518"/>
                    <a:pt x="234" y="551"/>
                    <a:pt x="201" y="585"/>
                  </a:cubicBezTo>
                  <a:cubicBezTo>
                    <a:pt x="201" y="618"/>
                    <a:pt x="168" y="651"/>
                    <a:pt x="168" y="685"/>
                  </a:cubicBezTo>
                  <a:lnTo>
                    <a:pt x="101" y="785"/>
                  </a:lnTo>
                  <a:lnTo>
                    <a:pt x="168" y="651"/>
                  </a:lnTo>
                  <a:cubicBezTo>
                    <a:pt x="168" y="651"/>
                    <a:pt x="168" y="618"/>
                    <a:pt x="168" y="618"/>
                  </a:cubicBezTo>
                  <a:lnTo>
                    <a:pt x="134" y="618"/>
                  </a:lnTo>
                  <a:lnTo>
                    <a:pt x="68" y="651"/>
                  </a:lnTo>
                  <a:cubicBezTo>
                    <a:pt x="34" y="651"/>
                    <a:pt x="34" y="685"/>
                    <a:pt x="34" y="685"/>
                  </a:cubicBezTo>
                  <a:cubicBezTo>
                    <a:pt x="1" y="718"/>
                    <a:pt x="1" y="751"/>
                    <a:pt x="34" y="751"/>
                  </a:cubicBezTo>
                  <a:lnTo>
                    <a:pt x="34" y="2186"/>
                  </a:lnTo>
                  <a:cubicBezTo>
                    <a:pt x="1" y="2186"/>
                    <a:pt x="1" y="2219"/>
                    <a:pt x="34" y="2219"/>
                  </a:cubicBezTo>
                  <a:lnTo>
                    <a:pt x="68" y="2219"/>
                  </a:lnTo>
                  <a:lnTo>
                    <a:pt x="134" y="2186"/>
                  </a:lnTo>
                  <a:cubicBezTo>
                    <a:pt x="134" y="2186"/>
                    <a:pt x="168" y="2152"/>
                    <a:pt x="168" y="2152"/>
                  </a:cubicBezTo>
                  <a:cubicBezTo>
                    <a:pt x="168" y="2119"/>
                    <a:pt x="168" y="2086"/>
                    <a:pt x="168" y="2086"/>
                  </a:cubicBezTo>
                  <a:lnTo>
                    <a:pt x="168" y="1252"/>
                  </a:lnTo>
                  <a:cubicBezTo>
                    <a:pt x="168" y="1118"/>
                    <a:pt x="201" y="985"/>
                    <a:pt x="234" y="885"/>
                  </a:cubicBezTo>
                  <a:cubicBezTo>
                    <a:pt x="268" y="785"/>
                    <a:pt x="334" y="718"/>
                    <a:pt x="401" y="685"/>
                  </a:cubicBezTo>
                  <a:cubicBezTo>
                    <a:pt x="435" y="651"/>
                    <a:pt x="468" y="635"/>
                    <a:pt x="497" y="635"/>
                  </a:cubicBezTo>
                  <a:cubicBezTo>
                    <a:pt x="526" y="635"/>
                    <a:pt x="551" y="651"/>
                    <a:pt x="568" y="685"/>
                  </a:cubicBezTo>
                  <a:cubicBezTo>
                    <a:pt x="635" y="751"/>
                    <a:pt x="635" y="885"/>
                    <a:pt x="635" y="985"/>
                  </a:cubicBezTo>
                  <a:lnTo>
                    <a:pt x="635" y="1819"/>
                  </a:lnTo>
                  <a:cubicBezTo>
                    <a:pt x="635" y="1819"/>
                    <a:pt x="635" y="1852"/>
                    <a:pt x="635" y="1886"/>
                  </a:cubicBezTo>
                  <a:lnTo>
                    <a:pt x="668" y="1886"/>
                  </a:lnTo>
                  <a:lnTo>
                    <a:pt x="768" y="1819"/>
                  </a:lnTo>
                  <a:cubicBezTo>
                    <a:pt x="768" y="1819"/>
                    <a:pt x="768" y="1785"/>
                    <a:pt x="801" y="1785"/>
                  </a:cubicBezTo>
                  <a:cubicBezTo>
                    <a:pt x="801" y="1752"/>
                    <a:pt x="801" y="1752"/>
                    <a:pt x="801" y="1719"/>
                  </a:cubicBezTo>
                  <a:lnTo>
                    <a:pt x="801" y="885"/>
                  </a:lnTo>
                  <a:cubicBezTo>
                    <a:pt x="801" y="751"/>
                    <a:pt x="801" y="618"/>
                    <a:pt x="868" y="518"/>
                  </a:cubicBezTo>
                  <a:cubicBezTo>
                    <a:pt x="902" y="418"/>
                    <a:pt x="935" y="351"/>
                    <a:pt x="1035" y="318"/>
                  </a:cubicBezTo>
                  <a:cubicBezTo>
                    <a:pt x="1068" y="284"/>
                    <a:pt x="1102" y="268"/>
                    <a:pt x="1131" y="268"/>
                  </a:cubicBezTo>
                  <a:cubicBezTo>
                    <a:pt x="1160" y="268"/>
                    <a:pt x="1185" y="284"/>
                    <a:pt x="1202" y="318"/>
                  </a:cubicBezTo>
                  <a:cubicBezTo>
                    <a:pt x="1235" y="418"/>
                    <a:pt x="1268" y="518"/>
                    <a:pt x="1268" y="618"/>
                  </a:cubicBezTo>
                  <a:lnTo>
                    <a:pt x="1268" y="1452"/>
                  </a:lnTo>
                  <a:cubicBezTo>
                    <a:pt x="1235" y="1452"/>
                    <a:pt x="1235" y="1485"/>
                    <a:pt x="1268" y="1519"/>
                  </a:cubicBezTo>
                  <a:lnTo>
                    <a:pt x="1302" y="1519"/>
                  </a:lnTo>
                  <a:lnTo>
                    <a:pt x="1369" y="1452"/>
                  </a:lnTo>
                  <a:cubicBezTo>
                    <a:pt x="1369" y="1452"/>
                    <a:pt x="1402" y="1419"/>
                    <a:pt x="1402" y="1419"/>
                  </a:cubicBezTo>
                  <a:cubicBezTo>
                    <a:pt x="1402" y="1385"/>
                    <a:pt x="1402" y="1385"/>
                    <a:pt x="1402" y="1352"/>
                  </a:cubicBezTo>
                  <a:lnTo>
                    <a:pt x="1402" y="518"/>
                  </a:lnTo>
                  <a:cubicBezTo>
                    <a:pt x="1435" y="351"/>
                    <a:pt x="1402" y="184"/>
                    <a:pt x="1302" y="51"/>
                  </a:cubicBezTo>
                  <a:cubicBezTo>
                    <a:pt x="1285" y="18"/>
                    <a:pt x="1252" y="1"/>
                    <a:pt x="1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4"/>
            <p:cNvSpPr/>
            <p:nvPr/>
          </p:nvSpPr>
          <p:spPr>
            <a:xfrm>
              <a:off x="4345775" y="1746700"/>
              <a:ext cx="3350" cy="55050"/>
            </a:xfrm>
            <a:custGeom>
              <a:rect b="b" l="l" r="r" t="t"/>
              <a:pathLst>
                <a:path extrusionOk="0" h="2202" w="134">
                  <a:moveTo>
                    <a:pt x="101" y="0"/>
                  </a:moveTo>
                  <a:lnTo>
                    <a:pt x="34" y="34"/>
                  </a:lnTo>
                  <a:cubicBezTo>
                    <a:pt x="0" y="67"/>
                    <a:pt x="0" y="67"/>
                    <a:pt x="0" y="100"/>
                  </a:cubicBezTo>
                  <a:cubicBezTo>
                    <a:pt x="0" y="100"/>
                    <a:pt x="0" y="134"/>
                    <a:pt x="0" y="167"/>
                  </a:cubicBezTo>
                  <a:lnTo>
                    <a:pt x="0" y="2168"/>
                  </a:lnTo>
                  <a:cubicBezTo>
                    <a:pt x="0" y="2168"/>
                    <a:pt x="0" y="2202"/>
                    <a:pt x="0" y="2202"/>
                  </a:cubicBezTo>
                  <a:lnTo>
                    <a:pt x="34" y="2202"/>
                  </a:lnTo>
                  <a:lnTo>
                    <a:pt x="101" y="2168"/>
                  </a:lnTo>
                  <a:cubicBezTo>
                    <a:pt x="134" y="2168"/>
                    <a:pt x="134" y="2135"/>
                    <a:pt x="134" y="2102"/>
                  </a:cubicBezTo>
                  <a:cubicBezTo>
                    <a:pt x="134" y="2102"/>
                    <a:pt x="134" y="2068"/>
                    <a:pt x="134" y="2035"/>
                  </a:cubicBezTo>
                  <a:lnTo>
                    <a:pt x="134" y="67"/>
                  </a:lnTo>
                  <a:cubicBezTo>
                    <a:pt x="134"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4"/>
            <p:cNvSpPr/>
            <p:nvPr/>
          </p:nvSpPr>
          <p:spPr>
            <a:xfrm>
              <a:off x="4652650" y="1370475"/>
              <a:ext cx="261050" cy="267500"/>
            </a:xfrm>
            <a:custGeom>
              <a:rect b="b" l="l" r="r" t="t"/>
              <a:pathLst>
                <a:path extrusionOk="0" h="10700" w="10442">
                  <a:moveTo>
                    <a:pt x="10146" y="1"/>
                  </a:moveTo>
                  <a:cubicBezTo>
                    <a:pt x="10075" y="1"/>
                    <a:pt x="9994" y="24"/>
                    <a:pt x="9908" y="72"/>
                  </a:cubicBezTo>
                  <a:lnTo>
                    <a:pt x="568" y="5476"/>
                  </a:lnTo>
                  <a:cubicBezTo>
                    <a:pt x="234" y="5676"/>
                    <a:pt x="34" y="6043"/>
                    <a:pt x="1" y="6443"/>
                  </a:cubicBezTo>
                  <a:lnTo>
                    <a:pt x="1" y="10312"/>
                  </a:lnTo>
                  <a:cubicBezTo>
                    <a:pt x="1" y="10547"/>
                    <a:pt x="116" y="10699"/>
                    <a:pt x="301" y="10699"/>
                  </a:cubicBezTo>
                  <a:cubicBezTo>
                    <a:pt x="379" y="10699"/>
                    <a:pt x="469" y="10672"/>
                    <a:pt x="568" y="10613"/>
                  </a:cubicBezTo>
                  <a:lnTo>
                    <a:pt x="9908" y="5209"/>
                  </a:lnTo>
                  <a:cubicBezTo>
                    <a:pt x="10208" y="5009"/>
                    <a:pt x="10442" y="4642"/>
                    <a:pt x="10442" y="4241"/>
                  </a:cubicBezTo>
                  <a:lnTo>
                    <a:pt x="10442" y="405"/>
                  </a:lnTo>
                  <a:cubicBezTo>
                    <a:pt x="10442" y="144"/>
                    <a:pt x="10323" y="1"/>
                    <a:pt x="101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4"/>
            <p:cNvSpPr/>
            <p:nvPr/>
          </p:nvSpPr>
          <p:spPr>
            <a:xfrm>
              <a:off x="4696025" y="1526200"/>
              <a:ext cx="25875" cy="51225"/>
            </a:xfrm>
            <a:custGeom>
              <a:rect b="b" l="l" r="r" t="t"/>
              <a:pathLst>
                <a:path extrusionOk="0" h="2049" w="1035">
                  <a:moveTo>
                    <a:pt x="719" y="0"/>
                  </a:moveTo>
                  <a:cubicBezTo>
                    <a:pt x="704" y="0"/>
                    <a:pt x="687" y="4"/>
                    <a:pt x="668" y="14"/>
                  </a:cubicBezTo>
                  <a:cubicBezTo>
                    <a:pt x="601" y="14"/>
                    <a:pt x="534" y="14"/>
                    <a:pt x="467" y="81"/>
                  </a:cubicBezTo>
                  <a:cubicBezTo>
                    <a:pt x="334" y="181"/>
                    <a:pt x="201" y="314"/>
                    <a:pt x="134" y="448"/>
                  </a:cubicBezTo>
                  <a:cubicBezTo>
                    <a:pt x="101" y="514"/>
                    <a:pt x="67" y="614"/>
                    <a:pt x="34" y="681"/>
                  </a:cubicBezTo>
                  <a:cubicBezTo>
                    <a:pt x="0" y="781"/>
                    <a:pt x="0" y="848"/>
                    <a:pt x="0" y="915"/>
                  </a:cubicBezTo>
                  <a:cubicBezTo>
                    <a:pt x="0" y="1048"/>
                    <a:pt x="34" y="1148"/>
                    <a:pt x="67" y="1248"/>
                  </a:cubicBezTo>
                  <a:cubicBezTo>
                    <a:pt x="114" y="1272"/>
                    <a:pt x="178" y="1295"/>
                    <a:pt x="247" y="1295"/>
                  </a:cubicBezTo>
                  <a:cubicBezTo>
                    <a:pt x="275" y="1295"/>
                    <a:pt x="305" y="1291"/>
                    <a:pt x="334" y="1281"/>
                  </a:cubicBezTo>
                  <a:lnTo>
                    <a:pt x="501" y="1248"/>
                  </a:lnTo>
                  <a:cubicBezTo>
                    <a:pt x="518" y="1231"/>
                    <a:pt x="534" y="1223"/>
                    <a:pt x="551" y="1223"/>
                  </a:cubicBezTo>
                  <a:cubicBezTo>
                    <a:pt x="568" y="1223"/>
                    <a:pt x="584" y="1231"/>
                    <a:pt x="601" y="1248"/>
                  </a:cubicBezTo>
                  <a:cubicBezTo>
                    <a:pt x="618" y="1231"/>
                    <a:pt x="626" y="1223"/>
                    <a:pt x="634" y="1223"/>
                  </a:cubicBezTo>
                  <a:cubicBezTo>
                    <a:pt x="643" y="1223"/>
                    <a:pt x="651" y="1231"/>
                    <a:pt x="668" y="1248"/>
                  </a:cubicBezTo>
                  <a:cubicBezTo>
                    <a:pt x="701" y="1248"/>
                    <a:pt x="701" y="1248"/>
                    <a:pt x="701" y="1281"/>
                  </a:cubicBezTo>
                  <a:cubicBezTo>
                    <a:pt x="701" y="1348"/>
                    <a:pt x="668" y="1382"/>
                    <a:pt x="634" y="1448"/>
                  </a:cubicBezTo>
                  <a:cubicBezTo>
                    <a:pt x="601" y="1482"/>
                    <a:pt x="534" y="1515"/>
                    <a:pt x="501" y="1548"/>
                  </a:cubicBezTo>
                  <a:cubicBezTo>
                    <a:pt x="467" y="1548"/>
                    <a:pt x="434" y="1582"/>
                    <a:pt x="401" y="1582"/>
                  </a:cubicBezTo>
                  <a:lnTo>
                    <a:pt x="334" y="1582"/>
                  </a:lnTo>
                  <a:cubicBezTo>
                    <a:pt x="334" y="1582"/>
                    <a:pt x="301" y="1548"/>
                    <a:pt x="301" y="1548"/>
                  </a:cubicBezTo>
                  <a:lnTo>
                    <a:pt x="301" y="1515"/>
                  </a:lnTo>
                  <a:lnTo>
                    <a:pt x="234" y="1515"/>
                  </a:lnTo>
                  <a:lnTo>
                    <a:pt x="34" y="1648"/>
                  </a:lnTo>
                  <a:cubicBezTo>
                    <a:pt x="0" y="1648"/>
                    <a:pt x="0" y="1682"/>
                    <a:pt x="0" y="1682"/>
                  </a:cubicBezTo>
                  <a:cubicBezTo>
                    <a:pt x="0" y="1715"/>
                    <a:pt x="0" y="1715"/>
                    <a:pt x="0" y="1748"/>
                  </a:cubicBezTo>
                  <a:cubicBezTo>
                    <a:pt x="0" y="1782"/>
                    <a:pt x="0" y="1849"/>
                    <a:pt x="34" y="1915"/>
                  </a:cubicBezTo>
                  <a:cubicBezTo>
                    <a:pt x="67" y="1949"/>
                    <a:pt x="101" y="1982"/>
                    <a:pt x="134" y="2015"/>
                  </a:cubicBezTo>
                  <a:cubicBezTo>
                    <a:pt x="201" y="2049"/>
                    <a:pt x="234" y="2049"/>
                    <a:pt x="301" y="2049"/>
                  </a:cubicBezTo>
                  <a:cubicBezTo>
                    <a:pt x="367" y="2049"/>
                    <a:pt x="434" y="2015"/>
                    <a:pt x="501" y="1982"/>
                  </a:cubicBezTo>
                  <a:cubicBezTo>
                    <a:pt x="601" y="1915"/>
                    <a:pt x="668" y="1882"/>
                    <a:pt x="734" y="1815"/>
                  </a:cubicBezTo>
                  <a:cubicBezTo>
                    <a:pt x="768" y="1748"/>
                    <a:pt x="834" y="1682"/>
                    <a:pt x="901" y="1615"/>
                  </a:cubicBezTo>
                  <a:cubicBezTo>
                    <a:pt x="934" y="1515"/>
                    <a:pt x="968" y="1448"/>
                    <a:pt x="1001" y="1348"/>
                  </a:cubicBezTo>
                  <a:cubicBezTo>
                    <a:pt x="1035" y="1281"/>
                    <a:pt x="1035" y="1181"/>
                    <a:pt x="1035" y="1115"/>
                  </a:cubicBezTo>
                  <a:cubicBezTo>
                    <a:pt x="1035" y="1048"/>
                    <a:pt x="1035" y="981"/>
                    <a:pt x="1001" y="915"/>
                  </a:cubicBezTo>
                  <a:cubicBezTo>
                    <a:pt x="1001" y="848"/>
                    <a:pt x="968" y="814"/>
                    <a:pt x="934" y="781"/>
                  </a:cubicBezTo>
                  <a:cubicBezTo>
                    <a:pt x="901" y="748"/>
                    <a:pt x="868" y="748"/>
                    <a:pt x="834" y="748"/>
                  </a:cubicBezTo>
                  <a:cubicBezTo>
                    <a:pt x="768" y="748"/>
                    <a:pt x="701" y="748"/>
                    <a:pt x="668" y="781"/>
                  </a:cubicBezTo>
                  <a:lnTo>
                    <a:pt x="501" y="814"/>
                  </a:lnTo>
                  <a:lnTo>
                    <a:pt x="367" y="814"/>
                  </a:lnTo>
                  <a:cubicBezTo>
                    <a:pt x="334" y="781"/>
                    <a:pt x="334" y="781"/>
                    <a:pt x="367" y="748"/>
                  </a:cubicBezTo>
                  <a:cubicBezTo>
                    <a:pt x="334" y="714"/>
                    <a:pt x="334" y="714"/>
                    <a:pt x="367" y="681"/>
                  </a:cubicBezTo>
                  <a:cubicBezTo>
                    <a:pt x="367" y="648"/>
                    <a:pt x="367" y="648"/>
                    <a:pt x="401" y="614"/>
                  </a:cubicBezTo>
                  <a:cubicBezTo>
                    <a:pt x="401" y="581"/>
                    <a:pt x="434" y="581"/>
                    <a:pt x="434" y="548"/>
                  </a:cubicBezTo>
                  <a:lnTo>
                    <a:pt x="501" y="514"/>
                  </a:lnTo>
                  <a:cubicBezTo>
                    <a:pt x="534" y="514"/>
                    <a:pt x="534" y="514"/>
                    <a:pt x="568" y="481"/>
                  </a:cubicBezTo>
                  <a:lnTo>
                    <a:pt x="701" y="481"/>
                  </a:lnTo>
                  <a:cubicBezTo>
                    <a:pt x="701" y="498"/>
                    <a:pt x="701" y="506"/>
                    <a:pt x="705" y="506"/>
                  </a:cubicBezTo>
                  <a:cubicBezTo>
                    <a:pt x="709" y="506"/>
                    <a:pt x="718" y="498"/>
                    <a:pt x="734" y="481"/>
                  </a:cubicBezTo>
                  <a:lnTo>
                    <a:pt x="934" y="381"/>
                  </a:lnTo>
                  <a:cubicBezTo>
                    <a:pt x="968" y="381"/>
                    <a:pt x="968" y="347"/>
                    <a:pt x="968" y="347"/>
                  </a:cubicBezTo>
                  <a:cubicBezTo>
                    <a:pt x="968" y="314"/>
                    <a:pt x="968" y="314"/>
                    <a:pt x="968" y="281"/>
                  </a:cubicBezTo>
                  <a:cubicBezTo>
                    <a:pt x="968" y="247"/>
                    <a:pt x="968" y="181"/>
                    <a:pt x="934" y="147"/>
                  </a:cubicBezTo>
                  <a:cubicBezTo>
                    <a:pt x="901" y="81"/>
                    <a:pt x="868" y="47"/>
                    <a:pt x="834" y="47"/>
                  </a:cubicBezTo>
                  <a:cubicBezTo>
                    <a:pt x="787" y="24"/>
                    <a:pt x="757" y="0"/>
                    <a:pt x="7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4"/>
            <p:cNvSpPr/>
            <p:nvPr/>
          </p:nvSpPr>
          <p:spPr>
            <a:xfrm>
              <a:off x="4726875" y="1503175"/>
              <a:ext cx="25875" cy="55075"/>
            </a:xfrm>
            <a:custGeom>
              <a:rect b="b" l="l" r="r" t="t"/>
              <a:pathLst>
                <a:path extrusionOk="0" h="2203" w="1035">
                  <a:moveTo>
                    <a:pt x="1001" y="1"/>
                  </a:moveTo>
                  <a:lnTo>
                    <a:pt x="735" y="134"/>
                  </a:lnTo>
                  <a:cubicBezTo>
                    <a:pt x="701" y="134"/>
                    <a:pt x="701" y="168"/>
                    <a:pt x="701" y="168"/>
                  </a:cubicBezTo>
                  <a:cubicBezTo>
                    <a:pt x="668" y="201"/>
                    <a:pt x="668" y="201"/>
                    <a:pt x="701" y="234"/>
                  </a:cubicBezTo>
                  <a:lnTo>
                    <a:pt x="701" y="1268"/>
                  </a:lnTo>
                  <a:cubicBezTo>
                    <a:pt x="701" y="1369"/>
                    <a:pt x="668" y="1469"/>
                    <a:pt x="634" y="1535"/>
                  </a:cubicBezTo>
                  <a:cubicBezTo>
                    <a:pt x="601" y="1602"/>
                    <a:pt x="568" y="1669"/>
                    <a:pt x="501" y="1702"/>
                  </a:cubicBezTo>
                  <a:cubicBezTo>
                    <a:pt x="451" y="1719"/>
                    <a:pt x="418" y="1727"/>
                    <a:pt x="393" y="1727"/>
                  </a:cubicBezTo>
                  <a:cubicBezTo>
                    <a:pt x="368" y="1727"/>
                    <a:pt x="351" y="1719"/>
                    <a:pt x="334" y="1702"/>
                  </a:cubicBezTo>
                  <a:cubicBezTo>
                    <a:pt x="301" y="1635"/>
                    <a:pt x="268" y="1569"/>
                    <a:pt x="268" y="1502"/>
                  </a:cubicBezTo>
                  <a:lnTo>
                    <a:pt x="268" y="468"/>
                  </a:lnTo>
                  <a:cubicBezTo>
                    <a:pt x="301" y="468"/>
                    <a:pt x="301" y="435"/>
                    <a:pt x="268" y="435"/>
                  </a:cubicBezTo>
                  <a:lnTo>
                    <a:pt x="34" y="568"/>
                  </a:lnTo>
                  <a:cubicBezTo>
                    <a:pt x="1" y="568"/>
                    <a:pt x="1" y="601"/>
                    <a:pt x="1" y="601"/>
                  </a:cubicBezTo>
                  <a:cubicBezTo>
                    <a:pt x="1" y="635"/>
                    <a:pt x="1" y="635"/>
                    <a:pt x="1" y="668"/>
                  </a:cubicBezTo>
                  <a:lnTo>
                    <a:pt x="1" y="1702"/>
                  </a:lnTo>
                  <a:cubicBezTo>
                    <a:pt x="1" y="1802"/>
                    <a:pt x="1" y="1902"/>
                    <a:pt x="34" y="2002"/>
                  </a:cubicBezTo>
                  <a:cubicBezTo>
                    <a:pt x="67" y="2069"/>
                    <a:pt x="101" y="2102"/>
                    <a:pt x="134" y="2169"/>
                  </a:cubicBezTo>
                  <a:cubicBezTo>
                    <a:pt x="201" y="2202"/>
                    <a:pt x="234" y="2202"/>
                    <a:pt x="301" y="2202"/>
                  </a:cubicBezTo>
                  <a:cubicBezTo>
                    <a:pt x="368" y="2202"/>
                    <a:pt x="434" y="2169"/>
                    <a:pt x="501" y="2136"/>
                  </a:cubicBezTo>
                  <a:cubicBezTo>
                    <a:pt x="601" y="2102"/>
                    <a:pt x="668" y="2036"/>
                    <a:pt x="701" y="1969"/>
                  </a:cubicBezTo>
                  <a:cubicBezTo>
                    <a:pt x="768" y="1902"/>
                    <a:pt x="835" y="1802"/>
                    <a:pt x="868" y="1735"/>
                  </a:cubicBezTo>
                  <a:cubicBezTo>
                    <a:pt x="935" y="1635"/>
                    <a:pt x="968" y="1535"/>
                    <a:pt x="1001" y="1435"/>
                  </a:cubicBezTo>
                  <a:cubicBezTo>
                    <a:pt x="1001" y="1335"/>
                    <a:pt x="1035" y="1202"/>
                    <a:pt x="1035" y="1102"/>
                  </a:cubicBezTo>
                  <a:lnTo>
                    <a:pt x="1035" y="34"/>
                  </a:lnTo>
                  <a:cubicBezTo>
                    <a:pt x="1035" y="34"/>
                    <a:pt x="1035" y="1"/>
                    <a:pt x="10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4"/>
            <p:cNvSpPr/>
            <p:nvPr/>
          </p:nvSpPr>
          <p:spPr>
            <a:xfrm>
              <a:off x="4760225" y="1488175"/>
              <a:ext cx="25900" cy="55075"/>
            </a:xfrm>
            <a:custGeom>
              <a:rect b="b" l="l" r="r" t="t"/>
              <a:pathLst>
                <a:path extrusionOk="0" h="2203" w="1036">
                  <a:moveTo>
                    <a:pt x="668" y="467"/>
                  </a:moveTo>
                  <a:cubicBezTo>
                    <a:pt x="668" y="501"/>
                    <a:pt x="668" y="534"/>
                    <a:pt x="668" y="568"/>
                  </a:cubicBezTo>
                  <a:cubicBezTo>
                    <a:pt x="668" y="601"/>
                    <a:pt x="668" y="634"/>
                    <a:pt x="668" y="668"/>
                  </a:cubicBezTo>
                  <a:cubicBezTo>
                    <a:pt x="635" y="701"/>
                    <a:pt x="601" y="734"/>
                    <a:pt x="568" y="768"/>
                  </a:cubicBezTo>
                  <a:lnTo>
                    <a:pt x="335" y="901"/>
                  </a:lnTo>
                  <a:lnTo>
                    <a:pt x="335" y="634"/>
                  </a:lnTo>
                  <a:lnTo>
                    <a:pt x="568" y="467"/>
                  </a:lnTo>
                  <a:close/>
                  <a:moveTo>
                    <a:pt x="668" y="1168"/>
                  </a:moveTo>
                  <a:cubicBezTo>
                    <a:pt x="701" y="1168"/>
                    <a:pt x="701" y="1201"/>
                    <a:pt x="701" y="1235"/>
                  </a:cubicBezTo>
                  <a:cubicBezTo>
                    <a:pt x="701" y="1301"/>
                    <a:pt x="701" y="1335"/>
                    <a:pt x="668" y="1368"/>
                  </a:cubicBezTo>
                  <a:cubicBezTo>
                    <a:pt x="668" y="1401"/>
                    <a:pt x="635" y="1435"/>
                    <a:pt x="601" y="1468"/>
                  </a:cubicBezTo>
                  <a:lnTo>
                    <a:pt x="335" y="1635"/>
                  </a:lnTo>
                  <a:lnTo>
                    <a:pt x="335" y="1301"/>
                  </a:lnTo>
                  <a:lnTo>
                    <a:pt x="601" y="1168"/>
                  </a:lnTo>
                  <a:close/>
                  <a:moveTo>
                    <a:pt x="802" y="0"/>
                  </a:moveTo>
                  <a:cubicBezTo>
                    <a:pt x="701" y="0"/>
                    <a:pt x="635" y="34"/>
                    <a:pt x="601" y="67"/>
                  </a:cubicBezTo>
                  <a:lnTo>
                    <a:pt x="68" y="367"/>
                  </a:lnTo>
                  <a:cubicBezTo>
                    <a:pt x="34" y="401"/>
                    <a:pt x="34" y="401"/>
                    <a:pt x="34" y="434"/>
                  </a:cubicBezTo>
                  <a:cubicBezTo>
                    <a:pt x="1" y="434"/>
                    <a:pt x="1" y="467"/>
                    <a:pt x="34" y="467"/>
                  </a:cubicBezTo>
                  <a:lnTo>
                    <a:pt x="34" y="2135"/>
                  </a:lnTo>
                  <a:cubicBezTo>
                    <a:pt x="1" y="2169"/>
                    <a:pt x="1" y="2169"/>
                    <a:pt x="34" y="2202"/>
                  </a:cubicBezTo>
                  <a:lnTo>
                    <a:pt x="68" y="2202"/>
                  </a:lnTo>
                  <a:lnTo>
                    <a:pt x="635" y="1868"/>
                  </a:lnTo>
                  <a:cubicBezTo>
                    <a:pt x="701" y="1835"/>
                    <a:pt x="768" y="1768"/>
                    <a:pt x="835" y="1702"/>
                  </a:cubicBezTo>
                  <a:cubicBezTo>
                    <a:pt x="868" y="1635"/>
                    <a:pt x="902" y="1568"/>
                    <a:pt x="935" y="1502"/>
                  </a:cubicBezTo>
                  <a:cubicBezTo>
                    <a:pt x="968" y="1435"/>
                    <a:pt x="1002" y="1368"/>
                    <a:pt x="1002" y="1301"/>
                  </a:cubicBezTo>
                  <a:cubicBezTo>
                    <a:pt x="1035" y="1235"/>
                    <a:pt x="1035" y="1135"/>
                    <a:pt x="1035" y="1068"/>
                  </a:cubicBezTo>
                  <a:cubicBezTo>
                    <a:pt x="1035" y="1001"/>
                    <a:pt x="1035" y="934"/>
                    <a:pt x="1002" y="868"/>
                  </a:cubicBezTo>
                  <a:cubicBezTo>
                    <a:pt x="1002" y="834"/>
                    <a:pt x="968" y="768"/>
                    <a:pt x="902" y="768"/>
                  </a:cubicBezTo>
                  <a:cubicBezTo>
                    <a:pt x="935" y="734"/>
                    <a:pt x="935" y="734"/>
                    <a:pt x="935" y="701"/>
                  </a:cubicBezTo>
                  <a:cubicBezTo>
                    <a:pt x="968" y="668"/>
                    <a:pt x="968" y="634"/>
                    <a:pt x="968" y="634"/>
                  </a:cubicBezTo>
                  <a:cubicBezTo>
                    <a:pt x="1002" y="601"/>
                    <a:pt x="1002" y="568"/>
                    <a:pt x="1002" y="501"/>
                  </a:cubicBezTo>
                  <a:cubicBezTo>
                    <a:pt x="1002" y="467"/>
                    <a:pt x="1002" y="434"/>
                    <a:pt x="1002" y="367"/>
                  </a:cubicBezTo>
                  <a:cubicBezTo>
                    <a:pt x="1002" y="301"/>
                    <a:pt x="1002" y="267"/>
                    <a:pt x="968" y="201"/>
                  </a:cubicBezTo>
                  <a:cubicBezTo>
                    <a:pt x="968" y="134"/>
                    <a:pt x="935" y="101"/>
                    <a:pt x="902" y="67"/>
                  </a:cubicBezTo>
                  <a:cubicBezTo>
                    <a:pt x="868" y="34"/>
                    <a:pt x="835" y="0"/>
                    <a:pt x="8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4"/>
            <p:cNvSpPr/>
            <p:nvPr/>
          </p:nvSpPr>
          <p:spPr>
            <a:xfrm>
              <a:off x="4792750" y="1463375"/>
              <a:ext cx="29225" cy="60675"/>
            </a:xfrm>
            <a:custGeom>
              <a:rect b="b" l="l" r="r" t="t"/>
              <a:pathLst>
                <a:path extrusionOk="0" h="2427" w="1169">
                  <a:moveTo>
                    <a:pt x="1139" y="0"/>
                  </a:moveTo>
                  <a:cubicBezTo>
                    <a:pt x="1135" y="0"/>
                    <a:pt x="1135" y="8"/>
                    <a:pt x="1135" y="25"/>
                  </a:cubicBezTo>
                  <a:lnTo>
                    <a:pt x="935" y="125"/>
                  </a:lnTo>
                  <a:cubicBezTo>
                    <a:pt x="902" y="125"/>
                    <a:pt x="902" y="159"/>
                    <a:pt x="868" y="192"/>
                  </a:cubicBezTo>
                  <a:cubicBezTo>
                    <a:pt x="868" y="225"/>
                    <a:pt x="868" y="225"/>
                    <a:pt x="868" y="225"/>
                  </a:cubicBezTo>
                  <a:lnTo>
                    <a:pt x="601" y="1126"/>
                  </a:lnTo>
                  <a:lnTo>
                    <a:pt x="301" y="559"/>
                  </a:lnTo>
                  <a:cubicBezTo>
                    <a:pt x="301" y="525"/>
                    <a:pt x="301" y="525"/>
                    <a:pt x="301" y="525"/>
                  </a:cubicBezTo>
                  <a:lnTo>
                    <a:pt x="234" y="525"/>
                  </a:lnTo>
                  <a:lnTo>
                    <a:pt x="34" y="626"/>
                  </a:lnTo>
                  <a:cubicBezTo>
                    <a:pt x="34" y="659"/>
                    <a:pt x="34" y="659"/>
                    <a:pt x="1" y="692"/>
                  </a:cubicBezTo>
                  <a:cubicBezTo>
                    <a:pt x="1" y="692"/>
                    <a:pt x="1" y="726"/>
                    <a:pt x="1" y="726"/>
                  </a:cubicBezTo>
                  <a:lnTo>
                    <a:pt x="1" y="2393"/>
                  </a:lnTo>
                  <a:cubicBezTo>
                    <a:pt x="1" y="2427"/>
                    <a:pt x="1" y="2427"/>
                    <a:pt x="1" y="2427"/>
                  </a:cubicBezTo>
                  <a:lnTo>
                    <a:pt x="34" y="2427"/>
                  </a:lnTo>
                  <a:lnTo>
                    <a:pt x="268" y="2327"/>
                  </a:lnTo>
                  <a:cubicBezTo>
                    <a:pt x="268" y="2293"/>
                    <a:pt x="301" y="2260"/>
                    <a:pt x="301" y="2260"/>
                  </a:cubicBezTo>
                  <a:cubicBezTo>
                    <a:pt x="301" y="2260"/>
                    <a:pt x="301" y="2227"/>
                    <a:pt x="301" y="2227"/>
                  </a:cubicBezTo>
                  <a:lnTo>
                    <a:pt x="301" y="1359"/>
                  </a:lnTo>
                  <a:lnTo>
                    <a:pt x="468" y="1693"/>
                  </a:lnTo>
                  <a:cubicBezTo>
                    <a:pt x="468" y="1693"/>
                    <a:pt x="468" y="1726"/>
                    <a:pt x="468" y="1726"/>
                  </a:cubicBezTo>
                  <a:cubicBezTo>
                    <a:pt x="479" y="1737"/>
                    <a:pt x="490" y="1741"/>
                    <a:pt x="500" y="1741"/>
                  </a:cubicBezTo>
                  <a:cubicBezTo>
                    <a:pt x="520" y="1741"/>
                    <a:pt x="535" y="1726"/>
                    <a:pt x="535" y="1726"/>
                  </a:cubicBezTo>
                  <a:lnTo>
                    <a:pt x="668" y="1660"/>
                  </a:lnTo>
                  <a:cubicBezTo>
                    <a:pt x="668" y="1626"/>
                    <a:pt x="701" y="1626"/>
                    <a:pt x="701" y="1593"/>
                  </a:cubicBezTo>
                  <a:lnTo>
                    <a:pt x="735" y="1560"/>
                  </a:lnTo>
                  <a:lnTo>
                    <a:pt x="868" y="1026"/>
                  </a:lnTo>
                  <a:lnTo>
                    <a:pt x="868" y="1893"/>
                  </a:lnTo>
                  <a:cubicBezTo>
                    <a:pt x="868" y="1926"/>
                    <a:pt x="868" y="1926"/>
                    <a:pt x="868" y="1960"/>
                  </a:cubicBezTo>
                  <a:lnTo>
                    <a:pt x="902" y="1960"/>
                  </a:lnTo>
                  <a:lnTo>
                    <a:pt x="1135" y="1826"/>
                  </a:lnTo>
                  <a:cubicBezTo>
                    <a:pt x="1135" y="1793"/>
                    <a:pt x="1168" y="1793"/>
                    <a:pt x="1168" y="1793"/>
                  </a:cubicBezTo>
                  <a:cubicBezTo>
                    <a:pt x="1168" y="1760"/>
                    <a:pt x="1168" y="1726"/>
                    <a:pt x="1168" y="1726"/>
                  </a:cubicBezTo>
                  <a:lnTo>
                    <a:pt x="1168" y="58"/>
                  </a:lnTo>
                  <a:cubicBezTo>
                    <a:pt x="1168" y="25"/>
                    <a:pt x="1168" y="25"/>
                    <a:pt x="1168" y="25"/>
                  </a:cubicBezTo>
                  <a:cubicBezTo>
                    <a:pt x="1152" y="8"/>
                    <a:pt x="1143" y="0"/>
                    <a:pt x="11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4"/>
            <p:cNvSpPr/>
            <p:nvPr/>
          </p:nvSpPr>
          <p:spPr>
            <a:xfrm>
              <a:off x="4830275" y="1454825"/>
              <a:ext cx="7550" cy="48375"/>
            </a:xfrm>
            <a:custGeom>
              <a:rect b="b" l="l" r="r" t="t"/>
              <a:pathLst>
                <a:path extrusionOk="0" h="1935" w="302">
                  <a:moveTo>
                    <a:pt x="234" y="0"/>
                  </a:moveTo>
                  <a:lnTo>
                    <a:pt x="34" y="100"/>
                  </a:lnTo>
                  <a:cubicBezTo>
                    <a:pt x="1" y="134"/>
                    <a:pt x="1" y="167"/>
                    <a:pt x="1" y="167"/>
                  </a:cubicBezTo>
                  <a:cubicBezTo>
                    <a:pt x="1" y="167"/>
                    <a:pt x="1" y="200"/>
                    <a:pt x="1" y="200"/>
                  </a:cubicBezTo>
                  <a:lnTo>
                    <a:pt x="1" y="1868"/>
                  </a:lnTo>
                  <a:cubicBezTo>
                    <a:pt x="1" y="1902"/>
                    <a:pt x="1" y="1902"/>
                    <a:pt x="1" y="1935"/>
                  </a:cubicBezTo>
                  <a:lnTo>
                    <a:pt x="34" y="1935"/>
                  </a:lnTo>
                  <a:lnTo>
                    <a:pt x="234" y="1801"/>
                  </a:lnTo>
                  <a:cubicBezTo>
                    <a:pt x="268" y="1768"/>
                    <a:pt x="268" y="1768"/>
                    <a:pt x="268" y="1735"/>
                  </a:cubicBezTo>
                  <a:cubicBezTo>
                    <a:pt x="301" y="1735"/>
                    <a:pt x="301" y="1701"/>
                    <a:pt x="268" y="1701"/>
                  </a:cubicBezTo>
                  <a:lnTo>
                    <a:pt x="268" y="34"/>
                  </a:lnTo>
                  <a:cubicBezTo>
                    <a:pt x="301" y="0"/>
                    <a:pt x="301" y="0"/>
                    <a:pt x="2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4"/>
            <p:cNvSpPr/>
            <p:nvPr/>
          </p:nvSpPr>
          <p:spPr>
            <a:xfrm>
              <a:off x="4844475" y="1436675"/>
              <a:ext cx="23375" cy="54025"/>
            </a:xfrm>
            <a:custGeom>
              <a:rect b="b" l="l" r="r" t="t"/>
              <a:pathLst>
                <a:path extrusionOk="0" h="2161" w="935">
                  <a:moveTo>
                    <a:pt x="930" y="1"/>
                  </a:moveTo>
                  <a:cubicBezTo>
                    <a:pt x="926" y="1"/>
                    <a:pt x="917" y="9"/>
                    <a:pt x="901" y="26"/>
                  </a:cubicBezTo>
                  <a:lnTo>
                    <a:pt x="33" y="526"/>
                  </a:lnTo>
                  <a:cubicBezTo>
                    <a:pt x="0" y="559"/>
                    <a:pt x="0" y="559"/>
                    <a:pt x="0" y="559"/>
                  </a:cubicBezTo>
                  <a:cubicBezTo>
                    <a:pt x="0" y="593"/>
                    <a:pt x="0" y="626"/>
                    <a:pt x="0" y="626"/>
                  </a:cubicBezTo>
                  <a:lnTo>
                    <a:pt x="0" y="893"/>
                  </a:lnTo>
                  <a:cubicBezTo>
                    <a:pt x="0" y="926"/>
                    <a:pt x="0" y="926"/>
                    <a:pt x="0" y="960"/>
                  </a:cubicBezTo>
                  <a:lnTo>
                    <a:pt x="33" y="960"/>
                  </a:lnTo>
                  <a:lnTo>
                    <a:pt x="334" y="793"/>
                  </a:lnTo>
                  <a:lnTo>
                    <a:pt x="334" y="2094"/>
                  </a:lnTo>
                  <a:cubicBezTo>
                    <a:pt x="334" y="2127"/>
                    <a:pt x="334" y="2127"/>
                    <a:pt x="334" y="2161"/>
                  </a:cubicBezTo>
                  <a:lnTo>
                    <a:pt x="367" y="2161"/>
                  </a:lnTo>
                  <a:lnTo>
                    <a:pt x="567" y="2027"/>
                  </a:lnTo>
                  <a:cubicBezTo>
                    <a:pt x="600" y="2027"/>
                    <a:pt x="600" y="1994"/>
                    <a:pt x="600" y="1994"/>
                  </a:cubicBezTo>
                  <a:cubicBezTo>
                    <a:pt x="600" y="1960"/>
                    <a:pt x="600" y="1927"/>
                    <a:pt x="600" y="1927"/>
                  </a:cubicBezTo>
                  <a:lnTo>
                    <a:pt x="600" y="593"/>
                  </a:lnTo>
                  <a:lnTo>
                    <a:pt x="901" y="426"/>
                  </a:lnTo>
                  <a:cubicBezTo>
                    <a:pt x="934" y="426"/>
                    <a:pt x="934" y="393"/>
                    <a:pt x="934" y="393"/>
                  </a:cubicBezTo>
                  <a:cubicBezTo>
                    <a:pt x="934" y="359"/>
                    <a:pt x="934" y="359"/>
                    <a:pt x="934" y="326"/>
                  </a:cubicBezTo>
                  <a:lnTo>
                    <a:pt x="934" y="59"/>
                  </a:lnTo>
                  <a:cubicBezTo>
                    <a:pt x="934" y="26"/>
                    <a:pt x="934" y="26"/>
                    <a:pt x="934" y="26"/>
                  </a:cubicBezTo>
                  <a:cubicBezTo>
                    <a:pt x="934" y="9"/>
                    <a:pt x="934" y="1"/>
                    <a:pt x="9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4"/>
            <p:cNvSpPr/>
            <p:nvPr/>
          </p:nvSpPr>
          <p:spPr>
            <a:xfrm>
              <a:off x="3678625" y="2337600"/>
              <a:ext cx="26725" cy="58750"/>
            </a:xfrm>
            <a:custGeom>
              <a:rect b="b" l="l" r="r" t="t"/>
              <a:pathLst>
                <a:path extrusionOk="0" h="2350" w="1069">
                  <a:moveTo>
                    <a:pt x="709" y="1"/>
                  </a:moveTo>
                  <a:cubicBezTo>
                    <a:pt x="662" y="1"/>
                    <a:pt x="615" y="24"/>
                    <a:pt x="568" y="48"/>
                  </a:cubicBezTo>
                  <a:cubicBezTo>
                    <a:pt x="468" y="115"/>
                    <a:pt x="401" y="181"/>
                    <a:pt x="334" y="248"/>
                  </a:cubicBezTo>
                  <a:cubicBezTo>
                    <a:pt x="268" y="315"/>
                    <a:pt x="201" y="381"/>
                    <a:pt x="168" y="448"/>
                  </a:cubicBezTo>
                  <a:cubicBezTo>
                    <a:pt x="134" y="548"/>
                    <a:pt x="101" y="615"/>
                    <a:pt x="101" y="715"/>
                  </a:cubicBezTo>
                  <a:cubicBezTo>
                    <a:pt x="67" y="782"/>
                    <a:pt x="67" y="848"/>
                    <a:pt x="67" y="948"/>
                  </a:cubicBezTo>
                  <a:cubicBezTo>
                    <a:pt x="67" y="982"/>
                    <a:pt x="67" y="1049"/>
                    <a:pt x="67" y="1115"/>
                  </a:cubicBezTo>
                  <a:cubicBezTo>
                    <a:pt x="67" y="1149"/>
                    <a:pt x="101" y="1215"/>
                    <a:pt x="134" y="1249"/>
                  </a:cubicBezTo>
                  <a:cubicBezTo>
                    <a:pt x="168" y="1282"/>
                    <a:pt x="201" y="1282"/>
                    <a:pt x="234" y="1315"/>
                  </a:cubicBezTo>
                  <a:lnTo>
                    <a:pt x="401" y="1315"/>
                  </a:lnTo>
                  <a:cubicBezTo>
                    <a:pt x="468" y="1282"/>
                    <a:pt x="534" y="1282"/>
                    <a:pt x="601" y="1282"/>
                  </a:cubicBezTo>
                  <a:cubicBezTo>
                    <a:pt x="618" y="1265"/>
                    <a:pt x="643" y="1257"/>
                    <a:pt x="668" y="1257"/>
                  </a:cubicBezTo>
                  <a:cubicBezTo>
                    <a:pt x="693" y="1257"/>
                    <a:pt x="718" y="1265"/>
                    <a:pt x="735" y="1282"/>
                  </a:cubicBezTo>
                  <a:cubicBezTo>
                    <a:pt x="768" y="1282"/>
                    <a:pt x="801" y="1282"/>
                    <a:pt x="835" y="1315"/>
                  </a:cubicBezTo>
                  <a:cubicBezTo>
                    <a:pt x="868" y="1349"/>
                    <a:pt x="868" y="1382"/>
                    <a:pt x="868" y="1449"/>
                  </a:cubicBezTo>
                  <a:cubicBezTo>
                    <a:pt x="868" y="1482"/>
                    <a:pt x="868" y="1549"/>
                    <a:pt x="835" y="1582"/>
                  </a:cubicBezTo>
                  <a:cubicBezTo>
                    <a:pt x="835" y="1649"/>
                    <a:pt x="801" y="1716"/>
                    <a:pt x="768" y="1749"/>
                  </a:cubicBezTo>
                  <a:cubicBezTo>
                    <a:pt x="735" y="1816"/>
                    <a:pt x="701" y="1849"/>
                    <a:pt x="668" y="1882"/>
                  </a:cubicBezTo>
                  <a:cubicBezTo>
                    <a:pt x="601" y="1916"/>
                    <a:pt x="568" y="1949"/>
                    <a:pt x="534" y="1983"/>
                  </a:cubicBezTo>
                  <a:cubicBezTo>
                    <a:pt x="468" y="2016"/>
                    <a:pt x="434" y="2049"/>
                    <a:pt x="368" y="2049"/>
                  </a:cubicBezTo>
                  <a:lnTo>
                    <a:pt x="268" y="2049"/>
                  </a:lnTo>
                  <a:cubicBezTo>
                    <a:pt x="268" y="2016"/>
                    <a:pt x="234" y="2016"/>
                    <a:pt x="201" y="1983"/>
                  </a:cubicBezTo>
                  <a:cubicBezTo>
                    <a:pt x="201" y="1949"/>
                    <a:pt x="201" y="1949"/>
                    <a:pt x="168" y="1916"/>
                  </a:cubicBezTo>
                  <a:lnTo>
                    <a:pt x="168" y="1882"/>
                  </a:lnTo>
                  <a:lnTo>
                    <a:pt x="101" y="1882"/>
                  </a:lnTo>
                  <a:lnTo>
                    <a:pt x="34" y="1916"/>
                  </a:lnTo>
                  <a:cubicBezTo>
                    <a:pt x="34" y="1916"/>
                    <a:pt x="1" y="1949"/>
                    <a:pt x="1" y="1949"/>
                  </a:cubicBezTo>
                  <a:cubicBezTo>
                    <a:pt x="1" y="1983"/>
                    <a:pt x="1" y="1983"/>
                    <a:pt x="1" y="2016"/>
                  </a:cubicBezTo>
                  <a:cubicBezTo>
                    <a:pt x="1" y="2083"/>
                    <a:pt x="34" y="2116"/>
                    <a:pt x="34" y="2183"/>
                  </a:cubicBezTo>
                  <a:cubicBezTo>
                    <a:pt x="67" y="2249"/>
                    <a:pt x="101" y="2283"/>
                    <a:pt x="168" y="2316"/>
                  </a:cubicBezTo>
                  <a:cubicBezTo>
                    <a:pt x="201" y="2349"/>
                    <a:pt x="268" y="2349"/>
                    <a:pt x="334" y="2349"/>
                  </a:cubicBezTo>
                  <a:cubicBezTo>
                    <a:pt x="401" y="2349"/>
                    <a:pt x="468" y="2316"/>
                    <a:pt x="534" y="2283"/>
                  </a:cubicBezTo>
                  <a:cubicBezTo>
                    <a:pt x="601" y="2216"/>
                    <a:pt x="701" y="2183"/>
                    <a:pt x="768" y="2116"/>
                  </a:cubicBezTo>
                  <a:cubicBezTo>
                    <a:pt x="835" y="2016"/>
                    <a:pt x="868" y="1949"/>
                    <a:pt x="935" y="1882"/>
                  </a:cubicBezTo>
                  <a:cubicBezTo>
                    <a:pt x="968" y="1782"/>
                    <a:pt x="1001" y="1716"/>
                    <a:pt x="1035" y="1616"/>
                  </a:cubicBezTo>
                  <a:cubicBezTo>
                    <a:pt x="1068" y="1516"/>
                    <a:pt x="1068" y="1449"/>
                    <a:pt x="1068" y="1349"/>
                  </a:cubicBezTo>
                  <a:cubicBezTo>
                    <a:pt x="1068" y="1282"/>
                    <a:pt x="1068" y="1215"/>
                    <a:pt x="1068" y="1149"/>
                  </a:cubicBezTo>
                  <a:cubicBezTo>
                    <a:pt x="1068" y="1115"/>
                    <a:pt x="1035" y="1049"/>
                    <a:pt x="1001" y="1049"/>
                  </a:cubicBezTo>
                  <a:cubicBezTo>
                    <a:pt x="968" y="1015"/>
                    <a:pt x="901" y="982"/>
                    <a:pt x="868" y="982"/>
                  </a:cubicBezTo>
                  <a:lnTo>
                    <a:pt x="668" y="982"/>
                  </a:lnTo>
                  <a:lnTo>
                    <a:pt x="501" y="1015"/>
                  </a:lnTo>
                  <a:lnTo>
                    <a:pt x="368" y="1015"/>
                  </a:lnTo>
                  <a:cubicBezTo>
                    <a:pt x="334" y="1015"/>
                    <a:pt x="301" y="982"/>
                    <a:pt x="268" y="948"/>
                  </a:cubicBezTo>
                  <a:cubicBezTo>
                    <a:pt x="268" y="915"/>
                    <a:pt x="268" y="882"/>
                    <a:pt x="268" y="848"/>
                  </a:cubicBezTo>
                  <a:cubicBezTo>
                    <a:pt x="268" y="782"/>
                    <a:pt x="301" y="715"/>
                    <a:pt x="301" y="682"/>
                  </a:cubicBezTo>
                  <a:cubicBezTo>
                    <a:pt x="334" y="615"/>
                    <a:pt x="334" y="582"/>
                    <a:pt x="368" y="548"/>
                  </a:cubicBezTo>
                  <a:cubicBezTo>
                    <a:pt x="401" y="515"/>
                    <a:pt x="434" y="448"/>
                    <a:pt x="468" y="448"/>
                  </a:cubicBezTo>
                  <a:cubicBezTo>
                    <a:pt x="501" y="415"/>
                    <a:pt x="534" y="381"/>
                    <a:pt x="568" y="348"/>
                  </a:cubicBezTo>
                  <a:cubicBezTo>
                    <a:pt x="601" y="315"/>
                    <a:pt x="635" y="315"/>
                    <a:pt x="701" y="315"/>
                  </a:cubicBezTo>
                  <a:lnTo>
                    <a:pt x="801" y="315"/>
                  </a:lnTo>
                  <a:cubicBezTo>
                    <a:pt x="801" y="315"/>
                    <a:pt x="835" y="348"/>
                    <a:pt x="835" y="381"/>
                  </a:cubicBezTo>
                  <a:cubicBezTo>
                    <a:pt x="868" y="381"/>
                    <a:pt x="868" y="415"/>
                    <a:pt x="868" y="415"/>
                  </a:cubicBezTo>
                  <a:cubicBezTo>
                    <a:pt x="901" y="448"/>
                    <a:pt x="901" y="448"/>
                    <a:pt x="901" y="448"/>
                  </a:cubicBezTo>
                  <a:lnTo>
                    <a:pt x="935" y="448"/>
                  </a:lnTo>
                  <a:lnTo>
                    <a:pt x="1035" y="415"/>
                  </a:lnTo>
                  <a:cubicBezTo>
                    <a:pt x="1035" y="415"/>
                    <a:pt x="1068" y="381"/>
                    <a:pt x="1068" y="381"/>
                  </a:cubicBezTo>
                  <a:cubicBezTo>
                    <a:pt x="1068" y="348"/>
                    <a:pt x="1068" y="348"/>
                    <a:pt x="1068" y="315"/>
                  </a:cubicBezTo>
                  <a:cubicBezTo>
                    <a:pt x="1068" y="281"/>
                    <a:pt x="1035" y="215"/>
                    <a:pt x="1035" y="181"/>
                  </a:cubicBezTo>
                  <a:cubicBezTo>
                    <a:pt x="1001" y="115"/>
                    <a:pt x="968" y="81"/>
                    <a:pt x="935" y="48"/>
                  </a:cubicBezTo>
                  <a:cubicBezTo>
                    <a:pt x="888" y="24"/>
                    <a:pt x="857" y="1"/>
                    <a:pt x="820" y="1"/>
                  </a:cubicBezTo>
                  <a:cubicBezTo>
                    <a:pt x="804" y="1"/>
                    <a:pt x="788" y="5"/>
                    <a:pt x="768" y="14"/>
                  </a:cubicBezTo>
                  <a:cubicBezTo>
                    <a:pt x="748" y="5"/>
                    <a:pt x="729" y="1"/>
                    <a:pt x="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4"/>
            <p:cNvSpPr/>
            <p:nvPr/>
          </p:nvSpPr>
          <p:spPr>
            <a:xfrm>
              <a:off x="3711150" y="2330450"/>
              <a:ext cx="21700" cy="47550"/>
            </a:xfrm>
            <a:custGeom>
              <a:rect b="b" l="l" r="r" t="t"/>
              <a:pathLst>
                <a:path extrusionOk="0" h="1902" w="868">
                  <a:moveTo>
                    <a:pt x="801" y="0"/>
                  </a:moveTo>
                  <a:lnTo>
                    <a:pt x="735" y="34"/>
                  </a:lnTo>
                  <a:cubicBezTo>
                    <a:pt x="735" y="34"/>
                    <a:pt x="701" y="67"/>
                    <a:pt x="701" y="100"/>
                  </a:cubicBezTo>
                  <a:cubicBezTo>
                    <a:pt x="701" y="100"/>
                    <a:pt x="701" y="134"/>
                    <a:pt x="701" y="167"/>
                  </a:cubicBezTo>
                  <a:lnTo>
                    <a:pt x="701" y="968"/>
                  </a:lnTo>
                  <a:cubicBezTo>
                    <a:pt x="701" y="1101"/>
                    <a:pt x="701" y="1234"/>
                    <a:pt x="634" y="1335"/>
                  </a:cubicBezTo>
                  <a:cubicBezTo>
                    <a:pt x="601" y="1435"/>
                    <a:pt x="534" y="1535"/>
                    <a:pt x="434" y="1568"/>
                  </a:cubicBezTo>
                  <a:cubicBezTo>
                    <a:pt x="401" y="1601"/>
                    <a:pt x="368" y="1618"/>
                    <a:pt x="334" y="1618"/>
                  </a:cubicBezTo>
                  <a:cubicBezTo>
                    <a:pt x="301" y="1618"/>
                    <a:pt x="268" y="1601"/>
                    <a:pt x="234" y="1568"/>
                  </a:cubicBezTo>
                  <a:cubicBezTo>
                    <a:pt x="201" y="1468"/>
                    <a:pt x="167" y="1368"/>
                    <a:pt x="167" y="1268"/>
                  </a:cubicBezTo>
                  <a:lnTo>
                    <a:pt x="167" y="467"/>
                  </a:lnTo>
                  <a:cubicBezTo>
                    <a:pt x="167" y="434"/>
                    <a:pt x="167" y="434"/>
                    <a:pt x="167" y="401"/>
                  </a:cubicBezTo>
                  <a:lnTo>
                    <a:pt x="134" y="401"/>
                  </a:lnTo>
                  <a:lnTo>
                    <a:pt x="67" y="467"/>
                  </a:lnTo>
                  <a:cubicBezTo>
                    <a:pt x="34" y="467"/>
                    <a:pt x="34" y="467"/>
                    <a:pt x="34" y="501"/>
                  </a:cubicBezTo>
                  <a:cubicBezTo>
                    <a:pt x="1" y="534"/>
                    <a:pt x="1" y="534"/>
                    <a:pt x="34" y="567"/>
                  </a:cubicBezTo>
                  <a:lnTo>
                    <a:pt x="1" y="1401"/>
                  </a:lnTo>
                  <a:cubicBezTo>
                    <a:pt x="1" y="1501"/>
                    <a:pt x="1" y="1601"/>
                    <a:pt x="34" y="1668"/>
                  </a:cubicBezTo>
                  <a:cubicBezTo>
                    <a:pt x="34" y="1735"/>
                    <a:pt x="67" y="1802"/>
                    <a:pt x="101" y="1835"/>
                  </a:cubicBezTo>
                  <a:cubicBezTo>
                    <a:pt x="134" y="1868"/>
                    <a:pt x="201" y="1902"/>
                    <a:pt x="234" y="1902"/>
                  </a:cubicBezTo>
                  <a:cubicBezTo>
                    <a:pt x="301" y="1902"/>
                    <a:pt x="368" y="1902"/>
                    <a:pt x="401" y="1868"/>
                  </a:cubicBezTo>
                  <a:cubicBezTo>
                    <a:pt x="501" y="1802"/>
                    <a:pt x="568" y="1735"/>
                    <a:pt x="601" y="1668"/>
                  </a:cubicBezTo>
                  <a:cubicBezTo>
                    <a:pt x="634" y="1601"/>
                    <a:pt x="668" y="1535"/>
                    <a:pt x="701" y="1468"/>
                  </a:cubicBezTo>
                  <a:lnTo>
                    <a:pt x="701" y="1568"/>
                  </a:lnTo>
                  <a:cubicBezTo>
                    <a:pt x="701" y="1568"/>
                    <a:pt x="701" y="1601"/>
                    <a:pt x="701" y="1635"/>
                  </a:cubicBezTo>
                  <a:lnTo>
                    <a:pt x="735" y="1635"/>
                  </a:lnTo>
                  <a:lnTo>
                    <a:pt x="801" y="1568"/>
                  </a:lnTo>
                  <a:cubicBezTo>
                    <a:pt x="835" y="1568"/>
                    <a:pt x="835" y="1535"/>
                    <a:pt x="868" y="1535"/>
                  </a:cubicBezTo>
                  <a:cubicBezTo>
                    <a:pt x="868" y="1501"/>
                    <a:pt x="868" y="1501"/>
                    <a:pt x="868" y="1468"/>
                  </a:cubicBezTo>
                  <a:lnTo>
                    <a:pt x="868" y="34"/>
                  </a:lnTo>
                  <a:cubicBezTo>
                    <a:pt x="868" y="34"/>
                    <a:pt x="868"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4"/>
            <p:cNvSpPr/>
            <p:nvPr/>
          </p:nvSpPr>
          <p:spPr>
            <a:xfrm>
              <a:off x="3742000" y="2308750"/>
              <a:ext cx="23375" cy="55700"/>
            </a:xfrm>
            <a:custGeom>
              <a:rect b="b" l="l" r="r" t="t"/>
              <a:pathLst>
                <a:path extrusionOk="0" h="2228" w="935">
                  <a:moveTo>
                    <a:pt x="552" y="563"/>
                  </a:moveTo>
                  <a:cubicBezTo>
                    <a:pt x="591" y="563"/>
                    <a:pt x="630" y="582"/>
                    <a:pt x="668" y="601"/>
                  </a:cubicBezTo>
                  <a:cubicBezTo>
                    <a:pt x="701" y="701"/>
                    <a:pt x="735" y="802"/>
                    <a:pt x="735" y="902"/>
                  </a:cubicBezTo>
                  <a:cubicBezTo>
                    <a:pt x="735" y="968"/>
                    <a:pt x="735" y="1035"/>
                    <a:pt x="735" y="1068"/>
                  </a:cubicBezTo>
                  <a:cubicBezTo>
                    <a:pt x="735" y="1235"/>
                    <a:pt x="701" y="1369"/>
                    <a:pt x="668" y="1502"/>
                  </a:cubicBezTo>
                  <a:cubicBezTo>
                    <a:pt x="601" y="1602"/>
                    <a:pt x="535" y="1702"/>
                    <a:pt x="468" y="1736"/>
                  </a:cubicBezTo>
                  <a:cubicBezTo>
                    <a:pt x="435" y="1769"/>
                    <a:pt x="393" y="1786"/>
                    <a:pt x="355" y="1786"/>
                  </a:cubicBezTo>
                  <a:cubicBezTo>
                    <a:pt x="318" y="1786"/>
                    <a:pt x="284" y="1769"/>
                    <a:pt x="268" y="1736"/>
                  </a:cubicBezTo>
                  <a:cubicBezTo>
                    <a:pt x="201" y="1669"/>
                    <a:pt x="168" y="1569"/>
                    <a:pt x="168" y="1502"/>
                  </a:cubicBezTo>
                  <a:lnTo>
                    <a:pt x="168" y="1469"/>
                  </a:lnTo>
                  <a:cubicBezTo>
                    <a:pt x="168" y="1402"/>
                    <a:pt x="168" y="1302"/>
                    <a:pt x="168" y="1235"/>
                  </a:cubicBezTo>
                  <a:cubicBezTo>
                    <a:pt x="168" y="1102"/>
                    <a:pt x="201" y="968"/>
                    <a:pt x="268" y="835"/>
                  </a:cubicBezTo>
                  <a:cubicBezTo>
                    <a:pt x="301" y="735"/>
                    <a:pt x="368" y="668"/>
                    <a:pt x="468" y="601"/>
                  </a:cubicBezTo>
                  <a:cubicBezTo>
                    <a:pt x="496" y="573"/>
                    <a:pt x="524" y="563"/>
                    <a:pt x="552" y="563"/>
                  </a:cubicBezTo>
                  <a:close/>
                  <a:moveTo>
                    <a:pt x="134" y="1"/>
                  </a:moveTo>
                  <a:lnTo>
                    <a:pt x="68" y="34"/>
                  </a:lnTo>
                  <a:cubicBezTo>
                    <a:pt x="34" y="68"/>
                    <a:pt x="34" y="68"/>
                    <a:pt x="1" y="101"/>
                  </a:cubicBezTo>
                  <a:cubicBezTo>
                    <a:pt x="1" y="101"/>
                    <a:pt x="1" y="134"/>
                    <a:pt x="1" y="168"/>
                  </a:cubicBezTo>
                  <a:lnTo>
                    <a:pt x="1" y="2169"/>
                  </a:lnTo>
                  <a:cubicBezTo>
                    <a:pt x="1" y="2169"/>
                    <a:pt x="1" y="2203"/>
                    <a:pt x="1" y="2203"/>
                  </a:cubicBezTo>
                  <a:cubicBezTo>
                    <a:pt x="18" y="2219"/>
                    <a:pt x="26" y="2228"/>
                    <a:pt x="34" y="2228"/>
                  </a:cubicBezTo>
                  <a:cubicBezTo>
                    <a:pt x="43" y="2228"/>
                    <a:pt x="51" y="2219"/>
                    <a:pt x="68" y="2203"/>
                  </a:cubicBezTo>
                  <a:lnTo>
                    <a:pt x="134" y="2169"/>
                  </a:lnTo>
                  <a:cubicBezTo>
                    <a:pt x="134" y="2169"/>
                    <a:pt x="168" y="2136"/>
                    <a:pt x="168" y="2136"/>
                  </a:cubicBezTo>
                  <a:cubicBezTo>
                    <a:pt x="168" y="2102"/>
                    <a:pt x="168" y="2102"/>
                    <a:pt x="168" y="2069"/>
                  </a:cubicBezTo>
                  <a:lnTo>
                    <a:pt x="168" y="1969"/>
                  </a:lnTo>
                  <a:cubicBezTo>
                    <a:pt x="201" y="2002"/>
                    <a:pt x="234" y="2036"/>
                    <a:pt x="268" y="2036"/>
                  </a:cubicBezTo>
                  <a:cubicBezTo>
                    <a:pt x="287" y="2046"/>
                    <a:pt x="307" y="2050"/>
                    <a:pt x="326" y="2050"/>
                  </a:cubicBezTo>
                  <a:cubicBezTo>
                    <a:pt x="374" y="2050"/>
                    <a:pt x="421" y="2026"/>
                    <a:pt x="468" y="2002"/>
                  </a:cubicBezTo>
                  <a:cubicBezTo>
                    <a:pt x="535" y="1969"/>
                    <a:pt x="601" y="1902"/>
                    <a:pt x="635" y="1836"/>
                  </a:cubicBezTo>
                  <a:cubicBezTo>
                    <a:pt x="701" y="1769"/>
                    <a:pt x="735" y="1702"/>
                    <a:pt x="801" y="1635"/>
                  </a:cubicBezTo>
                  <a:cubicBezTo>
                    <a:pt x="835" y="1535"/>
                    <a:pt x="868" y="1435"/>
                    <a:pt x="868" y="1335"/>
                  </a:cubicBezTo>
                  <a:cubicBezTo>
                    <a:pt x="902" y="1235"/>
                    <a:pt x="902" y="1135"/>
                    <a:pt x="935" y="1002"/>
                  </a:cubicBezTo>
                  <a:lnTo>
                    <a:pt x="935" y="802"/>
                  </a:lnTo>
                  <a:cubicBezTo>
                    <a:pt x="935" y="735"/>
                    <a:pt x="902" y="635"/>
                    <a:pt x="868" y="535"/>
                  </a:cubicBezTo>
                  <a:cubicBezTo>
                    <a:pt x="868" y="468"/>
                    <a:pt x="835" y="401"/>
                    <a:pt x="801" y="368"/>
                  </a:cubicBezTo>
                  <a:cubicBezTo>
                    <a:pt x="735" y="335"/>
                    <a:pt x="701" y="301"/>
                    <a:pt x="635" y="301"/>
                  </a:cubicBezTo>
                  <a:cubicBezTo>
                    <a:pt x="568" y="301"/>
                    <a:pt x="535" y="301"/>
                    <a:pt x="468" y="368"/>
                  </a:cubicBezTo>
                  <a:cubicBezTo>
                    <a:pt x="401" y="401"/>
                    <a:pt x="334" y="435"/>
                    <a:pt x="268" y="535"/>
                  </a:cubicBezTo>
                  <a:cubicBezTo>
                    <a:pt x="234" y="568"/>
                    <a:pt x="201" y="635"/>
                    <a:pt x="168" y="735"/>
                  </a:cubicBezTo>
                  <a:lnTo>
                    <a:pt x="168" y="34"/>
                  </a:lnTo>
                  <a:cubicBezTo>
                    <a:pt x="168" y="34"/>
                    <a:pt x="168"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4"/>
            <p:cNvSpPr/>
            <p:nvPr/>
          </p:nvSpPr>
          <p:spPr>
            <a:xfrm>
              <a:off x="3772875" y="2290000"/>
              <a:ext cx="35050" cy="56325"/>
            </a:xfrm>
            <a:custGeom>
              <a:rect b="b" l="l" r="r" t="t"/>
              <a:pathLst>
                <a:path extrusionOk="0" h="2253" w="1402">
                  <a:moveTo>
                    <a:pt x="1193" y="0"/>
                  </a:moveTo>
                  <a:cubicBezTo>
                    <a:pt x="1151" y="0"/>
                    <a:pt x="1101" y="17"/>
                    <a:pt x="1034" y="50"/>
                  </a:cubicBezTo>
                  <a:cubicBezTo>
                    <a:pt x="967" y="84"/>
                    <a:pt x="934" y="117"/>
                    <a:pt x="901" y="151"/>
                  </a:cubicBezTo>
                  <a:cubicBezTo>
                    <a:pt x="867" y="184"/>
                    <a:pt x="834" y="217"/>
                    <a:pt x="801" y="251"/>
                  </a:cubicBezTo>
                  <a:cubicBezTo>
                    <a:pt x="801" y="284"/>
                    <a:pt x="767" y="351"/>
                    <a:pt x="734" y="384"/>
                  </a:cubicBezTo>
                  <a:lnTo>
                    <a:pt x="701" y="517"/>
                  </a:lnTo>
                  <a:cubicBezTo>
                    <a:pt x="667" y="451"/>
                    <a:pt x="634" y="417"/>
                    <a:pt x="567" y="384"/>
                  </a:cubicBezTo>
                  <a:cubicBezTo>
                    <a:pt x="500" y="384"/>
                    <a:pt x="434" y="384"/>
                    <a:pt x="367" y="451"/>
                  </a:cubicBezTo>
                  <a:cubicBezTo>
                    <a:pt x="334" y="451"/>
                    <a:pt x="300" y="484"/>
                    <a:pt x="267" y="517"/>
                  </a:cubicBezTo>
                  <a:cubicBezTo>
                    <a:pt x="234" y="551"/>
                    <a:pt x="234" y="584"/>
                    <a:pt x="200" y="584"/>
                  </a:cubicBezTo>
                  <a:lnTo>
                    <a:pt x="167" y="651"/>
                  </a:lnTo>
                  <a:lnTo>
                    <a:pt x="167" y="651"/>
                  </a:lnTo>
                  <a:cubicBezTo>
                    <a:pt x="167" y="651"/>
                    <a:pt x="167" y="618"/>
                    <a:pt x="167" y="618"/>
                  </a:cubicBezTo>
                  <a:lnTo>
                    <a:pt x="134" y="618"/>
                  </a:lnTo>
                  <a:lnTo>
                    <a:pt x="67" y="651"/>
                  </a:lnTo>
                  <a:cubicBezTo>
                    <a:pt x="33" y="651"/>
                    <a:pt x="33" y="684"/>
                    <a:pt x="33" y="684"/>
                  </a:cubicBezTo>
                  <a:cubicBezTo>
                    <a:pt x="0" y="718"/>
                    <a:pt x="0" y="751"/>
                    <a:pt x="33" y="751"/>
                  </a:cubicBezTo>
                  <a:lnTo>
                    <a:pt x="33" y="2185"/>
                  </a:lnTo>
                  <a:lnTo>
                    <a:pt x="33" y="2252"/>
                  </a:lnTo>
                  <a:lnTo>
                    <a:pt x="67" y="2252"/>
                  </a:lnTo>
                  <a:lnTo>
                    <a:pt x="134" y="2185"/>
                  </a:lnTo>
                  <a:cubicBezTo>
                    <a:pt x="134" y="2185"/>
                    <a:pt x="167" y="2185"/>
                    <a:pt x="167" y="2152"/>
                  </a:cubicBezTo>
                  <a:cubicBezTo>
                    <a:pt x="167" y="2119"/>
                    <a:pt x="167" y="2119"/>
                    <a:pt x="167" y="2085"/>
                  </a:cubicBezTo>
                  <a:lnTo>
                    <a:pt x="167" y="1251"/>
                  </a:lnTo>
                  <a:cubicBezTo>
                    <a:pt x="167" y="1118"/>
                    <a:pt x="200" y="984"/>
                    <a:pt x="234" y="884"/>
                  </a:cubicBezTo>
                  <a:cubicBezTo>
                    <a:pt x="267" y="784"/>
                    <a:pt x="334" y="718"/>
                    <a:pt x="400" y="684"/>
                  </a:cubicBezTo>
                  <a:cubicBezTo>
                    <a:pt x="434" y="651"/>
                    <a:pt x="467" y="634"/>
                    <a:pt x="496" y="634"/>
                  </a:cubicBezTo>
                  <a:cubicBezTo>
                    <a:pt x="525" y="634"/>
                    <a:pt x="551" y="651"/>
                    <a:pt x="567" y="684"/>
                  </a:cubicBezTo>
                  <a:cubicBezTo>
                    <a:pt x="634" y="784"/>
                    <a:pt x="634" y="884"/>
                    <a:pt x="634" y="984"/>
                  </a:cubicBezTo>
                  <a:lnTo>
                    <a:pt x="634" y="1818"/>
                  </a:lnTo>
                  <a:cubicBezTo>
                    <a:pt x="634" y="1852"/>
                    <a:pt x="634" y="1852"/>
                    <a:pt x="634" y="1852"/>
                  </a:cubicBezTo>
                  <a:lnTo>
                    <a:pt x="667" y="1852"/>
                  </a:lnTo>
                  <a:lnTo>
                    <a:pt x="734" y="1818"/>
                  </a:lnTo>
                  <a:cubicBezTo>
                    <a:pt x="767" y="1818"/>
                    <a:pt x="767" y="1785"/>
                    <a:pt x="801" y="1785"/>
                  </a:cubicBezTo>
                  <a:cubicBezTo>
                    <a:pt x="801" y="1752"/>
                    <a:pt x="801" y="1752"/>
                    <a:pt x="801" y="1718"/>
                  </a:cubicBezTo>
                  <a:lnTo>
                    <a:pt x="801" y="884"/>
                  </a:lnTo>
                  <a:cubicBezTo>
                    <a:pt x="767" y="751"/>
                    <a:pt x="801" y="618"/>
                    <a:pt x="867" y="517"/>
                  </a:cubicBezTo>
                  <a:cubicBezTo>
                    <a:pt x="867" y="417"/>
                    <a:pt x="934" y="351"/>
                    <a:pt x="1034" y="317"/>
                  </a:cubicBezTo>
                  <a:cubicBezTo>
                    <a:pt x="1068" y="284"/>
                    <a:pt x="1101" y="267"/>
                    <a:pt x="1130" y="267"/>
                  </a:cubicBezTo>
                  <a:cubicBezTo>
                    <a:pt x="1159" y="267"/>
                    <a:pt x="1184" y="284"/>
                    <a:pt x="1201" y="317"/>
                  </a:cubicBezTo>
                  <a:cubicBezTo>
                    <a:pt x="1234" y="417"/>
                    <a:pt x="1268" y="517"/>
                    <a:pt x="1234" y="618"/>
                  </a:cubicBezTo>
                  <a:lnTo>
                    <a:pt x="1234" y="1451"/>
                  </a:lnTo>
                  <a:cubicBezTo>
                    <a:pt x="1234" y="1485"/>
                    <a:pt x="1234" y="1485"/>
                    <a:pt x="1234" y="1518"/>
                  </a:cubicBezTo>
                  <a:lnTo>
                    <a:pt x="1301" y="1518"/>
                  </a:lnTo>
                  <a:lnTo>
                    <a:pt x="1368" y="1451"/>
                  </a:lnTo>
                  <a:cubicBezTo>
                    <a:pt x="1368" y="1451"/>
                    <a:pt x="1401" y="1451"/>
                    <a:pt x="1401" y="1418"/>
                  </a:cubicBezTo>
                  <a:cubicBezTo>
                    <a:pt x="1401" y="1385"/>
                    <a:pt x="1401" y="1385"/>
                    <a:pt x="1401" y="1351"/>
                  </a:cubicBezTo>
                  <a:lnTo>
                    <a:pt x="1401" y="517"/>
                  </a:lnTo>
                  <a:cubicBezTo>
                    <a:pt x="1401" y="351"/>
                    <a:pt x="1368" y="217"/>
                    <a:pt x="1301" y="50"/>
                  </a:cubicBezTo>
                  <a:cubicBezTo>
                    <a:pt x="1268" y="17"/>
                    <a:pt x="1234" y="0"/>
                    <a:pt x="11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4"/>
            <p:cNvSpPr/>
            <p:nvPr/>
          </p:nvSpPr>
          <p:spPr>
            <a:xfrm>
              <a:off x="3815400" y="2266225"/>
              <a:ext cx="5025" cy="55700"/>
            </a:xfrm>
            <a:custGeom>
              <a:rect b="b" l="l" r="r" t="t"/>
              <a:pathLst>
                <a:path extrusionOk="0" h="2228" w="201">
                  <a:moveTo>
                    <a:pt x="167" y="1"/>
                  </a:moveTo>
                  <a:lnTo>
                    <a:pt x="34" y="67"/>
                  </a:lnTo>
                  <a:cubicBezTo>
                    <a:pt x="34" y="67"/>
                    <a:pt x="34" y="101"/>
                    <a:pt x="0" y="134"/>
                  </a:cubicBezTo>
                  <a:cubicBezTo>
                    <a:pt x="0" y="134"/>
                    <a:pt x="0" y="168"/>
                    <a:pt x="0" y="201"/>
                  </a:cubicBezTo>
                  <a:lnTo>
                    <a:pt x="0" y="334"/>
                  </a:lnTo>
                  <a:cubicBezTo>
                    <a:pt x="0" y="368"/>
                    <a:pt x="0" y="368"/>
                    <a:pt x="0" y="401"/>
                  </a:cubicBezTo>
                  <a:lnTo>
                    <a:pt x="34" y="401"/>
                  </a:lnTo>
                  <a:lnTo>
                    <a:pt x="167" y="334"/>
                  </a:lnTo>
                  <a:cubicBezTo>
                    <a:pt x="167" y="334"/>
                    <a:pt x="200" y="301"/>
                    <a:pt x="200" y="301"/>
                  </a:cubicBezTo>
                  <a:cubicBezTo>
                    <a:pt x="200" y="268"/>
                    <a:pt x="200" y="234"/>
                    <a:pt x="200" y="234"/>
                  </a:cubicBezTo>
                  <a:lnTo>
                    <a:pt x="200" y="67"/>
                  </a:lnTo>
                  <a:cubicBezTo>
                    <a:pt x="200" y="34"/>
                    <a:pt x="200" y="34"/>
                    <a:pt x="200" y="1"/>
                  </a:cubicBezTo>
                  <a:close/>
                  <a:moveTo>
                    <a:pt x="167" y="601"/>
                  </a:moveTo>
                  <a:lnTo>
                    <a:pt x="100" y="635"/>
                  </a:lnTo>
                  <a:cubicBezTo>
                    <a:pt x="67" y="635"/>
                    <a:pt x="67" y="668"/>
                    <a:pt x="34" y="668"/>
                  </a:cubicBezTo>
                  <a:cubicBezTo>
                    <a:pt x="34" y="701"/>
                    <a:pt x="34" y="735"/>
                    <a:pt x="34" y="735"/>
                  </a:cubicBezTo>
                  <a:lnTo>
                    <a:pt x="34" y="2169"/>
                  </a:lnTo>
                  <a:cubicBezTo>
                    <a:pt x="34" y="2169"/>
                    <a:pt x="34" y="2202"/>
                    <a:pt x="34" y="2202"/>
                  </a:cubicBezTo>
                  <a:cubicBezTo>
                    <a:pt x="50" y="2219"/>
                    <a:pt x="59" y="2227"/>
                    <a:pt x="67" y="2227"/>
                  </a:cubicBezTo>
                  <a:cubicBezTo>
                    <a:pt x="75" y="2227"/>
                    <a:pt x="84" y="2219"/>
                    <a:pt x="100" y="2202"/>
                  </a:cubicBezTo>
                  <a:lnTo>
                    <a:pt x="167" y="2169"/>
                  </a:lnTo>
                  <a:cubicBezTo>
                    <a:pt x="167" y="2169"/>
                    <a:pt x="200" y="2136"/>
                    <a:pt x="200" y="2136"/>
                  </a:cubicBezTo>
                  <a:cubicBezTo>
                    <a:pt x="200" y="2102"/>
                    <a:pt x="200" y="2069"/>
                    <a:pt x="200" y="2069"/>
                  </a:cubicBezTo>
                  <a:lnTo>
                    <a:pt x="200" y="635"/>
                  </a:lnTo>
                  <a:cubicBezTo>
                    <a:pt x="200" y="601"/>
                    <a:pt x="200" y="601"/>
                    <a:pt x="200"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4"/>
            <p:cNvSpPr/>
            <p:nvPr/>
          </p:nvSpPr>
          <p:spPr>
            <a:xfrm>
              <a:off x="3824575" y="2258100"/>
              <a:ext cx="17525" cy="52775"/>
            </a:xfrm>
            <a:custGeom>
              <a:rect b="b" l="l" r="r" t="t"/>
              <a:pathLst>
                <a:path extrusionOk="0" h="2111" w="701">
                  <a:moveTo>
                    <a:pt x="317" y="1"/>
                  </a:moveTo>
                  <a:cubicBezTo>
                    <a:pt x="309" y="1"/>
                    <a:pt x="300" y="9"/>
                    <a:pt x="300" y="26"/>
                  </a:cubicBezTo>
                  <a:lnTo>
                    <a:pt x="234" y="59"/>
                  </a:lnTo>
                  <a:cubicBezTo>
                    <a:pt x="200" y="59"/>
                    <a:pt x="200" y="92"/>
                    <a:pt x="200" y="92"/>
                  </a:cubicBezTo>
                  <a:cubicBezTo>
                    <a:pt x="200" y="126"/>
                    <a:pt x="200" y="159"/>
                    <a:pt x="200" y="159"/>
                  </a:cubicBezTo>
                  <a:lnTo>
                    <a:pt x="200" y="659"/>
                  </a:lnTo>
                  <a:lnTo>
                    <a:pt x="34" y="759"/>
                  </a:lnTo>
                  <a:cubicBezTo>
                    <a:pt x="34" y="759"/>
                    <a:pt x="0" y="793"/>
                    <a:pt x="0" y="793"/>
                  </a:cubicBezTo>
                  <a:cubicBezTo>
                    <a:pt x="0" y="826"/>
                    <a:pt x="0" y="859"/>
                    <a:pt x="0" y="859"/>
                  </a:cubicBezTo>
                  <a:lnTo>
                    <a:pt x="0" y="960"/>
                  </a:lnTo>
                  <a:cubicBezTo>
                    <a:pt x="0" y="993"/>
                    <a:pt x="0" y="993"/>
                    <a:pt x="0" y="1026"/>
                  </a:cubicBezTo>
                  <a:lnTo>
                    <a:pt x="34" y="1026"/>
                  </a:lnTo>
                  <a:lnTo>
                    <a:pt x="200" y="926"/>
                  </a:lnTo>
                  <a:lnTo>
                    <a:pt x="200" y="1693"/>
                  </a:lnTo>
                  <a:cubicBezTo>
                    <a:pt x="167" y="1827"/>
                    <a:pt x="200" y="1960"/>
                    <a:pt x="267" y="2060"/>
                  </a:cubicBezTo>
                  <a:cubicBezTo>
                    <a:pt x="300" y="2094"/>
                    <a:pt x="334" y="2110"/>
                    <a:pt x="371" y="2110"/>
                  </a:cubicBezTo>
                  <a:cubicBezTo>
                    <a:pt x="409" y="2110"/>
                    <a:pt x="451" y="2094"/>
                    <a:pt x="501" y="2060"/>
                  </a:cubicBezTo>
                  <a:lnTo>
                    <a:pt x="634" y="1994"/>
                  </a:lnTo>
                  <a:cubicBezTo>
                    <a:pt x="667" y="1960"/>
                    <a:pt x="667" y="1960"/>
                    <a:pt x="667" y="1927"/>
                  </a:cubicBezTo>
                  <a:cubicBezTo>
                    <a:pt x="701" y="1927"/>
                    <a:pt x="701" y="1894"/>
                    <a:pt x="667" y="1860"/>
                  </a:cubicBezTo>
                  <a:lnTo>
                    <a:pt x="667" y="1760"/>
                  </a:lnTo>
                  <a:cubicBezTo>
                    <a:pt x="701" y="1760"/>
                    <a:pt x="701" y="1727"/>
                    <a:pt x="667" y="1727"/>
                  </a:cubicBezTo>
                  <a:lnTo>
                    <a:pt x="634" y="1727"/>
                  </a:lnTo>
                  <a:lnTo>
                    <a:pt x="534" y="1793"/>
                  </a:lnTo>
                  <a:lnTo>
                    <a:pt x="467" y="1793"/>
                  </a:lnTo>
                  <a:cubicBezTo>
                    <a:pt x="456" y="1805"/>
                    <a:pt x="445" y="1808"/>
                    <a:pt x="435" y="1808"/>
                  </a:cubicBezTo>
                  <a:cubicBezTo>
                    <a:pt x="415" y="1808"/>
                    <a:pt x="401" y="1793"/>
                    <a:pt x="401" y="1793"/>
                  </a:cubicBezTo>
                  <a:cubicBezTo>
                    <a:pt x="401" y="1760"/>
                    <a:pt x="367" y="1727"/>
                    <a:pt x="367" y="1727"/>
                  </a:cubicBezTo>
                  <a:cubicBezTo>
                    <a:pt x="367" y="1660"/>
                    <a:pt x="367" y="1627"/>
                    <a:pt x="367" y="1593"/>
                  </a:cubicBezTo>
                  <a:lnTo>
                    <a:pt x="334" y="826"/>
                  </a:lnTo>
                  <a:lnTo>
                    <a:pt x="601" y="659"/>
                  </a:lnTo>
                  <a:cubicBezTo>
                    <a:pt x="601" y="659"/>
                    <a:pt x="634" y="659"/>
                    <a:pt x="634" y="626"/>
                  </a:cubicBezTo>
                  <a:cubicBezTo>
                    <a:pt x="634" y="593"/>
                    <a:pt x="634" y="593"/>
                    <a:pt x="634" y="559"/>
                  </a:cubicBezTo>
                  <a:lnTo>
                    <a:pt x="634" y="459"/>
                  </a:lnTo>
                  <a:cubicBezTo>
                    <a:pt x="634" y="459"/>
                    <a:pt x="634" y="426"/>
                    <a:pt x="634" y="426"/>
                  </a:cubicBezTo>
                  <a:cubicBezTo>
                    <a:pt x="634" y="409"/>
                    <a:pt x="626" y="401"/>
                    <a:pt x="617" y="401"/>
                  </a:cubicBezTo>
                  <a:cubicBezTo>
                    <a:pt x="609" y="401"/>
                    <a:pt x="601" y="409"/>
                    <a:pt x="601" y="426"/>
                  </a:cubicBezTo>
                  <a:lnTo>
                    <a:pt x="334" y="559"/>
                  </a:lnTo>
                  <a:lnTo>
                    <a:pt x="334" y="59"/>
                  </a:lnTo>
                  <a:lnTo>
                    <a:pt x="334" y="26"/>
                  </a:lnTo>
                  <a:cubicBezTo>
                    <a:pt x="334" y="9"/>
                    <a:pt x="325"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4"/>
            <p:cNvSpPr/>
            <p:nvPr/>
          </p:nvSpPr>
          <p:spPr>
            <a:xfrm>
              <a:off x="3844575" y="2247050"/>
              <a:ext cx="16700" cy="52150"/>
            </a:xfrm>
            <a:custGeom>
              <a:rect b="b" l="l" r="r" t="t"/>
              <a:pathLst>
                <a:path extrusionOk="0" h="2086" w="668">
                  <a:moveTo>
                    <a:pt x="301" y="1"/>
                  </a:moveTo>
                  <a:lnTo>
                    <a:pt x="234" y="34"/>
                  </a:lnTo>
                  <a:cubicBezTo>
                    <a:pt x="201" y="34"/>
                    <a:pt x="201" y="67"/>
                    <a:pt x="201" y="67"/>
                  </a:cubicBezTo>
                  <a:cubicBezTo>
                    <a:pt x="168" y="101"/>
                    <a:pt x="168" y="101"/>
                    <a:pt x="201" y="134"/>
                  </a:cubicBezTo>
                  <a:lnTo>
                    <a:pt x="201" y="634"/>
                  </a:lnTo>
                  <a:lnTo>
                    <a:pt x="34" y="734"/>
                  </a:lnTo>
                  <a:cubicBezTo>
                    <a:pt x="34" y="734"/>
                    <a:pt x="1" y="734"/>
                    <a:pt x="1" y="768"/>
                  </a:cubicBezTo>
                  <a:cubicBezTo>
                    <a:pt x="1" y="801"/>
                    <a:pt x="1" y="801"/>
                    <a:pt x="1" y="834"/>
                  </a:cubicBezTo>
                  <a:lnTo>
                    <a:pt x="1" y="935"/>
                  </a:lnTo>
                  <a:lnTo>
                    <a:pt x="1" y="968"/>
                  </a:lnTo>
                  <a:cubicBezTo>
                    <a:pt x="1" y="985"/>
                    <a:pt x="9" y="993"/>
                    <a:pt x="18" y="993"/>
                  </a:cubicBezTo>
                  <a:cubicBezTo>
                    <a:pt x="26" y="993"/>
                    <a:pt x="34" y="985"/>
                    <a:pt x="34" y="968"/>
                  </a:cubicBezTo>
                  <a:lnTo>
                    <a:pt x="201" y="901"/>
                  </a:lnTo>
                  <a:lnTo>
                    <a:pt x="201" y="1702"/>
                  </a:lnTo>
                  <a:cubicBezTo>
                    <a:pt x="168" y="1802"/>
                    <a:pt x="201" y="1935"/>
                    <a:pt x="268" y="2035"/>
                  </a:cubicBezTo>
                  <a:cubicBezTo>
                    <a:pt x="284" y="2069"/>
                    <a:pt x="318" y="2085"/>
                    <a:pt x="359" y="2085"/>
                  </a:cubicBezTo>
                  <a:cubicBezTo>
                    <a:pt x="401" y="2085"/>
                    <a:pt x="451" y="2069"/>
                    <a:pt x="501" y="2035"/>
                  </a:cubicBezTo>
                  <a:lnTo>
                    <a:pt x="635" y="1969"/>
                  </a:lnTo>
                  <a:cubicBezTo>
                    <a:pt x="668" y="1969"/>
                    <a:pt x="668" y="1935"/>
                    <a:pt x="668" y="1935"/>
                  </a:cubicBezTo>
                  <a:cubicBezTo>
                    <a:pt x="668" y="1902"/>
                    <a:pt x="668" y="1869"/>
                    <a:pt x="668" y="1869"/>
                  </a:cubicBezTo>
                  <a:lnTo>
                    <a:pt x="668" y="1768"/>
                  </a:lnTo>
                  <a:cubicBezTo>
                    <a:pt x="668" y="1735"/>
                    <a:pt x="668" y="1735"/>
                    <a:pt x="668" y="1702"/>
                  </a:cubicBezTo>
                  <a:lnTo>
                    <a:pt x="635" y="1702"/>
                  </a:lnTo>
                  <a:lnTo>
                    <a:pt x="535" y="1768"/>
                  </a:lnTo>
                  <a:cubicBezTo>
                    <a:pt x="501" y="1768"/>
                    <a:pt x="468" y="1802"/>
                    <a:pt x="434" y="1802"/>
                  </a:cubicBezTo>
                  <a:cubicBezTo>
                    <a:pt x="434" y="1802"/>
                    <a:pt x="401" y="1768"/>
                    <a:pt x="401" y="1768"/>
                  </a:cubicBezTo>
                  <a:cubicBezTo>
                    <a:pt x="368" y="1735"/>
                    <a:pt x="368" y="1735"/>
                    <a:pt x="368" y="1702"/>
                  </a:cubicBezTo>
                  <a:cubicBezTo>
                    <a:pt x="368" y="1668"/>
                    <a:pt x="368" y="1635"/>
                    <a:pt x="368" y="1602"/>
                  </a:cubicBezTo>
                  <a:lnTo>
                    <a:pt x="334" y="801"/>
                  </a:lnTo>
                  <a:lnTo>
                    <a:pt x="601" y="634"/>
                  </a:lnTo>
                  <a:cubicBezTo>
                    <a:pt x="601" y="634"/>
                    <a:pt x="635" y="634"/>
                    <a:pt x="635" y="601"/>
                  </a:cubicBezTo>
                  <a:cubicBezTo>
                    <a:pt x="635" y="568"/>
                    <a:pt x="635" y="568"/>
                    <a:pt x="635" y="534"/>
                  </a:cubicBezTo>
                  <a:lnTo>
                    <a:pt x="635" y="434"/>
                  </a:lnTo>
                  <a:cubicBezTo>
                    <a:pt x="635" y="434"/>
                    <a:pt x="635" y="401"/>
                    <a:pt x="635" y="401"/>
                  </a:cubicBezTo>
                  <a:cubicBezTo>
                    <a:pt x="618" y="384"/>
                    <a:pt x="610" y="376"/>
                    <a:pt x="605" y="376"/>
                  </a:cubicBezTo>
                  <a:cubicBezTo>
                    <a:pt x="601" y="376"/>
                    <a:pt x="601" y="384"/>
                    <a:pt x="601" y="401"/>
                  </a:cubicBezTo>
                  <a:lnTo>
                    <a:pt x="334" y="534"/>
                  </a:lnTo>
                  <a:lnTo>
                    <a:pt x="334" y="34"/>
                  </a:lnTo>
                  <a:cubicBezTo>
                    <a:pt x="334" y="34"/>
                    <a:pt x="334"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4"/>
            <p:cNvSpPr/>
            <p:nvPr/>
          </p:nvSpPr>
          <p:spPr>
            <a:xfrm>
              <a:off x="3865425" y="2244550"/>
              <a:ext cx="23375" cy="43400"/>
            </a:xfrm>
            <a:custGeom>
              <a:rect b="b" l="l" r="r" t="t"/>
              <a:pathLst>
                <a:path extrusionOk="0" h="1736" w="935">
                  <a:moveTo>
                    <a:pt x="593" y="309"/>
                  </a:moveTo>
                  <a:cubicBezTo>
                    <a:pt x="626" y="309"/>
                    <a:pt x="651" y="317"/>
                    <a:pt x="668" y="334"/>
                  </a:cubicBezTo>
                  <a:cubicBezTo>
                    <a:pt x="735" y="401"/>
                    <a:pt x="768" y="501"/>
                    <a:pt x="768" y="601"/>
                  </a:cubicBezTo>
                  <a:lnTo>
                    <a:pt x="201" y="901"/>
                  </a:lnTo>
                  <a:cubicBezTo>
                    <a:pt x="201" y="834"/>
                    <a:pt x="201" y="801"/>
                    <a:pt x="234" y="734"/>
                  </a:cubicBezTo>
                  <a:cubicBezTo>
                    <a:pt x="234" y="668"/>
                    <a:pt x="234" y="601"/>
                    <a:pt x="268" y="568"/>
                  </a:cubicBezTo>
                  <a:cubicBezTo>
                    <a:pt x="301" y="501"/>
                    <a:pt x="334" y="467"/>
                    <a:pt x="368" y="434"/>
                  </a:cubicBezTo>
                  <a:cubicBezTo>
                    <a:pt x="401" y="401"/>
                    <a:pt x="434" y="367"/>
                    <a:pt x="468" y="334"/>
                  </a:cubicBezTo>
                  <a:cubicBezTo>
                    <a:pt x="518" y="317"/>
                    <a:pt x="559" y="309"/>
                    <a:pt x="593" y="309"/>
                  </a:cubicBezTo>
                  <a:close/>
                  <a:moveTo>
                    <a:pt x="668" y="0"/>
                  </a:moveTo>
                  <a:cubicBezTo>
                    <a:pt x="601" y="0"/>
                    <a:pt x="534" y="34"/>
                    <a:pt x="468" y="67"/>
                  </a:cubicBezTo>
                  <a:cubicBezTo>
                    <a:pt x="401" y="101"/>
                    <a:pt x="334" y="167"/>
                    <a:pt x="301" y="234"/>
                  </a:cubicBezTo>
                  <a:cubicBezTo>
                    <a:pt x="234" y="301"/>
                    <a:pt x="201" y="367"/>
                    <a:pt x="168" y="434"/>
                  </a:cubicBezTo>
                  <a:cubicBezTo>
                    <a:pt x="101" y="534"/>
                    <a:pt x="67" y="634"/>
                    <a:pt x="67" y="701"/>
                  </a:cubicBezTo>
                  <a:cubicBezTo>
                    <a:pt x="34" y="801"/>
                    <a:pt x="34" y="901"/>
                    <a:pt x="34" y="1001"/>
                  </a:cubicBezTo>
                  <a:cubicBezTo>
                    <a:pt x="1" y="1101"/>
                    <a:pt x="1" y="1168"/>
                    <a:pt x="34" y="1268"/>
                  </a:cubicBezTo>
                  <a:cubicBezTo>
                    <a:pt x="34" y="1335"/>
                    <a:pt x="34" y="1435"/>
                    <a:pt x="67" y="1502"/>
                  </a:cubicBezTo>
                  <a:cubicBezTo>
                    <a:pt x="67" y="1568"/>
                    <a:pt x="101" y="1635"/>
                    <a:pt x="168" y="1668"/>
                  </a:cubicBezTo>
                  <a:cubicBezTo>
                    <a:pt x="201" y="1702"/>
                    <a:pt x="234" y="1735"/>
                    <a:pt x="301" y="1735"/>
                  </a:cubicBezTo>
                  <a:cubicBezTo>
                    <a:pt x="368" y="1735"/>
                    <a:pt x="434" y="1735"/>
                    <a:pt x="468" y="1702"/>
                  </a:cubicBezTo>
                  <a:cubicBezTo>
                    <a:pt x="534" y="1668"/>
                    <a:pt x="601" y="1602"/>
                    <a:pt x="668" y="1568"/>
                  </a:cubicBezTo>
                  <a:cubicBezTo>
                    <a:pt x="701" y="1502"/>
                    <a:pt x="768" y="1435"/>
                    <a:pt x="801" y="1368"/>
                  </a:cubicBezTo>
                  <a:cubicBezTo>
                    <a:pt x="835" y="1335"/>
                    <a:pt x="835" y="1268"/>
                    <a:pt x="868" y="1201"/>
                  </a:cubicBezTo>
                  <a:cubicBezTo>
                    <a:pt x="901" y="1168"/>
                    <a:pt x="901" y="1135"/>
                    <a:pt x="901" y="1068"/>
                  </a:cubicBezTo>
                  <a:cubicBezTo>
                    <a:pt x="901" y="1068"/>
                    <a:pt x="901" y="1035"/>
                    <a:pt x="901" y="1035"/>
                  </a:cubicBezTo>
                  <a:cubicBezTo>
                    <a:pt x="901" y="1018"/>
                    <a:pt x="893" y="1010"/>
                    <a:pt x="885" y="1010"/>
                  </a:cubicBezTo>
                  <a:cubicBezTo>
                    <a:pt x="876" y="1010"/>
                    <a:pt x="868" y="1018"/>
                    <a:pt x="868" y="1035"/>
                  </a:cubicBezTo>
                  <a:lnTo>
                    <a:pt x="801" y="1068"/>
                  </a:lnTo>
                  <a:cubicBezTo>
                    <a:pt x="801" y="1068"/>
                    <a:pt x="768" y="1068"/>
                    <a:pt x="768" y="1101"/>
                  </a:cubicBezTo>
                  <a:lnTo>
                    <a:pt x="735" y="1135"/>
                  </a:lnTo>
                  <a:cubicBezTo>
                    <a:pt x="701" y="1201"/>
                    <a:pt x="701" y="1235"/>
                    <a:pt x="668" y="1301"/>
                  </a:cubicBezTo>
                  <a:cubicBezTo>
                    <a:pt x="601" y="1335"/>
                    <a:pt x="568" y="1401"/>
                    <a:pt x="501" y="1435"/>
                  </a:cubicBezTo>
                  <a:cubicBezTo>
                    <a:pt x="468" y="1451"/>
                    <a:pt x="426" y="1460"/>
                    <a:pt x="389" y="1460"/>
                  </a:cubicBezTo>
                  <a:cubicBezTo>
                    <a:pt x="351" y="1460"/>
                    <a:pt x="318" y="1451"/>
                    <a:pt x="301" y="1435"/>
                  </a:cubicBezTo>
                  <a:cubicBezTo>
                    <a:pt x="234" y="1368"/>
                    <a:pt x="201" y="1268"/>
                    <a:pt x="201" y="1168"/>
                  </a:cubicBezTo>
                  <a:lnTo>
                    <a:pt x="901" y="768"/>
                  </a:lnTo>
                  <a:cubicBezTo>
                    <a:pt x="901" y="768"/>
                    <a:pt x="935" y="734"/>
                    <a:pt x="935" y="734"/>
                  </a:cubicBezTo>
                  <a:cubicBezTo>
                    <a:pt x="935" y="701"/>
                    <a:pt x="935" y="668"/>
                    <a:pt x="935" y="668"/>
                  </a:cubicBezTo>
                  <a:lnTo>
                    <a:pt x="935" y="568"/>
                  </a:lnTo>
                  <a:cubicBezTo>
                    <a:pt x="935" y="467"/>
                    <a:pt x="935" y="367"/>
                    <a:pt x="901" y="267"/>
                  </a:cubicBezTo>
                  <a:cubicBezTo>
                    <a:pt x="868" y="201"/>
                    <a:pt x="868" y="134"/>
                    <a:pt x="801" y="101"/>
                  </a:cubicBezTo>
                  <a:cubicBezTo>
                    <a:pt x="768" y="34"/>
                    <a:pt x="735" y="0"/>
                    <a:pt x="6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4"/>
            <p:cNvSpPr/>
            <p:nvPr/>
          </p:nvSpPr>
          <p:spPr>
            <a:xfrm>
              <a:off x="3892950" y="2210350"/>
              <a:ext cx="23375" cy="62575"/>
            </a:xfrm>
            <a:custGeom>
              <a:rect b="b" l="l" r="r" t="t"/>
              <a:pathLst>
                <a:path extrusionOk="0" h="2503" w="935">
                  <a:moveTo>
                    <a:pt x="588" y="1018"/>
                  </a:moveTo>
                  <a:cubicBezTo>
                    <a:pt x="626" y="1018"/>
                    <a:pt x="668" y="1035"/>
                    <a:pt x="701" y="1068"/>
                  </a:cubicBezTo>
                  <a:cubicBezTo>
                    <a:pt x="768" y="1135"/>
                    <a:pt x="801" y="1235"/>
                    <a:pt x="768" y="1335"/>
                  </a:cubicBezTo>
                  <a:lnTo>
                    <a:pt x="768" y="1469"/>
                  </a:lnTo>
                  <a:lnTo>
                    <a:pt x="768" y="1569"/>
                  </a:lnTo>
                  <a:lnTo>
                    <a:pt x="768" y="1602"/>
                  </a:lnTo>
                  <a:cubicBezTo>
                    <a:pt x="768" y="1702"/>
                    <a:pt x="734" y="1835"/>
                    <a:pt x="701" y="1969"/>
                  </a:cubicBezTo>
                  <a:cubicBezTo>
                    <a:pt x="634" y="2036"/>
                    <a:pt x="568" y="2136"/>
                    <a:pt x="501" y="2202"/>
                  </a:cubicBezTo>
                  <a:cubicBezTo>
                    <a:pt x="451" y="2219"/>
                    <a:pt x="409" y="2227"/>
                    <a:pt x="372" y="2227"/>
                  </a:cubicBezTo>
                  <a:cubicBezTo>
                    <a:pt x="334" y="2227"/>
                    <a:pt x="301" y="2219"/>
                    <a:pt x="267" y="2202"/>
                  </a:cubicBezTo>
                  <a:cubicBezTo>
                    <a:pt x="234" y="2102"/>
                    <a:pt x="201" y="2002"/>
                    <a:pt x="201" y="1902"/>
                  </a:cubicBezTo>
                  <a:lnTo>
                    <a:pt x="201" y="1702"/>
                  </a:lnTo>
                  <a:cubicBezTo>
                    <a:pt x="201" y="1569"/>
                    <a:pt x="234" y="1435"/>
                    <a:pt x="267" y="1302"/>
                  </a:cubicBezTo>
                  <a:cubicBezTo>
                    <a:pt x="334" y="1202"/>
                    <a:pt x="401" y="1102"/>
                    <a:pt x="501" y="1068"/>
                  </a:cubicBezTo>
                  <a:cubicBezTo>
                    <a:pt x="518" y="1035"/>
                    <a:pt x="551" y="1018"/>
                    <a:pt x="588" y="1018"/>
                  </a:cubicBezTo>
                  <a:close/>
                  <a:moveTo>
                    <a:pt x="868" y="1"/>
                  </a:moveTo>
                  <a:lnTo>
                    <a:pt x="801" y="34"/>
                  </a:lnTo>
                  <a:cubicBezTo>
                    <a:pt x="801" y="68"/>
                    <a:pt x="768" y="68"/>
                    <a:pt x="768" y="101"/>
                  </a:cubicBezTo>
                  <a:cubicBezTo>
                    <a:pt x="768" y="101"/>
                    <a:pt x="768" y="134"/>
                    <a:pt x="768" y="168"/>
                  </a:cubicBezTo>
                  <a:lnTo>
                    <a:pt x="768" y="835"/>
                  </a:lnTo>
                  <a:cubicBezTo>
                    <a:pt x="734" y="801"/>
                    <a:pt x="701" y="768"/>
                    <a:pt x="668" y="768"/>
                  </a:cubicBezTo>
                  <a:cubicBezTo>
                    <a:pt x="648" y="758"/>
                    <a:pt x="629" y="754"/>
                    <a:pt x="609" y="754"/>
                  </a:cubicBezTo>
                  <a:cubicBezTo>
                    <a:pt x="562" y="754"/>
                    <a:pt x="515" y="778"/>
                    <a:pt x="468" y="801"/>
                  </a:cubicBezTo>
                  <a:cubicBezTo>
                    <a:pt x="401" y="835"/>
                    <a:pt x="334" y="901"/>
                    <a:pt x="301" y="968"/>
                  </a:cubicBezTo>
                  <a:cubicBezTo>
                    <a:pt x="234" y="1035"/>
                    <a:pt x="201" y="1102"/>
                    <a:pt x="167" y="1168"/>
                  </a:cubicBezTo>
                  <a:cubicBezTo>
                    <a:pt x="101" y="1268"/>
                    <a:pt x="67" y="1368"/>
                    <a:pt x="67" y="1469"/>
                  </a:cubicBezTo>
                  <a:cubicBezTo>
                    <a:pt x="34" y="1569"/>
                    <a:pt x="34" y="1669"/>
                    <a:pt x="1" y="1802"/>
                  </a:cubicBezTo>
                  <a:lnTo>
                    <a:pt x="1" y="1969"/>
                  </a:lnTo>
                  <a:cubicBezTo>
                    <a:pt x="34" y="2069"/>
                    <a:pt x="34" y="2169"/>
                    <a:pt x="67" y="2269"/>
                  </a:cubicBezTo>
                  <a:cubicBezTo>
                    <a:pt x="67" y="2336"/>
                    <a:pt x="101" y="2369"/>
                    <a:pt x="167" y="2436"/>
                  </a:cubicBezTo>
                  <a:cubicBezTo>
                    <a:pt x="201" y="2469"/>
                    <a:pt x="234" y="2503"/>
                    <a:pt x="301" y="2503"/>
                  </a:cubicBezTo>
                  <a:cubicBezTo>
                    <a:pt x="367" y="2503"/>
                    <a:pt x="401" y="2469"/>
                    <a:pt x="468" y="2469"/>
                  </a:cubicBezTo>
                  <a:cubicBezTo>
                    <a:pt x="534" y="2403"/>
                    <a:pt x="601" y="2336"/>
                    <a:pt x="668" y="2269"/>
                  </a:cubicBezTo>
                  <a:cubicBezTo>
                    <a:pt x="701" y="2202"/>
                    <a:pt x="734" y="2136"/>
                    <a:pt x="768" y="2069"/>
                  </a:cubicBezTo>
                  <a:lnTo>
                    <a:pt x="768" y="2169"/>
                  </a:lnTo>
                  <a:cubicBezTo>
                    <a:pt x="768" y="2169"/>
                    <a:pt x="768" y="2202"/>
                    <a:pt x="768" y="2202"/>
                  </a:cubicBezTo>
                  <a:lnTo>
                    <a:pt x="801" y="2202"/>
                  </a:lnTo>
                  <a:lnTo>
                    <a:pt x="868" y="2169"/>
                  </a:lnTo>
                  <a:cubicBezTo>
                    <a:pt x="901" y="2169"/>
                    <a:pt x="901" y="2136"/>
                    <a:pt x="935" y="2136"/>
                  </a:cubicBezTo>
                  <a:cubicBezTo>
                    <a:pt x="935" y="2102"/>
                    <a:pt x="935" y="2069"/>
                    <a:pt x="935" y="2069"/>
                  </a:cubicBezTo>
                  <a:lnTo>
                    <a:pt x="935" y="68"/>
                  </a:lnTo>
                  <a:cubicBezTo>
                    <a:pt x="935" y="34"/>
                    <a:pt x="935" y="1"/>
                    <a:pt x="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4"/>
            <p:cNvSpPr/>
            <p:nvPr/>
          </p:nvSpPr>
          <p:spPr>
            <a:xfrm>
              <a:off x="3934650" y="2205350"/>
              <a:ext cx="20875" cy="44225"/>
            </a:xfrm>
            <a:custGeom>
              <a:rect b="b" l="l" r="r" t="t"/>
              <a:pathLst>
                <a:path extrusionOk="0" h="1769" w="835">
                  <a:moveTo>
                    <a:pt x="601" y="1"/>
                  </a:moveTo>
                  <a:cubicBezTo>
                    <a:pt x="534" y="1"/>
                    <a:pt x="467" y="34"/>
                    <a:pt x="401" y="67"/>
                  </a:cubicBezTo>
                  <a:cubicBezTo>
                    <a:pt x="334" y="101"/>
                    <a:pt x="301" y="134"/>
                    <a:pt x="234" y="201"/>
                  </a:cubicBezTo>
                  <a:cubicBezTo>
                    <a:pt x="201" y="234"/>
                    <a:pt x="167" y="301"/>
                    <a:pt x="134" y="368"/>
                  </a:cubicBezTo>
                  <a:cubicBezTo>
                    <a:pt x="100" y="434"/>
                    <a:pt x="67" y="501"/>
                    <a:pt x="67" y="568"/>
                  </a:cubicBezTo>
                  <a:cubicBezTo>
                    <a:pt x="34" y="601"/>
                    <a:pt x="34" y="668"/>
                    <a:pt x="34" y="735"/>
                  </a:cubicBezTo>
                  <a:cubicBezTo>
                    <a:pt x="34" y="835"/>
                    <a:pt x="34" y="901"/>
                    <a:pt x="100" y="1001"/>
                  </a:cubicBezTo>
                  <a:cubicBezTo>
                    <a:pt x="124" y="1025"/>
                    <a:pt x="164" y="1049"/>
                    <a:pt x="233" y="1049"/>
                  </a:cubicBezTo>
                  <a:cubicBezTo>
                    <a:pt x="262" y="1049"/>
                    <a:pt x="295" y="1045"/>
                    <a:pt x="334" y="1035"/>
                  </a:cubicBezTo>
                  <a:lnTo>
                    <a:pt x="467" y="1001"/>
                  </a:lnTo>
                  <a:lnTo>
                    <a:pt x="567" y="1001"/>
                  </a:lnTo>
                  <a:cubicBezTo>
                    <a:pt x="601" y="1001"/>
                    <a:pt x="634" y="1001"/>
                    <a:pt x="634" y="1035"/>
                  </a:cubicBezTo>
                  <a:cubicBezTo>
                    <a:pt x="668" y="1035"/>
                    <a:pt x="668" y="1068"/>
                    <a:pt x="668" y="1101"/>
                  </a:cubicBezTo>
                  <a:cubicBezTo>
                    <a:pt x="634" y="1135"/>
                    <a:pt x="634" y="1168"/>
                    <a:pt x="601" y="1202"/>
                  </a:cubicBezTo>
                  <a:cubicBezTo>
                    <a:pt x="601" y="1235"/>
                    <a:pt x="567" y="1268"/>
                    <a:pt x="567" y="1302"/>
                  </a:cubicBezTo>
                  <a:cubicBezTo>
                    <a:pt x="534" y="1335"/>
                    <a:pt x="501" y="1368"/>
                    <a:pt x="467" y="1402"/>
                  </a:cubicBezTo>
                  <a:cubicBezTo>
                    <a:pt x="467" y="1402"/>
                    <a:pt x="434" y="1435"/>
                    <a:pt x="401" y="1468"/>
                  </a:cubicBezTo>
                  <a:cubicBezTo>
                    <a:pt x="367" y="1502"/>
                    <a:pt x="301" y="1502"/>
                    <a:pt x="267" y="1502"/>
                  </a:cubicBezTo>
                  <a:cubicBezTo>
                    <a:pt x="201" y="1502"/>
                    <a:pt x="167" y="1468"/>
                    <a:pt x="167" y="1468"/>
                  </a:cubicBezTo>
                  <a:lnTo>
                    <a:pt x="100" y="1468"/>
                  </a:lnTo>
                  <a:lnTo>
                    <a:pt x="34" y="1502"/>
                  </a:lnTo>
                  <a:cubicBezTo>
                    <a:pt x="0" y="1502"/>
                    <a:pt x="0" y="1535"/>
                    <a:pt x="0" y="1535"/>
                  </a:cubicBezTo>
                  <a:cubicBezTo>
                    <a:pt x="0" y="1568"/>
                    <a:pt x="0" y="1568"/>
                    <a:pt x="0" y="1602"/>
                  </a:cubicBezTo>
                  <a:cubicBezTo>
                    <a:pt x="0" y="1635"/>
                    <a:pt x="0" y="1669"/>
                    <a:pt x="34" y="1702"/>
                  </a:cubicBezTo>
                  <a:cubicBezTo>
                    <a:pt x="34" y="1735"/>
                    <a:pt x="67" y="1769"/>
                    <a:pt x="100" y="1769"/>
                  </a:cubicBezTo>
                  <a:lnTo>
                    <a:pt x="234" y="1769"/>
                  </a:lnTo>
                  <a:cubicBezTo>
                    <a:pt x="301" y="1769"/>
                    <a:pt x="367" y="1735"/>
                    <a:pt x="401" y="1702"/>
                  </a:cubicBezTo>
                  <a:cubicBezTo>
                    <a:pt x="467" y="1669"/>
                    <a:pt x="534" y="1635"/>
                    <a:pt x="567" y="1568"/>
                  </a:cubicBezTo>
                  <a:cubicBezTo>
                    <a:pt x="668" y="1468"/>
                    <a:pt x="734" y="1335"/>
                    <a:pt x="801" y="1202"/>
                  </a:cubicBezTo>
                  <a:cubicBezTo>
                    <a:pt x="801" y="1135"/>
                    <a:pt x="834" y="1068"/>
                    <a:pt x="834" y="1001"/>
                  </a:cubicBezTo>
                  <a:cubicBezTo>
                    <a:pt x="834" y="968"/>
                    <a:pt x="834" y="901"/>
                    <a:pt x="834" y="868"/>
                  </a:cubicBezTo>
                  <a:cubicBezTo>
                    <a:pt x="801" y="801"/>
                    <a:pt x="801" y="768"/>
                    <a:pt x="768" y="768"/>
                  </a:cubicBezTo>
                  <a:cubicBezTo>
                    <a:pt x="734" y="735"/>
                    <a:pt x="701" y="701"/>
                    <a:pt x="668" y="701"/>
                  </a:cubicBezTo>
                  <a:lnTo>
                    <a:pt x="534" y="701"/>
                  </a:lnTo>
                  <a:lnTo>
                    <a:pt x="367" y="735"/>
                  </a:lnTo>
                  <a:lnTo>
                    <a:pt x="267" y="735"/>
                  </a:lnTo>
                  <a:cubicBezTo>
                    <a:pt x="267" y="735"/>
                    <a:pt x="234" y="735"/>
                    <a:pt x="234" y="701"/>
                  </a:cubicBezTo>
                  <a:cubicBezTo>
                    <a:pt x="234" y="701"/>
                    <a:pt x="234" y="668"/>
                    <a:pt x="234" y="634"/>
                  </a:cubicBezTo>
                  <a:cubicBezTo>
                    <a:pt x="234" y="568"/>
                    <a:pt x="234" y="501"/>
                    <a:pt x="301" y="468"/>
                  </a:cubicBezTo>
                  <a:cubicBezTo>
                    <a:pt x="334" y="401"/>
                    <a:pt x="367" y="334"/>
                    <a:pt x="434" y="334"/>
                  </a:cubicBezTo>
                  <a:cubicBezTo>
                    <a:pt x="467" y="301"/>
                    <a:pt x="534" y="268"/>
                    <a:pt x="567" y="268"/>
                  </a:cubicBezTo>
                  <a:cubicBezTo>
                    <a:pt x="601" y="268"/>
                    <a:pt x="634" y="301"/>
                    <a:pt x="634" y="301"/>
                  </a:cubicBezTo>
                  <a:lnTo>
                    <a:pt x="701" y="301"/>
                  </a:lnTo>
                  <a:lnTo>
                    <a:pt x="768" y="268"/>
                  </a:lnTo>
                  <a:cubicBezTo>
                    <a:pt x="801" y="268"/>
                    <a:pt x="801" y="234"/>
                    <a:pt x="801" y="234"/>
                  </a:cubicBezTo>
                  <a:cubicBezTo>
                    <a:pt x="801" y="201"/>
                    <a:pt x="801" y="201"/>
                    <a:pt x="801" y="167"/>
                  </a:cubicBezTo>
                  <a:cubicBezTo>
                    <a:pt x="801" y="134"/>
                    <a:pt x="801" y="101"/>
                    <a:pt x="768" y="67"/>
                  </a:cubicBezTo>
                  <a:cubicBezTo>
                    <a:pt x="768" y="34"/>
                    <a:pt x="734" y="1"/>
                    <a:pt x="7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4"/>
            <p:cNvSpPr/>
            <p:nvPr/>
          </p:nvSpPr>
          <p:spPr>
            <a:xfrm>
              <a:off x="3961325" y="2182000"/>
              <a:ext cx="5025" cy="55700"/>
            </a:xfrm>
            <a:custGeom>
              <a:rect b="b" l="l" r="r" t="t"/>
              <a:pathLst>
                <a:path extrusionOk="0" h="2228" w="201">
                  <a:moveTo>
                    <a:pt x="168" y="1"/>
                  </a:moveTo>
                  <a:lnTo>
                    <a:pt x="68" y="67"/>
                  </a:lnTo>
                  <a:cubicBezTo>
                    <a:pt x="34" y="67"/>
                    <a:pt x="34" y="101"/>
                    <a:pt x="34" y="101"/>
                  </a:cubicBezTo>
                  <a:cubicBezTo>
                    <a:pt x="1" y="134"/>
                    <a:pt x="1" y="167"/>
                    <a:pt x="34" y="167"/>
                  </a:cubicBezTo>
                  <a:lnTo>
                    <a:pt x="34" y="334"/>
                  </a:lnTo>
                  <a:cubicBezTo>
                    <a:pt x="34" y="368"/>
                    <a:pt x="1" y="401"/>
                    <a:pt x="34" y="401"/>
                  </a:cubicBezTo>
                  <a:lnTo>
                    <a:pt x="68" y="401"/>
                  </a:lnTo>
                  <a:lnTo>
                    <a:pt x="168" y="334"/>
                  </a:lnTo>
                  <a:cubicBezTo>
                    <a:pt x="201" y="301"/>
                    <a:pt x="201" y="301"/>
                    <a:pt x="201" y="301"/>
                  </a:cubicBezTo>
                  <a:cubicBezTo>
                    <a:pt x="201" y="268"/>
                    <a:pt x="201" y="234"/>
                    <a:pt x="201" y="234"/>
                  </a:cubicBezTo>
                  <a:lnTo>
                    <a:pt x="201" y="34"/>
                  </a:lnTo>
                  <a:cubicBezTo>
                    <a:pt x="201" y="34"/>
                    <a:pt x="201" y="1"/>
                    <a:pt x="201" y="1"/>
                  </a:cubicBezTo>
                  <a:close/>
                  <a:moveTo>
                    <a:pt x="134" y="601"/>
                  </a:moveTo>
                  <a:lnTo>
                    <a:pt x="68" y="634"/>
                  </a:lnTo>
                  <a:cubicBezTo>
                    <a:pt x="68" y="634"/>
                    <a:pt x="68" y="668"/>
                    <a:pt x="68" y="668"/>
                  </a:cubicBezTo>
                  <a:cubicBezTo>
                    <a:pt x="68" y="701"/>
                    <a:pt x="68" y="735"/>
                    <a:pt x="68" y="735"/>
                  </a:cubicBezTo>
                  <a:lnTo>
                    <a:pt x="68" y="2169"/>
                  </a:lnTo>
                  <a:cubicBezTo>
                    <a:pt x="68" y="2169"/>
                    <a:pt x="68" y="2202"/>
                    <a:pt x="68" y="2202"/>
                  </a:cubicBezTo>
                  <a:cubicBezTo>
                    <a:pt x="68" y="2219"/>
                    <a:pt x="76" y="2227"/>
                    <a:pt x="84" y="2227"/>
                  </a:cubicBezTo>
                  <a:cubicBezTo>
                    <a:pt x="93" y="2227"/>
                    <a:pt x="101" y="2219"/>
                    <a:pt x="101" y="2202"/>
                  </a:cubicBezTo>
                  <a:lnTo>
                    <a:pt x="168" y="2169"/>
                  </a:lnTo>
                  <a:cubicBezTo>
                    <a:pt x="201" y="2169"/>
                    <a:pt x="201" y="2136"/>
                    <a:pt x="201" y="2136"/>
                  </a:cubicBezTo>
                  <a:cubicBezTo>
                    <a:pt x="201" y="2102"/>
                    <a:pt x="201" y="2069"/>
                    <a:pt x="201" y="2069"/>
                  </a:cubicBezTo>
                  <a:lnTo>
                    <a:pt x="168" y="634"/>
                  </a:lnTo>
                  <a:cubicBezTo>
                    <a:pt x="201" y="634"/>
                    <a:pt x="201" y="601"/>
                    <a:pt x="168"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4"/>
            <p:cNvSpPr/>
            <p:nvPr/>
          </p:nvSpPr>
          <p:spPr>
            <a:xfrm>
              <a:off x="3970500" y="2173675"/>
              <a:ext cx="17550" cy="52475"/>
            </a:xfrm>
            <a:custGeom>
              <a:rect b="b" l="l" r="r" t="t"/>
              <a:pathLst>
                <a:path extrusionOk="0" h="2099" w="702">
                  <a:moveTo>
                    <a:pt x="301" y="0"/>
                  </a:moveTo>
                  <a:lnTo>
                    <a:pt x="234" y="33"/>
                  </a:lnTo>
                  <a:cubicBezTo>
                    <a:pt x="234" y="33"/>
                    <a:pt x="201" y="67"/>
                    <a:pt x="201" y="67"/>
                  </a:cubicBezTo>
                  <a:cubicBezTo>
                    <a:pt x="201" y="100"/>
                    <a:pt x="201" y="134"/>
                    <a:pt x="201" y="134"/>
                  </a:cubicBezTo>
                  <a:lnTo>
                    <a:pt x="201" y="634"/>
                  </a:lnTo>
                  <a:lnTo>
                    <a:pt x="67" y="734"/>
                  </a:lnTo>
                  <a:cubicBezTo>
                    <a:pt x="34" y="734"/>
                    <a:pt x="34" y="767"/>
                    <a:pt x="1" y="767"/>
                  </a:cubicBezTo>
                  <a:cubicBezTo>
                    <a:pt x="1" y="801"/>
                    <a:pt x="1" y="834"/>
                    <a:pt x="1" y="834"/>
                  </a:cubicBezTo>
                  <a:lnTo>
                    <a:pt x="1" y="934"/>
                  </a:lnTo>
                  <a:cubicBezTo>
                    <a:pt x="1" y="967"/>
                    <a:pt x="1" y="967"/>
                    <a:pt x="1" y="1001"/>
                  </a:cubicBezTo>
                  <a:lnTo>
                    <a:pt x="67" y="1001"/>
                  </a:lnTo>
                  <a:lnTo>
                    <a:pt x="201" y="901"/>
                  </a:lnTo>
                  <a:lnTo>
                    <a:pt x="201" y="1701"/>
                  </a:lnTo>
                  <a:cubicBezTo>
                    <a:pt x="201" y="1835"/>
                    <a:pt x="201" y="1935"/>
                    <a:pt x="268" y="2035"/>
                  </a:cubicBezTo>
                  <a:cubicBezTo>
                    <a:pt x="298" y="2080"/>
                    <a:pt x="328" y="2098"/>
                    <a:pt x="364" y="2098"/>
                  </a:cubicBezTo>
                  <a:cubicBezTo>
                    <a:pt x="408" y="2098"/>
                    <a:pt x="461" y="2071"/>
                    <a:pt x="534" y="2035"/>
                  </a:cubicBezTo>
                  <a:lnTo>
                    <a:pt x="635" y="1968"/>
                  </a:lnTo>
                  <a:cubicBezTo>
                    <a:pt x="668" y="1968"/>
                    <a:pt x="668" y="1968"/>
                    <a:pt x="701" y="1935"/>
                  </a:cubicBezTo>
                  <a:cubicBezTo>
                    <a:pt x="701" y="1901"/>
                    <a:pt x="701" y="1901"/>
                    <a:pt x="701" y="1868"/>
                  </a:cubicBezTo>
                  <a:lnTo>
                    <a:pt x="701" y="1768"/>
                  </a:lnTo>
                  <a:cubicBezTo>
                    <a:pt x="701" y="1735"/>
                    <a:pt x="701" y="1735"/>
                    <a:pt x="701" y="1735"/>
                  </a:cubicBezTo>
                  <a:lnTo>
                    <a:pt x="635" y="1735"/>
                  </a:lnTo>
                  <a:lnTo>
                    <a:pt x="534" y="1768"/>
                  </a:lnTo>
                  <a:cubicBezTo>
                    <a:pt x="534" y="1801"/>
                    <a:pt x="501" y="1801"/>
                    <a:pt x="468" y="1801"/>
                  </a:cubicBezTo>
                  <a:cubicBezTo>
                    <a:pt x="434" y="1801"/>
                    <a:pt x="434" y="1801"/>
                    <a:pt x="401" y="1768"/>
                  </a:cubicBezTo>
                  <a:cubicBezTo>
                    <a:pt x="401" y="1768"/>
                    <a:pt x="401" y="1735"/>
                    <a:pt x="401" y="1701"/>
                  </a:cubicBezTo>
                  <a:cubicBezTo>
                    <a:pt x="401" y="1668"/>
                    <a:pt x="401" y="1635"/>
                    <a:pt x="401" y="1601"/>
                  </a:cubicBezTo>
                  <a:lnTo>
                    <a:pt x="334" y="801"/>
                  </a:lnTo>
                  <a:lnTo>
                    <a:pt x="601" y="667"/>
                  </a:lnTo>
                  <a:cubicBezTo>
                    <a:pt x="635" y="667"/>
                    <a:pt x="635" y="634"/>
                    <a:pt x="635" y="634"/>
                  </a:cubicBezTo>
                  <a:cubicBezTo>
                    <a:pt x="635" y="601"/>
                    <a:pt x="635" y="567"/>
                    <a:pt x="635" y="567"/>
                  </a:cubicBezTo>
                  <a:lnTo>
                    <a:pt x="635" y="467"/>
                  </a:lnTo>
                  <a:cubicBezTo>
                    <a:pt x="635" y="434"/>
                    <a:pt x="635" y="434"/>
                    <a:pt x="635" y="400"/>
                  </a:cubicBezTo>
                  <a:lnTo>
                    <a:pt x="601" y="400"/>
                  </a:lnTo>
                  <a:lnTo>
                    <a:pt x="334" y="567"/>
                  </a:lnTo>
                  <a:lnTo>
                    <a:pt x="334" y="33"/>
                  </a:lnTo>
                  <a:cubicBezTo>
                    <a:pt x="368" y="33"/>
                    <a:pt x="368"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4"/>
            <p:cNvSpPr/>
            <p:nvPr/>
          </p:nvSpPr>
          <p:spPr>
            <a:xfrm>
              <a:off x="3992200" y="2172000"/>
              <a:ext cx="22525" cy="43375"/>
            </a:xfrm>
            <a:custGeom>
              <a:rect b="b" l="l" r="r" t="t"/>
              <a:pathLst>
                <a:path extrusionOk="0" h="1735" w="901">
                  <a:moveTo>
                    <a:pt x="567" y="276"/>
                  </a:moveTo>
                  <a:cubicBezTo>
                    <a:pt x="600" y="276"/>
                    <a:pt x="634" y="284"/>
                    <a:pt x="667" y="301"/>
                  </a:cubicBezTo>
                  <a:cubicBezTo>
                    <a:pt x="701" y="401"/>
                    <a:pt x="734" y="467"/>
                    <a:pt x="734" y="567"/>
                  </a:cubicBezTo>
                  <a:lnTo>
                    <a:pt x="200" y="881"/>
                  </a:lnTo>
                  <a:cubicBezTo>
                    <a:pt x="200" y="821"/>
                    <a:pt x="200" y="761"/>
                    <a:pt x="200" y="701"/>
                  </a:cubicBezTo>
                  <a:cubicBezTo>
                    <a:pt x="200" y="634"/>
                    <a:pt x="234" y="601"/>
                    <a:pt x="267" y="534"/>
                  </a:cubicBezTo>
                  <a:cubicBezTo>
                    <a:pt x="267" y="501"/>
                    <a:pt x="300" y="434"/>
                    <a:pt x="334" y="401"/>
                  </a:cubicBezTo>
                  <a:cubicBezTo>
                    <a:pt x="367" y="367"/>
                    <a:pt x="400" y="334"/>
                    <a:pt x="467" y="301"/>
                  </a:cubicBezTo>
                  <a:cubicBezTo>
                    <a:pt x="500" y="284"/>
                    <a:pt x="534" y="276"/>
                    <a:pt x="567" y="276"/>
                  </a:cubicBezTo>
                  <a:close/>
                  <a:moveTo>
                    <a:pt x="634" y="0"/>
                  </a:moveTo>
                  <a:cubicBezTo>
                    <a:pt x="567" y="0"/>
                    <a:pt x="500" y="0"/>
                    <a:pt x="467" y="67"/>
                  </a:cubicBezTo>
                  <a:cubicBezTo>
                    <a:pt x="367" y="100"/>
                    <a:pt x="334" y="134"/>
                    <a:pt x="267" y="201"/>
                  </a:cubicBezTo>
                  <a:cubicBezTo>
                    <a:pt x="200" y="267"/>
                    <a:pt x="167" y="334"/>
                    <a:pt x="133" y="434"/>
                  </a:cubicBezTo>
                  <a:cubicBezTo>
                    <a:pt x="100" y="501"/>
                    <a:pt x="67" y="601"/>
                    <a:pt x="33" y="701"/>
                  </a:cubicBezTo>
                  <a:cubicBezTo>
                    <a:pt x="0" y="801"/>
                    <a:pt x="0" y="901"/>
                    <a:pt x="0" y="1001"/>
                  </a:cubicBezTo>
                  <a:cubicBezTo>
                    <a:pt x="0" y="1101"/>
                    <a:pt x="0" y="1168"/>
                    <a:pt x="0" y="1268"/>
                  </a:cubicBezTo>
                  <a:cubicBezTo>
                    <a:pt x="0" y="1335"/>
                    <a:pt x="33" y="1435"/>
                    <a:pt x="33" y="1501"/>
                  </a:cubicBezTo>
                  <a:cubicBezTo>
                    <a:pt x="67" y="1568"/>
                    <a:pt x="100" y="1635"/>
                    <a:pt x="133" y="1668"/>
                  </a:cubicBezTo>
                  <a:cubicBezTo>
                    <a:pt x="167" y="1702"/>
                    <a:pt x="234" y="1735"/>
                    <a:pt x="267" y="1735"/>
                  </a:cubicBezTo>
                  <a:cubicBezTo>
                    <a:pt x="334" y="1735"/>
                    <a:pt x="400" y="1735"/>
                    <a:pt x="467" y="1668"/>
                  </a:cubicBezTo>
                  <a:cubicBezTo>
                    <a:pt x="534" y="1635"/>
                    <a:pt x="600" y="1602"/>
                    <a:pt x="634" y="1535"/>
                  </a:cubicBezTo>
                  <a:cubicBezTo>
                    <a:pt x="701" y="1501"/>
                    <a:pt x="734" y="1435"/>
                    <a:pt x="767" y="1368"/>
                  </a:cubicBezTo>
                  <a:cubicBezTo>
                    <a:pt x="801" y="1335"/>
                    <a:pt x="834" y="1268"/>
                    <a:pt x="867" y="1201"/>
                  </a:cubicBezTo>
                  <a:cubicBezTo>
                    <a:pt x="867" y="1168"/>
                    <a:pt x="867" y="1101"/>
                    <a:pt x="901" y="1068"/>
                  </a:cubicBezTo>
                  <a:lnTo>
                    <a:pt x="901" y="1001"/>
                  </a:lnTo>
                  <a:lnTo>
                    <a:pt x="834" y="1001"/>
                  </a:lnTo>
                  <a:lnTo>
                    <a:pt x="801" y="1034"/>
                  </a:lnTo>
                  <a:cubicBezTo>
                    <a:pt x="767" y="1068"/>
                    <a:pt x="767" y="1068"/>
                    <a:pt x="734" y="1068"/>
                  </a:cubicBezTo>
                  <a:cubicBezTo>
                    <a:pt x="734" y="1101"/>
                    <a:pt x="734" y="1101"/>
                    <a:pt x="734" y="1135"/>
                  </a:cubicBezTo>
                  <a:cubicBezTo>
                    <a:pt x="701" y="1168"/>
                    <a:pt x="667" y="1235"/>
                    <a:pt x="634" y="1268"/>
                  </a:cubicBezTo>
                  <a:cubicBezTo>
                    <a:pt x="600" y="1335"/>
                    <a:pt x="534" y="1401"/>
                    <a:pt x="467" y="1435"/>
                  </a:cubicBezTo>
                  <a:cubicBezTo>
                    <a:pt x="434" y="1451"/>
                    <a:pt x="400" y="1460"/>
                    <a:pt x="367" y="1460"/>
                  </a:cubicBezTo>
                  <a:cubicBezTo>
                    <a:pt x="334" y="1460"/>
                    <a:pt x="300" y="1451"/>
                    <a:pt x="267" y="1435"/>
                  </a:cubicBezTo>
                  <a:cubicBezTo>
                    <a:pt x="200" y="1335"/>
                    <a:pt x="167" y="1235"/>
                    <a:pt x="200" y="1135"/>
                  </a:cubicBezTo>
                  <a:lnTo>
                    <a:pt x="867" y="768"/>
                  </a:lnTo>
                  <a:cubicBezTo>
                    <a:pt x="901" y="734"/>
                    <a:pt x="901" y="734"/>
                    <a:pt x="901" y="701"/>
                  </a:cubicBezTo>
                  <a:cubicBezTo>
                    <a:pt x="901" y="701"/>
                    <a:pt x="901" y="668"/>
                    <a:pt x="901" y="634"/>
                  </a:cubicBezTo>
                  <a:lnTo>
                    <a:pt x="901" y="567"/>
                  </a:lnTo>
                  <a:cubicBezTo>
                    <a:pt x="901" y="467"/>
                    <a:pt x="901" y="367"/>
                    <a:pt x="867" y="267"/>
                  </a:cubicBezTo>
                  <a:cubicBezTo>
                    <a:pt x="867" y="201"/>
                    <a:pt x="834" y="134"/>
                    <a:pt x="801" y="67"/>
                  </a:cubicBezTo>
                  <a:cubicBezTo>
                    <a:pt x="767"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4"/>
            <p:cNvSpPr/>
            <p:nvPr/>
          </p:nvSpPr>
          <p:spPr>
            <a:xfrm>
              <a:off x="4023050" y="2145725"/>
              <a:ext cx="35050" cy="56325"/>
            </a:xfrm>
            <a:custGeom>
              <a:rect b="b" l="l" r="r" t="t"/>
              <a:pathLst>
                <a:path extrusionOk="0" h="2253" w="1402">
                  <a:moveTo>
                    <a:pt x="1176" y="1"/>
                  </a:moveTo>
                  <a:cubicBezTo>
                    <a:pt x="1126" y="1"/>
                    <a:pt x="1068" y="17"/>
                    <a:pt x="1001" y="51"/>
                  </a:cubicBezTo>
                  <a:cubicBezTo>
                    <a:pt x="968" y="84"/>
                    <a:pt x="934" y="117"/>
                    <a:pt x="901" y="151"/>
                  </a:cubicBezTo>
                  <a:cubicBezTo>
                    <a:pt x="868" y="184"/>
                    <a:pt x="834" y="217"/>
                    <a:pt x="801" y="251"/>
                  </a:cubicBezTo>
                  <a:cubicBezTo>
                    <a:pt x="801" y="284"/>
                    <a:pt x="767" y="351"/>
                    <a:pt x="734" y="384"/>
                  </a:cubicBezTo>
                  <a:cubicBezTo>
                    <a:pt x="734" y="418"/>
                    <a:pt x="701" y="484"/>
                    <a:pt x="701" y="518"/>
                  </a:cubicBezTo>
                  <a:cubicBezTo>
                    <a:pt x="667" y="451"/>
                    <a:pt x="634" y="418"/>
                    <a:pt x="567" y="384"/>
                  </a:cubicBezTo>
                  <a:cubicBezTo>
                    <a:pt x="501" y="384"/>
                    <a:pt x="434" y="384"/>
                    <a:pt x="367" y="451"/>
                  </a:cubicBezTo>
                  <a:cubicBezTo>
                    <a:pt x="334" y="451"/>
                    <a:pt x="300" y="484"/>
                    <a:pt x="267" y="518"/>
                  </a:cubicBezTo>
                  <a:lnTo>
                    <a:pt x="200" y="618"/>
                  </a:lnTo>
                  <a:cubicBezTo>
                    <a:pt x="178" y="640"/>
                    <a:pt x="156" y="662"/>
                    <a:pt x="144" y="684"/>
                  </a:cubicBezTo>
                  <a:lnTo>
                    <a:pt x="134" y="684"/>
                  </a:lnTo>
                  <a:lnTo>
                    <a:pt x="67" y="718"/>
                  </a:lnTo>
                  <a:cubicBezTo>
                    <a:pt x="34" y="718"/>
                    <a:pt x="34" y="751"/>
                    <a:pt x="34" y="785"/>
                  </a:cubicBezTo>
                  <a:cubicBezTo>
                    <a:pt x="0" y="785"/>
                    <a:pt x="0" y="818"/>
                    <a:pt x="34" y="851"/>
                  </a:cubicBezTo>
                  <a:lnTo>
                    <a:pt x="34" y="2186"/>
                  </a:lnTo>
                  <a:cubicBezTo>
                    <a:pt x="0" y="2219"/>
                    <a:pt x="0" y="2219"/>
                    <a:pt x="34" y="2252"/>
                  </a:cubicBezTo>
                  <a:lnTo>
                    <a:pt x="67" y="2252"/>
                  </a:lnTo>
                  <a:lnTo>
                    <a:pt x="134" y="2219"/>
                  </a:lnTo>
                  <a:cubicBezTo>
                    <a:pt x="134" y="2186"/>
                    <a:pt x="167" y="2186"/>
                    <a:pt x="167" y="2152"/>
                  </a:cubicBezTo>
                  <a:cubicBezTo>
                    <a:pt x="167" y="2119"/>
                    <a:pt x="167" y="2119"/>
                    <a:pt x="167" y="2085"/>
                  </a:cubicBezTo>
                  <a:lnTo>
                    <a:pt x="167" y="1252"/>
                  </a:lnTo>
                  <a:cubicBezTo>
                    <a:pt x="167" y="1118"/>
                    <a:pt x="200" y="1018"/>
                    <a:pt x="234" y="885"/>
                  </a:cubicBezTo>
                  <a:cubicBezTo>
                    <a:pt x="267" y="818"/>
                    <a:pt x="334" y="718"/>
                    <a:pt x="401" y="684"/>
                  </a:cubicBezTo>
                  <a:cubicBezTo>
                    <a:pt x="434" y="651"/>
                    <a:pt x="467" y="634"/>
                    <a:pt x="496" y="634"/>
                  </a:cubicBezTo>
                  <a:cubicBezTo>
                    <a:pt x="526" y="634"/>
                    <a:pt x="551" y="651"/>
                    <a:pt x="567" y="684"/>
                  </a:cubicBezTo>
                  <a:cubicBezTo>
                    <a:pt x="634" y="785"/>
                    <a:pt x="634" y="885"/>
                    <a:pt x="634" y="985"/>
                  </a:cubicBezTo>
                  <a:lnTo>
                    <a:pt x="634" y="1819"/>
                  </a:lnTo>
                  <a:cubicBezTo>
                    <a:pt x="634" y="1852"/>
                    <a:pt x="634" y="1852"/>
                    <a:pt x="634" y="1885"/>
                  </a:cubicBezTo>
                  <a:lnTo>
                    <a:pt x="667" y="1885"/>
                  </a:lnTo>
                  <a:lnTo>
                    <a:pt x="734" y="1819"/>
                  </a:lnTo>
                  <a:cubicBezTo>
                    <a:pt x="767" y="1819"/>
                    <a:pt x="767" y="1819"/>
                    <a:pt x="801" y="1785"/>
                  </a:cubicBezTo>
                  <a:cubicBezTo>
                    <a:pt x="801" y="1752"/>
                    <a:pt x="801" y="1752"/>
                    <a:pt x="801" y="1719"/>
                  </a:cubicBezTo>
                  <a:lnTo>
                    <a:pt x="801" y="885"/>
                  </a:lnTo>
                  <a:cubicBezTo>
                    <a:pt x="767" y="751"/>
                    <a:pt x="801" y="651"/>
                    <a:pt x="834" y="518"/>
                  </a:cubicBezTo>
                  <a:cubicBezTo>
                    <a:pt x="868" y="418"/>
                    <a:pt x="934" y="351"/>
                    <a:pt x="1034" y="318"/>
                  </a:cubicBezTo>
                  <a:cubicBezTo>
                    <a:pt x="1068" y="284"/>
                    <a:pt x="1101" y="267"/>
                    <a:pt x="1130" y="267"/>
                  </a:cubicBezTo>
                  <a:cubicBezTo>
                    <a:pt x="1159" y="267"/>
                    <a:pt x="1184" y="284"/>
                    <a:pt x="1201" y="318"/>
                  </a:cubicBezTo>
                  <a:cubicBezTo>
                    <a:pt x="1234" y="418"/>
                    <a:pt x="1268" y="518"/>
                    <a:pt x="1268" y="618"/>
                  </a:cubicBezTo>
                  <a:lnTo>
                    <a:pt x="1268" y="1452"/>
                  </a:lnTo>
                  <a:cubicBezTo>
                    <a:pt x="1234" y="1485"/>
                    <a:pt x="1234" y="1485"/>
                    <a:pt x="1268" y="1518"/>
                  </a:cubicBezTo>
                  <a:lnTo>
                    <a:pt x="1301" y="1518"/>
                  </a:lnTo>
                  <a:lnTo>
                    <a:pt x="1368" y="1452"/>
                  </a:lnTo>
                  <a:cubicBezTo>
                    <a:pt x="1368" y="1452"/>
                    <a:pt x="1401" y="1452"/>
                    <a:pt x="1401" y="1418"/>
                  </a:cubicBezTo>
                  <a:cubicBezTo>
                    <a:pt x="1401" y="1385"/>
                    <a:pt x="1401" y="1385"/>
                    <a:pt x="1401" y="1352"/>
                  </a:cubicBezTo>
                  <a:lnTo>
                    <a:pt x="1401" y="518"/>
                  </a:lnTo>
                  <a:cubicBezTo>
                    <a:pt x="1401" y="351"/>
                    <a:pt x="1368" y="217"/>
                    <a:pt x="1301" y="51"/>
                  </a:cubicBezTo>
                  <a:cubicBezTo>
                    <a:pt x="1268" y="17"/>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4"/>
            <p:cNvSpPr/>
            <p:nvPr/>
          </p:nvSpPr>
          <p:spPr>
            <a:xfrm>
              <a:off x="4063075" y="2130800"/>
              <a:ext cx="22550" cy="45400"/>
            </a:xfrm>
            <a:custGeom>
              <a:rect b="b" l="l" r="r" t="t"/>
              <a:pathLst>
                <a:path extrusionOk="0" h="1816" w="902">
                  <a:moveTo>
                    <a:pt x="701" y="781"/>
                  </a:moveTo>
                  <a:lnTo>
                    <a:pt x="701" y="848"/>
                  </a:lnTo>
                  <a:cubicBezTo>
                    <a:pt x="701" y="915"/>
                    <a:pt x="701" y="981"/>
                    <a:pt x="668" y="1048"/>
                  </a:cubicBezTo>
                  <a:cubicBezTo>
                    <a:pt x="668" y="1115"/>
                    <a:pt x="634" y="1181"/>
                    <a:pt x="601" y="1248"/>
                  </a:cubicBezTo>
                  <a:cubicBezTo>
                    <a:pt x="567" y="1281"/>
                    <a:pt x="534" y="1348"/>
                    <a:pt x="501" y="1382"/>
                  </a:cubicBezTo>
                  <a:cubicBezTo>
                    <a:pt x="467" y="1415"/>
                    <a:pt x="434" y="1482"/>
                    <a:pt x="367" y="1515"/>
                  </a:cubicBezTo>
                  <a:lnTo>
                    <a:pt x="234" y="1515"/>
                  </a:lnTo>
                  <a:cubicBezTo>
                    <a:pt x="201" y="1482"/>
                    <a:pt x="201" y="1482"/>
                    <a:pt x="201" y="1448"/>
                  </a:cubicBezTo>
                  <a:cubicBezTo>
                    <a:pt x="201" y="1448"/>
                    <a:pt x="201" y="1415"/>
                    <a:pt x="201" y="1415"/>
                  </a:cubicBezTo>
                  <a:cubicBezTo>
                    <a:pt x="201" y="1315"/>
                    <a:pt x="201" y="1248"/>
                    <a:pt x="267" y="1181"/>
                  </a:cubicBezTo>
                  <a:cubicBezTo>
                    <a:pt x="301" y="1115"/>
                    <a:pt x="367" y="1048"/>
                    <a:pt x="467" y="981"/>
                  </a:cubicBezTo>
                  <a:lnTo>
                    <a:pt x="701" y="781"/>
                  </a:lnTo>
                  <a:close/>
                  <a:moveTo>
                    <a:pt x="685" y="0"/>
                  </a:moveTo>
                  <a:cubicBezTo>
                    <a:pt x="670" y="0"/>
                    <a:pt x="654" y="4"/>
                    <a:pt x="634" y="14"/>
                  </a:cubicBezTo>
                  <a:cubicBezTo>
                    <a:pt x="601" y="14"/>
                    <a:pt x="534" y="14"/>
                    <a:pt x="467" y="47"/>
                  </a:cubicBezTo>
                  <a:cubicBezTo>
                    <a:pt x="434" y="81"/>
                    <a:pt x="367" y="114"/>
                    <a:pt x="334" y="181"/>
                  </a:cubicBezTo>
                  <a:cubicBezTo>
                    <a:pt x="301" y="214"/>
                    <a:pt x="234" y="281"/>
                    <a:pt x="201" y="347"/>
                  </a:cubicBezTo>
                  <a:cubicBezTo>
                    <a:pt x="167" y="381"/>
                    <a:pt x="134" y="448"/>
                    <a:pt x="134" y="514"/>
                  </a:cubicBezTo>
                  <a:cubicBezTo>
                    <a:pt x="100" y="548"/>
                    <a:pt x="100" y="614"/>
                    <a:pt x="100" y="681"/>
                  </a:cubicBezTo>
                  <a:cubicBezTo>
                    <a:pt x="100" y="681"/>
                    <a:pt x="100" y="714"/>
                    <a:pt x="100" y="714"/>
                  </a:cubicBezTo>
                  <a:lnTo>
                    <a:pt x="134" y="714"/>
                  </a:lnTo>
                  <a:lnTo>
                    <a:pt x="201" y="681"/>
                  </a:lnTo>
                  <a:cubicBezTo>
                    <a:pt x="201" y="681"/>
                    <a:pt x="201" y="681"/>
                    <a:pt x="234" y="648"/>
                  </a:cubicBezTo>
                  <a:cubicBezTo>
                    <a:pt x="234" y="648"/>
                    <a:pt x="234" y="614"/>
                    <a:pt x="267" y="614"/>
                  </a:cubicBezTo>
                  <a:cubicBezTo>
                    <a:pt x="267" y="548"/>
                    <a:pt x="301" y="514"/>
                    <a:pt x="334" y="448"/>
                  </a:cubicBezTo>
                  <a:cubicBezTo>
                    <a:pt x="367" y="381"/>
                    <a:pt x="401" y="347"/>
                    <a:pt x="467" y="314"/>
                  </a:cubicBezTo>
                  <a:cubicBezTo>
                    <a:pt x="484" y="297"/>
                    <a:pt x="509" y="289"/>
                    <a:pt x="538" y="289"/>
                  </a:cubicBezTo>
                  <a:cubicBezTo>
                    <a:pt x="567" y="289"/>
                    <a:pt x="601" y="297"/>
                    <a:pt x="634" y="314"/>
                  </a:cubicBezTo>
                  <a:cubicBezTo>
                    <a:pt x="668" y="314"/>
                    <a:pt x="701" y="381"/>
                    <a:pt x="701" y="481"/>
                  </a:cubicBezTo>
                  <a:lnTo>
                    <a:pt x="701" y="548"/>
                  </a:lnTo>
                  <a:lnTo>
                    <a:pt x="401" y="781"/>
                  </a:lnTo>
                  <a:cubicBezTo>
                    <a:pt x="367" y="814"/>
                    <a:pt x="301" y="881"/>
                    <a:pt x="267" y="915"/>
                  </a:cubicBezTo>
                  <a:cubicBezTo>
                    <a:pt x="201" y="981"/>
                    <a:pt x="167" y="1048"/>
                    <a:pt x="134" y="1115"/>
                  </a:cubicBezTo>
                  <a:cubicBezTo>
                    <a:pt x="100" y="1181"/>
                    <a:pt x="67" y="1248"/>
                    <a:pt x="34" y="1315"/>
                  </a:cubicBezTo>
                  <a:cubicBezTo>
                    <a:pt x="34" y="1382"/>
                    <a:pt x="0" y="1448"/>
                    <a:pt x="0" y="1548"/>
                  </a:cubicBezTo>
                  <a:cubicBezTo>
                    <a:pt x="34" y="1582"/>
                    <a:pt x="34" y="1648"/>
                    <a:pt x="100" y="1682"/>
                  </a:cubicBezTo>
                  <a:cubicBezTo>
                    <a:pt x="100" y="1748"/>
                    <a:pt x="134" y="1782"/>
                    <a:pt x="167" y="1782"/>
                  </a:cubicBezTo>
                  <a:cubicBezTo>
                    <a:pt x="167" y="1815"/>
                    <a:pt x="234" y="1815"/>
                    <a:pt x="267" y="1815"/>
                  </a:cubicBezTo>
                  <a:cubicBezTo>
                    <a:pt x="301" y="1815"/>
                    <a:pt x="367" y="1782"/>
                    <a:pt x="401" y="1782"/>
                  </a:cubicBezTo>
                  <a:cubicBezTo>
                    <a:pt x="434" y="1748"/>
                    <a:pt x="467" y="1715"/>
                    <a:pt x="501" y="1715"/>
                  </a:cubicBezTo>
                  <a:cubicBezTo>
                    <a:pt x="534" y="1682"/>
                    <a:pt x="567" y="1615"/>
                    <a:pt x="601" y="1582"/>
                  </a:cubicBezTo>
                  <a:cubicBezTo>
                    <a:pt x="634" y="1548"/>
                    <a:pt x="668" y="1515"/>
                    <a:pt x="701" y="1482"/>
                  </a:cubicBezTo>
                  <a:cubicBezTo>
                    <a:pt x="701" y="1415"/>
                    <a:pt x="734" y="1382"/>
                    <a:pt x="734" y="1348"/>
                  </a:cubicBezTo>
                  <a:lnTo>
                    <a:pt x="734" y="1448"/>
                  </a:lnTo>
                  <a:cubicBezTo>
                    <a:pt x="734" y="1482"/>
                    <a:pt x="734" y="1482"/>
                    <a:pt x="734" y="1515"/>
                  </a:cubicBezTo>
                  <a:lnTo>
                    <a:pt x="768" y="1515"/>
                  </a:lnTo>
                  <a:lnTo>
                    <a:pt x="868" y="1482"/>
                  </a:lnTo>
                  <a:cubicBezTo>
                    <a:pt x="868" y="1448"/>
                    <a:pt x="868" y="1448"/>
                    <a:pt x="901" y="1415"/>
                  </a:cubicBezTo>
                  <a:cubicBezTo>
                    <a:pt x="901" y="1415"/>
                    <a:pt x="901" y="1382"/>
                    <a:pt x="901" y="1348"/>
                  </a:cubicBezTo>
                  <a:lnTo>
                    <a:pt x="901" y="414"/>
                  </a:lnTo>
                  <a:cubicBezTo>
                    <a:pt x="901" y="347"/>
                    <a:pt x="868" y="247"/>
                    <a:pt x="868" y="181"/>
                  </a:cubicBezTo>
                  <a:cubicBezTo>
                    <a:pt x="834" y="114"/>
                    <a:pt x="801" y="81"/>
                    <a:pt x="768" y="47"/>
                  </a:cubicBezTo>
                  <a:cubicBezTo>
                    <a:pt x="744" y="24"/>
                    <a:pt x="720" y="0"/>
                    <a:pt x="6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4"/>
            <p:cNvSpPr/>
            <p:nvPr/>
          </p:nvSpPr>
          <p:spPr>
            <a:xfrm>
              <a:off x="4093100" y="2114100"/>
              <a:ext cx="22525" cy="62100"/>
            </a:xfrm>
            <a:custGeom>
              <a:rect b="b" l="l" r="r" t="t"/>
              <a:pathLst>
                <a:path extrusionOk="0" h="2484" w="901">
                  <a:moveTo>
                    <a:pt x="546" y="265"/>
                  </a:moveTo>
                  <a:cubicBezTo>
                    <a:pt x="584" y="265"/>
                    <a:pt x="617" y="282"/>
                    <a:pt x="634" y="315"/>
                  </a:cubicBezTo>
                  <a:cubicBezTo>
                    <a:pt x="701" y="415"/>
                    <a:pt x="734" y="515"/>
                    <a:pt x="734" y="615"/>
                  </a:cubicBezTo>
                  <a:lnTo>
                    <a:pt x="734" y="782"/>
                  </a:lnTo>
                  <a:cubicBezTo>
                    <a:pt x="734" y="915"/>
                    <a:pt x="701" y="1049"/>
                    <a:pt x="634" y="1182"/>
                  </a:cubicBezTo>
                  <a:cubicBezTo>
                    <a:pt x="601" y="1282"/>
                    <a:pt x="534" y="1382"/>
                    <a:pt x="434" y="1416"/>
                  </a:cubicBezTo>
                  <a:cubicBezTo>
                    <a:pt x="401" y="1449"/>
                    <a:pt x="367" y="1466"/>
                    <a:pt x="334" y="1466"/>
                  </a:cubicBezTo>
                  <a:cubicBezTo>
                    <a:pt x="300" y="1466"/>
                    <a:pt x="267" y="1449"/>
                    <a:pt x="234" y="1416"/>
                  </a:cubicBezTo>
                  <a:cubicBezTo>
                    <a:pt x="167" y="1349"/>
                    <a:pt x="134" y="1249"/>
                    <a:pt x="134" y="1149"/>
                  </a:cubicBezTo>
                  <a:lnTo>
                    <a:pt x="134" y="915"/>
                  </a:lnTo>
                  <a:cubicBezTo>
                    <a:pt x="134" y="782"/>
                    <a:pt x="167" y="649"/>
                    <a:pt x="234" y="548"/>
                  </a:cubicBezTo>
                  <a:cubicBezTo>
                    <a:pt x="267" y="448"/>
                    <a:pt x="334" y="382"/>
                    <a:pt x="434" y="315"/>
                  </a:cubicBezTo>
                  <a:cubicBezTo>
                    <a:pt x="467" y="282"/>
                    <a:pt x="509" y="265"/>
                    <a:pt x="546" y="265"/>
                  </a:cubicBezTo>
                  <a:close/>
                  <a:moveTo>
                    <a:pt x="575" y="1"/>
                  </a:moveTo>
                  <a:cubicBezTo>
                    <a:pt x="528" y="1"/>
                    <a:pt x="481" y="24"/>
                    <a:pt x="434" y="48"/>
                  </a:cubicBezTo>
                  <a:cubicBezTo>
                    <a:pt x="367" y="81"/>
                    <a:pt x="300" y="148"/>
                    <a:pt x="267" y="215"/>
                  </a:cubicBezTo>
                  <a:cubicBezTo>
                    <a:pt x="200" y="282"/>
                    <a:pt x="167" y="348"/>
                    <a:pt x="134" y="448"/>
                  </a:cubicBezTo>
                  <a:lnTo>
                    <a:pt x="134" y="315"/>
                  </a:lnTo>
                  <a:cubicBezTo>
                    <a:pt x="134" y="315"/>
                    <a:pt x="134" y="282"/>
                    <a:pt x="134" y="282"/>
                  </a:cubicBezTo>
                  <a:lnTo>
                    <a:pt x="100" y="282"/>
                  </a:lnTo>
                  <a:lnTo>
                    <a:pt x="34" y="315"/>
                  </a:lnTo>
                  <a:cubicBezTo>
                    <a:pt x="0" y="348"/>
                    <a:pt x="0" y="348"/>
                    <a:pt x="0" y="382"/>
                  </a:cubicBezTo>
                  <a:cubicBezTo>
                    <a:pt x="0" y="382"/>
                    <a:pt x="0" y="415"/>
                    <a:pt x="0" y="448"/>
                  </a:cubicBezTo>
                  <a:lnTo>
                    <a:pt x="0" y="2450"/>
                  </a:lnTo>
                  <a:cubicBezTo>
                    <a:pt x="0" y="2450"/>
                    <a:pt x="0" y="2483"/>
                    <a:pt x="0" y="2483"/>
                  </a:cubicBezTo>
                  <a:lnTo>
                    <a:pt x="34" y="2483"/>
                  </a:lnTo>
                  <a:lnTo>
                    <a:pt x="100" y="2450"/>
                  </a:lnTo>
                  <a:cubicBezTo>
                    <a:pt x="134" y="2416"/>
                    <a:pt x="134" y="2416"/>
                    <a:pt x="134" y="2383"/>
                  </a:cubicBezTo>
                  <a:cubicBezTo>
                    <a:pt x="134" y="2383"/>
                    <a:pt x="134" y="2350"/>
                    <a:pt x="134" y="2316"/>
                  </a:cubicBezTo>
                  <a:lnTo>
                    <a:pt x="134" y="1649"/>
                  </a:lnTo>
                  <a:cubicBezTo>
                    <a:pt x="167" y="1683"/>
                    <a:pt x="200" y="1716"/>
                    <a:pt x="267" y="1749"/>
                  </a:cubicBezTo>
                  <a:cubicBezTo>
                    <a:pt x="334" y="1749"/>
                    <a:pt x="401" y="1716"/>
                    <a:pt x="467" y="1683"/>
                  </a:cubicBezTo>
                  <a:cubicBezTo>
                    <a:pt x="534" y="1649"/>
                    <a:pt x="567" y="1616"/>
                    <a:pt x="634" y="1549"/>
                  </a:cubicBezTo>
                  <a:cubicBezTo>
                    <a:pt x="667" y="1482"/>
                    <a:pt x="734" y="1416"/>
                    <a:pt x="767" y="1316"/>
                  </a:cubicBezTo>
                  <a:cubicBezTo>
                    <a:pt x="801" y="1216"/>
                    <a:pt x="834" y="1149"/>
                    <a:pt x="868" y="1049"/>
                  </a:cubicBezTo>
                  <a:cubicBezTo>
                    <a:pt x="868" y="949"/>
                    <a:pt x="901" y="815"/>
                    <a:pt x="901" y="715"/>
                  </a:cubicBezTo>
                  <a:cubicBezTo>
                    <a:pt x="901" y="682"/>
                    <a:pt x="901" y="649"/>
                    <a:pt x="901" y="615"/>
                  </a:cubicBezTo>
                  <a:cubicBezTo>
                    <a:pt x="901" y="582"/>
                    <a:pt x="901" y="548"/>
                    <a:pt x="901" y="515"/>
                  </a:cubicBezTo>
                  <a:cubicBezTo>
                    <a:pt x="901" y="415"/>
                    <a:pt x="901" y="315"/>
                    <a:pt x="868" y="248"/>
                  </a:cubicBezTo>
                  <a:cubicBezTo>
                    <a:pt x="834" y="182"/>
                    <a:pt x="801" y="115"/>
                    <a:pt x="767" y="48"/>
                  </a:cubicBezTo>
                  <a:cubicBezTo>
                    <a:pt x="734" y="15"/>
                    <a:pt x="667" y="15"/>
                    <a:pt x="634" y="15"/>
                  </a:cubicBezTo>
                  <a:cubicBezTo>
                    <a:pt x="615" y="5"/>
                    <a:pt x="595"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4"/>
            <p:cNvSpPr/>
            <p:nvPr/>
          </p:nvSpPr>
          <p:spPr>
            <a:xfrm>
              <a:off x="4120625" y="2097975"/>
              <a:ext cx="20850" cy="44850"/>
            </a:xfrm>
            <a:custGeom>
              <a:rect b="b" l="l" r="r" t="t"/>
              <a:pathLst>
                <a:path extrusionOk="0" h="1794" w="834">
                  <a:moveTo>
                    <a:pt x="651" y="1"/>
                  </a:moveTo>
                  <a:cubicBezTo>
                    <a:pt x="634" y="1"/>
                    <a:pt x="617" y="9"/>
                    <a:pt x="600" y="26"/>
                  </a:cubicBezTo>
                  <a:cubicBezTo>
                    <a:pt x="534" y="26"/>
                    <a:pt x="467" y="26"/>
                    <a:pt x="400" y="59"/>
                  </a:cubicBezTo>
                  <a:cubicBezTo>
                    <a:pt x="300" y="159"/>
                    <a:pt x="200" y="259"/>
                    <a:pt x="133" y="393"/>
                  </a:cubicBezTo>
                  <a:cubicBezTo>
                    <a:pt x="100" y="426"/>
                    <a:pt x="67" y="493"/>
                    <a:pt x="67" y="560"/>
                  </a:cubicBezTo>
                  <a:cubicBezTo>
                    <a:pt x="33" y="626"/>
                    <a:pt x="33" y="693"/>
                    <a:pt x="33" y="760"/>
                  </a:cubicBezTo>
                  <a:cubicBezTo>
                    <a:pt x="33" y="827"/>
                    <a:pt x="33" y="927"/>
                    <a:pt x="100" y="993"/>
                  </a:cubicBezTo>
                  <a:cubicBezTo>
                    <a:pt x="133" y="1060"/>
                    <a:pt x="200" y="1060"/>
                    <a:pt x="334" y="1060"/>
                  </a:cubicBezTo>
                  <a:lnTo>
                    <a:pt x="467" y="993"/>
                  </a:lnTo>
                  <a:lnTo>
                    <a:pt x="567" y="993"/>
                  </a:lnTo>
                  <a:cubicBezTo>
                    <a:pt x="600" y="993"/>
                    <a:pt x="634" y="1027"/>
                    <a:pt x="634" y="1027"/>
                  </a:cubicBezTo>
                  <a:cubicBezTo>
                    <a:pt x="634" y="1060"/>
                    <a:pt x="634" y="1093"/>
                    <a:pt x="634" y="1127"/>
                  </a:cubicBezTo>
                  <a:cubicBezTo>
                    <a:pt x="634" y="1160"/>
                    <a:pt x="634" y="1193"/>
                    <a:pt x="600" y="1227"/>
                  </a:cubicBezTo>
                  <a:cubicBezTo>
                    <a:pt x="600" y="1260"/>
                    <a:pt x="567" y="1294"/>
                    <a:pt x="567" y="1327"/>
                  </a:cubicBezTo>
                  <a:cubicBezTo>
                    <a:pt x="534" y="1360"/>
                    <a:pt x="500" y="1394"/>
                    <a:pt x="467" y="1427"/>
                  </a:cubicBezTo>
                  <a:cubicBezTo>
                    <a:pt x="467" y="1427"/>
                    <a:pt x="434" y="1460"/>
                    <a:pt x="400" y="1494"/>
                  </a:cubicBezTo>
                  <a:cubicBezTo>
                    <a:pt x="367" y="1494"/>
                    <a:pt x="300" y="1527"/>
                    <a:pt x="267" y="1527"/>
                  </a:cubicBezTo>
                  <a:cubicBezTo>
                    <a:pt x="200" y="1527"/>
                    <a:pt x="167" y="1494"/>
                    <a:pt x="167" y="1460"/>
                  </a:cubicBezTo>
                  <a:lnTo>
                    <a:pt x="100" y="1460"/>
                  </a:lnTo>
                  <a:lnTo>
                    <a:pt x="33" y="1527"/>
                  </a:lnTo>
                  <a:cubicBezTo>
                    <a:pt x="0" y="1527"/>
                    <a:pt x="0" y="1527"/>
                    <a:pt x="0" y="1560"/>
                  </a:cubicBezTo>
                  <a:cubicBezTo>
                    <a:pt x="0" y="1594"/>
                    <a:pt x="0" y="1594"/>
                    <a:pt x="0" y="1627"/>
                  </a:cubicBezTo>
                  <a:cubicBezTo>
                    <a:pt x="0" y="1660"/>
                    <a:pt x="0" y="1694"/>
                    <a:pt x="33" y="1727"/>
                  </a:cubicBezTo>
                  <a:cubicBezTo>
                    <a:pt x="33" y="1761"/>
                    <a:pt x="67" y="1794"/>
                    <a:pt x="100" y="1794"/>
                  </a:cubicBezTo>
                  <a:lnTo>
                    <a:pt x="234" y="1794"/>
                  </a:lnTo>
                  <a:cubicBezTo>
                    <a:pt x="300" y="1794"/>
                    <a:pt x="367" y="1761"/>
                    <a:pt x="400" y="1727"/>
                  </a:cubicBezTo>
                  <a:cubicBezTo>
                    <a:pt x="467" y="1694"/>
                    <a:pt x="534" y="1627"/>
                    <a:pt x="567" y="1594"/>
                  </a:cubicBezTo>
                  <a:cubicBezTo>
                    <a:pt x="667" y="1494"/>
                    <a:pt x="734" y="1360"/>
                    <a:pt x="801" y="1227"/>
                  </a:cubicBezTo>
                  <a:cubicBezTo>
                    <a:pt x="801" y="1160"/>
                    <a:pt x="834" y="1093"/>
                    <a:pt x="834" y="1027"/>
                  </a:cubicBezTo>
                  <a:cubicBezTo>
                    <a:pt x="834" y="960"/>
                    <a:pt x="834" y="927"/>
                    <a:pt x="834" y="860"/>
                  </a:cubicBezTo>
                  <a:cubicBezTo>
                    <a:pt x="801" y="827"/>
                    <a:pt x="801" y="793"/>
                    <a:pt x="767" y="760"/>
                  </a:cubicBezTo>
                  <a:cubicBezTo>
                    <a:pt x="734" y="760"/>
                    <a:pt x="701" y="726"/>
                    <a:pt x="667" y="726"/>
                  </a:cubicBezTo>
                  <a:lnTo>
                    <a:pt x="534" y="726"/>
                  </a:lnTo>
                  <a:lnTo>
                    <a:pt x="367" y="760"/>
                  </a:lnTo>
                  <a:lnTo>
                    <a:pt x="267" y="760"/>
                  </a:lnTo>
                  <a:cubicBezTo>
                    <a:pt x="267" y="760"/>
                    <a:pt x="234" y="760"/>
                    <a:pt x="234" y="726"/>
                  </a:cubicBezTo>
                  <a:cubicBezTo>
                    <a:pt x="234" y="693"/>
                    <a:pt x="234" y="660"/>
                    <a:pt x="234" y="660"/>
                  </a:cubicBezTo>
                  <a:cubicBezTo>
                    <a:pt x="234" y="593"/>
                    <a:pt x="234" y="526"/>
                    <a:pt x="300" y="460"/>
                  </a:cubicBezTo>
                  <a:cubicBezTo>
                    <a:pt x="334" y="393"/>
                    <a:pt x="367" y="360"/>
                    <a:pt x="434" y="326"/>
                  </a:cubicBezTo>
                  <a:cubicBezTo>
                    <a:pt x="467" y="293"/>
                    <a:pt x="534" y="293"/>
                    <a:pt x="567" y="293"/>
                  </a:cubicBezTo>
                  <a:cubicBezTo>
                    <a:pt x="600" y="293"/>
                    <a:pt x="634" y="293"/>
                    <a:pt x="634" y="326"/>
                  </a:cubicBezTo>
                  <a:lnTo>
                    <a:pt x="701" y="326"/>
                  </a:lnTo>
                  <a:lnTo>
                    <a:pt x="767" y="293"/>
                  </a:lnTo>
                  <a:cubicBezTo>
                    <a:pt x="801" y="259"/>
                    <a:pt x="801" y="259"/>
                    <a:pt x="801" y="259"/>
                  </a:cubicBezTo>
                  <a:cubicBezTo>
                    <a:pt x="801" y="226"/>
                    <a:pt x="801" y="193"/>
                    <a:pt x="801" y="193"/>
                  </a:cubicBezTo>
                  <a:cubicBezTo>
                    <a:pt x="801" y="126"/>
                    <a:pt x="801" y="93"/>
                    <a:pt x="767" y="93"/>
                  </a:cubicBezTo>
                  <a:cubicBezTo>
                    <a:pt x="767" y="59"/>
                    <a:pt x="734" y="26"/>
                    <a:pt x="701" y="26"/>
                  </a:cubicBezTo>
                  <a:cubicBezTo>
                    <a:pt x="684" y="9"/>
                    <a:pt x="667" y="1"/>
                    <a:pt x="6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4"/>
            <p:cNvSpPr/>
            <p:nvPr/>
          </p:nvSpPr>
          <p:spPr>
            <a:xfrm>
              <a:off x="3582725" y="1531750"/>
              <a:ext cx="1429375" cy="1812775"/>
            </a:xfrm>
            <a:custGeom>
              <a:rect b="b" l="l" r="r" t="t"/>
              <a:pathLst>
                <a:path extrusionOk="0" h="72511" w="57175">
                  <a:moveTo>
                    <a:pt x="56741" y="592"/>
                  </a:moveTo>
                  <a:lnTo>
                    <a:pt x="56741" y="39387"/>
                  </a:lnTo>
                  <a:lnTo>
                    <a:pt x="434" y="71910"/>
                  </a:lnTo>
                  <a:lnTo>
                    <a:pt x="434" y="33116"/>
                  </a:lnTo>
                  <a:lnTo>
                    <a:pt x="56741" y="592"/>
                  </a:lnTo>
                  <a:close/>
                  <a:moveTo>
                    <a:pt x="56958" y="0"/>
                  </a:moveTo>
                  <a:cubicBezTo>
                    <a:pt x="56916" y="0"/>
                    <a:pt x="56875" y="9"/>
                    <a:pt x="56841" y="25"/>
                  </a:cubicBezTo>
                  <a:lnTo>
                    <a:pt x="134" y="32782"/>
                  </a:lnTo>
                  <a:cubicBezTo>
                    <a:pt x="34" y="32816"/>
                    <a:pt x="1" y="32882"/>
                    <a:pt x="1" y="32982"/>
                  </a:cubicBezTo>
                  <a:lnTo>
                    <a:pt x="1" y="72310"/>
                  </a:lnTo>
                  <a:cubicBezTo>
                    <a:pt x="1" y="72377"/>
                    <a:pt x="34" y="72444"/>
                    <a:pt x="134" y="72477"/>
                  </a:cubicBezTo>
                  <a:cubicBezTo>
                    <a:pt x="134" y="72511"/>
                    <a:pt x="201" y="72511"/>
                    <a:pt x="234" y="72511"/>
                  </a:cubicBezTo>
                  <a:cubicBezTo>
                    <a:pt x="268" y="72511"/>
                    <a:pt x="301" y="72477"/>
                    <a:pt x="334" y="72477"/>
                  </a:cubicBezTo>
                  <a:lnTo>
                    <a:pt x="57075" y="39720"/>
                  </a:lnTo>
                  <a:cubicBezTo>
                    <a:pt x="57141" y="39687"/>
                    <a:pt x="57175" y="39587"/>
                    <a:pt x="57175" y="39520"/>
                  </a:cubicBezTo>
                  <a:lnTo>
                    <a:pt x="57175" y="226"/>
                  </a:lnTo>
                  <a:cubicBezTo>
                    <a:pt x="57175" y="125"/>
                    <a:pt x="57141" y="59"/>
                    <a:pt x="57075" y="25"/>
                  </a:cubicBezTo>
                  <a:cubicBezTo>
                    <a:pt x="57041" y="9"/>
                    <a:pt x="57000" y="0"/>
                    <a:pt x="569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4"/>
            <p:cNvSpPr/>
            <p:nvPr/>
          </p:nvSpPr>
          <p:spPr>
            <a:xfrm>
              <a:off x="3678625" y="2482225"/>
              <a:ext cx="15050" cy="32550"/>
            </a:xfrm>
            <a:custGeom>
              <a:rect b="b" l="l" r="r" t="t"/>
              <a:pathLst>
                <a:path extrusionOk="0" h="1302" w="602">
                  <a:moveTo>
                    <a:pt x="368" y="0"/>
                  </a:moveTo>
                  <a:cubicBezTo>
                    <a:pt x="334" y="0"/>
                    <a:pt x="301" y="0"/>
                    <a:pt x="268" y="34"/>
                  </a:cubicBezTo>
                  <a:cubicBezTo>
                    <a:pt x="201" y="67"/>
                    <a:pt x="168" y="100"/>
                    <a:pt x="134" y="167"/>
                  </a:cubicBezTo>
                  <a:cubicBezTo>
                    <a:pt x="101" y="200"/>
                    <a:pt x="101" y="234"/>
                    <a:pt x="67" y="267"/>
                  </a:cubicBezTo>
                  <a:cubicBezTo>
                    <a:pt x="34" y="300"/>
                    <a:pt x="34" y="367"/>
                    <a:pt x="34" y="401"/>
                  </a:cubicBezTo>
                  <a:cubicBezTo>
                    <a:pt x="1" y="434"/>
                    <a:pt x="1" y="501"/>
                    <a:pt x="34" y="534"/>
                  </a:cubicBezTo>
                  <a:cubicBezTo>
                    <a:pt x="1" y="567"/>
                    <a:pt x="1" y="601"/>
                    <a:pt x="34" y="634"/>
                  </a:cubicBezTo>
                  <a:cubicBezTo>
                    <a:pt x="34" y="667"/>
                    <a:pt x="34" y="701"/>
                    <a:pt x="67" y="701"/>
                  </a:cubicBezTo>
                  <a:cubicBezTo>
                    <a:pt x="67" y="734"/>
                    <a:pt x="101" y="734"/>
                    <a:pt x="101" y="734"/>
                  </a:cubicBezTo>
                  <a:lnTo>
                    <a:pt x="401" y="734"/>
                  </a:lnTo>
                  <a:cubicBezTo>
                    <a:pt x="401" y="734"/>
                    <a:pt x="434" y="734"/>
                    <a:pt x="434" y="767"/>
                  </a:cubicBezTo>
                  <a:cubicBezTo>
                    <a:pt x="468" y="801"/>
                    <a:pt x="468" y="801"/>
                    <a:pt x="434" y="834"/>
                  </a:cubicBezTo>
                  <a:cubicBezTo>
                    <a:pt x="468" y="868"/>
                    <a:pt x="468" y="901"/>
                    <a:pt x="434" y="934"/>
                  </a:cubicBezTo>
                  <a:cubicBezTo>
                    <a:pt x="434" y="934"/>
                    <a:pt x="434" y="968"/>
                    <a:pt x="401" y="1001"/>
                  </a:cubicBezTo>
                  <a:cubicBezTo>
                    <a:pt x="401" y="1034"/>
                    <a:pt x="368" y="1068"/>
                    <a:pt x="334" y="1068"/>
                  </a:cubicBezTo>
                  <a:cubicBezTo>
                    <a:pt x="334" y="1101"/>
                    <a:pt x="301" y="1101"/>
                    <a:pt x="268" y="1134"/>
                  </a:cubicBezTo>
                  <a:cubicBezTo>
                    <a:pt x="234" y="1134"/>
                    <a:pt x="234" y="1168"/>
                    <a:pt x="201" y="1168"/>
                  </a:cubicBezTo>
                  <a:lnTo>
                    <a:pt x="134" y="1168"/>
                  </a:lnTo>
                  <a:cubicBezTo>
                    <a:pt x="134" y="1134"/>
                    <a:pt x="101" y="1134"/>
                    <a:pt x="101" y="1134"/>
                  </a:cubicBezTo>
                  <a:cubicBezTo>
                    <a:pt x="101" y="1101"/>
                    <a:pt x="101" y="1101"/>
                    <a:pt x="101" y="1101"/>
                  </a:cubicBezTo>
                  <a:lnTo>
                    <a:pt x="101" y="1068"/>
                  </a:lnTo>
                  <a:lnTo>
                    <a:pt x="34" y="1101"/>
                  </a:lnTo>
                  <a:cubicBezTo>
                    <a:pt x="34" y="1101"/>
                    <a:pt x="34" y="1101"/>
                    <a:pt x="34" y="1134"/>
                  </a:cubicBezTo>
                  <a:cubicBezTo>
                    <a:pt x="34" y="1168"/>
                    <a:pt x="34" y="1201"/>
                    <a:pt x="67" y="1234"/>
                  </a:cubicBezTo>
                  <a:cubicBezTo>
                    <a:pt x="67" y="1234"/>
                    <a:pt x="101" y="1268"/>
                    <a:pt x="134" y="1301"/>
                  </a:cubicBezTo>
                  <a:lnTo>
                    <a:pt x="201" y="1301"/>
                  </a:lnTo>
                  <a:cubicBezTo>
                    <a:pt x="268" y="1301"/>
                    <a:pt x="301" y="1301"/>
                    <a:pt x="334" y="1268"/>
                  </a:cubicBezTo>
                  <a:cubicBezTo>
                    <a:pt x="368" y="1234"/>
                    <a:pt x="401" y="1201"/>
                    <a:pt x="434" y="1168"/>
                  </a:cubicBezTo>
                  <a:cubicBezTo>
                    <a:pt x="501" y="1134"/>
                    <a:pt x="534" y="1101"/>
                    <a:pt x="534" y="1068"/>
                  </a:cubicBezTo>
                  <a:cubicBezTo>
                    <a:pt x="568" y="1001"/>
                    <a:pt x="601" y="968"/>
                    <a:pt x="601" y="901"/>
                  </a:cubicBezTo>
                  <a:cubicBezTo>
                    <a:pt x="601" y="868"/>
                    <a:pt x="601" y="801"/>
                    <a:pt x="601" y="767"/>
                  </a:cubicBezTo>
                  <a:cubicBezTo>
                    <a:pt x="601" y="734"/>
                    <a:pt x="601" y="701"/>
                    <a:pt x="601" y="667"/>
                  </a:cubicBezTo>
                  <a:cubicBezTo>
                    <a:pt x="601" y="634"/>
                    <a:pt x="568" y="601"/>
                    <a:pt x="568" y="601"/>
                  </a:cubicBezTo>
                  <a:cubicBezTo>
                    <a:pt x="534" y="567"/>
                    <a:pt x="534" y="567"/>
                    <a:pt x="501" y="567"/>
                  </a:cubicBezTo>
                  <a:lnTo>
                    <a:pt x="201" y="567"/>
                  </a:lnTo>
                  <a:cubicBezTo>
                    <a:pt x="201" y="567"/>
                    <a:pt x="201" y="534"/>
                    <a:pt x="168" y="534"/>
                  </a:cubicBezTo>
                  <a:cubicBezTo>
                    <a:pt x="168" y="501"/>
                    <a:pt x="168" y="501"/>
                    <a:pt x="168" y="467"/>
                  </a:cubicBezTo>
                  <a:cubicBezTo>
                    <a:pt x="168" y="434"/>
                    <a:pt x="168" y="401"/>
                    <a:pt x="168" y="367"/>
                  </a:cubicBezTo>
                  <a:cubicBezTo>
                    <a:pt x="168" y="367"/>
                    <a:pt x="201" y="334"/>
                    <a:pt x="201" y="300"/>
                  </a:cubicBezTo>
                  <a:cubicBezTo>
                    <a:pt x="234" y="267"/>
                    <a:pt x="234" y="267"/>
                    <a:pt x="268" y="234"/>
                  </a:cubicBezTo>
                  <a:lnTo>
                    <a:pt x="334" y="200"/>
                  </a:lnTo>
                  <a:lnTo>
                    <a:pt x="434" y="200"/>
                  </a:lnTo>
                  <a:cubicBezTo>
                    <a:pt x="468" y="200"/>
                    <a:pt x="468" y="200"/>
                    <a:pt x="468" y="234"/>
                  </a:cubicBezTo>
                  <a:lnTo>
                    <a:pt x="468" y="267"/>
                  </a:lnTo>
                  <a:lnTo>
                    <a:pt x="534" y="234"/>
                  </a:lnTo>
                  <a:lnTo>
                    <a:pt x="534" y="200"/>
                  </a:lnTo>
                  <a:lnTo>
                    <a:pt x="534" y="167"/>
                  </a:lnTo>
                  <a:cubicBezTo>
                    <a:pt x="534" y="167"/>
                    <a:pt x="534" y="134"/>
                    <a:pt x="534" y="100"/>
                  </a:cubicBezTo>
                  <a:cubicBezTo>
                    <a:pt x="501" y="67"/>
                    <a:pt x="501" y="34"/>
                    <a:pt x="468" y="34"/>
                  </a:cubicBezTo>
                  <a:cubicBezTo>
                    <a:pt x="434"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4"/>
            <p:cNvSpPr/>
            <p:nvPr/>
          </p:nvSpPr>
          <p:spPr>
            <a:xfrm>
              <a:off x="3696150" y="2476375"/>
              <a:ext cx="2525" cy="30050"/>
            </a:xfrm>
            <a:custGeom>
              <a:rect b="b" l="l" r="r" t="t"/>
              <a:pathLst>
                <a:path extrusionOk="0" h="1202" w="101">
                  <a:moveTo>
                    <a:pt x="67" y="1"/>
                  </a:moveTo>
                  <a:lnTo>
                    <a:pt x="0" y="34"/>
                  </a:lnTo>
                  <a:lnTo>
                    <a:pt x="0" y="67"/>
                  </a:lnTo>
                  <a:cubicBezTo>
                    <a:pt x="0" y="67"/>
                    <a:pt x="0" y="67"/>
                    <a:pt x="0" y="101"/>
                  </a:cubicBezTo>
                  <a:lnTo>
                    <a:pt x="0" y="201"/>
                  </a:lnTo>
                  <a:lnTo>
                    <a:pt x="67" y="168"/>
                  </a:lnTo>
                  <a:lnTo>
                    <a:pt x="100" y="168"/>
                  </a:lnTo>
                  <a:cubicBezTo>
                    <a:pt x="100" y="134"/>
                    <a:pt x="100" y="134"/>
                    <a:pt x="100" y="134"/>
                  </a:cubicBezTo>
                  <a:lnTo>
                    <a:pt x="100" y="34"/>
                  </a:lnTo>
                  <a:cubicBezTo>
                    <a:pt x="100" y="1"/>
                    <a:pt x="100" y="1"/>
                    <a:pt x="100" y="1"/>
                  </a:cubicBezTo>
                  <a:close/>
                  <a:moveTo>
                    <a:pt x="34" y="334"/>
                  </a:moveTo>
                  <a:cubicBezTo>
                    <a:pt x="34" y="334"/>
                    <a:pt x="34" y="368"/>
                    <a:pt x="34" y="368"/>
                  </a:cubicBezTo>
                  <a:cubicBezTo>
                    <a:pt x="34" y="368"/>
                    <a:pt x="34" y="401"/>
                    <a:pt x="34" y="401"/>
                  </a:cubicBezTo>
                  <a:lnTo>
                    <a:pt x="34" y="1202"/>
                  </a:lnTo>
                  <a:lnTo>
                    <a:pt x="67" y="1202"/>
                  </a:lnTo>
                  <a:cubicBezTo>
                    <a:pt x="100" y="1168"/>
                    <a:pt x="100" y="1168"/>
                    <a:pt x="100" y="1168"/>
                  </a:cubicBezTo>
                  <a:cubicBezTo>
                    <a:pt x="100" y="1168"/>
                    <a:pt x="100" y="1135"/>
                    <a:pt x="100" y="1135"/>
                  </a:cubicBezTo>
                  <a:lnTo>
                    <a:pt x="100" y="334"/>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4"/>
            <p:cNvSpPr/>
            <p:nvPr/>
          </p:nvSpPr>
          <p:spPr>
            <a:xfrm>
              <a:off x="3700325" y="2471375"/>
              <a:ext cx="10025" cy="29000"/>
            </a:xfrm>
            <a:custGeom>
              <a:rect b="b" l="l" r="r" t="t"/>
              <a:pathLst>
                <a:path extrusionOk="0" h="1160" w="401">
                  <a:moveTo>
                    <a:pt x="167" y="1"/>
                  </a:moveTo>
                  <a:lnTo>
                    <a:pt x="133" y="34"/>
                  </a:lnTo>
                  <a:cubicBezTo>
                    <a:pt x="133" y="34"/>
                    <a:pt x="133" y="67"/>
                    <a:pt x="133" y="67"/>
                  </a:cubicBezTo>
                  <a:cubicBezTo>
                    <a:pt x="100" y="67"/>
                    <a:pt x="100" y="101"/>
                    <a:pt x="133" y="101"/>
                  </a:cubicBezTo>
                  <a:lnTo>
                    <a:pt x="133" y="368"/>
                  </a:lnTo>
                  <a:lnTo>
                    <a:pt x="33" y="434"/>
                  </a:lnTo>
                  <a:cubicBezTo>
                    <a:pt x="33" y="434"/>
                    <a:pt x="33" y="468"/>
                    <a:pt x="33" y="468"/>
                  </a:cubicBezTo>
                  <a:cubicBezTo>
                    <a:pt x="0" y="468"/>
                    <a:pt x="0" y="468"/>
                    <a:pt x="33" y="501"/>
                  </a:cubicBezTo>
                  <a:lnTo>
                    <a:pt x="33" y="534"/>
                  </a:lnTo>
                  <a:cubicBezTo>
                    <a:pt x="0" y="534"/>
                    <a:pt x="0" y="568"/>
                    <a:pt x="33" y="568"/>
                  </a:cubicBezTo>
                  <a:lnTo>
                    <a:pt x="133" y="534"/>
                  </a:lnTo>
                  <a:lnTo>
                    <a:pt x="133" y="935"/>
                  </a:lnTo>
                  <a:cubicBezTo>
                    <a:pt x="100" y="1001"/>
                    <a:pt x="133" y="1068"/>
                    <a:pt x="167" y="1135"/>
                  </a:cubicBezTo>
                  <a:cubicBezTo>
                    <a:pt x="184" y="1151"/>
                    <a:pt x="200" y="1160"/>
                    <a:pt x="221" y="1160"/>
                  </a:cubicBezTo>
                  <a:cubicBezTo>
                    <a:pt x="242" y="1160"/>
                    <a:pt x="267" y="1151"/>
                    <a:pt x="300" y="1135"/>
                  </a:cubicBezTo>
                  <a:lnTo>
                    <a:pt x="367" y="1101"/>
                  </a:lnTo>
                  <a:lnTo>
                    <a:pt x="400" y="1068"/>
                  </a:lnTo>
                  <a:cubicBezTo>
                    <a:pt x="400" y="1068"/>
                    <a:pt x="400" y="1035"/>
                    <a:pt x="400" y="1035"/>
                  </a:cubicBezTo>
                  <a:lnTo>
                    <a:pt x="400" y="968"/>
                  </a:lnTo>
                  <a:lnTo>
                    <a:pt x="367" y="968"/>
                  </a:lnTo>
                  <a:lnTo>
                    <a:pt x="300" y="1001"/>
                  </a:lnTo>
                  <a:lnTo>
                    <a:pt x="234" y="1001"/>
                  </a:lnTo>
                  <a:lnTo>
                    <a:pt x="234" y="935"/>
                  </a:lnTo>
                  <a:cubicBezTo>
                    <a:pt x="234" y="935"/>
                    <a:pt x="234" y="901"/>
                    <a:pt x="234" y="901"/>
                  </a:cubicBezTo>
                  <a:lnTo>
                    <a:pt x="200" y="468"/>
                  </a:lnTo>
                  <a:lnTo>
                    <a:pt x="334" y="368"/>
                  </a:lnTo>
                  <a:lnTo>
                    <a:pt x="367" y="368"/>
                  </a:lnTo>
                  <a:cubicBezTo>
                    <a:pt x="367" y="334"/>
                    <a:pt x="367" y="334"/>
                    <a:pt x="367" y="334"/>
                  </a:cubicBezTo>
                  <a:lnTo>
                    <a:pt x="367" y="267"/>
                  </a:lnTo>
                  <a:cubicBezTo>
                    <a:pt x="367" y="234"/>
                    <a:pt x="367" y="234"/>
                    <a:pt x="367" y="234"/>
                  </a:cubicBezTo>
                  <a:lnTo>
                    <a:pt x="334" y="234"/>
                  </a:lnTo>
                  <a:lnTo>
                    <a:pt x="200" y="334"/>
                  </a:lnTo>
                  <a:lnTo>
                    <a:pt x="200" y="34"/>
                  </a:lnTo>
                  <a:cubicBezTo>
                    <a:pt x="200" y="34"/>
                    <a:pt x="200" y="34"/>
                    <a:pt x="2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4"/>
            <p:cNvSpPr/>
            <p:nvPr/>
          </p:nvSpPr>
          <p:spPr>
            <a:xfrm>
              <a:off x="3712000" y="2470550"/>
              <a:ext cx="13350" cy="24200"/>
            </a:xfrm>
            <a:custGeom>
              <a:rect b="b" l="l" r="r" t="t"/>
              <a:pathLst>
                <a:path extrusionOk="0" h="968" w="534">
                  <a:moveTo>
                    <a:pt x="350" y="142"/>
                  </a:moveTo>
                  <a:cubicBezTo>
                    <a:pt x="367" y="142"/>
                    <a:pt x="384" y="150"/>
                    <a:pt x="400" y="167"/>
                  </a:cubicBezTo>
                  <a:cubicBezTo>
                    <a:pt x="434" y="200"/>
                    <a:pt x="434" y="267"/>
                    <a:pt x="434" y="300"/>
                  </a:cubicBezTo>
                  <a:lnTo>
                    <a:pt x="133" y="501"/>
                  </a:lnTo>
                  <a:cubicBezTo>
                    <a:pt x="133" y="467"/>
                    <a:pt x="133" y="401"/>
                    <a:pt x="133" y="401"/>
                  </a:cubicBezTo>
                  <a:cubicBezTo>
                    <a:pt x="167" y="367"/>
                    <a:pt x="167" y="334"/>
                    <a:pt x="167" y="300"/>
                  </a:cubicBezTo>
                  <a:cubicBezTo>
                    <a:pt x="200" y="267"/>
                    <a:pt x="200" y="234"/>
                    <a:pt x="234" y="234"/>
                  </a:cubicBezTo>
                  <a:cubicBezTo>
                    <a:pt x="234" y="200"/>
                    <a:pt x="267" y="200"/>
                    <a:pt x="300" y="167"/>
                  </a:cubicBezTo>
                  <a:cubicBezTo>
                    <a:pt x="317" y="150"/>
                    <a:pt x="334" y="142"/>
                    <a:pt x="350" y="142"/>
                  </a:cubicBezTo>
                  <a:close/>
                  <a:moveTo>
                    <a:pt x="400" y="0"/>
                  </a:moveTo>
                  <a:cubicBezTo>
                    <a:pt x="367" y="0"/>
                    <a:pt x="300" y="0"/>
                    <a:pt x="300" y="34"/>
                  </a:cubicBezTo>
                  <a:cubicBezTo>
                    <a:pt x="234" y="67"/>
                    <a:pt x="200" y="67"/>
                    <a:pt x="200" y="100"/>
                  </a:cubicBezTo>
                  <a:cubicBezTo>
                    <a:pt x="167" y="167"/>
                    <a:pt x="133" y="200"/>
                    <a:pt x="100" y="234"/>
                  </a:cubicBezTo>
                  <a:cubicBezTo>
                    <a:pt x="100" y="300"/>
                    <a:pt x="67" y="334"/>
                    <a:pt x="67" y="401"/>
                  </a:cubicBezTo>
                  <a:cubicBezTo>
                    <a:pt x="33" y="434"/>
                    <a:pt x="33" y="501"/>
                    <a:pt x="33" y="534"/>
                  </a:cubicBezTo>
                  <a:cubicBezTo>
                    <a:pt x="33" y="601"/>
                    <a:pt x="0" y="634"/>
                    <a:pt x="0" y="701"/>
                  </a:cubicBezTo>
                  <a:cubicBezTo>
                    <a:pt x="0" y="734"/>
                    <a:pt x="0" y="801"/>
                    <a:pt x="33" y="834"/>
                  </a:cubicBezTo>
                  <a:cubicBezTo>
                    <a:pt x="33" y="868"/>
                    <a:pt x="67" y="901"/>
                    <a:pt x="67" y="934"/>
                  </a:cubicBezTo>
                  <a:cubicBezTo>
                    <a:pt x="100" y="934"/>
                    <a:pt x="133" y="968"/>
                    <a:pt x="167" y="968"/>
                  </a:cubicBezTo>
                  <a:cubicBezTo>
                    <a:pt x="200" y="968"/>
                    <a:pt x="234" y="968"/>
                    <a:pt x="267" y="934"/>
                  </a:cubicBezTo>
                  <a:cubicBezTo>
                    <a:pt x="300" y="901"/>
                    <a:pt x="334" y="901"/>
                    <a:pt x="367" y="868"/>
                  </a:cubicBezTo>
                  <a:cubicBezTo>
                    <a:pt x="367" y="834"/>
                    <a:pt x="400" y="801"/>
                    <a:pt x="434" y="767"/>
                  </a:cubicBezTo>
                  <a:cubicBezTo>
                    <a:pt x="434" y="734"/>
                    <a:pt x="467" y="701"/>
                    <a:pt x="467" y="667"/>
                  </a:cubicBezTo>
                  <a:cubicBezTo>
                    <a:pt x="467" y="634"/>
                    <a:pt x="467" y="601"/>
                    <a:pt x="467" y="601"/>
                  </a:cubicBezTo>
                  <a:cubicBezTo>
                    <a:pt x="467" y="567"/>
                    <a:pt x="467" y="567"/>
                    <a:pt x="467" y="567"/>
                  </a:cubicBezTo>
                  <a:lnTo>
                    <a:pt x="434" y="601"/>
                  </a:lnTo>
                  <a:cubicBezTo>
                    <a:pt x="434" y="634"/>
                    <a:pt x="400" y="667"/>
                    <a:pt x="400" y="701"/>
                  </a:cubicBezTo>
                  <a:cubicBezTo>
                    <a:pt x="367" y="734"/>
                    <a:pt x="334" y="767"/>
                    <a:pt x="300" y="767"/>
                  </a:cubicBezTo>
                  <a:cubicBezTo>
                    <a:pt x="284" y="784"/>
                    <a:pt x="267" y="792"/>
                    <a:pt x="250" y="792"/>
                  </a:cubicBezTo>
                  <a:cubicBezTo>
                    <a:pt x="234" y="792"/>
                    <a:pt x="217" y="784"/>
                    <a:pt x="200" y="767"/>
                  </a:cubicBezTo>
                  <a:cubicBezTo>
                    <a:pt x="167" y="734"/>
                    <a:pt x="133" y="667"/>
                    <a:pt x="133" y="634"/>
                  </a:cubicBezTo>
                  <a:lnTo>
                    <a:pt x="534" y="401"/>
                  </a:lnTo>
                  <a:cubicBezTo>
                    <a:pt x="534" y="367"/>
                    <a:pt x="534" y="367"/>
                    <a:pt x="534" y="367"/>
                  </a:cubicBezTo>
                  <a:lnTo>
                    <a:pt x="534" y="300"/>
                  </a:lnTo>
                  <a:cubicBezTo>
                    <a:pt x="534" y="267"/>
                    <a:pt x="534" y="200"/>
                    <a:pt x="534" y="134"/>
                  </a:cubicBezTo>
                  <a:cubicBezTo>
                    <a:pt x="500" y="100"/>
                    <a:pt x="500" y="67"/>
                    <a:pt x="467" y="34"/>
                  </a:cubicBezTo>
                  <a:cubicBezTo>
                    <a:pt x="434" y="0"/>
                    <a:pt x="434" y="0"/>
                    <a:pt x="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4"/>
            <p:cNvSpPr/>
            <p:nvPr/>
          </p:nvSpPr>
          <p:spPr>
            <a:xfrm>
              <a:off x="3730325" y="2456575"/>
              <a:ext cx="18375" cy="31500"/>
            </a:xfrm>
            <a:custGeom>
              <a:rect b="b" l="l" r="r" t="t"/>
              <a:pathLst>
                <a:path extrusionOk="0" h="1260" w="735">
                  <a:moveTo>
                    <a:pt x="631" y="1"/>
                  </a:moveTo>
                  <a:cubicBezTo>
                    <a:pt x="601" y="1"/>
                    <a:pt x="568" y="9"/>
                    <a:pt x="535" y="26"/>
                  </a:cubicBezTo>
                  <a:cubicBezTo>
                    <a:pt x="501" y="26"/>
                    <a:pt x="501" y="59"/>
                    <a:pt x="468" y="59"/>
                  </a:cubicBezTo>
                  <a:cubicBezTo>
                    <a:pt x="435" y="92"/>
                    <a:pt x="435" y="92"/>
                    <a:pt x="435" y="126"/>
                  </a:cubicBezTo>
                  <a:cubicBezTo>
                    <a:pt x="401" y="159"/>
                    <a:pt x="401" y="159"/>
                    <a:pt x="368" y="192"/>
                  </a:cubicBezTo>
                  <a:cubicBezTo>
                    <a:pt x="368" y="226"/>
                    <a:pt x="368" y="226"/>
                    <a:pt x="368" y="259"/>
                  </a:cubicBezTo>
                  <a:cubicBezTo>
                    <a:pt x="334" y="226"/>
                    <a:pt x="301" y="226"/>
                    <a:pt x="301" y="192"/>
                  </a:cubicBezTo>
                  <a:cubicBezTo>
                    <a:pt x="234" y="192"/>
                    <a:pt x="201" y="192"/>
                    <a:pt x="168" y="226"/>
                  </a:cubicBezTo>
                  <a:cubicBezTo>
                    <a:pt x="168" y="226"/>
                    <a:pt x="134" y="259"/>
                    <a:pt x="134" y="259"/>
                  </a:cubicBezTo>
                  <a:lnTo>
                    <a:pt x="68" y="326"/>
                  </a:lnTo>
                  <a:lnTo>
                    <a:pt x="68" y="359"/>
                  </a:lnTo>
                  <a:cubicBezTo>
                    <a:pt x="67" y="359"/>
                    <a:pt x="67" y="360"/>
                    <a:pt x="67" y="360"/>
                  </a:cubicBezTo>
                  <a:lnTo>
                    <a:pt x="67" y="360"/>
                  </a:lnTo>
                  <a:lnTo>
                    <a:pt x="34" y="392"/>
                  </a:lnTo>
                  <a:lnTo>
                    <a:pt x="1" y="392"/>
                  </a:lnTo>
                  <a:cubicBezTo>
                    <a:pt x="1" y="426"/>
                    <a:pt x="1" y="426"/>
                    <a:pt x="1" y="426"/>
                  </a:cubicBezTo>
                  <a:lnTo>
                    <a:pt x="1" y="1226"/>
                  </a:lnTo>
                  <a:cubicBezTo>
                    <a:pt x="1" y="1226"/>
                    <a:pt x="1" y="1226"/>
                    <a:pt x="1" y="1260"/>
                  </a:cubicBezTo>
                  <a:lnTo>
                    <a:pt x="34" y="1260"/>
                  </a:lnTo>
                  <a:lnTo>
                    <a:pt x="68" y="1226"/>
                  </a:lnTo>
                  <a:cubicBezTo>
                    <a:pt x="68" y="1226"/>
                    <a:pt x="68" y="1193"/>
                    <a:pt x="68" y="1193"/>
                  </a:cubicBezTo>
                  <a:cubicBezTo>
                    <a:pt x="101" y="1193"/>
                    <a:pt x="101" y="1160"/>
                    <a:pt x="68" y="1160"/>
                  </a:cubicBezTo>
                  <a:lnTo>
                    <a:pt x="68" y="693"/>
                  </a:lnTo>
                  <a:cubicBezTo>
                    <a:pt x="68" y="626"/>
                    <a:pt x="101" y="559"/>
                    <a:pt x="101" y="493"/>
                  </a:cubicBezTo>
                  <a:cubicBezTo>
                    <a:pt x="134" y="459"/>
                    <a:pt x="168" y="426"/>
                    <a:pt x="201" y="392"/>
                  </a:cubicBezTo>
                  <a:cubicBezTo>
                    <a:pt x="234" y="376"/>
                    <a:pt x="251" y="367"/>
                    <a:pt x="264" y="367"/>
                  </a:cubicBezTo>
                  <a:cubicBezTo>
                    <a:pt x="276" y="367"/>
                    <a:pt x="284" y="376"/>
                    <a:pt x="301" y="392"/>
                  </a:cubicBezTo>
                  <a:cubicBezTo>
                    <a:pt x="334" y="426"/>
                    <a:pt x="334" y="493"/>
                    <a:pt x="334" y="559"/>
                  </a:cubicBezTo>
                  <a:lnTo>
                    <a:pt x="334" y="1026"/>
                  </a:lnTo>
                  <a:lnTo>
                    <a:pt x="401" y="1026"/>
                  </a:lnTo>
                  <a:cubicBezTo>
                    <a:pt x="401" y="993"/>
                    <a:pt x="435" y="993"/>
                    <a:pt x="435" y="993"/>
                  </a:cubicBezTo>
                  <a:cubicBezTo>
                    <a:pt x="435" y="960"/>
                    <a:pt x="435" y="960"/>
                    <a:pt x="435" y="960"/>
                  </a:cubicBezTo>
                  <a:lnTo>
                    <a:pt x="435" y="493"/>
                  </a:lnTo>
                  <a:cubicBezTo>
                    <a:pt x="435" y="426"/>
                    <a:pt x="435" y="359"/>
                    <a:pt x="468" y="292"/>
                  </a:cubicBezTo>
                  <a:cubicBezTo>
                    <a:pt x="468" y="226"/>
                    <a:pt x="501" y="192"/>
                    <a:pt x="535" y="159"/>
                  </a:cubicBezTo>
                  <a:cubicBezTo>
                    <a:pt x="557" y="148"/>
                    <a:pt x="575" y="144"/>
                    <a:pt x="590" y="144"/>
                  </a:cubicBezTo>
                  <a:cubicBezTo>
                    <a:pt x="620" y="144"/>
                    <a:pt x="635" y="159"/>
                    <a:pt x="635" y="159"/>
                  </a:cubicBezTo>
                  <a:cubicBezTo>
                    <a:pt x="668" y="226"/>
                    <a:pt x="701" y="292"/>
                    <a:pt x="668" y="359"/>
                  </a:cubicBezTo>
                  <a:lnTo>
                    <a:pt x="668" y="793"/>
                  </a:lnTo>
                  <a:cubicBezTo>
                    <a:pt x="668" y="793"/>
                    <a:pt x="668" y="793"/>
                    <a:pt x="668" y="826"/>
                  </a:cubicBezTo>
                  <a:lnTo>
                    <a:pt x="735" y="793"/>
                  </a:lnTo>
                  <a:lnTo>
                    <a:pt x="735" y="759"/>
                  </a:lnTo>
                  <a:cubicBezTo>
                    <a:pt x="735" y="759"/>
                    <a:pt x="735" y="759"/>
                    <a:pt x="735" y="726"/>
                  </a:cubicBezTo>
                  <a:lnTo>
                    <a:pt x="735" y="259"/>
                  </a:lnTo>
                  <a:cubicBezTo>
                    <a:pt x="735" y="192"/>
                    <a:pt x="735" y="92"/>
                    <a:pt x="701" y="26"/>
                  </a:cubicBezTo>
                  <a:cubicBezTo>
                    <a:pt x="685" y="9"/>
                    <a:pt x="660" y="1"/>
                    <a:pt x="6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4"/>
            <p:cNvSpPr/>
            <p:nvPr/>
          </p:nvSpPr>
          <p:spPr>
            <a:xfrm>
              <a:off x="3752025" y="2446350"/>
              <a:ext cx="10850" cy="25050"/>
            </a:xfrm>
            <a:custGeom>
              <a:rect b="b" l="l" r="r" t="t"/>
              <a:pathLst>
                <a:path extrusionOk="0" h="1002" w="434">
                  <a:moveTo>
                    <a:pt x="367" y="501"/>
                  </a:moveTo>
                  <a:lnTo>
                    <a:pt x="367" y="568"/>
                  </a:lnTo>
                  <a:cubicBezTo>
                    <a:pt x="367" y="601"/>
                    <a:pt x="367" y="635"/>
                    <a:pt x="367" y="668"/>
                  </a:cubicBezTo>
                  <a:cubicBezTo>
                    <a:pt x="334" y="701"/>
                    <a:pt x="334" y="735"/>
                    <a:pt x="334" y="768"/>
                  </a:cubicBezTo>
                  <a:cubicBezTo>
                    <a:pt x="300" y="801"/>
                    <a:pt x="300" y="801"/>
                    <a:pt x="267" y="835"/>
                  </a:cubicBezTo>
                  <a:cubicBezTo>
                    <a:pt x="234" y="868"/>
                    <a:pt x="234" y="868"/>
                    <a:pt x="200" y="902"/>
                  </a:cubicBezTo>
                  <a:lnTo>
                    <a:pt x="67" y="902"/>
                  </a:lnTo>
                  <a:cubicBezTo>
                    <a:pt x="67" y="868"/>
                    <a:pt x="67" y="868"/>
                    <a:pt x="67" y="868"/>
                  </a:cubicBezTo>
                  <a:cubicBezTo>
                    <a:pt x="67" y="835"/>
                    <a:pt x="67" y="835"/>
                    <a:pt x="67" y="835"/>
                  </a:cubicBezTo>
                  <a:cubicBezTo>
                    <a:pt x="67" y="768"/>
                    <a:pt x="100" y="735"/>
                    <a:pt x="100" y="701"/>
                  </a:cubicBezTo>
                  <a:cubicBezTo>
                    <a:pt x="134" y="668"/>
                    <a:pt x="200" y="635"/>
                    <a:pt x="234" y="601"/>
                  </a:cubicBezTo>
                  <a:lnTo>
                    <a:pt x="367" y="501"/>
                  </a:lnTo>
                  <a:close/>
                  <a:moveTo>
                    <a:pt x="334" y="1"/>
                  </a:moveTo>
                  <a:cubicBezTo>
                    <a:pt x="300" y="1"/>
                    <a:pt x="267" y="34"/>
                    <a:pt x="234" y="34"/>
                  </a:cubicBezTo>
                  <a:cubicBezTo>
                    <a:pt x="200" y="68"/>
                    <a:pt x="167" y="68"/>
                    <a:pt x="134" y="101"/>
                  </a:cubicBezTo>
                  <a:cubicBezTo>
                    <a:pt x="134" y="134"/>
                    <a:pt x="100" y="168"/>
                    <a:pt x="67" y="201"/>
                  </a:cubicBezTo>
                  <a:cubicBezTo>
                    <a:pt x="67" y="234"/>
                    <a:pt x="34" y="268"/>
                    <a:pt x="34" y="301"/>
                  </a:cubicBezTo>
                  <a:cubicBezTo>
                    <a:pt x="34" y="334"/>
                    <a:pt x="34" y="368"/>
                    <a:pt x="34" y="368"/>
                  </a:cubicBezTo>
                  <a:cubicBezTo>
                    <a:pt x="34" y="401"/>
                    <a:pt x="34" y="401"/>
                    <a:pt x="34" y="401"/>
                  </a:cubicBezTo>
                  <a:lnTo>
                    <a:pt x="100" y="401"/>
                  </a:lnTo>
                  <a:lnTo>
                    <a:pt x="100" y="368"/>
                  </a:lnTo>
                  <a:lnTo>
                    <a:pt x="167" y="301"/>
                  </a:lnTo>
                  <a:cubicBezTo>
                    <a:pt x="167" y="268"/>
                    <a:pt x="200" y="234"/>
                    <a:pt x="234" y="234"/>
                  </a:cubicBezTo>
                  <a:cubicBezTo>
                    <a:pt x="250" y="218"/>
                    <a:pt x="267" y="209"/>
                    <a:pt x="284" y="209"/>
                  </a:cubicBezTo>
                  <a:cubicBezTo>
                    <a:pt x="300" y="209"/>
                    <a:pt x="317" y="218"/>
                    <a:pt x="334" y="234"/>
                  </a:cubicBezTo>
                  <a:cubicBezTo>
                    <a:pt x="367" y="234"/>
                    <a:pt x="367" y="268"/>
                    <a:pt x="367" y="334"/>
                  </a:cubicBezTo>
                  <a:lnTo>
                    <a:pt x="200" y="468"/>
                  </a:lnTo>
                  <a:cubicBezTo>
                    <a:pt x="167" y="501"/>
                    <a:pt x="134" y="535"/>
                    <a:pt x="100" y="568"/>
                  </a:cubicBezTo>
                  <a:cubicBezTo>
                    <a:pt x="100" y="601"/>
                    <a:pt x="67" y="635"/>
                    <a:pt x="34" y="668"/>
                  </a:cubicBezTo>
                  <a:cubicBezTo>
                    <a:pt x="34" y="701"/>
                    <a:pt x="0" y="735"/>
                    <a:pt x="0" y="768"/>
                  </a:cubicBezTo>
                  <a:cubicBezTo>
                    <a:pt x="0" y="801"/>
                    <a:pt x="0" y="868"/>
                    <a:pt x="0" y="902"/>
                  </a:cubicBezTo>
                  <a:cubicBezTo>
                    <a:pt x="0" y="902"/>
                    <a:pt x="0" y="935"/>
                    <a:pt x="0" y="935"/>
                  </a:cubicBezTo>
                  <a:cubicBezTo>
                    <a:pt x="0" y="968"/>
                    <a:pt x="0" y="968"/>
                    <a:pt x="34" y="1002"/>
                  </a:cubicBezTo>
                  <a:lnTo>
                    <a:pt x="100" y="1002"/>
                  </a:lnTo>
                  <a:cubicBezTo>
                    <a:pt x="100" y="1002"/>
                    <a:pt x="134" y="968"/>
                    <a:pt x="167" y="968"/>
                  </a:cubicBezTo>
                  <a:cubicBezTo>
                    <a:pt x="167" y="968"/>
                    <a:pt x="200" y="935"/>
                    <a:pt x="200" y="935"/>
                  </a:cubicBezTo>
                  <a:lnTo>
                    <a:pt x="267" y="868"/>
                  </a:lnTo>
                  <a:cubicBezTo>
                    <a:pt x="300" y="835"/>
                    <a:pt x="300" y="835"/>
                    <a:pt x="334" y="801"/>
                  </a:cubicBezTo>
                  <a:cubicBezTo>
                    <a:pt x="334" y="801"/>
                    <a:pt x="334" y="801"/>
                    <a:pt x="334" y="835"/>
                  </a:cubicBezTo>
                  <a:lnTo>
                    <a:pt x="367" y="835"/>
                  </a:lnTo>
                  <a:lnTo>
                    <a:pt x="400" y="801"/>
                  </a:lnTo>
                  <a:cubicBezTo>
                    <a:pt x="434" y="801"/>
                    <a:pt x="434" y="768"/>
                    <a:pt x="434" y="768"/>
                  </a:cubicBezTo>
                  <a:cubicBezTo>
                    <a:pt x="434" y="768"/>
                    <a:pt x="434" y="735"/>
                    <a:pt x="434" y="735"/>
                  </a:cubicBezTo>
                  <a:lnTo>
                    <a:pt x="434" y="234"/>
                  </a:lnTo>
                  <a:cubicBezTo>
                    <a:pt x="434" y="168"/>
                    <a:pt x="434" y="134"/>
                    <a:pt x="434" y="101"/>
                  </a:cubicBezTo>
                  <a:cubicBezTo>
                    <a:pt x="434" y="68"/>
                    <a:pt x="400" y="34"/>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4"/>
            <p:cNvSpPr/>
            <p:nvPr/>
          </p:nvSpPr>
          <p:spPr>
            <a:xfrm>
              <a:off x="3768700" y="2438850"/>
              <a:ext cx="11700" cy="34225"/>
            </a:xfrm>
            <a:custGeom>
              <a:rect b="b" l="l" r="r" t="t"/>
              <a:pathLst>
                <a:path extrusionOk="0" h="1369" w="468">
                  <a:moveTo>
                    <a:pt x="284" y="142"/>
                  </a:moveTo>
                  <a:cubicBezTo>
                    <a:pt x="301" y="142"/>
                    <a:pt x="317" y="151"/>
                    <a:pt x="334" y="167"/>
                  </a:cubicBezTo>
                  <a:cubicBezTo>
                    <a:pt x="367" y="234"/>
                    <a:pt x="367" y="301"/>
                    <a:pt x="367" y="334"/>
                  </a:cubicBezTo>
                  <a:lnTo>
                    <a:pt x="367" y="434"/>
                  </a:lnTo>
                  <a:cubicBezTo>
                    <a:pt x="367" y="501"/>
                    <a:pt x="367" y="601"/>
                    <a:pt x="334" y="668"/>
                  </a:cubicBezTo>
                  <a:cubicBezTo>
                    <a:pt x="301" y="701"/>
                    <a:pt x="267" y="768"/>
                    <a:pt x="234" y="801"/>
                  </a:cubicBezTo>
                  <a:cubicBezTo>
                    <a:pt x="217" y="818"/>
                    <a:pt x="192" y="826"/>
                    <a:pt x="167" y="826"/>
                  </a:cubicBezTo>
                  <a:cubicBezTo>
                    <a:pt x="142" y="826"/>
                    <a:pt x="117" y="818"/>
                    <a:pt x="100" y="801"/>
                  </a:cubicBezTo>
                  <a:cubicBezTo>
                    <a:pt x="67" y="768"/>
                    <a:pt x="67" y="701"/>
                    <a:pt x="67" y="634"/>
                  </a:cubicBezTo>
                  <a:lnTo>
                    <a:pt x="67" y="501"/>
                  </a:lnTo>
                  <a:cubicBezTo>
                    <a:pt x="67" y="434"/>
                    <a:pt x="67" y="368"/>
                    <a:pt x="100" y="301"/>
                  </a:cubicBezTo>
                  <a:cubicBezTo>
                    <a:pt x="134" y="268"/>
                    <a:pt x="167" y="201"/>
                    <a:pt x="234" y="167"/>
                  </a:cubicBezTo>
                  <a:cubicBezTo>
                    <a:pt x="251" y="151"/>
                    <a:pt x="267" y="142"/>
                    <a:pt x="284" y="142"/>
                  </a:cubicBezTo>
                  <a:close/>
                  <a:moveTo>
                    <a:pt x="334" y="1"/>
                  </a:moveTo>
                  <a:cubicBezTo>
                    <a:pt x="301" y="1"/>
                    <a:pt x="267" y="1"/>
                    <a:pt x="234" y="34"/>
                  </a:cubicBezTo>
                  <a:cubicBezTo>
                    <a:pt x="200" y="34"/>
                    <a:pt x="134" y="67"/>
                    <a:pt x="134" y="134"/>
                  </a:cubicBezTo>
                  <a:cubicBezTo>
                    <a:pt x="100" y="167"/>
                    <a:pt x="67" y="201"/>
                    <a:pt x="67" y="234"/>
                  </a:cubicBezTo>
                  <a:lnTo>
                    <a:pt x="67" y="167"/>
                  </a:lnTo>
                  <a:lnTo>
                    <a:pt x="34" y="167"/>
                  </a:lnTo>
                  <a:cubicBezTo>
                    <a:pt x="0" y="167"/>
                    <a:pt x="0" y="201"/>
                    <a:pt x="34" y="201"/>
                  </a:cubicBezTo>
                  <a:cubicBezTo>
                    <a:pt x="0" y="201"/>
                    <a:pt x="0" y="234"/>
                    <a:pt x="34" y="234"/>
                  </a:cubicBezTo>
                  <a:lnTo>
                    <a:pt x="34" y="1335"/>
                  </a:lnTo>
                  <a:cubicBezTo>
                    <a:pt x="0" y="1335"/>
                    <a:pt x="0" y="1368"/>
                    <a:pt x="34" y="1368"/>
                  </a:cubicBezTo>
                  <a:lnTo>
                    <a:pt x="67" y="1335"/>
                  </a:lnTo>
                  <a:cubicBezTo>
                    <a:pt x="67" y="1335"/>
                    <a:pt x="67" y="1335"/>
                    <a:pt x="67" y="1302"/>
                  </a:cubicBezTo>
                  <a:cubicBezTo>
                    <a:pt x="67" y="1302"/>
                    <a:pt x="67" y="1302"/>
                    <a:pt x="67" y="1268"/>
                  </a:cubicBezTo>
                  <a:lnTo>
                    <a:pt x="67" y="901"/>
                  </a:lnTo>
                  <a:cubicBezTo>
                    <a:pt x="67" y="935"/>
                    <a:pt x="100" y="935"/>
                    <a:pt x="134" y="935"/>
                  </a:cubicBezTo>
                  <a:cubicBezTo>
                    <a:pt x="145" y="946"/>
                    <a:pt x="156" y="950"/>
                    <a:pt x="167" y="950"/>
                  </a:cubicBezTo>
                  <a:cubicBezTo>
                    <a:pt x="189" y="950"/>
                    <a:pt x="212" y="935"/>
                    <a:pt x="234" y="935"/>
                  </a:cubicBezTo>
                  <a:cubicBezTo>
                    <a:pt x="267" y="901"/>
                    <a:pt x="301" y="868"/>
                    <a:pt x="334" y="835"/>
                  </a:cubicBezTo>
                  <a:cubicBezTo>
                    <a:pt x="367" y="801"/>
                    <a:pt x="367" y="735"/>
                    <a:pt x="401" y="701"/>
                  </a:cubicBezTo>
                  <a:cubicBezTo>
                    <a:pt x="434" y="668"/>
                    <a:pt x="434" y="601"/>
                    <a:pt x="467" y="534"/>
                  </a:cubicBezTo>
                  <a:cubicBezTo>
                    <a:pt x="467" y="501"/>
                    <a:pt x="467" y="434"/>
                    <a:pt x="467" y="368"/>
                  </a:cubicBezTo>
                  <a:lnTo>
                    <a:pt x="467" y="268"/>
                  </a:lnTo>
                  <a:cubicBezTo>
                    <a:pt x="467" y="234"/>
                    <a:pt x="467" y="167"/>
                    <a:pt x="467" y="134"/>
                  </a:cubicBezTo>
                  <a:cubicBezTo>
                    <a:pt x="434" y="101"/>
                    <a:pt x="434" y="67"/>
                    <a:pt x="401" y="34"/>
                  </a:cubicBezTo>
                  <a:cubicBezTo>
                    <a:pt x="367"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4"/>
            <p:cNvSpPr/>
            <p:nvPr/>
          </p:nvSpPr>
          <p:spPr>
            <a:xfrm>
              <a:off x="3955500" y="2320425"/>
              <a:ext cx="13375" cy="33400"/>
            </a:xfrm>
            <a:custGeom>
              <a:rect b="b" l="l" r="r" t="t"/>
              <a:pathLst>
                <a:path extrusionOk="0" h="1336" w="535">
                  <a:moveTo>
                    <a:pt x="501" y="1"/>
                  </a:moveTo>
                  <a:lnTo>
                    <a:pt x="34" y="301"/>
                  </a:lnTo>
                  <a:lnTo>
                    <a:pt x="0" y="301"/>
                  </a:lnTo>
                  <a:cubicBezTo>
                    <a:pt x="0" y="335"/>
                    <a:pt x="0" y="335"/>
                    <a:pt x="0" y="335"/>
                  </a:cubicBezTo>
                  <a:lnTo>
                    <a:pt x="0" y="401"/>
                  </a:lnTo>
                  <a:cubicBezTo>
                    <a:pt x="0" y="401"/>
                    <a:pt x="0" y="435"/>
                    <a:pt x="0" y="435"/>
                  </a:cubicBezTo>
                  <a:lnTo>
                    <a:pt x="34" y="435"/>
                  </a:lnTo>
                  <a:lnTo>
                    <a:pt x="234" y="335"/>
                  </a:lnTo>
                  <a:lnTo>
                    <a:pt x="234" y="1302"/>
                  </a:lnTo>
                  <a:lnTo>
                    <a:pt x="234" y="1335"/>
                  </a:lnTo>
                  <a:lnTo>
                    <a:pt x="301" y="1302"/>
                  </a:lnTo>
                  <a:cubicBezTo>
                    <a:pt x="301" y="1302"/>
                    <a:pt x="301" y="1269"/>
                    <a:pt x="301" y="1269"/>
                  </a:cubicBezTo>
                  <a:cubicBezTo>
                    <a:pt x="301" y="1269"/>
                    <a:pt x="301" y="1235"/>
                    <a:pt x="301" y="1235"/>
                  </a:cubicBezTo>
                  <a:lnTo>
                    <a:pt x="301" y="268"/>
                  </a:lnTo>
                  <a:lnTo>
                    <a:pt x="501" y="134"/>
                  </a:lnTo>
                  <a:cubicBezTo>
                    <a:pt x="534" y="134"/>
                    <a:pt x="534" y="134"/>
                    <a:pt x="534" y="101"/>
                  </a:cubicBezTo>
                  <a:cubicBezTo>
                    <a:pt x="534" y="101"/>
                    <a:pt x="534" y="101"/>
                    <a:pt x="534" y="68"/>
                  </a:cubicBezTo>
                  <a:lnTo>
                    <a:pt x="534" y="34"/>
                  </a:lnTo>
                  <a:cubicBezTo>
                    <a:pt x="534" y="1"/>
                    <a:pt x="534"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4"/>
            <p:cNvSpPr/>
            <p:nvPr/>
          </p:nvSpPr>
          <p:spPr>
            <a:xfrm>
              <a:off x="3969675" y="2321275"/>
              <a:ext cx="12525" cy="34200"/>
            </a:xfrm>
            <a:custGeom>
              <a:rect b="b" l="l" r="r" t="t"/>
              <a:pathLst>
                <a:path extrusionOk="0" h="1368" w="501">
                  <a:moveTo>
                    <a:pt x="434" y="0"/>
                  </a:moveTo>
                  <a:lnTo>
                    <a:pt x="434" y="34"/>
                  </a:lnTo>
                  <a:cubicBezTo>
                    <a:pt x="401" y="34"/>
                    <a:pt x="401" y="67"/>
                    <a:pt x="434" y="67"/>
                  </a:cubicBezTo>
                  <a:lnTo>
                    <a:pt x="234" y="734"/>
                  </a:lnTo>
                  <a:lnTo>
                    <a:pt x="67" y="267"/>
                  </a:lnTo>
                  <a:cubicBezTo>
                    <a:pt x="67" y="267"/>
                    <a:pt x="67" y="267"/>
                    <a:pt x="67" y="234"/>
                  </a:cubicBezTo>
                  <a:lnTo>
                    <a:pt x="34" y="267"/>
                  </a:lnTo>
                  <a:cubicBezTo>
                    <a:pt x="0" y="267"/>
                    <a:pt x="0" y="267"/>
                    <a:pt x="0" y="301"/>
                  </a:cubicBezTo>
                  <a:cubicBezTo>
                    <a:pt x="0" y="301"/>
                    <a:pt x="0" y="301"/>
                    <a:pt x="0" y="334"/>
                  </a:cubicBezTo>
                  <a:lnTo>
                    <a:pt x="201" y="934"/>
                  </a:lnTo>
                  <a:lnTo>
                    <a:pt x="100" y="1368"/>
                  </a:lnTo>
                  <a:lnTo>
                    <a:pt x="167" y="1368"/>
                  </a:lnTo>
                  <a:cubicBezTo>
                    <a:pt x="167" y="1335"/>
                    <a:pt x="167" y="1335"/>
                    <a:pt x="167" y="1335"/>
                  </a:cubicBezTo>
                  <a:lnTo>
                    <a:pt x="167" y="1301"/>
                  </a:lnTo>
                  <a:lnTo>
                    <a:pt x="5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4"/>
            <p:cNvSpPr/>
            <p:nvPr/>
          </p:nvSpPr>
          <p:spPr>
            <a:xfrm>
              <a:off x="3984675" y="2313775"/>
              <a:ext cx="12550" cy="34200"/>
            </a:xfrm>
            <a:custGeom>
              <a:rect b="b" l="l" r="r" t="t"/>
              <a:pathLst>
                <a:path extrusionOk="0" h="1368" w="502">
                  <a:moveTo>
                    <a:pt x="368" y="167"/>
                  </a:moveTo>
                  <a:cubicBezTo>
                    <a:pt x="401" y="234"/>
                    <a:pt x="401" y="300"/>
                    <a:pt x="401" y="334"/>
                  </a:cubicBezTo>
                  <a:lnTo>
                    <a:pt x="401" y="434"/>
                  </a:lnTo>
                  <a:cubicBezTo>
                    <a:pt x="401" y="500"/>
                    <a:pt x="368" y="601"/>
                    <a:pt x="368" y="667"/>
                  </a:cubicBezTo>
                  <a:cubicBezTo>
                    <a:pt x="334" y="701"/>
                    <a:pt x="301" y="767"/>
                    <a:pt x="234" y="801"/>
                  </a:cubicBezTo>
                  <a:cubicBezTo>
                    <a:pt x="218" y="817"/>
                    <a:pt x="201" y="826"/>
                    <a:pt x="184" y="826"/>
                  </a:cubicBezTo>
                  <a:cubicBezTo>
                    <a:pt x="168" y="826"/>
                    <a:pt x="151" y="817"/>
                    <a:pt x="134" y="801"/>
                  </a:cubicBezTo>
                  <a:cubicBezTo>
                    <a:pt x="101" y="734"/>
                    <a:pt x="68" y="701"/>
                    <a:pt x="68" y="634"/>
                  </a:cubicBezTo>
                  <a:lnTo>
                    <a:pt x="68" y="500"/>
                  </a:lnTo>
                  <a:cubicBezTo>
                    <a:pt x="101" y="434"/>
                    <a:pt x="101" y="367"/>
                    <a:pt x="134" y="300"/>
                  </a:cubicBezTo>
                  <a:cubicBezTo>
                    <a:pt x="168" y="267"/>
                    <a:pt x="201" y="200"/>
                    <a:pt x="234" y="167"/>
                  </a:cubicBezTo>
                  <a:close/>
                  <a:moveTo>
                    <a:pt x="268" y="0"/>
                  </a:moveTo>
                  <a:cubicBezTo>
                    <a:pt x="201" y="33"/>
                    <a:pt x="168" y="67"/>
                    <a:pt x="134" y="100"/>
                  </a:cubicBezTo>
                  <a:cubicBezTo>
                    <a:pt x="134" y="134"/>
                    <a:pt x="101" y="167"/>
                    <a:pt x="101" y="234"/>
                  </a:cubicBezTo>
                  <a:lnTo>
                    <a:pt x="101" y="167"/>
                  </a:lnTo>
                  <a:cubicBezTo>
                    <a:pt x="101" y="167"/>
                    <a:pt x="101" y="167"/>
                    <a:pt x="101" y="134"/>
                  </a:cubicBezTo>
                  <a:lnTo>
                    <a:pt x="68" y="134"/>
                  </a:lnTo>
                  <a:lnTo>
                    <a:pt x="34" y="167"/>
                  </a:lnTo>
                  <a:cubicBezTo>
                    <a:pt x="1" y="167"/>
                    <a:pt x="1" y="200"/>
                    <a:pt x="1" y="200"/>
                  </a:cubicBezTo>
                  <a:cubicBezTo>
                    <a:pt x="1" y="200"/>
                    <a:pt x="1" y="234"/>
                    <a:pt x="1" y="234"/>
                  </a:cubicBezTo>
                  <a:lnTo>
                    <a:pt x="1" y="1334"/>
                  </a:lnTo>
                  <a:cubicBezTo>
                    <a:pt x="1" y="1334"/>
                    <a:pt x="1" y="1368"/>
                    <a:pt x="1" y="1368"/>
                  </a:cubicBezTo>
                  <a:lnTo>
                    <a:pt x="34" y="1368"/>
                  </a:lnTo>
                  <a:lnTo>
                    <a:pt x="68" y="1334"/>
                  </a:lnTo>
                  <a:cubicBezTo>
                    <a:pt x="68" y="1334"/>
                    <a:pt x="68" y="1334"/>
                    <a:pt x="101" y="1301"/>
                  </a:cubicBezTo>
                  <a:cubicBezTo>
                    <a:pt x="101" y="1301"/>
                    <a:pt x="101" y="1301"/>
                    <a:pt x="101" y="1268"/>
                  </a:cubicBezTo>
                  <a:lnTo>
                    <a:pt x="101" y="901"/>
                  </a:lnTo>
                  <a:cubicBezTo>
                    <a:pt x="101" y="934"/>
                    <a:pt x="134" y="934"/>
                    <a:pt x="134" y="967"/>
                  </a:cubicBezTo>
                  <a:cubicBezTo>
                    <a:pt x="201" y="967"/>
                    <a:pt x="234" y="934"/>
                    <a:pt x="268" y="934"/>
                  </a:cubicBezTo>
                  <a:cubicBezTo>
                    <a:pt x="301" y="901"/>
                    <a:pt x="334" y="867"/>
                    <a:pt x="334" y="834"/>
                  </a:cubicBezTo>
                  <a:cubicBezTo>
                    <a:pt x="368" y="801"/>
                    <a:pt x="401" y="734"/>
                    <a:pt x="434" y="701"/>
                  </a:cubicBezTo>
                  <a:cubicBezTo>
                    <a:pt x="434" y="667"/>
                    <a:pt x="468" y="601"/>
                    <a:pt x="468" y="534"/>
                  </a:cubicBezTo>
                  <a:cubicBezTo>
                    <a:pt x="501" y="500"/>
                    <a:pt x="501" y="434"/>
                    <a:pt x="501" y="367"/>
                  </a:cubicBezTo>
                  <a:lnTo>
                    <a:pt x="501" y="267"/>
                  </a:lnTo>
                  <a:cubicBezTo>
                    <a:pt x="501" y="200"/>
                    <a:pt x="501" y="167"/>
                    <a:pt x="468" y="134"/>
                  </a:cubicBezTo>
                  <a:cubicBezTo>
                    <a:pt x="468" y="67"/>
                    <a:pt x="434" y="33"/>
                    <a:pt x="434" y="33"/>
                  </a:cubicBezTo>
                  <a:cubicBezTo>
                    <a:pt x="401" y="0"/>
                    <a:pt x="368"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4"/>
            <p:cNvSpPr/>
            <p:nvPr/>
          </p:nvSpPr>
          <p:spPr>
            <a:xfrm>
              <a:off x="3999700" y="2304600"/>
              <a:ext cx="12525" cy="24200"/>
            </a:xfrm>
            <a:custGeom>
              <a:rect b="b" l="l" r="r" t="t"/>
              <a:pathLst>
                <a:path extrusionOk="0" h="968" w="501">
                  <a:moveTo>
                    <a:pt x="367" y="167"/>
                  </a:moveTo>
                  <a:cubicBezTo>
                    <a:pt x="401" y="234"/>
                    <a:pt x="434" y="267"/>
                    <a:pt x="401" y="334"/>
                  </a:cubicBezTo>
                  <a:lnTo>
                    <a:pt x="123" y="488"/>
                  </a:lnTo>
                  <a:lnTo>
                    <a:pt x="123" y="488"/>
                  </a:lnTo>
                  <a:cubicBezTo>
                    <a:pt x="101" y="459"/>
                    <a:pt x="104" y="430"/>
                    <a:pt x="134" y="400"/>
                  </a:cubicBezTo>
                  <a:cubicBezTo>
                    <a:pt x="134" y="367"/>
                    <a:pt x="134" y="334"/>
                    <a:pt x="167" y="300"/>
                  </a:cubicBezTo>
                  <a:cubicBezTo>
                    <a:pt x="167" y="267"/>
                    <a:pt x="167" y="267"/>
                    <a:pt x="200" y="234"/>
                  </a:cubicBezTo>
                  <a:cubicBezTo>
                    <a:pt x="200" y="200"/>
                    <a:pt x="234" y="200"/>
                    <a:pt x="267" y="167"/>
                  </a:cubicBezTo>
                  <a:close/>
                  <a:moveTo>
                    <a:pt x="367" y="0"/>
                  </a:moveTo>
                  <a:cubicBezTo>
                    <a:pt x="334" y="0"/>
                    <a:pt x="300" y="0"/>
                    <a:pt x="267" y="34"/>
                  </a:cubicBezTo>
                  <a:cubicBezTo>
                    <a:pt x="234" y="67"/>
                    <a:pt x="200" y="100"/>
                    <a:pt x="167" y="134"/>
                  </a:cubicBezTo>
                  <a:cubicBezTo>
                    <a:pt x="134" y="167"/>
                    <a:pt x="100" y="200"/>
                    <a:pt x="100" y="234"/>
                  </a:cubicBezTo>
                  <a:cubicBezTo>
                    <a:pt x="67" y="300"/>
                    <a:pt x="34" y="334"/>
                    <a:pt x="34" y="400"/>
                  </a:cubicBezTo>
                  <a:cubicBezTo>
                    <a:pt x="34" y="434"/>
                    <a:pt x="0" y="501"/>
                    <a:pt x="0" y="534"/>
                  </a:cubicBezTo>
                  <a:cubicBezTo>
                    <a:pt x="0" y="601"/>
                    <a:pt x="0" y="667"/>
                    <a:pt x="34" y="701"/>
                  </a:cubicBezTo>
                  <a:cubicBezTo>
                    <a:pt x="34" y="767"/>
                    <a:pt x="34" y="801"/>
                    <a:pt x="34" y="834"/>
                  </a:cubicBezTo>
                  <a:cubicBezTo>
                    <a:pt x="67" y="867"/>
                    <a:pt x="67" y="901"/>
                    <a:pt x="100" y="934"/>
                  </a:cubicBezTo>
                  <a:cubicBezTo>
                    <a:pt x="100" y="968"/>
                    <a:pt x="134" y="968"/>
                    <a:pt x="167" y="968"/>
                  </a:cubicBezTo>
                  <a:cubicBezTo>
                    <a:pt x="200" y="968"/>
                    <a:pt x="234" y="968"/>
                    <a:pt x="267" y="934"/>
                  </a:cubicBezTo>
                  <a:cubicBezTo>
                    <a:pt x="300" y="934"/>
                    <a:pt x="334" y="901"/>
                    <a:pt x="367" y="867"/>
                  </a:cubicBezTo>
                  <a:cubicBezTo>
                    <a:pt x="401" y="834"/>
                    <a:pt x="434" y="801"/>
                    <a:pt x="434" y="767"/>
                  </a:cubicBezTo>
                  <a:cubicBezTo>
                    <a:pt x="467" y="734"/>
                    <a:pt x="467" y="701"/>
                    <a:pt x="501" y="667"/>
                  </a:cubicBezTo>
                  <a:cubicBezTo>
                    <a:pt x="501" y="667"/>
                    <a:pt x="501" y="634"/>
                    <a:pt x="501" y="601"/>
                  </a:cubicBezTo>
                  <a:cubicBezTo>
                    <a:pt x="501" y="567"/>
                    <a:pt x="501" y="567"/>
                    <a:pt x="501" y="567"/>
                  </a:cubicBezTo>
                  <a:lnTo>
                    <a:pt x="467" y="567"/>
                  </a:lnTo>
                  <a:lnTo>
                    <a:pt x="434" y="601"/>
                  </a:lnTo>
                  <a:lnTo>
                    <a:pt x="401" y="601"/>
                  </a:lnTo>
                  <a:lnTo>
                    <a:pt x="401" y="634"/>
                  </a:lnTo>
                  <a:cubicBezTo>
                    <a:pt x="401" y="667"/>
                    <a:pt x="367" y="667"/>
                    <a:pt x="367" y="701"/>
                  </a:cubicBezTo>
                  <a:cubicBezTo>
                    <a:pt x="334" y="734"/>
                    <a:pt x="300" y="767"/>
                    <a:pt x="267" y="801"/>
                  </a:cubicBezTo>
                  <a:lnTo>
                    <a:pt x="167" y="801"/>
                  </a:lnTo>
                  <a:cubicBezTo>
                    <a:pt x="134" y="734"/>
                    <a:pt x="100" y="701"/>
                    <a:pt x="134" y="634"/>
                  </a:cubicBezTo>
                  <a:lnTo>
                    <a:pt x="501" y="434"/>
                  </a:lnTo>
                  <a:cubicBezTo>
                    <a:pt x="501" y="400"/>
                    <a:pt x="501" y="400"/>
                    <a:pt x="501" y="400"/>
                  </a:cubicBezTo>
                  <a:cubicBezTo>
                    <a:pt x="501" y="400"/>
                    <a:pt x="501" y="367"/>
                    <a:pt x="501" y="367"/>
                  </a:cubicBezTo>
                  <a:lnTo>
                    <a:pt x="501" y="300"/>
                  </a:lnTo>
                  <a:cubicBezTo>
                    <a:pt x="501" y="267"/>
                    <a:pt x="501" y="200"/>
                    <a:pt x="501" y="134"/>
                  </a:cubicBezTo>
                  <a:cubicBezTo>
                    <a:pt x="501" y="100"/>
                    <a:pt x="467" y="67"/>
                    <a:pt x="434" y="34"/>
                  </a:cubicBezTo>
                  <a:cubicBezTo>
                    <a:pt x="434" y="34"/>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4"/>
            <p:cNvSpPr/>
            <p:nvPr/>
          </p:nvSpPr>
          <p:spPr>
            <a:xfrm>
              <a:off x="4101425" y="2237050"/>
              <a:ext cx="15875" cy="32550"/>
            </a:xfrm>
            <a:custGeom>
              <a:rect b="b" l="l" r="r" t="t"/>
              <a:pathLst>
                <a:path extrusionOk="0" h="1302" w="635">
                  <a:moveTo>
                    <a:pt x="468" y="0"/>
                  </a:moveTo>
                  <a:cubicBezTo>
                    <a:pt x="434" y="0"/>
                    <a:pt x="368" y="0"/>
                    <a:pt x="334" y="34"/>
                  </a:cubicBezTo>
                  <a:cubicBezTo>
                    <a:pt x="268" y="67"/>
                    <a:pt x="201" y="67"/>
                    <a:pt x="168" y="134"/>
                  </a:cubicBezTo>
                  <a:cubicBezTo>
                    <a:pt x="134" y="167"/>
                    <a:pt x="101" y="200"/>
                    <a:pt x="68" y="234"/>
                  </a:cubicBezTo>
                  <a:cubicBezTo>
                    <a:pt x="34" y="300"/>
                    <a:pt x="34" y="334"/>
                    <a:pt x="1" y="401"/>
                  </a:cubicBezTo>
                  <a:cubicBezTo>
                    <a:pt x="1" y="434"/>
                    <a:pt x="1" y="501"/>
                    <a:pt x="1" y="534"/>
                  </a:cubicBezTo>
                  <a:cubicBezTo>
                    <a:pt x="1" y="567"/>
                    <a:pt x="1" y="634"/>
                    <a:pt x="1" y="667"/>
                  </a:cubicBezTo>
                  <a:cubicBezTo>
                    <a:pt x="1" y="701"/>
                    <a:pt x="34" y="734"/>
                    <a:pt x="34" y="734"/>
                  </a:cubicBezTo>
                  <a:cubicBezTo>
                    <a:pt x="68" y="767"/>
                    <a:pt x="101" y="767"/>
                    <a:pt x="101" y="767"/>
                  </a:cubicBezTo>
                  <a:lnTo>
                    <a:pt x="201" y="767"/>
                  </a:lnTo>
                  <a:lnTo>
                    <a:pt x="301" y="734"/>
                  </a:lnTo>
                  <a:lnTo>
                    <a:pt x="434" y="734"/>
                  </a:lnTo>
                  <a:cubicBezTo>
                    <a:pt x="434" y="767"/>
                    <a:pt x="434" y="767"/>
                    <a:pt x="434" y="801"/>
                  </a:cubicBezTo>
                  <a:cubicBezTo>
                    <a:pt x="434" y="834"/>
                    <a:pt x="434" y="834"/>
                    <a:pt x="434" y="868"/>
                  </a:cubicBezTo>
                  <a:cubicBezTo>
                    <a:pt x="434" y="901"/>
                    <a:pt x="434" y="901"/>
                    <a:pt x="401" y="934"/>
                  </a:cubicBezTo>
                  <a:cubicBezTo>
                    <a:pt x="401" y="968"/>
                    <a:pt x="368" y="968"/>
                    <a:pt x="368" y="1001"/>
                  </a:cubicBezTo>
                  <a:lnTo>
                    <a:pt x="301" y="1034"/>
                  </a:lnTo>
                  <a:cubicBezTo>
                    <a:pt x="268" y="1034"/>
                    <a:pt x="234" y="1068"/>
                    <a:pt x="234" y="1068"/>
                  </a:cubicBezTo>
                  <a:lnTo>
                    <a:pt x="168" y="1068"/>
                  </a:lnTo>
                  <a:cubicBezTo>
                    <a:pt x="168" y="1068"/>
                    <a:pt x="134" y="1068"/>
                    <a:pt x="134" y="1034"/>
                  </a:cubicBezTo>
                  <a:cubicBezTo>
                    <a:pt x="134" y="1034"/>
                    <a:pt x="134" y="1034"/>
                    <a:pt x="134" y="1001"/>
                  </a:cubicBezTo>
                  <a:lnTo>
                    <a:pt x="101" y="1001"/>
                  </a:lnTo>
                  <a:lnTo>
                    <a:pt x="34" y="1068"/>
                  </a:lnTo>
                  <a:cubicBezTo>
                    <a:pt x="34" y="1068"/>
                    <a:pt x="1" y="1101"/>
                    <a:pt x="1" y="1134"/>
                  </a:cubicBezTo>
                  <a:cubicBezTo>
                    <a:pt x="1" y="1168"/>
                    <a:pt x="1" y="1201"/>
                    <a:pt x="34" y="1234"/>
                  </a:cubicBezTo>
                  <a:cubicBezTo>
                    <a:pt x="34" y="1268"/>
                    <a:pt x="68" y="1301"/>
                    <a:pt x="101" y="1301"/>
                  </a:cubicBezTo>
                  <a:lnTo>
                    <a:pt x="201" y="1301"/>
                  </a:lnTo>
                  <a:cubicBezTo>
                    <a:pt x="234" y="1301"/>
                    <a:pt x="301" y="1268"/>
                    <a:pt x="334" y="1268"/>
                  </a:cubicBezTo>
                  <a:cubicBezTo>
                    <a:pt x="368" y="1234"/>
                    <a:pt x="401" y="1201"/>
                    <a:pt x="468" y="1134"/>
                  </a:cubicBezTo>
                  <a:cubicBezTo>
                    <a:pt x="501" y="1101"/>
                    <a:pt x="535" y="1068"/>
                    <a:pt x="568" y="1034"/>
                  </a:cubicBezTo>
                  <a:cubicBezTo>
                    <a:pt x="568" y="968"/>
                    <a:pt x="601" y="934"/>
                    <a:pt x="601" y="868"/>
                  </a:cubicBezTo>
                  <a:cubicBezTo>
                    <a:pt x="635" y="834"/>
                    <a:pt x="635" y="767"/>
                    <a:pt x="635" y="734"/>
                  </a:cubicBezTo>
                  <a:cubicBezTo>
                    <a:pt x="635" y="667"/>
                    <a:pt x="635" y="634"/>
                    <a:pt x="635" y="601"/>
                  </a:cubicBezTo>
                  <a:cubicBezTo>
                    <a:pt x="635" y="567"/>
                    <a:pt x="601" y="567"/>
                    <a:pt x="601" y="534"/>
                  </a:cubicBezTo>
                  <a:cubicBezTo>
                    <a:pt x="568" y="501"/>
                    <a:pt x="535" y="501"/>
                    <a:pt x="501" y="501"/>
                  </a:cubicBezTo>
                  <a:lnTo>
                    <a:pt x="401" y="501"/>
                  </a:lnTo>
                  <a:lnTo>
                    <a:pt x="301" y="534"/>
                  </a:lnTo>
                  <a:lnTo>
                    <a:pt x="268" y="534"/>
                  </a:lnTo>
                  <a:lnTo>
                    <a:pt x="234" y="501"/>
                  </a:lnTo>
                  <a:cubicBezTo>
                    <a:pt x="234" y="501"/>
                    <a:pt x="234" y="467"/>
                    <a:pt x="234" y="467"/>
                  </a:cubicBezTo>
                  <a:cubicBezTo>
                    <a:pt x="234" y="434"/>
                    <a:pt x="234" y="401"/>
                    <a:pt x="234" y="401"/>
                  </a:cubicBezTo>
                  <a:cubicBezTo>
                    <a:pt x="234" y="367"/>
                    <a:pt x="268" y="334"/>
                    <a:pt x="268" y="334"/>
                  </a:cubicBezTo>
                  <a:cubicBezTo>
                    <a:pt x="268" y="300"/>
                    <a:pt x="301" y="300"/>
                    <a:pt x="301" y="267"/>
                  </a:cubicBezTo>
                  <a:lnTo>
                    <a:pt x="368" y="234"/>
                  </a:lnTo>
                  <a:cubicBezTo>
                    <a:pt x="401" y="200"/>
                    <a:pt x="434" y="200"/>
                    <a:pt x="468" y="200"/>
                  </a:cubicBezTo>
                  <a:cubicBezTo>
                    <a:pt x="501" y="234"/>
                    <a:pt x="501" y="234"/>
                    <a:pt x="501" y="267"/>
                  </a:cubicBezTo>
                  <a:lnTo>
                    <a:pt x="535" y="267"/>
                  </a:lnTo>
                  <a:lnTo>
                    <a:pt x="635" y="200"/>
                  </a:lnTo>
                  <a:cubicBezTo>
                    <a:pt x="635" y="167"/>
                    <a:pt x="635" y="167"/>
                    <a:pt x="635" y="134"/>
                  </a:cubicBezTo>
                  <a:cubicBezTo>
                    <a:pt x="635" y="134"/>
                    <a:pt x="635" y="100"/>
                    <a:pt x="635" y="67"/>
                  </a:cubicBezTo>
                  <a:cubicBezTo>
                    <a:pt x="601"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4"/>
            <p:cNvSpPr/>
            <p:nvPr/>
          </p:nvSpPr>
          <p:spPr>
            <a:xfrm>
              <a:off x="4120625" y="2232050"/>
              <a:ext cx="12525" cy="27525"/>
            </a:xfrm>
            <a:custGeom>
              <a:rect b="b" l="l" r="r" t="t"/>
              <a:pathLst>
                <a:path extrusionOk="0" h="1101" w="501">
                  <a:moveTo>
                    <a:pt x="467" y="0"/>
                  </a:moveTo>
                  <a:lnTo>
                    <a:pt x="400" y="67"/>
                  </a:lnTo>
                  <a:cubicBezTo>
                    <a:pt x="367" y="67"/>
                    <a:pt x="367" y="67"/>
                    <a:pt x="367" y="100"/>
                  </a:cubicBezTo>
                  <a:cubicBezTo>
                    <a:pt x="367" y="100"/>
                    <a:pt x="367" y="100"/>
                    <a:pt x="367" y="134"/>
                  </a:cubicBezTo>
                  <a:lnTo>
                    <a:pt x="367" y="534"/>
                  </a:lnTo>
                  <a:cubicBezTo>
                    <a:pt x="367" y="601"/>
                    <a:pt x="367" y="667"/>
                    <a:pt x="334" y="734"/>
                  </a:cubicBezTo>
                  <a:cubicBezTo>
                    <a:pt x="334" y="767"/>
                    <a:pt x="300" y="801"/>
                    <a:pt x="234" y="834"/>
                  </a:cubicBezTo>
                  <a:cubicBezTo>
                    <a:pt x="217" y="851"/>
                    <a:pt x="200" y="859"/>
                    <a:pt x="188" y="859"/>
                  </a:cubicBezTo>
                  <a:cubicBezTo>
                    <a:pt x="175" y="859"/>
                    <a:pt x="167" y="851"/>
                    <a:pt x="167" y="834"/>
                  </a:cubicBezTo>
                  <a:cubicBezTo>
                    <a:pt x="133" y="801"/>
                    <a:pt x="133" y="734"/>
                    <a:pt x="133" y="701"/>
                  </a:cubicBezTo>
                  <a:lnTo>
                    <a:pt x="133" y="267"/>
                  </a:lnTo>
                  <a:cubicBezTo>
                    <a:pt x="133" y="267"/>
                    <a:pt x="133" y="267"/>
                    <a:pt x="133" y="234"/>
                  </a:cubicBezTo>
                  <a:lnTo>
                    <a:pt x="100" y="234"/>
                  </a:lnTo>
                  <a:lnTo>
                    <a:pt x="33" y="300"/>
                  </a:lnTo>
                  <a:cubicBezTo>
                    <a:pt x="0" y="300"/>
                    <a:pt x="0" y="300"/>
                    <a:pt x="0" y="334"/>
                  </a:cubicBezTo>
                  <a:cubicBezTo>
                    <a:pt x="0" y="334"/>
                    <a:pt x="0" y="334"/>
                    <a:pt x="0" y="367"/>
                  </a:cubicBezTo>
                  <a:lnTo>
                    <a:pt x="0" y="801"/>
                  </a:lnTo>
                  <a:cubicBezTo>
                    <a:pt x="0" y="834"/>
                    <a:pt x="0" y="901"/>
                    <a:pt x="0" y="934"/>
                  </a:cubicBezTo>
                  <a:cubicBezTo>
                    <a:pt x="0" y="967"/>
                    <a:pt x="0" y="1001"/>
                    <a:pt x="33" y="1034"/>
                  </a:cubicBezTo>
                  <a:cubicBezTo>
                    <a:pt x="33" y="1068"/>
                    <a:pt x="67" y="1068"/>
                    <a:pt x="100" y="1101"/>
                  </a:cubicBezTo>
                  <a:cubicBezTo>
                    <a:pt x="133" y="1101"/>
                    <a:pt x="167" y="1068"/>
                    <a:pt x="200" y="1068"/>
                  </a:cubicBezTo>
                  <a:cubicBezTo>
                    <a:pt x="234" y="1034"/>
                    <a:pt x="267" y="1001"/>
                    <a:pt x="300" y="967"/>
                  </a:cubicBezTo>
                  <a:cubicBezTo>
                    <a:pt x="334" y="934"/>
                    <a:pt x="334" y="901"/>
                    <a:pt x="367" y="867"/>
                  </a:cubicBezTo>
                  <a:lnTo>
                    <a:pt x="367" y="901"/>
                  </a:lnTo>
                  <a:lnTo>
                    <a:pt x="367" y="934"/>
                  </a:lnTo>
                  <a:lnTo>
                    <a:pt x="400" y="934"/>
                  </a:lnTo>
                  <a:lnTo>
                    <a:pt x="467" y="901"/>
                  </a:lnTo>
                  <a:lnTo>
                    <a:pt x="500" y="867"/>
                  </a:lnTo>
                  <a:cubicBezTo>
                    <a:pt x="500" y="867"/>
                    <a:pt x="500" y="834"/>
                    <a:pt x="500" y="834"/>
                  </a:cubicBezTo>
                  <a:lnTo>
                    <a:pt x="500" y="33"/>
                  </a:lnTo>
                  <a:cubicBezTo>
                    <a:pt x="500" y="33"/>
                    <a:pt x="500" y="33"/>
                    <a:pt x="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4"/>
            <p:cNvSpPr/>
            <p:nvPr/>
          </p:nvSpPr>
          <p:spPr>
            <a:xfrm>
              <a:off x="4138125" y="2221200"/>
              <a:ext cx="13375" cy="30875"/>
            </a:xfrm>
            <a:custGeom>
              <a:rect b="b" l="l" r="r" t="t"/>
              <a:pathLst>
                <a:path extrusionOk="0" h="1235" w="535">
                  <a:moveTo>
                    <a:pt x="334" y="367"/>
                  </a:moveTo>
                  <a:cubicBezTo>
                    <a:pt x="367" y="401"/>
                    <a:pt x="401" y="434"/>
                    <a:pt x="401" y="501"/>
                  </a:cubicBezTo>
                  <a:lnTo>
                    <a:pt x="401" y="601"/>
                  </a:lnTo>
                  <a:cubicBezTo>
                    <a:pt x="367" y="668"/>
                    <a:pt x="367" y="734"/>
                    <a:pt x="334" y="801"/>
                  </a:cubicBezTo>
                  <a:cubicBezTo>
                    <a:pt x="334" y="834"/>
                    <a:pt x="301" y="868"/>
                    <a:pt x="234" y="901"/>
                  </a:cubicBezTo>
                  <a:lnTo>
                    <a:pt x="167" y="901"/>
                  </a:lnTo>
                  <a:cubicBezTo>
                    <a:pt x="134" y="868"/>
                    <a:pt x="101" y="801"/>
                    <a:pt x="134" y="768"/>
                  </a:cubicBezTo>
                  <a:cubicBezTo>
                    <a:pt x="101" y="734"/>
                    <a:pt x="101" y="734"/>
                    <a:pt x="134" y="701"/>
                  </a:cubicBezTo>
                  <a:cubicBezTo>
                    <a:pt x="101" y="668"/>
                    <a:pt x="101" y="668"/>
                    <a:pt x="134" y="634"/>
                  </a:cubicBezTo>
                  <a:cubicBezTo>
                    <a:pt x="134" y="568"/>
                    <a:pt x="134" y="534"/>
                    <a:pt x="167" y="467"/>
                  </a:cubicBezTo>
                  <a:cubicBezTo>
                    <a:pt x="167" y="434"/>
                    <a:pt x="201" y="401"/>
                    <a:pt x="234" y="367"/>
                  </a:cubicBezTo>
                  <a:close/>
                  <a:moveTo>
                    <a:pt x="101" y="0"/>
                  </a:moveTo>
                  <a:lnTo>
                    <a:pt x="1" y="34"/>
                  </a:lnTo>
                  <a:cubicBezTo>
                    <a:pt x="1" y="34"/>
                    <a:pt x="1" y="34"/>
                    <a:pt x="1" y="67"/>
                  </a:cubicBezTo>
                  <a:cubicBezTo>
                    <a:pt x="1" y="67"/>
                    <a:pt x="1" y="67"/>
                    <a:pt x="1" y="101"/>
                  </a:cubicBezTo>
                  <a:lnTo>
                    <a:pt x="1" y="1201"/>
                  </a:lnTo>
                  <a:cubicBezTo>
                    <a:pt x="1" y="1201"/>
                    <a:pt x="1" y="1201"/>
                    <a:pt x="1" y="1235"/>
                  </a:cubicBezTo>
                  <a:lnTo>
                    <a:pt x="101" y="1168"/>
                  </a:lnTo>
                  <a:lnTo>
                    <a:pt x="134" y="1135"/>
                  </a:lnTo>
                  <a:cubicBezTo>
                    <a:pt x="134" y="1135"/>
                    <a:pt x="134" y="1135"/>
                    <a:pt x="134" y="1101"/>
                  </a:cubicBezTo>
                  <a:lnTo>
                    <a:pt x="234" y="1101"/>
                  </a:lnTo>
                  <a:lnTo>
                    <a:pt x="267" y="1068"/>
                  </a:lnTo>
                  <a:cubicBezTo>
                    <a:pt x="334" y="1035"/>
                    <a:pt x="367" y="1001"/>
                    <a:pt x="367" y="968"/>
                  </a:cubicBezTo>
                  <a:cubicBezTo>
                    <a:pt x="401" y="934"/>
                    <a:pt x="434" y="901"/>
                    <a:pt x="468" y="834"/>
                  </a:cubicBezTo>
                  <a:cubicBezTo>
                    <a:pt x="468" y="801"/>
                    <a:pt x="501" y="734"/>
                    <a:pt x="501" y="701"/>
                  </a:cubicBezTo>
                  <a:cubicBezTo>
                    <a:pt x="501" y="634"/>
                    <a:pt x="534" y="601"/>
                    <a:pt x="534" y="534"/>
                  </a:cubicBezTo>
                  <a:lnTo>
                    <a:pt x="534" y="401"/>
                  </a:lnTo>
                  <a:cubicBezTo>
                    <a:pt x="534" y="367"/>
                    <a:pt x="501" y="334"/>
                    <a:pt x="501" y="267"/>
                  </a:cubicBezTo>
                  <a:cubicBezTo>
                    <a:pt x="501" y="234"/>
                    <a:pt x="468" y="201"/>
                    <a:pt x="468" y="167"/>
                  </a:cubicBezTo>
                  <a:cubicBezTo>
                    <a:pt x="434" y="167"/>
                    <a:pt x="401" y="134"/>
                    <a:pt x="367" y="134"/>
                  </a:cubicBezTo>
                  <a:cubicBezTo>
                    <a:pt x="334" y="134"/>
                    <a:pt x="301" y="134"/>
                    <a:pt x="267" y="167"/>
                  </a:cubicBezTo>
                  <a:lnTo>
                    <a:pt x="234" y="234"/>
                  </a:lnTo>
                  <a:lnTo>
                    <a:pt x="167" y="267"/>
                  </a:lnTo>
                  <a:lnTo>
                    <a:pt x="134" y="334"/>
                  </a:ln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4"/>
            <p:cNvSpPr/>
            <p:nvPr/>
          </p:nvSpPr>
          <p:spPr>
            <a:xfrm>
              <a:off x="4156475" y="2209975"/>
              <a:ext cx="19200" cy="32100"/>
            </a:xfrm>
            <a:custGeom>
              <a:rect b="b" l="l" r="r" t="t"/>
              <a:pathLst>
                <a:path extrusionOk="0" h="1284" w="768">
                  <a:moveTo>
                    <a:pt x="634" y="1"/>
                  </a:moveTo>
                  <a:cubicBezTo>
                    <a:pt x="612" y="1"/>
                    <a:pt x="590" y="16"/>
                    <a:pt x="567" y="16"/>
                  </a:cubicBezTo>
                  <a:lnTo>
                    <a:pt x="501" y="49"/>
                  </a:lnTo>
                  <a:cubicBezTo>
                    <a:pt x="501" y="83"/>
                    <a:pt x="467" y="83"/>
                    <a:pt x="467" y="116"/>
                  </a:cubicBezTo>
                  <a:cubicBezTo>
                    <a:pt x="434" y="149"/>
                    <a:pt x="434" y="149"/>
                    <a:pt x="401" y="183"/>
                  </a:cubicBezTo>
                  <a:cubicBezTo>
                    <a:pt x="401" y="216"/>
                    <a:pt x="401" y="249"/>
                    <a:pt x="367" y="283"/>
                  </a:cubicBezTo>
                  <a:cubicBezTo>
                    <a:pt x="367" y="249"/>
                    <a:pt x="334" y="216"/>
                    <a:pt x="301" y="216"/>
                  </a:cubicBezTo>
                  <a:cubicBezTo>
                    <a:pt x="267" y="216"/>
                    <a:pt x="234" y="216"/>
                    <a:pt x="201" y="249"/>
                  </a:cubicBezTo>
                  <a:cubicBezTo>
                    <a:pt x="167" y="249"/>
                    <a:pt x="134" y="283"/>
                    <a:pt x="134" y="316"/>
                  </a:cubicBezTo>
                  <a:cubicBezTo>
                    <a:pt x="107" y="343"/>
                    <a:pt x="79" y="371"/>
                    <a:pt x="70" y="398"/>
                  </a:cubicBezTo>
                  <a:lnTo>
                    <a:pt x="70" y="398"/>
                  </a:lnTo>
                  <a:lnTo>
                    <a:pt x="34" y="416"/>
                  </a:lnTo>
                  <a:cubicBezTo>
                    <a:pt x="0" y="416"/>
                    <a:pt x="0" y="449"/>
                    <a:pt x="0" y="449"/>
                  </a:cubicBezTo>
                  <a:cubicBezTo>
                    <a:pt x="0" y="449"/>
                    <a:pt x="0" y="483"/>
                    <a:pt x="0" y="483"/>
                  </a:cubicBezTo>
                  <a:lnTo>
                    <a:pt x="0" y="1283"/>
                  </a:lnTo>
                  <a:lnTo>
                    <a:pt x="34" y="1283"/>
                  </a:lnTo>
                  <a:lnTo>
                    <a:pt x="100" y="1250"/>
                  </a:lnTo>
                  <a:lnTo>
                    <a:pt x="134" y="1217"/>
                  </a:lnTo>
                  <a:cubicBezTo>
                    <a:pt x="134" y="1217"/>
                    <a:pt x="134" y="1183"/>
                    <a:pt x="134" y="1183"/>
                  </a:cubicBezTo>
                  <a:lnTo>
                    <a:pt x="134" y="750"/>
                  </a:lnTo>
                  <a:cubicBezTo>
                    <a:pt x="134" y="683"/>
                    <a:pt x="134" y="616"/>
                    <a:pt x="167" y="550"/>
                  </a:cubicBezTo>
                  <a:cubicBezTo>
                    <a:pt x="167" y="516"/>
                    <a:pt x="201" y="483"/>
                    <a:pt x="234" y="483"/>
                  </a:cubicBezTo>
                  <a:lnTo>
                    <a:pt x="301" y="483"/>
                  </a:lnTo>
                  <a:cubicBezTo>
                    <a:pt x="334" y="516"/>
                    <a:pt x="334" y="583"/>
                    <a:pt x="334" y="616"/>
                  </a:cubicBezTo>
                  <a:lnTo>
                    <a:pt x="334" y="1050"/>
                  </a:lnTo>
                  <a:cubicBezTo>
                    <a:pt x="334" y="1083"/>
                    <a:pt x="334" y="1083"/>
                    <a:pt x="334" y="1083"/>
                  </a:cubicBezTo>
                  <a:lnTo>
                    <a:pt x="434" y="1050"/>
                  </a:lnTo>
                  <a:cubicBezTo>
                    <a:pt x="434" y="1017"/>
                    <a:pt x="434" y="1017"/>
                    <a:pt x="434" y="1017"/>
                  </a:cubicBezTo>
                  <a:cubicBezTo>
                    <a:pt x="434" y="1017"/>
                    <a:pt x="434" y="983"/>
                    <a:pt x="434" y="983"/>
                  </a:cubicBezTo>
                  <a:lnTo>
                    <a:pt x="434" y="516"/>
                  </a:lnTo>
                  <a:cubicBezTo>
                    <a:pt x="434" y="449"/>
                    <a:pt x="434" y="416"/>
                    <a:pt x="467" y="349"/>
                  </a:cubicBezTo>
                  <a:cubicBezTo>
                    <a:pt x="467" y="316"/>
                    <a:pt x="501" y="283"/>
                    <a:pt x="534" y="283"/>
                  </a:cubicBezTo>
                  <a:cubicBezTo>
                    <a:pt x="551" y="266"/>
                    <a:pt x="567" y="258"/>
                    <a:pt x="580" y="258"/>
                  </a:cubicBezTo>
                  <a:cubicBezTo>
                    <a:pt x="592" y="258"/>
                    <a:pt x="601" y="266"/>
                    <a:pt x="601" y="283"/>
                  </a:cubicBezTo>
                  <a:cubicBezTo>
                    <a:pt x="634" y="316"/>
                    <a:pt x="634" y="349"/>
                    <a:pt x="634" y="416"/>
                  </a:cubicBezTo>
                  <a:lnTo>
                    <a:pt x="634" y="850"/>
                  </a:lnTo>
                  <a:cubicBezTo>
                    <a:pt x="634" y="850"/>
                    <a:pt x="634" y="883"/>
                    <a:pt x="634" y="883"/>
                  </a:cubicBezTo>
                  <a:lnTo>
                    <a:pt x="668" y="883"/>
                  </a:lnTo>
                  <a:lnTo>
                    <a:pt x="734" y="816"/>
                  </a:lnTo>
                  <a:lnTo>
                    <a:pt x="768" y="816"/>
                  </a:lnTo>
                  <a:cubicBezTo>
                    <a:pt x="768" y="783"/>
                    <a:pt x="768" y="783"/>
                    <a:pt x="768" y="783"/>
                  </a:cubicBezTo>
                  <a:lnTo>
                    <a:pt x="768" y="283"/>
                  </a:lnTo>
                  <a:lnTo>
                    <a:pt x="768" y="149"/>
                  </a:lnTo>
                  <a:cubicBezTo>
                    <a:pt x="768" y="116"/>
                    <a:pt x="734" y="83"/>
                    <a:pt x="734" y="49"/>
                  </a:cubicBezTo>
                  <a:cubicBezTo>
                    <a:pt x="701" y="16"/>
                    <a:pt x="701" y="16"/>
                    <a:pt x="668" y="16"/>
                  </a:cubicBezTo>
                  <a:cubicBezTo>
                    <a:pt x="656" y="5"/>
                    <a:pt x="645"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4"/>
            <p:cNvSpPr/>
            <p:nvPr/>
          </p:nvSpPr>
          <p:spPr>
            <a:xfrm>
              <a:off x="4179000" y="2196175"/>
              <a:ext cx="3350" cy="30875"/>
            </a:xfrm>
            <a:custGeom>
              <a:rect b="b" l="l" r="r" t="t"/>
              <a:pathLst>
                <a:path extrusionOk="0" h="1235" w="134">
                  <a:moveTo>
                    <a:pt x="133" y="1"/>
                  </a:moveTo>
                  <a:lnTo>
                    <a:pt x="33" y="67"/>
                  </a:lnTo>
                  <a:cubicBezTo>
                    <a:pt x="0" y="67"/>
                    <a:pt x="0" y="67"/>
                    <a:pt x="0" y="101"/>
                  </a:cubicBezTo>
                  <a:cubicBezTo>
                    <a:pt x="0" y="101"/>
                    <a:pt x="0" y="101"/>
                    <a:pt x="0" y="134"/>
                  </a:cubicBezTo>
                  <a:lnTo>
                    <a:pt x="0" y="268"/>
                  </a:lnTo>
                  <a:lnTo>
                    <a:pt x="33" y="268"/>
                  </a:lnTo>
                  <a:lnTo>
                    <a:pt x="133" y="234"/>
                  </a:lnTo>
                  <a:cubicBezTo>
                    <a:pt x="133" y="201"/>
                    <a:pt x="133" y="201"/>
                    <a:pt x="133" y="201"/>
                  </a:cubicBezTo>
                  <a:cubicBezTo>
                    <a:pt x="133" y="201"/>
                    <a:pt x="133" y="168"/>
                    <a:pt x="133" y="168"/>
                  </a:cubicBezTo>
                  <a:lnTo>
                    <a:pt x="133" y="34"/>
                  </a:lnTo>
                  <a:lnTo>
                    <a:pt x="133" y="1"/>
                  </a:lnTo>
                  <a:close/>
                  <a:moveTo>
                    <a:pt x="133" y="334"/>
                  </a:moveTo>
                  <a:lnTo>
                    <a:pt x="33" y="368"/>
                  </a:lnTo>
                  <a:cubicBezTo>
                    <a:pt x="33" y="368"/>
                    <a:pt x="33" y="401"/>
                    <a:pt x="33" y="401"/>
                  </a:cubicBezTo>
                  <a:cubicBezTo>
                    <a:pt x="0" y="401"/>
                    <a:pt x="0" y="434"/>
                    <a:pt x="33" y="434"/>
                  </a:cubicBezTo>
                  <a:lnTo>
                    <a:pt x="33" y="1235"/>
                  </a:lnTo>
                  <a:lnTo>
                    <a:pt x="133" y="1202"/>
                  </a:lnTo>
                  <a:cubicBezTo>
                    <a:pt x="133" y="1202"/>
                    <a:pt x="133" y="1168"/>
                    <a:pt x="133" y="1168"/>
                  </a:cubicBezTo>
                  <a:cubicBezTo>
                    <a:pt x="133" y="1168"/>
                    <a:pt x="133" y="1135"/>
                    <a:pt x="133" y="1135"/>
                  </a:cubicBezTo>
                  <a:lnTo>
                    <a:pt x="133" y="368"/>
                  </a:lnTo>
                  <a:cubicBezTo>
                    <a:pt x="133" y="334"/>
                    <a:pt x="133" y="334"/>
                    <a:pt x="133"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4"/>
            <p:cNvSpPr/>
            <p:nvPr/>
          </p:nvSpPr>
          <p:spPr>
            <a:xfrm>
              <a:off x="4184825" y="2191175"/>
              <a:ext cx="10875" cy="29625"/>
            </a:xfrm>
            <a:custGeom>
              <a:rect b="b" l="l" r="r" t="t"/>
              <a:pathLst>
                <a:path extrusionOk="0" h="1185" w="435">
                  <a:moveTo>
                    <a:pt x="201" y="1"/>
                  </a:moveTo>
                  <a:lnTo>
                    <a:pt x="101" y="67"/>
                  </a:lnTo>
                  <a:cubicBezTo>
                    <a:pt x="101" y="101"/>
                    <a:pt x="101" y="101"/>
                    <a:pt x="101" y="101"/>
                  </a:cubicBezTo>
                  <a:lnTo>
                    <a:pt x="101" y="401"/>
                  </a:lnTo>
                  <a:lnTo>
                    <a:pt x="34" y="434"/>
                  </a:lnTo>
                  <a:cubicBezTo>
                    <a:pt x="34" y="434"/>
                    <a:pt x="34" y="434"/>
                    <a:pt x="34" y="468"/>
                  </a:cubicBezTo>
                  <a:cubicBezTo>
                    <a:pt x="1" y="468"/>
                    <a:pt x="1" y="468"/>
                    <a:pt x="34" y="501"/>
                  </a:cubicBezTo>
                  <a:lnTo>
                    <a:pt x="34" y="601"/>
                  </a:lnTo>
                  <a:cubicBezTo>
                    <a:pt x="1" y="601"/>
                    <a:pt x="1" y="634"/>
                    <a:pt x="34" y="634"/>
                  </a:cubicBezTo>
                  <a:lnTo>
                    <a:pt x="101" y="568"/>
                  </a:lnTo>
                  <a:lnTo>
                    <a:pt x="101" y="935"/>
                  </a:lnTo>
                  <a:cubicBezTo>
                    <a:pt x="101" y="1001"/>
                    <a:pt x="134" y="1101"/>
                    <a:pt x="167" y="1135"/>
                  </a:cubicBezTo>
                  <a:cubicBezTo>
                    <a:pt x="184" y="1168"/>
                    <a:pt x="209" y="1185"/>
                    <a:pt x="238" y="1185"/>
                  </a:cubicBezTo>
                  <a:cubicBezTo>
                    <a:pt x="267" y="1185"/>
                    <a:pt x="301" y="1168"/>
                    <a:pt x="334" y="1135"/>
                  </a:cubicBezTo>
                  <a:lnTo>
                    <a:pt x="401" y="1101"/>
                  </a:lnTo>
                  <a:cubicBezTo>
                    <a:pt x="401" y="1101"/>
                    <a:pt x="434" y="1101"/>
                    <a:pt x="434" y="1068"/>
                  </a:cubicBezTo>
                  <a:cubicBezTo>
                    <a:pt x="434" y="1068"/>
                    <a:pt x="434" y="1035"/>
                    <a:pt x="434" y="1035"/>
                  </a:cubicBezTo>
                  <a:lnTo>
                    <a:pt x="434" y="935"/>
                  </a:lnTo>
                  <a:lnTo>
                    <a:pt x="434" y="901"/>
                  </a:lnTo>
                  <a:lnTo>
                    <a:pt x="401" y="901"/>
                  </a:lnTo>
                  <a:lnTo>
                    <a:pt x="334" y="935"/>
                  </a:lnTo>
                  <a:lnTo>
                    <a:pt x="267" y="935"/>
                  </a:lnTo>
                  <a:cubicBezTo>
                    <a:pt x="267" y="901"/>
                    <a:pt x="267" y="901"/>
                    <a:pt x="267" y="868"/>
                  </a:cubicBezTo>
                  <a:lnTo>
                    <a:pt x="201" y="501"/>
                  </a:lnTo>
                  <a:lnTo>
                    <a:pt x="334" y="434"/>
                  </a:lnTo>
                  <a:cubicBezTo>
                    <a:pt x="334" y="401"/>
                    <a:pt x="334" y="401"/>
                    <a:pt x="367" y="401"/>
                  </a:cubicBezTo>
                  <a:cubicBezTo>
                    <a:pt x="367" y="368"/>
                    <a:pt x="367" y="368"/>
                    <a:pt x="367" y="368"/>
                  </a:cubicBezTo>
                  <a:lnTo>
                    <a:pt x="367" y="234"/>
                  </a:lnTo>
                  <a:cubicBezTo>
                    <a:pt x="351" y="217"/>
                    <a:pt x="342" y="209"/>
                    <a:pt x="338" y="209"/>
                  </a:cubicBezTo>
                  <a:cubicBezTo>
                    <a:pt x="334" y="209"/>
                    <a:pt x="334" y="217"/>
                    <a:pt x="334" y="234"/>
                  </a:cubicBezTo>
                  <a:lnTo>
                    <a:pt x="201" y="301"/>
                  </a:lnTo>
                  <a:lnTo>
                    <a:pt x="201" y="34"/>
                  </a:lnTo>
                  <a:cubicBezTo>
                    <a:pt x="201" y="34"/>
                    <a:pt x="201" y="1"/>
                    <a:pt x="2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4"/>
            <p:cNvSpPr/>
            <p:nvPr/>
          </p:nvSpPr>
          <p:spPr>
            <a:xfrm>
              <a:off x="4197325" y="2184500"/>
              <a:ext cx="10050" cy="29000"/>
            </a:xfrm>
            <a:custGeom>
              <a:rect b="b" l="l" r="r" t="t"/>
              <a:pathLst>
                <a:path extrusionOk="0" h="1160" w="402">
                  <a:moveTo>
                    <a:pt x="201" y="1"/>
                  </a:moveTo>
                  <a:lnTo>
                    <a:pt x="101" y="67"/>
                  </a:lnTo>
                  <a:cubicBezTo>
                    <a:pt x="101" y="67"/>
                    <a:pt x="101" y="67"/>
                    <a:pt x="101" y="101"/>
                  </a:cubicBezTo>
                  <a:cubicBezTo>
                    <a:pt x="68" y="101"/>
                    <a:pt x="68" y="101"/>
                    <a:pt x="101" y="134"/>
                  </a:cubicBezTo>
                  <a:lnTo>
                    <a:pt x="101" y="368"/>
                  </a:lnTo>
                  <a:lnTo>
                    <a:pt x="1" y="401"/>
                  </a:lnTo>
                  <a:lnTo>
                    <a:pt x="1" y="434"/>
                  </a:lnTo>
                  <a:cubicBezTo>
                    <a:pt x="1" y="434"/>
                    <a:pt x="1" y="468"/>
                    <a:pt x="1" y="468"/>
                  </a:cubicBezTo>
                  <a:lnTo>
                    <a:pt x="1" y="568"/>
                  </a:lnTo>
                  <a:cubicBezTo>
                    <a:pt x="1" y="601"/>
                    <a:pt x="1" y="601"/>
                    <a:pt x="1" y="601"/>
                  </a:cubicBezTo>
                  <a:lnTo>
                    <a:pt x="101" y="568"/>
                  </a:lnTo>
                  <a:lnTo>
                    <a:pt x="101" y="935"/>
                  </a:lnTo>
                  <a:cubicBezTo>
                    <a:pt x="101" y="1035"/>
                    <a:pt x="101" y="1102"/>
                    <a:pt x="134" y="1135"/>
                  </a:cubicBezTo>
                  <a:cubicBezTo>
                    <a:pt x="151" y="1152"/>
                    <a:pt x="176" y="1160"/>
                    <a:pt x="205" y="1160"/>
                  </a:cubicBezTo>
                  <a:cubicBezTo>
                    <a:pt x="234" y="1160"/>
                    <a:pt x="268" y="1152"/>
                    <a:pt x="301" y="1135"/>
                  </a:cubicBezTo>
                  <a:lnTo>
                    <a:pt x="368" y="1102"/>
                  </a:lnTo>
                  <a:cubicBezTo>
                    <a:pt x="401" y="1068"/>
                    <a:pt x="401" y="1068"/>
                    <a:pt x="401" y="1068"/>
                  </a:cubicBezTo>
                  <a:cubicBezTo>
                    <a:pt x="401" y="1035"/>
                    <a:pt x="401" y="1035"/>
                    <a:pt x="401" y="1035"/>
                  </a:cubicBezTo>
                  <a:lnTo>
                    <a:pt x="401" y="901"/>
                  </a:lnTo>
                  <a:lnTo>
                    <a:pt x="368" y="901"/>
                  </a:lnTo>
                  <a:lnTo>
                    <a:pt x="301" y="935"/>
                  </a:lnTo>
                  <a:lnTo>
                    <a:pt x="234" y="935"/>
                  </a:lnTo>
                  <a:cubicBezTo>
                    <a:pt x="234" y="901"/>
                    <a:pt x="234" y="868"/>
                    <a:pt x="234" y="868"/>
                  </a:cubicBezTo>
                  <a:lnTo>
                    <a:pt x="201" y="501"/>
                  </a:lnTo>
                  <a:lnTo>
                    <a:pt x="334" y="434"/>
                  </a:lnTo>
                  <a:cubicBezTo>
                    <a:pt x="334" y="434"/>
                    <a:pt x="334" y="401"/>
                    <a:pt x="368" y="401"/>
                  </a:cubicBezTo>
                  <a:cubicBezTo>
                    <a:pt x="368" y="401"/>
                    <a:pt x="368" y="368"/>
                    <a:pt x="368" y="368"/>
                  </a:cubicBezTo>
                  <a:lnTo>
                    <a:pt x="368" y="268"/>
                  </a:lnTo>
                  <a:lnTo>
                    <a:pt x="368" y="234"/>
                  </a:lnTo>
                  <a:lnTo>
                    <a:pt x="334" y="234"/>
                  </a:lnTo>
                  <a:lnTo>
                    <a:pt x="201" y="301"/>
                  </a:lnTo>
                  <a:lnTo>
                    <a:pt x="201" y="34"/>
                  </a:lnTo>
                  <a:cubicBezTo>
                    <a:pt x="201" y="34"/>
                    <a:pt x="201" y="34"/>
                    <a:pt x="2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4"/>
            <p:cNvSpPr/>
            <p:nvPr/>
          </p:nvSpPr>
          <p:spPr>
            <a:xfrm>
              <a:off x="4209000" y="2182850"/>
              <a:ext cx="13375" cy="25025"/>
            </a:xfrm>
            <a:custGeom>
              <a:rect b="b" l="l" r="r" t="t"/>
              <a:pathLst>
                <a:path extrusionOk="0" h="1001" w="535">
                  <a:moveTo>
                    <a:pt x="401" y="234"/>
                  </a:moveTo>
                  <a:cubicBezTo>
                    <a:pt x="435" y="234"/>
                    <a:pt x="435" y="267"/>
                    <a:pt x="435" y="267"/>
                  </a:cubicBezTo>
                  <a:cubicBezTo>
                    <a:pt x="435" y="267"/>
                    <a:pt x="435" y="300"/>
                    <a:pt x="435" y="334"/>
                  </a:cubicBezTo>
                  <a:lnTo>
                    <a:pt x="201" y="467"/>
                  </a:lnTo>
                  <a:cubicBezTo>
                    <a:pt x="201" y="434"/>
                    <a:pt x="201" y="434"/>
                    <a:pt x="201" y="400"/>
                  </a:cubicBezTo>
                  <a:cubicBezTo>
                    <a:pt x="201" y="367"/>
                    <a:pt x="201" y="367"/>
                    <a:pt x="201" y="334"/>
                  </a:cubicBezTo>
                  <a:cubicBezTo>
                    <a:pt x="234" y="300"/>
                    <a:pt x="234" y="300"/>
                    <a:pt x="268" y="267"/>
                  </a:cubicBezTo>
                  <a:cubicBezTo>
                    <a:pt x="268" y="267"/>
                    <a:pt x="301" y="234"/>
                    <a:pt x="301" y="234"/>
                  </a:cubicBezTo>
                  <a:close/>
                  <a:moveTo>
                    <a:pt x="401" y="0"/>
                  </a:moveTo>
                  <a:cubicBezTo>
                    <a:pt x="368" y="0"/>
                    <a:pt x="334" y="33"/>
                    <a:pt x="301" y="33"/>
                  </a:cubicBezTo>
                  <a:cubicBezTo>
                    <a:pt x="234" y="67"/>
                    <a:pt x="201" y="100"/>
                    <a:pt x="168" y="133"/>
                  </a:cubicBezTo>
                  <a:cubicBezTo>
                    <a:pt x="134" y="200"/>
                    <a:pt x="101" y="234"/>
                    <a:pt x="101" y="300"/>
                  </a:cubicBezTo>
                  <a:cubicBezTo>
                    <a:pt x="68" y="334"/>
                    <a:pt x="68" y="400"/>
                    <a:pt x="34" y="467"/>
                  </a:cubicBezTo>
                  <a:cubicBezTo>
                    <a:pt x="34" y="534"/>
                    <a:pt x="34" y="600"/>
                    <a:pt x="34" y="667"/>
                  </a:cubicBezTo>
                  <a:cubicBezTo>
                    <a:pt x="34" y="701"/>
                    <a:pt x="1" y="767"/>
                    <a:pt x="1" y="834"/>
                  </a:cubicBezTo>
                  <a:cubicBezTo>
                    <a:pt x="34" y="867"/>
                    <a:pt x="34" y="901"/>
                    <a:pt x="68" y="934"/>
                  </a:cubicBezTo>
                  <a:cubicBezTo>
                    <a:pt x="101" y="967"/>
                    <a:pt x="101" y="1001"/>
                    <a:pt x="134" y="1001"/>
                  </a:cubicBezTo>
                  <a:cubicBezTo>
                    <a:pt x="201" y="1001"/>
                    <a:pt x="234" y="967"/>
                    <a:pt x="268" y="967"/>
                  </a:cubicBezTo>
                  <a:cubicBezTo>
                    <a:pt x="301" y="934"/>
                    <a:pt x="334" y="901"/>
                    <a:pt x="368" y="867"/>
                  </a:cubicBezTo>
                  <a:cubicBezTo>
                    <a:pt x="401" y="834"/>
                    <a:pt x="435" y="801"/>
                    <a:pt x="435" y="767"/>
                  </a:cubicBezTo>
                  <a:cubicBezTo>
                    <a:pt x="468" y="734"/>
                    <a:pt x="468" y="701"/>
                    <a:pt x="501" y="667"/>
                  </a:cubicBezTo>
                  <a:cubicBezTo>
                    <a:pt x="501" y="634"/>
                    <a:pt x="501" y="634"/>
                    <a:pt x="501" y="600"/>
                  </a:cubicBezTo>
                  <a:cubicBezTo>
                    <a:pt x="501" y="600"/>
                    <a:pt x="501" y="567"/>
                    <a:pt x="501" y="567"/>
                  </a:cubicBezTo>
                  <a:lnTo>
                    <a:pt x="468" y="567"/>
                  </a:lnTo>
                  <a:lnTo>
                    <a:pt x="368" y="634"/>
                  </a:lnTo>
                  <a:cubicBezTo>
                    <a:pt x="368" y="667"/>
                    <a:pt x="334" y="667"/>
                    <a:pt x="334" y="701"/>
                  </a:cubicBezTo>
                  <a:cubicBezTo>
                    <a:pt x="301" y="734"/>
                    <a:pt x="268" y="734"/>
                    <a:pt x="234" y="767"/>
                  </a:cubicBezTo>
                  <a:lnTo>
                    <a:pt x="168" y="767"/>
                  </a:lnTo>
                  <a:cubicBezTo>
                    <a:pt x="168" y="767"/>
                    <a:pt x="168" y="734"/>
                    <a:pt x="168" y="734"/>
                  </a:cubicBezTo>
                  <a:cubicBezTo>
                    <a:pt x="168" y="701"/>
                    <a:pt x="168" y="667"/>
                    <a:pt x="168" y="667"/>
                  </a:cubicBezTo>
                  <a:lnTo>
                    <a:pt x="501" y="467"/>
                  </a:lnTo>
                  <a:cubicBezTo>
                    <a:pt x="535" y="434"/>
                    <a:pt x="535" y="434"/>
                    <a:pt x="535" y="434"/>
                  </a:cubicBezTo>
                  <a:cubicBezTo>
                    <a:pt x="535" y="400"/>
                    <a:pt x="535" y="400"/>
                    <a:pt x="535" y="400"/>
                  </a:cubicBezTo>
                  <a:lnTo>
                    <a:pt x="535" y="300"/>
                  </a:lnTo>
                  <a:cubicBezTo>
                    <a:pt x="535" y="267"/>
                    <a:pt x="535" y="200"/>
                    <a:pt x="535" y="167"/>
                  </a:cubicBezTo>
                  <a:cubicBezTo>
                    <a:pt x="535" y="133"/>
                    <a:pt x="501" y="100"/>
                    <a:pt x="468" y="67"/>
                  </a:cubicBezTo>
                  <a:cubicBezTo>
                    <a:pt x="468" y="33"/>
                    <a:pt x="435" y="33"/>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4"/>
            <p:cNvSpPr/>
            <p:nvPr/>
          </p:nvSpPr>
          <p:spPr>
            <a:xfrm>
              <a:off x="4224850" y="2163650"/>
              <a:ext cx="14200" cy="35050"/>
            </a:xfrm>
            <a:custGeom>
              <a:rect b="b" l="l" r="r" t="t"/>
              <a:pathLst>
                <a:path extrusionOk="0" h="1402" w="568">
                  <a:moveTo>
                    <a:pt x="401" y="635"/>
                  </a:moveTo>
                  <a:cubicBezTo>
                    <a:pt x="434" y="668"/>
                    <a:pt x="434" y="735"/>
                    <a:pt x="434" y="768"/>
                  </a:cubicBezTo>
                  <a:lnTo>
                    <a:pt x="434" y="901"/>
                  </a:lnTo>
                  <a:cubicBezTo>
                    <a:pt x="434" y="935"/>
                    <a:pt x="434" y="1002"/>
                    <a:pt x="401" y="1035"/>
                  </a:cubicBezTo>
                  <a:cubicBezTo>
                    <a:pt x="368" y="1102"/>
                    <a:pt x="334" y="1135"/>
                    <a:pt x="301" y="1168"/>
                  </a:cubicBezTo>
                  <a:lnTo>
                    <a:pt x="234" y="1168"/>
                  </a:lnTo>
                  <a:cubicBezTo>
                    <a:pt x="167" y="1135"/>
                    <a:pt x="167" y="1102"/>
                    <a:pt x="167" y="1035"/>
                  </a:cubicBezTo>
                  <a:cubicBezTo>
                    <a:pt x="167" y="1002"/>
                    <a:pt x="167" y="968"/>
                    <a:pt x="167" y="935"/>
                  </a:cubicBezTo>
                  <a:cubicBezTo>
                    <a:pt x="167" y="868"/>
                    <a:pt x="201" y="801"/>
                    <a:pt x="234" y="735"/>
                  </a:cubicBezTo>
                  <a:cubicBezTo>
                    <a:pt x="234" y="701"/>
                    <a:pt x="268" y="668"/>
                    <a:pt x="301" y="635"/>
                  </a:cubicBezTo>
                  <a:close/>
                  <a:moveTo>
                    <a:pt x="534" y="1"/>
                  </a:moveTo>
                  <a:lnTo>
                    <a:pt x="434" y="68"/>
                  </a:lnTo>
                  <a:cubicBezTo>
                    <a:pt x="434" y="101"/>
                    <a:pt x="434" y="101"/>
                    <a:pt x="434" y="134"/>
                  </a:cubicBezTo>
                  <a:lnTo>
                    <a:pt x="434" y="468"/>
                  </a:lnTo>
                  <a:lnTo>
                    <a:pt x="268" y="468"/>
                  </a:lnTo>
                  <a:cubicBezTo>
                    <a:pt x="234" y="501"/>
                    <a:pt x="201" y="535"/>
                    <a:pt x="167" y="568"/>
                  </a:cubicBezTo>
                  <a:cubicBezTo>
                    <a:pt x="101" y="635"/>
                    <a:pt x="67" y="735"/>
                    <a:pt x="34" y="835"/>
                  </a:cubicBezTo>
                  <a:cubicBezTo>
                    <a:pt x="34" y="901"/>
                    <a:pt x="34" y="935"/>
                    <a:pt x="1" y="1002"/>
                  </a:cubicBezTo>
                  <a:lnTo>
                    <a:pt x="1" y="1135"/>
                  </a:lnTo>
                  <a:cubicBezTo>
                    <a:pt x="34" y="1168"/>
                    <a:pt x="34" y="1202"/>
                    <a:pt x="34" y="1268"/>
                  </a:cubicBezTo>
                  <a:cubicBezTo>
                    <a:pt x="34" y="1302"/>
                    <a:pt x="67" y="1335"/>
                    <a:pt x="101" y="1368"/>
                  </a:cubicBezTo>
                  <a:cubicBezTo>
                    <a:pt x="101" y="1368"/>
                    <a:pt x="134" y="1402"/>
                    <a:pt x="167" y="1402"/>
                  </a:cubicBezTo>
                  <a:cubicBezTo>
                    <a:pt x="201" y="1402"/>
                    <a:pt x="234" y="1402"/>
                    <a:pt x="268" y="1368"/>
                  </a:cubicBezTo>
                  <a:lnTo>
                    <a:pt x="334" y="1335"/>
                  </a:lnTo>
                  <a:lnTo>
                    <a:pt x="368" y="1268"/>
                  </a:lnTo>
                  <a:lnTo>
                    <a:pt x="401" y="1235"/>
                  </a:lnTo>
                  <a:lnTo>
                    <a:pt x="434" y="1168"/>
                  </a:lnTo>
                  <a:lnTo>
                    <a:pt x="434" y="1235"/>
                  </a:lnTo>
                  <a:lnTo>
                    <a:pt x="534" y="1202"/>
                  </a:lnTo>
                  <a:lnTo>
                    <a:pt x="568" y="1168"/>
                  </a:lnTo>
                  <a:cubicBezTo>
                    <a:pt x="568" y="1168"/>
                    <a:pt x="568" y="1135"/>
                    <a:pt x="568" y="1135"/>
                  </a:cubicBezTo>
                  <a:lnTo>
                    <a:pt x="568" y="34"/>
                  </a:lnTo>
                  <a:cubicBezTo>
                    <a:pt x="568" y="34"/>
                    <a:pt x="568"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4"/>
            <p:cNvSpPr/>
            <p:nvPr/>
          </p:nvSpPr>
          <p:spPr>
            <a:xfrm>
              <a:off x="4310750" y="2121125"/>
              <a:ext cx="12525" cy="30050"/>
            </a:xfrm>
            <a:custGeom>
              <a:rect b="b" l="l" r="r" t="t"/>
              <a:pathLst>
                <a:path extrusionOk="0" h="1202" w="501">
                  <a:moveTo>
                    <a:pt x="67" y="1"/>
                  </a:moveTo>
                  <a:lnTo>
                    <a:pt x="34" y="34"/>
                  </a:lnTo>
                  <a:lnTo>
                    <a:pt x="0" y="67"/>
                  </a:lnTo>
                  <a:cubicBezTo>
                    <a:pt x="0" y="67"/>
                    <a:pt x="0" y="67"/>
                    <a:pt x="0" y="101"/>
                  </a:cubicBezTo>
                  <a:lnTo>
                    <a:pt x="0" y="1168"/>
                  </a:lnTo>
                  <a:cubicBezTo>
                    <a:pt x="0" y="1201"/>
                    <a:pt x="0" y="1201"/>
                    <a:pt x="0" y="1201"/>
                  </a:cubicBezTo>
                  <a:lnTo>
                    <a:pt x="34" y="1201"/>
                  </a:lnTo>
                  <a:lnTo>
                    <a:pt x="467" y="968"/>
                  </a:lnTo>
                  <a:cubicBezTo>
                    <a:pt x="501" y="935"/>
                    <a:pt x="501" y="935"/>
                    <a:pt x="501" y="935"/>
                  </a:cubicBezTo>
                  <a:cubicBezTo>
                    <a:pt x="501" y="901"/>
                    <a:pt x="501" y="901"/>
                    <a:pt x="501" y="901"/>
                  </a:cubicBezTo>
                  <a:lnTo>
                    <a:pt x="501" y="835"/>
                  </a:lnTo>
                  <a:cubicBezTo>
                    <a:pt x="501" y="835"/>
                    <a:pt x="501" y="801"/>
                    <a:pt x="501" y="801"/>
                  </a:cubicBezTo>
                  <a:lnTo>
                    <a:pt x="467" y="801"/>
                  </a:lnTo>
                  <a:lnTo>
                    <a:pt x="67" y="1001"/>
                  </a:lnTo>
                  <a:lnTo>
                    <a:pt x="67" y="34"/>
                  </a:lnTo>
                  <a:cubicBezTo>
                    <a:pt x="67" y="34"/>
                    <a:pt x="6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4"/>
            <p:cNvSpPr/>
            <p:nvPr/>
          </p:nvSpPr>
          <p:spPr>
            <a:xfrm>
              <a:off x="4324925" y="2116950"/>
              <a:ext cx="11700" cy="25050"/>
            </a:xfrm>
            <a:custGeom>
              <a:rect b="b" l="l" r="r" t="t"/>
              <a:pathLst>
                <a:path extrusionOk="0" h="1002" w="468">
                  <a:moveTo>
                    <a:pt x="367" y="434"/>
                  </a:moveTo>
                  <a:lnTo>
                    <a:pt x="367" y="468"/>
                  </a:lnTo>
                  <a:cubicBezTo>
                    <a:pt x="367" y="501"/>
                    <a:pt x="367" y="535"/>
                    <a:pt x="367" y="568"/>
                  </a:cubicBezTo>
                  <a:cubicBezTo>
                    <a:pt x="367" y="601"/>
                    <a:pt x="334" y="635"/>
                    <a:pt x="334" y="668"/>
                  </a:cubicBezTo>
                  <a:cubicBezTo>
                    <a:pt x="301" y="701"/>
                    <a:pt x="301" y="735"/>
                    <a:pt x="267" y="768"/>
                  </a:cubicBezTo>
                  <a:cubicBezTo>
                    <a:pt x="267" y="801"/>
                    <a:pt x="234" y="801"/>
                    <a:pt x="201" y="835"/>
                  </a:cubicBezTo>
                  <a:lnTo>
                    <a:pt x="101" y="835"/>
                  </a:lnTo>
                  <a:cubicBezTo>
                    <a:pt x="101" y="835"/>
                    <a:pt x="101" y="801"/>
                    <a:pt x="101" y="801"/>
                  </a:cubicBezTo>
                  <a:cubicBezTo>
                    <a:pt x="101" y="801"/>
                    <a:pt x="101" y="768"/>
                    <a:pt x="101" y="768"/>
                  </a:cubicBezTo>
                  <a:cubicBezTo>
                    <a:pt x="101" y="735"/>
                    <a:pt x="101" y="701"/>
                    <a:pt x="134" y="668"/>
                  </a:cubicBezTo>
                  <a:cubicBezTo>
                    <a:pt x="167" y="601"/>
                    <a:pt x="201" y="568"/>
                    <a:pt x="234" y="535"/>
                  </a:cubicBezTo>
                  <a:lnTo>
                    <a:pt x="367" y="434"/>
                  </a:lnTo>
                  <a:close/>
                  <a:moveTo>
                    <a:pt x="334" y="1"/>
                  </a:moveTo>
                  <a:cubicBezTo>
                    <a:pt x="301" y="1"/>
                    <a:pt x="267" y="1"/>
                    <a:pt x="267" y="34"/>
                  </a:cubicBezTo>
                  <a:cubicBezTo>
                    <a:pt x="234" y="34"/>
                    <a:pt x="201" y="68"/>
                    <a:pt x="167" y="101"/>
                  </a:cubicBezTo>
                  <a:cubicBezTo>
                    <a:pt x="134" y="134"/>
                    <a:pt x="134" y="134"/>
                    <a:pt x="101" y="201"/>
                  </a:cubicBezTo>
                  <a:cubicBezTo>
                    <a:pt x="101" y="201"/>
                    <a:pt x="67" y="234"/>
                    <a:pt x="67" y="268"/>
                  </a:cubicBezTo>
                  <a:cubicBezTo>
                    <a:pt x="67" y="301"/>
                    <a:pt x="34" y="334"/>
                    <a:pt x="34" y="368"/>
                  </a:cubicBezTo>
                  <a:lnTo>
                    <a:pt x="34" y="401"/>
                  </a:lnTo>
                  <a:lnTo>
                    <a:pt x="101" y="401"/>
                  </a:lnTo>
                  <a:lnTo>
                    <a:pt x="134" y="368"/>
                  </a:lnTo>
                  <a:lnTo>
                    <a:pt x="134" y="334"/>
                  </a:lnTo>
                  <a:cubicBezTo>
                    <a:pt x="134" y="301"/>
                    <a:pt x="134" y="301"/>
                    <a:pt x="167" y="268"/>
                  </a:cubicBezTo>
                  <a:cubicBezTo>
                    <a:pt x="167" y="234"/>
                    <a:pt x="201" y="201"/>
                    <a:pt x="234" y="201"/>
                  </a:cubicBezTo>
                  <a:cubicBezTo>
                    <a:pt x="251" y="184"/>
                    <a:pt x="267" y="176"/>
                    <a:pt x="284" y="176"/>
                  </a:cubicBezTo>
                  <a:cubicBezTo>
                    <a:pt x="301" y="176"/>
                    <a:pt x="317" y="184"/>
                    <a:pt x="334" y="201"/>
                  </a:cubicBezTo>
                  <a:cubicBezTo>
                    <a:pt x="367" y="234"/>
                    <a:pt x="367" y="268"/>
                    <a:pt x="367" y="301"/>
                  </a:cubicBezTo>
                  <a:lnTo>
                    <a:pt x="201" y="434"/>
                  </a:lnTo>
                  <a:cubicBezTo>
                    <a:pt x="167" y="468"/>
                    <a:pt x="134" y="468"/>
                    <a:pt x="134" y="501"/>
                  </a:cubicBezTo>
                  <a:cubicBezTo>
                    <a:pt x="101" y="535"/>
                    <a:pt x="67" y="568"/>
                    <a:pt x="67" y="601"/>
                  </a:cubicBezTo>
                  <a:cubicBezTo>
                    <a:pt x="34" y="635"/>
                    <a:pt x="1" y="668"/>
                    <a:pt x="1" y="735"/>
                  </a:cubicBezTo>
                  <a:cubicBezTo>
                    <a:pt x="1" y="768"/>
                    <a:pt x="1" y="801"/>
                    <a:pt x="1" y="835"/>
                  </a:cubicBezTo>
                  <a:cubicBezTo>
                    <a:pt x="1" y="868"/>
                    <a:pt x="34" y="935"/>
                    <a:pt x="34" y="968"/>
                  </a:cubicBezTo>
                  <a:cubicBezTo>
                    <a:pt x="34" y="968"/>
                    <a:pt x="67" y="1002"/>
                    <a:pt x="67" y="1002"/>
                  </a:cubicBezTo>
                  <a:lnTo>
                    <a:pt x="134" y="1002"/>
                  </a:lnTo>
                  <a:cubicBezTo>
                    <a:pt x="167" y="1002"/>
                    <a:pt x="201" y="1002"/>
                    <a:pt x="201" y="968"/>
                  </a:cubicBezTo>
                  <a:lnTo>
                    <a:pt x="267" y="935"/>
                  </a:lnTo>
                  <a:cubicBezTo>
                    <a:pt x="301" y="901"/>
                    <a:pt x="301" y="901"/>
                    <a:pt x="334" y="868"/>
                  </a:cubicBezTo>
                  <a:cubicBezTo>
                    <a:pt x="334" y="868"/>
                    <a:pt x="367" y="835"/>
                    <a:pt x="367" y="801"/>
                  </a:cubicBezTo>
                  <a:cubicBezTo>
                    <a:pt x="401" y="801"/>
                    <a:pt x="401" y="768"/>
                    <a:pt x="401" y="735"/>
                  </a:cubicBezTo>
                  <a:lnTo>
                    <a:pt x="401" y="801"/>
                  </a:lnTo>
                  <a:cubicBezTo>
                    <a:pt x="401" y="801"/>
                    <a:pt x="401" y="801"/>
                    <a:pt x="401" y="835"/>
                  </a:cubicBezTo>
                  <a:lnTo>
                    <a:pt x="434" y="835"/>
                  </a:lnTo>
                  <a:lnTo>
                    <a:pt x="468" y="801"/>
                  </a:lnTo>
                  <a:cubicBezTo>
                    <a:pt x="468" y="801"/>
                    <a:pt x="468" y="768"/>
                    <a:pt x="468" y="768"/>
                  </a:cubicBezTo>
                  <a:cubicBezTo>
                    <a:pt x="468" y="768"/>
                    <a:pt x="468" y="735"/>
                    <a:pt x="468" y="735"/>
                  </a:cubicBezTo>
                  <a:lnTo>
                    <a:pt x="468" y="234"/>
                  </a:lnTo>
                  <a:cubicBezTo>
                    <a:pt x="468" y="201"/>
                    <a:pt x="468" y="134"/>
                    <a:pt x="468" y="101"/>
                  </a:cubicBezTo>
                  <a:cubicBezTo>
                    <a:pt x="468" y="68"/>
                    <a:pt x="434" y="34"/>
                    <a:pt x="434" y="34"/>
                  </a:cubicBezTo>
                  <a:cubicBezTo>
                    <a:pt x="401"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4"/>
            <p:cNvSpPr/>
            <p:nvPr/>
          </p:nvSpPr>
          <p:spPr>
            <a:xfrm>
              <a:off x="4339925" y="2108625"/>
              <a:ext cx="11700" cy="24000"/>
            </a:xfrm>
            <a:custGeom>
              <a:rect b="b" l="l" r="r" t="t"/>
              <a:pathLst>
                <a:path extrusionOk="0" h="960" w="468">
                  <a:moveTo>
                    <a:pt x="301" y="0"/>
                  </a:moveTo>
                  <a:cubicBezTo>
                    <a:pt x="268" y="34"/>
                    <a:pt x="234" y="34"/>
                    <a:pt x="234" y="34"/>
                  </a:cubicBezTo>
                  <a:cubicBezTo>
                    <a:pt x="168" y="67"/>
                    <a:pt x="134" y="100"/>
                    <a:pt x="134" y="134"/>
                  </a:cubicBezTo>
                  <a:cubicBezTo>
                    <a:pt x="101" y="134"/>
                    <a:pt x="68" y="167"/>
                    <a:pt x="68" y="200"/>
                  </a:cubicBezTo>
                  <a:cubicBezTo>
                    <a:pt x="34" y="234"/>
                    <a:pt x="34" y="267"/>
                    <a:pt x="34" y="334"/>
                  </a:cubicBezTo>
                  <a:cubicBezTo>
                    <a:pt x="1" y="367"/>
                    <a:pt x="1" y="401"/>
                    <a:pt x="34" y="434"/>
                  </a:cubicBezTo>
                  <a:cubicBezTo>
                    <a:pt x="1" y="467"/>
                    <a:pt x="34" y="501"/>
                    <a:pt x="68" y="567"/>
                  </a:cubicBezTo>
                  <a:cubicBezTo>
                    <a:pt x="68" y="584"/>
                    <a:pt x="84" y="592"/>
                    <a:pt x="105" y="592"/>
                  </a:cubicBezTo>
                  <a:cubicBezTo>
                    <a:pt x="126" y="592"/>
                    <a:pt x="151" y="584"/>
                    <a:pt x="168" y="567"/>
                  </a:cubicBezTo>
                  <a:lnTo>
                    <a:pt x="368" y="567"/>
                  </a:lnTo>
                  <a:cubicBezTo>
                    <a:pt x="368" y="567"/>
                    <a:pt x="368" y="601"/>
                    <a:pt x="368" y="601"/>
                  </a:cubicBezTo>
                  <a:cubicBezTo>
                    <a:pt x="368" y="634"/>
                    <a:pt x="368" y="634"/>
                    <a:pt x="368" y="667"/>
                  </a:cubicBezTo>
                  <a:cubicBezTo>
                    <a:pt x="335" y="667"/>
                    <a:pt x="335" y="701"/>
                    <a:pt x="301" y="701"/>
                  </a:cubicBezTo>
                  <a:cubicBezTo>
                    <a:pt x="301" y="734"/>
                    <a:pt x="268" y="734"/>
                    <a:pt x="268" y="767"/>
                  </a:cubicBezTo>
                  <a:lnTo>
                    <a:pt x="234" y="801"/>
                  </a:lnTo>
                  <a:cubicBezTo>
                    <a:pt x="201" y="801"/>
                    <a:pt x="168" y="834"/>
                    <a:pt x="134" y="834"/>
                  </a:cubicBezTo>
                  <a:cubicBezTo>
                    <a:pt x="134" y="834"/>
                    <a:pt x="101" y="801"/>
                    <a:pt x="101" y="801"/>
                  </a:cubicBezTo>
                  <a:lnTo>
                    <a:pt x="34" y="801"/>
                  </a:lnTo>
                  <a:cubicBezTo>
                    <a:pt x="34" y="834"/>
                    <a:pt x="34" y="834"/>
                    <a:pt x="34" y="868"/>
                  </a:cubicBezTo>
                  <a:cubicBezTo>
                    <a:pt x="34" y="868"/>
                    <a:pt x="34" y="901"/>
                    <a:pt x="34" y="901"/>
                  </a:cubicBezTo>
                  <a:cubicBezTo>
                    <a:pt x="34" y="934"/>
                    <a:pt x="68" y="934"/>
                    <a:pt x="68" y="934"/>
                  </a:cubicBezTo>
                  <a:cubicBezTo>
                    <a:pt x="84" y="951"/>
                    <a:pt x="101" y="959"/>
                    <a:pt x="114" y="959"/>
                  </a:cubicBezTo>
                  <a:cubicBezTo>
                    <a:pt x="126" y="959"/>
                    <a:pt x="134" y="951"/>
                    <a:pt x="134" y="934"/>
                  </a:cubicBezTo>
                  <a:cubicBezTo>
                    <a:pt x="168" y="934"/>
                    <a:pt x="201" y="934"/>
                    <a:pt x="234" y="901"/>
                  </a:cubicBezTo>
                  <a:cubicBezTo>
                    <a:pt x="268" y="901"/>
                    <a:pt x="301" y="868"/>
                    <a:pt x="335" y="834"/>
                  </a:cubicBezTo>
                  <a:lnTo>
                    <a:pt x="401" y="734"/>
                  </a:lnTo>
                  <a:cubicBezTo>
                    <a:pt x="435" y="701"/>
                    <a:pt x="435" y="667"/>
                    <a:pt x="468" y="634"/>
                  </a:cubicBezTo>
                  <a:cubicBezTo>
                    <a:pt x="468" y="601"/>
                    <a:pt x="468" y="567"/>
                    <a:pt x="468" y="534"/>
                  </a:cubicBezTo>
                  <a:cubicBezTo>
                    <a:pt x="468" y="501"/>
                    <a:pt x="468" y="467"/>
                    <a:pt x="468" y="434"/>
                  </a:cubicBezTo>
                  <a:cubicBezTo>
                    <a:pt x="435" y="401"/>
                    <a:pt x="401" y="367"/>
                    <a:pt x="368" y="367"/>
                  </a:cubicBezTo>
                  <a:lnTo>
                    <a:pt x="301" y="367"/>
                  </a:lnTo>
                  <a:lnTo>
                    <a:pt x="201" y="401"/>
                  </a:lnTo>
                  <a:lnTo>
                    <a:pt x="134" y="401"/>
                  </a:lnTo>
                  <a:lnTo>
                    <a:pt x="134" y="334"/>
                  </a:lnTo>
                  <a:cubicBezTo>
                    <a:pt x="134" y="300"/>
                    <a:pt x="134" y="267"/>
                    <a:pt x="168" y="234"/>
                  </a:cubicBezTo>
                  <a:cubicBezTo>
                    <a:pt x="168" y="200"/>
                    <a:pt x="201" y="200"/>
                    <a:pt x="234" y="167"/>
                  </a:cubicBezTo>
                  <a:cubicBezTo>
                    <a:pt x="268" y="134"/>
                    <a:pt x="301" y="134"/>
                    <a:pt x="335" y="134"/>
                  </a:cubicBezTo>
                  <a:cubicBezTo>
                    <a:pt x="335" y="134"/>
                    <a:pt x="368" y="167"/>
                    <a:pt x="368" y="167"/>
                  </a:cubicBezTo>
                  <a:lnTo>
                    <a:pt x="401" y="167"/>
                  </a:lnTo>
                  <a:lnTo>
                    <a:pt x="435" y="134"/>
                  </a:lnTo>
                  <a:cubicBezTo>
                    <a:pt x="435" y="134"/>
                    <a:pt x="435" y="100"/>
                    <a:pt x="435" y="100"/>
                  </a:cubicBezTo>
                  <a:cubicBezTo>
                    <a:pt x="435" y="100"/>
                    <a:pt x="435" y="67"/>
                    <a:pt x="435" y="34"/>
                  </a:cubicBezTo>
                  <a:cubicBezTo>
                    <a:pt x="401" y="34"/>
                    <a:pt x="401" y="34"/>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4"/>
            <p:cNvSpPr/>
            <p:nvPr/>
          </p:nvSpPr>
          <p:spPr>
            <a:xfrm>
              <a:off x="4352450" y="2095275"/>
              <a:ext cx="10025" cy="28800"/>
            </a:xfrm>
            <a:custGeom>
              <a:rect b="b" l="l" r="r" t="t"/>
              <a:pathLst>
                <a:path extrusionOk="0" h="1152" w="401">
                  <a:moveTo>
                    <a:pt x="167" y="1"/>
                  </a:moveTo>
                  <a:lnTo>
                    <a:pt x="134" y="34"/>
                  </a:lnTo>
                  <a:cubicBezTo>
                    <a:pt x="100" y="67"/>
                    <a:pt x="100" y="67"/>
                    <a:pt x="134" y="101"/>
                  </a:cubicBezTo>
                  <a:lnTo>
                    <a:pt x="134" y="367"/>
                  </a:lnTo>
                  <a:lnTo>
                    <a:pt x="34" y="401"/>
                  </a:lnTo>
                  <a:lnTo>
                    <a:pt x="0" y="434"/>
                  </a:lnTo>
                  <a:cubicBezTo>
                    <a:pt x="0" y="434"/>
                    <a:pt x="0" y="468"/>
                    <a:pt x="0" y="468"/>
                  </a:cubicBezTo>
                  <a:lnTo>
                    <a:pt x="0" y="534"/>
                  </a:lnTo>
                  <a:cubicBezTo>
                    <a:pt x="0" y="534"/>
                    <a:pt x="0" y="534"/>
                    <a:pt x="0" y="568"/>
                  </a:cubicBezTo>
                  <a:lnTo>
                    <a:pt x="34" y="568"/>
                  </a:lnTo>
                  <a:lnTo>
                    <a:pt x="134" y="501"/>
                  </a:lnTo>
                  <a:lnTo>
                    <a:pt x="134" y="935"/>
                  </a:lnTo>
                  <a:cubicBezTo>
                    <a:pt x="100" y="1001"/>
                    <a:pt x="134" y="1068"/>
                    <a:pt x="167" y="1101"/>
                  </a:cubicBezTo>
                  <a:cubicBezTo>
                    <a:pt x="184" y="1135"/>
                    <a:pt x="200" y="1151"/>
                    <a:pt x="221" y="1151"/>
                  </a:cubicBezTo>
                  <a:cubicBezTo>
                    <a:pt x="242" y="1151"/>
                    <a:pt x="267" y="1135"/>
                    <a:pt x="301" y="1101"/>
                  </a:cubicBezTo>
                  <a:lnTo>
                    <a:pt x="367" y="1068"/>
                  </a:lnTo>
                  <a:cubicBezTo>
                    <a:pt x="367" y="1068"/>
                    <a:pt x="401" y="1068"/>
                    <a:pt x="401" y="1035"/>
                  </a:cubicBezTo>
                  <a:cubicBezTo>
                    <a:pt x="401" y="1035"/>
                    <a:pt x="401" y="1035"/>
                    <a:pt x="401" y="1001"/>
                  </a:cubicBezTo>
                  <a:lnTo>
                    <a:pt x="401" y="968"/>
                  </a:lnTo>
                  <a:cubicBezTo>
                    <a:pt x="401" y="968"/>
                    <a:pt x="401" y="935"/>
                    <a:pt x="401" y="935"/>
                  </a:cubicBezTo>
                  <a:lnTo>
                    <a:pt x="367" y="935"/>
                  </a:lnTo>
                  <a:lnTo>
                    <a:pt x="301" y="968"/>
                  </a:lnTo>
                  <a:lnTo>
                    <a:pt x="234" y="968"/>
                  </a:lnTo>
                  <a:cubicBezTo>
                    <a:pt x="234" y="968"/>
                    <a:pt x="234" y="935"/>
                    <a:pt x="234" y="935"/>
                  </a:cubicBezTo>
                  <a:cubicBezTo>
                    <a:pt x="234" y="901"/>
                    <a:pt x="234" y="901"/>
                    <a:pt x="234" y="868"/>
                  </a:cubicBezTo>
                  <a:lnTo>
                    <a:pt x="167" y="434"/>
                  </a:lnTo>
                  <a:lnTo>
                    <a:pt x="301" y="367"/>
                  </a:lnTo>
                  <a:cubicBezTo>
                    <a:pt x="301" y="367"/>
                    <a:pt x="301" y="334"/>
                    <a:pt x="334" y="334"/>
                  </a:cubicBezTo>
                  <a:cubicBezTo>
                    <a:pt x="334" y="334"/>
                    <a:pt x="334" y="301"/>
                    <a:pt x="334" y="301"/>
                  </a:cubicBezTo>
                  <a:lnTo>
                    <a:pt x="334" y="234"/>
                  </a:lnTo>
                  <a:cubicBezTo>
                    <a:pt x="334" y="234"/>
                    <a:pt x="334" y="234"/>
                    <a:pt x="334" y="201"/>
                  </a:cubicBezTo>
                  <a:lnTo>
                    <a:pt x="301" y="201"/>
                  </a:lnTo>
                  <a:lnTo>
                    <a:pt x="167" y="301"/>
                  </a:lnTo>
                  <a:lnTo>
                    <a:pt x="167" y="34"/>
                  </a:lnTo>
                  <a:lnTo>
                    <a:pt x="1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4"/>
            <p:cNvSpPr/>
            <p:nvPr/>
          </p:nvSpPr>
          <p:spPr>
            <a:xfrm>
              <a:off x="4372450" y="2090275"/>
              <a:ext cx="7550" cy="25050"/>
            </a:xfrm>
            <a:custGeom>
              <a:rect b="b" l="l" r="r" t="t"/>
              <a:pathLst>
                <a:path extrusionOk="0" h="1002" w="302">
                  <a:moveTo>
                    <a:pt x="268" y="0"/>
                  </a:moveTo>
                  <a:lnTo>
                    <a:pt x="234" y="34"/>
                  </a:lnTo>
                  <a:cubicBezTo>
                    <a:pt x="201" y="67"/>
                    <a:pt x="168" y="67"/>
                    <a:pt x="134" y="100"/>
                  </a:cubicBezTo>
                  <a:cubicBezTo>
                    <a:pt x="134" y="134"/>
                    <a:pt x="101" y="167"/>
                    <a:pt x="101" y="201"/>
                  </a:cubicBezTo>
                  <a:lnTo>
                    <a:pt x="101" y="167"/>
                  </a:lnTo>
                  <a:cubicBezTo>
                    <a:pt x="101" y="134"/>
                    <a:pt x="101" y="134"/>
                    <a:pt x="101" y="134"/>
                  </a:cubicBezTo>
                  <a:lnTo>
                    <a:pt x="68" y="134"/>
                  </a:lnTo>
                  <a:lnTo>
                    <a:pt x="34" y="167"/>
                  </a:lnTo>
                  <a:lnTo>
                    <a:pt x="1" y="167"/>
                  </a:lnTo>
                  <a:cubicBezTo>
                    <a:pt x="1" y="201"/>
                    <a:pt x="1" y="201"/>
                    <a:pt x="1" y="234"/>
                  </a:cubicBezTo>
                  <a:lnTo>
                    <a:pt x="1" y="968"/>
                  </a:lnTo>
                  <a:cubicBezTo>
                    <a:pt x="1" y="1001"/>
                    <a:pt x="1" y="1001"/>
                    <a:pt x="1" y="1001"/>
                  </a:cubicBezTo>
                  <a:lnTo>
                    <a:pt x="68" y="1001"/>
                  </a:lnTo>
                  <a:lnTo>
                    <a:pt x="101" y="968"/>
                  </a:lnTo>
                  <a:cubicBezTo>
                    <a:pt x="101" y="968"/>
                    <a:pt x="101" y="968"/>
                    <a:pt x="101" y="934"/>
                  </a:cubicBezTo>
                  <a:lnTo>
                    <a:pt x="101" y="467"/>
                  </a:lnTo>
                  <a:cubicBezTo>
                    <a:pt x="68" y="334"/>
                    <a:pt x="134" y="234"/>
                    <a:pt x="234" y="201"/>
                  </a:cubicBezTo>
                  <a:lnTo>
                    <a:pt x="268" y="167"/>
                  </a:lnTo>
                  <a:cubicBezTo>
                    <a:pt x="301" y="134"/>
                    <a:pt x="301" y="134"/>
                    <a:pt x="301" y="134"/>
                  </a:cubicBezTo>
                  <a:cubicBezTo>
                    <a:pt x="301" y="100"/>
                    <a:pt x="301" y="100"/>
                    <a:pt x="301" y="100"/>
                  </a:cubicBezTo>
                  <a:lnTo>
                    <a:pt x="301" y="34"/>
                  </a:lnTo>
                  <a:cubicBezTo>
                    <a:pt x="301" y="34"/>
                    <a:pt x="301" y="0"/>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4"/>
            <p:cNvSpPr/>
            <p:nvPr/>
          </p:nvSpPr>
          <p:spPr>
            <a:xfrm>
              <a:off x="4380800" y="2084425"/>
              <a:ext cx="13375" cy="24225"/>
            </a:xfrm>
            <a:custGeom>
              <a:rect b="b" l="l" r="r" t="t"/>
              <a:pathLst>
                <a:path extrusionOk="0" h="969" w="535">
                  <a:moveTo>
                    <a:pt x="334" y="143"/>
                  </a:moveTo>
                  <a:cubicBezTo>
                    <a:pt x="359" y="143"/>
                    <a:pt x="384" y="151"/>
                    <a:pt x="401" y="168"/>
                  </a:cubicBezTo>
                  <a:cubicBezTo>
                    <a:pt x="434" y="201"/>
                    <a:pt x="434" y="268"/>
                    <a:pt x="434" y="301"/>
                  </a:cubicBezTo>
                  <a:lnTo>
                    <a:pt x="134" y="501"/>
                  </a:lnTo>
                  <a:cubicBezTo>
                    <a:pt x="134" y="468"/>
                    <a:pt x="134" y="401"/>
                    <a:pt x="134" y="401"/>
                  </a:cubicBezTo>
                  <a:cubicBezTo>
                    <a:pt x="134" y="368"/>
                    <a:pt x="167" y="334"/>
                    <a:pt x="167" y="301"/>
                  </a:cubicBezTo>
                  <a:cubicBezTo>
                    <a:pt x="167" y="268"/>
                    <a:pt x="201" y="234"/>
                    <a:pt x="234" y="234"/>
                  </a:cubicBezTo>
                  <a:cubicBezTo>
                    <a:pt x="234" y="201"/>
                    <a:pt x="267" y="201"/>
                    <a:pt x="267" y="168"/>
                  </a:cubicBezTo>
                  <a:cubicBezTo>
                    <a:pt x="284" y="151"/>
                    <a:pt x="309" y="143"/>
                    <a:pt x="334" y="143"/>
                  </a:cubicBezTo>
                  <a:close/>
                  <a:moveTo>
                    <a:pt x="401" y="1"/>
                  </a:moveTo>
                  <a:cubicBezTo>
                    <a:pt x="334" y="1"/>
                    <a:pt x="301" y="1"/>
                    <a:pt x="267" y="34"/>
                  </a:cubicBezTo>
                  <a:cubicBezTo>
                    <a:pt x="234" y="34"/>
                    <a:pt x="201" y="68"/>
                    <a:pt x="167" y="101"/>
                  </a:cubicBezTo>
                  <a:cubicBezTo>
                    <a:pt x="134" y="134"/>
                    <a:pt x="134" y="201"/>
                    <a:pt x="101" y="234"/>
                  </a:cubicBezTo>
                  <a:cubicBezTo>
                    <a:pt x="67" y="268"/>
                    <a:pt x="67" y="334"/>
                    <a:pt x="67" y="401"/>
                  </a:cubicBezTo>
                  <a:cubicBezTo>
                    <a:pt x="34" y="435"/>
                    <a:pt x="34" y="501"/>
                    <a:pt x="34" y="535"/>
                  </a:cubicBezTo>
                  <a:cubicBezTo>
                    <a:pt x="0" y="601"/>
                    <a:pt x="0" y="668"/>
                    <a:pt x="0" y="701"/>
                  </a:cubicBezTo>
                  <a:cubicBezTo>
                    <a:pt x="0" y="768"/>
                    <a:pt x="0" y="801"/>
                    <a:pt x="34" y="835"/>
                  </a:cubicBezTo>
                  <a:cubicBezTo>
                    <a:pt x="34" y="902"/>
                    <a:pt x="34" y="902"/>
                    <a:pt x="67" y="935"/>
                  </a:cubicBezTo>
                  <a:cubicBezTo>
                    <a:pt x="101" y="968"/>
                    <a:pt x="134" y="968"/>
                    <a:pt x="134" y="968"/>
                  </a:cubicBezTo>
                  <a:cubicBezTo>
                    <a:pt x="167" y="968"/>
                    <a:pt x="201" y="968"/>
                    <a:pt x="234" y="935"/>
                  </a:cubicBezTo>
                  <a:cubicBezTo>
                    <a:pt x="267" y="935"/>
                    <a:pt x="301" y="902"/>
                    <a:pt x="334" y="868"/>
                  </a:cubicBezTo>
                  <a:cubicBezTo>
                    <a:pt x="367" y="835"/>
                    <a:pt x="401" y="801"/>
                    <a:pt x="434" y="768"/>
                  </a:cubicBezTo>
                  <a:cubicBezTo>
                    <a:pt x="434" y="735"/>
                    <a:pt x="467" y="701"/>
                    <a:pt x="467" y="701"/>
                  </a:cubicBezTo>
                  <a:cubicBezTo>
                    <a:pt x="467" y="668"/>
                    <a:pt x="467" y="635"/>
                    <a:pt x="467" y="601"/>
                  </a:cubicBezTo>
                  <a:lnTo>
                    <a:pt x="467" y="568"/>
                  </a:lnTo>
                  <a:lnTo>
                    <a:pt x="434" y="568"/>
                  </a:lnTo>
                  <a:lnTo>
                    <a:pt x="401" y="601"/>
                  </a:lnTo>
                  <a:cubicBezTo>
                    <a:pt x="401" y="601"/>
                    <a:pt x="401" y="635"/>
                    <a:pt x="401" y="635"/>
                  </a:cubicBezTo>
                  <a:cubicBezTo>
                    <a:pt x="401" y="668"/>
                    <a:pt x="367" y="701"/>
                    <a:pt x="367" y="735"/>
                  </a:cubicBezTo>
                  <a:cubicBezTo>
                    <a:pt x="334" y="735"/>
                    <a:pt x="301" y="768"/>
                    <a:pt x="267" y="801"/>
                  </a:cubicBezTo>
                  <a:cubicBezTo>
                    <a:pt x="251" y="818"/>
                    <a:pt x="234" y="826"/>
                    <a:pt x="217" y="826"/>
                  </a:cubicBezTo>
                  <a:cubicBezTo>
                    <a:pt x="201" y="826"/>
                    <a:pt x="184" y="818"/>
                    <a:pt x="167" y="801"/>
                  </a:cubicBezTo>
                  <a:cubicBezTo>
                    <a:pt x="134" y="768"/>
                    <a:pt x="101" y="701"/>
                    <a:pt x="134" y="635"/>
                  </a:cubicBezTo>
                  <a:lnTo>
                    <a:pt x="501" y="435"/>
                  </a:lnTo>
                  <a:cubicBezTo>
                    <a:pt x="501" y="435"/>
                    <a:pt x="501" y="401"/>
                    <a:pt x="501" y="401"/>
                  </a:cubicBezTo>
                  <a:cubicBezTo>
                    <a:pt x="501" y="401"/>
                    <a:pt x="501" y="368"/>
                    <a:pt x="501" y="368"/>
                  </a:cubicBezTo>
                  <a:lnTo>
                    <a:pt x="501" y="301"/>
                  </a:lnTo>
                  <a:cubicBezTo>
                    <a:pt x="534" y="268"/>
                    <a:pt x="534" y="201"/>
                    <a:pt x="501" y="134"/>
                  </a:cubicBezTo>
                  <a:cubicBezTo>
                    <a:pt x="501" y="101"/>
                    <a:pt x="501" y="68"/>
                    <a:pt x="467" y="34"/>
                  </a:cubicBez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4"/>
            <p:cNvSpPr/>
            <p:nvPr/>
          </p:nvSpPr>
          <p:spPr>
            <a:xfrm>
              <a:off x="4395800" y="2075250"/>
              <a:ext cx="11700" cy="25050"/>
            </a:xfrm>
            <a:custGeom>
              <a:rect b="b" l="l" r="r" t="t"/>
              <a:pathLst>
                <a:path extrusionOk="0" h="1002" w="468">
                  <a:moveTo>
                    <a:pt x="401" y="468"/>
                  </a:moveTo>
                  <a:lnTo>
                    <a:pt x="401" y="501"/>
                  </a:lnTo>
                  <a:cubicBezTo>
                    <a:pt x="401" y="535"/>
                    <a:pt x="401" y="568"/>
                    <a:pt x="401" y="601"/>
                  </a:cubicBezTo>
                  <a:cubicBezTo>
                    <a:pt x="368" y="635"/>
                    <a:pt x="368" y="668"/>
                    <a:pt x="368" y="701"/>
                  </a:cubicBezTo>
                  <a:cubicBezTo>
                    <a:pt x="334" y="768"/>
                    <a:pt x="268" y="802"/>
                    <a:pt x="234" y="835"/>
                  </a:cubicBezTo>
                  <a:cubicBezTo>
                    <a:pt x="201" y="868"/>
                    <a:pt x="168" y="868"/>
                    <a:pt x="134" y="868"/>
                  </a:cubicBezTo>
                  <a:lnTo>
                    <a:pt x="101" y="868"/>
                  </a:lnTo>
                  <a:cubicBezTo>
                    <a:pt x="101" y="835"/>
                    <a:pt x="101" y="835"/>
                    <a:pt x="101" y="835"/>
                  </a:cubicBezTo>
                  <a:cubicBezTo>
                    <a:pt x="101" y="802"/>
                    <a:pt x="101" y="802"/>
                    <a:pt x="101" y="802"/>
                  </a:cubicBezTo>
                  <a:cubicBezTo>
                    <a:pt x="101" y="735"/>
                    <a:pt x="134" y="701"/>
                    <a:pt x="168" y="668"/>
                  </a:cubicBezTo>
                  <a:cubicBezTo>
                    <a:pt x="201" y="635"/>
                    <a:pt x="234" y="601"/>
                    <a:pt x="268" y="568"/>
                  </a:cubicBezTo>
                  <a:lnTo>
                    <a:pt x="401" y="468"/>
                  </a:lnTo>
                  <a:close/>
                  <a:moveTo>
                    <a:pt x="334" y="1"/>
                  </a:moveTo>
                  <a:cubicBezTo>
                    <a:pt x="301" y="1"/>
                    <a:pt x="268" y="1"/>
                    <a:pt x="268" y="34"/>
                  </a:cubicBezTo>
                  <a:cubicBezTo>
                    <a:pt x="234" y="34"/>
                    <a:pt x="201" y="68"/>
                    <a:pt x="168" y="101"/>
                  </a:cubicBezTo>
                  <a:cubicBezTo>
                    <a:pt x="168" y="134"/>
                    <a:pt x="134" y="168"/>
                    <a:pt x="101" y="168"/>
                  </a:cubicBezTo>
                  <a:cubicBezTo>
                    <a:pt x="101" y="201"/>
                    <a:pt x="68" y="234"/>
                    <a:pt x="68" y="268"/>
                  </a:cubicBezTo>
                  <a:cubicBezTo>
                    <a:pt x="68" y="301"/>
                    <a:pt x="68" y="335"/>
                    <a:pt x="68" y="368"/>
                  </a:cubicBezTo>
                  <a:cubicBezTo>
                    <a:pt x="68" y="368"/>
                    <a:pt x="68" y="401"/>
                    <a:pt x="68" y="401"/>
                  </a:cubicBezTo>
                  <a:lnTo>
                    <a:pt x="101" y="368"/>
                  </a:lnTo>
                  <a:lnTo>
                    <a:pt x="134" y="368"/>
                  </a:lnTo>
                  <a:lnTo>
                    <a:pt x="134" y="335"/>
                  </a:lnTo>
                  <a:cubicBezTo>
                    <a:pt x="168" y="301"/>
                    <a:pt x="168" y="301"/>
                    <a:pt x="168" y="268"/>
                  </a:cubicBezTo>
                  <a:cubicBezTo>
                    <a:pt x="201" y="234"/>
                    <a:pt x="234" y="201"/>
                    <a:pt x="268" y="201"/>
                  </a:cubicBezTo>
                  <a:cubicBezTo>
                    <a:pt x="268" y="184"/>
                    <a:pt x="284" y="176"/>
                    <a:pt x="301" y="176"/>
                  </a:cubicBezTo>
                  <a:cubicBezTo>
                    <a:pt x="318" y="176"/>
                    <a:pt x="334" y="184"/>
                    <a:pt x="334" y="201"/>
                  </a:cubicBezTo>
                  <a:cubicBezTo>
                    <a:pt x="368" y="201"/>
                    <a:pt x="368" y="234"/>
                    <a:pt x="368" y="301"/>
                  </a:cubicBezTo>
                  <a:lnTo>
                    <a:pt x="234" y="435"/>
                  </a:lnTo>
                  <a:cubicBezTo>
                    <a:pt x="201" y="468"/>
                    <a:pt x="168" y="501"/>
                    <a:pt x="134" y="535"/>
                  </a:cubicBezTo>
                  <a:cubicBezTo>
                    <a:pt x="101" y="568"/>
                    <a:pt x="101" y="601"/>
                    <a:pt x="68" y="635"/>
                  </a:cubicBezTo>
                  <a:cubicBezTo>
                    <a:pt x="34" y="668"/>
                    <a:pt x="34" y="701"/>
                    <a:pt x="34" y="735"/>
                  </a:cubicBezTo>
                  <a:cubicBezTo>
                    <a:pt x="1" y="768"/>
                    <a:pt x="1" y="835"/>
                    <a:pt x="34" y="868"/>
                  </a:cubicBezTo>
                  <a:cubicBezTo>
                    <a:pt x="1" y="902"/>
                    <a:pt x="1" y="902"/>
                    <a:pt x="34" y="935"/>
                  </a:cubicBezTo>
                  <a:cubicBezTo>
                    <a:pt x="34" y="968"/>
                    <a:pt x="34" y="968"/>
                    <a:pt x="68" y="1002"/>
                  </a:cubicBezTo>
                  <a:lnTo>
                    <a:pt x="134" y="1002"/>
                  </a:lnTo>
                  <a:cubicBezTo>
                    <a:pt x="134" y="1002"/>
                    <a:pt x="168" y="1002"/>
                    <a:pt x="201" y="968"/>
                  </a:cubicBezTo>
                  <a:lnTo>
                    <a:pt x="268" y="935"/>
                  </a:lnTo>
                  <a:lnTo>
                    <a:pt x="301" y="868"/>
                  </a:lnTo>
                  <a:cubicBezTo>
                    <a:pt x="334" y="868"/>
                    <a:pt x="334" y="835"/>
                    <a:pt x="368" y="802"/>
                  </a:cubicBezTo>
                  <a:cubicBezTo>
                    <a:pt x="368" y="802"/>
                    <a:pt x="368" y="768"/>
                    <a:pt x="401" y="735"/>
                  </a:cubicBezTo>
                  <a:lnTo>
                    <a:pt x="401" y="802"/>
                  </a:lnTo>
                  <a:cubicBezTo>
                    <a:pt x="368" y="802"/>
                    <a:pt x="368" y="835"/>
                    <a:pt x="401" y="835"/>
                  </a:cubicBezTo>
                  <a:lnTo>
                    <a:pt x="435" y="802"/>
                  </a:lnTo>
                  <a:cubicBezTo>
                    <a:pt x="468" y="802"/>
                    <a:pt x="468" y="802"/>
                    <a:pt x="468" y="768"/>
                  </a:cubicBezTo>
                  <a:cubicBezTo>
                    <a:pt x="468" y="768"/>
                    <a:pt x="468" y="768"/>
                    <a:pt x="468" y="735"/>
                  </a:cubicBezTo>
                  <a:lnTo>
                    <a:pt x="468" y="234"/>
                  </a:lnTo>
                  <a:cubicBezTo>
                    <a:pt x="468" y="201"/>
                    <a:pt x="468" y="134"/>
                    <a:pt x="468" y="101"/>
                  </a:cubicBezTo>
                  <a:cubicBezTo>
                    <a:pt x="468" y="68"/>
                    <a:pt x="435" y="34"/>
                    <a:pt x="435" y="34"/>
                  </a:cubicBezTo>
                  <a:cubicBezTo>
                    <a:pt x="401" y="1"/>
                    <a:pt x="368"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4"/>
            <p:cNvSpPr/>
            <p:nvPr/>
          </p:nvSpPr>
          <p:spPr>
            <a:xfrm>
              <a:off x="4411650" y="2056925"/>
              <a:ext cx="12550" cy="33375"/>
            </a:xfrm>
            <a:custGeom>
              <a:rect b="b" l="l" r="r" t="t"/>
              <a:pathLst>
                <a:path extrusionOk="0" h="1335" w="502">
                  <a:moveTo>
                    <a:pt x="318" y="542"/>
                  </a:moveTo>
                  <a:cubicBezTo>
                    <a:pt x="334" y="542"/>
                    <a:pt x="351" y="550"/>
                    <a:pt x="368" y="567"/>
                  </a:cubicBezTo>
                  <a:cubicBezTo>
                    <a:pt x="401" y="601"/>
                    <a:pt x="434" y="667"/>
                    <a:pt x="401" y="734"/>
                  </a:cubicBezTo>
                  <a:lnTo>
                    <a:pt x="401" y="867"/>
                  </a:lnTo>
                  <a:cubicBezTo>
                    <a:pt x="401" y="934"/>
                    <a:pt x="401" y="1001"/>
                    <a:pt x="368" y="1034"/>
                  </a:cubicBezTo>
                  <a:cubicBezTo>
                    <a:pt x="334" y="1101"/>
                    <a:pt x="301" y="1134"/>
                    <a:pt x="268" y="1168"/>
                  </a:cubicBezTo>
                  <a:cubicBezTo>
                    <a:pt x="234" y="1184"/>
                    <a:pt x="209" y="1193"/>
                    <a:pt x="188" y="1193"/>
                  </a:cubicBezTo>
                  <a:cubicBezTo>
                    <a:pt x="167" y="1193"/>
                    <a:pt x="151" y="1184"/>
                    <a:pt x="134" y="1168"/>
                  </a:cubicBezTo>
                  <a:cubicBezTo>
                    <a:pt x="101" y="1134"/>
                    <a:pt x="101" y="1068"/>
                    <a:pt x="101" y="1001"/>
                  </a:cubicBezTo>
                  <a:lnTo>
                    <a:pt x="101" y="934"/>
                  </a:lnTo>
                  <a:cubicBezTo>
                    <a:pt x="101" y="834"/>
                    <a:pt x="101" y="767"/>
                    <a:pt x="134" y="701"/>
                  </a:cubicBezTo>
                  <a:cubicBezTo>
                    <a:pt x="167" y="634"/>
                    <a:pt x="201" y="601"/>
                    <a:pt x="268" y="567"/>
                  </a:cubicBezTo>
                  <a:cubicBezTo>
                    <a:pt x="284" y="550"/>
                    <a:pt x="301" y="542"/>
                    <a:pt x="318" y="542"/>
                  </a:cubicBezTo>
                  <a:close/>
                  <a:moveTo>
                    <a:pt x="468" y="0"/>
                  </a:moveTo>
                  <a:lnTo>
                    <a:pt x="434" y="33"/>
                  </a:lnTo>
                  <a:lnTo>
                    <a:pt x="401" y="33"/>
                  </a:lnTo>
                  <a:cubicBezTo>
                    <a:pt x="401" y="67"/>
                    <a:pt x="401" y="67"/>
                    <a:pt x="401" y="67"/>
                  </a:cubicBezTo>
                  <a:lnTo>
                    <a:pt x="401" y="467"/>
                  </a:lnTo>
                  <a:cubicBezTo>
                    <a:pt x="401" y="434"/>
                    <a:pt x="368" y="400"/>
                    <a:pt x="368" y="400"/>
                  </a:cubicBezTo>
                  <a:cubicBezTo>
                    <a:pt x="301" y="400"/>
                    <a:pt x="268" y="400"/>
                    <a:pt x="234" y="434"/>
                  </a:cubicBezTo>
                  <a:cubicBezTo>
                    <a:pt x="201" y="434"/>
                    <a:pt x="167" y="467"/>
                    <a:pt x="134" y="500"/>
                  </a:cubicBezTo>
                  <a:cubicBezTo>
                    <a:pt x="101" y="534"/>
                    <a:pt x="101" y="567"/>
                    <a:pt x="67" y="634"/>
                  </a:cubicBezTo>
                  <a:cubicBezTo>
                    <a:pt x="34" y="667"/>
                    <a:pt x="34" y="734"/>
                    <a:pt x="34" y="767"/>
                  </a:cubicBezTo>
                  <a:cubicBezTo>
                    <a:pt x="1" y="834"/>
                    <a:pt x="1" y="901"/>
                    <a:pt x="1" y="967"/>
                  </a:cubicBezTo>
                  <a:lnTo>
                    <a:pt x="1" y="1068"/>
                  </a:lnTo>
                  <a:cubicBezTo>
                    <a:pt x="1" y="1101"/>
                    <a:pt x="1" y="1168"/>
                    <a:pt x="34" y="1201"/>
                  </a:cubicBezTo>
                  <a:cubicBezTo>
                    <a:pt x="34" y="1268"/>
                    <a:pt x="34" y="1301"/>
                    <a:pt x="67" y="1301"/>
                  </a:cubicBezTo>
                  <a:cubicBezTo>
                    <a:pt x="101" y="1334"/>
                    <a:pt x="134" y="1334"/>
                    <a:pt x="134" y="1334"/>
                  </a:cubicBezTo>
                  <a:lnTo>
                    <a:pt x="234" y="1334"/>
                  </a:lnTo>
                  <a:cubicBezTo>
                    <a:pt x="301" y="1301"/>
                    <a:pt x="334" y="1268"/>
                    <a:pt x="368" y="1234"/>
                  </a:cubicBezTo>
                  <a:cubicBezTo>
                    <a:pt x="368" y="1201"/>
                    <a:pt x="401" y="1134"/>
                    <a:pt x="401" y="1101"/>
                  </a:cubicBezTo>
                  <a:lnTo>
                    <a:pt x="401" y="1168"/>
                  </a:lnTo>
                  <a:cubicBezTo>
                    <a:pt x="401" y="1168"/>
                    <a:pt x="401" y="1168"/>
                    <a:pt x="401" y="1201"/>
                  </a:cubicBezTo>
                  <a:lnTo>
                    <a:pt x="468" y="1201"/>
                  </a:lnTo>
                  <a:lnTo>
                    <a:pt x="501" y="1168"/>
                  </a:lnTo>
                  <a:cubicBezTo>
                    <a:pt x="501" y="1168"/>
                    <a:pt x="501" y="1134"/>
                    <a:pt x="501" y="1134"/>
                  </a:cubicBezTo>
                  <a:lnTo>
                    <a:pt x="501" y="33"/>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4"/>
            <p:cNvSpPr/>
            <p:nvPr/>
          </p:nvSpPr>
          <p:spPr>
            <a:xfrm>
              <a:off x="4662675" y="1914300"/>
              <a:ext cx="15025" cy="34225"/>
            </a:xfrm>
            <a:custGeom>
              <a:rect b="b" l="l" r="r" t="t"/>
              <a:pathLst>
                <a:path extrusionOk="0" h="1369" w="601">
                  <a:moveTo>
                    <a:pt x="367" y="168"/>
                  </a:moveTo>
                  <a:cubicBezTo>
                    <a:pt x="400" y="168"/>
                    <a:pt x="434" y="168"/>
                    <a:pt x="434" y="201"/>
                  </a:cubicBezTo>
                  <a:cubicBezTo>
                    <a:pt x="467" y="234"/>
                    <a:pt x="467" y="234"/>
                    <a:pt x="501" y="268"/>
                  </a:cubicBezTo>
                  <a:cubicBezTo>
                    <a:pt x="501" y="301"/>
                    <a:pt x="501" y="335"/>
                    <a:pt x="501" y="401"/>
                  </a:cubicBezTo>
                  <a:lnTo>
                    <a:pt x="501" y="635"/>
                  </a:lnTo>
                  <a:cubicBezTo>
                    <a:pt x="501" y="668"/>
                    <a:pt x="501" y="701"/>
                    <a:pt x="501" y="768"/>
                  </a:cubicBezTo>
                  <a:cubicBezTo>
                    <a:pt x="467" y="802"/>
                    <a:pt x="467" y="835"/>
                    <a:pt x="467" y="868"/>
                  </a:cubicBezTo>
                  <a:cubicBezTo>
                    <a:pt x="434" y="902"/>
                    <a:pt x="400" y="935"/>
                    <a:pt x="400" y="968"/>
                  </a:cubicBezTo>
                  <a:cubicBezTo>
                    <a:pt x="367" y="1002"/>
                    <a:pt x="334" y="1035"/>
                    <a:pt x="300" y="1068"/>
                  </a:cubicBezTo>
                  <a:lnTo>
                    <a:pt x="100" y="1169"/>
                  </a:lnTo>
                  <a:lnTo>
                    <a:pt x="100" y="301"/>
                  </a:lnTo>
                  <a:lnTo>
                    <a:pt x="267" y="201"/>
                  </a:lnTo>
                  <a:cubicBezTo>
                    <a:pt x="300" y="168"/>
                    <a:pt x="334" y="168"/>
                    <a:pt x="367" y="168"/>
                  </a:cubicBezTo>
                  <a:close/>
                  <a:moveTo>
                    <a:pt x="400" y="1"/>
                  </a:moveTo>
                  <a:cubicBezTo>
                    <a:pt x="367" y="1"/>
                    <a:pt x="300" y="1"/>
                    <a:pt x="267" y="34"/>
                  </a:cubicBezTo>
                  <a:lnTo>
                    <a:pt x="34" y="201"/>
                  </a:lnTo>
                  <a:lnTo>
                    <a:pt x="0" y="201"/>
                  </a:lnTo>
                  <a:cubicBezTo>
                    <a:pt x="0" y="234"/>
                    <a:pt x="0" y="234"/>
                    <a:pt x="0" y="234"/>
                  </a:cubicBezTo>
                  <a:lnTo>
                    <a:pt x="0" y="1335"/>
                  </a:lnTo>
                  <a:cubicBezTo>
                    <a:pt x="0" y="1335"/>
                    <a:pt x="0" y="1335"/>
                    <a:pt x="0" y="1369"/>
                  </a:cubicBezTo>
                  <a:lnTo>
                    <a:pt x="34" y="1369"/>
                  </a:lnTo>
                  <a:lnTo>
                    <a:pt x="267" y="1202"/>
                  </a:lnTo>
                  <a:cubicBezTo>
                    <a:pt x="334" y="1202"/>
                    <a:pt x="367" y="1135"/>
                    <a:pt x="400" y="1102"/>
                  </a:cubicBezTo>
                  <a:cubicBezTo>
                    <a:pt x="434" y="1068"/>
                    <a:pt x="467" y="1002"/>
                    <a:pt x="501" y="968"/>
                  </a:cubicBezTo>
                  <a:cubicBezTo>
                    <a:pt x="534" y="902"/>
                    <a:pt x="534" y="835"/>
                    <a:pt x="567" y="802"/>
                  </a:cubicBezTo>
                  <a:cubicBezTo>
                    <a:pt x="567" y="701"/>
                    <a:pt x="601" y="635"/>
                    <a:pt x="601" y="568"/>
                  </a:cubicBezTo>
                  <a:lnTo>
                    <a:pt x="601" y="301"/>
                  </a:lnTo>
                  <a:cubicBezTo>
                    <a:pt x="601" y="268"/>
                    <a:pt x="567" y="201"/>
                    <a:pt x="567" y="134"/>
                  </a:cubicBezTo>
                  <a:cubicBezTo>
                    <a:pt x="567" y="101"/>
                    <a:pt x="534" y="68"/>
                    <a:pt x="501" y="34"/>
                  </a:cubicBezTo>
                  <a:cubicBezTo>
                    <a:pt x="467"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4"/>
            <p:cNvSpPr/>
            <p:nvPr/>
          </p:nvSpPr>
          <p:spPr>
            <a:xfrm>
              <a:off x="4681025" y="1906800"/>
              <a:ext cx="2525" cy="30875"/>
            </a:xfrm>
            <a:custGeom>
              <a:rect b="b" l="l" r="r" t="t"/>
              <a:pathLst>
                <a:path extrusionOk="0" h="1235" w="101">
                  <a:moveTo>
                    <a:pt x="100" y="1"/>
                  </a:moveTo>
                  <a:lnTo>
                    <a:pt x="33" y="67"/>
                  </a:lnTo>
                  <a:lnTo>
                    <a:pt x="0" y="67"/>
                  </a:lnTo>
                  <a:cubicBezTo>
                    <a:pt x="0" y="101"/>
                    <a:pt x="0" y="101"/>
                    <a:pt x="0" y="101"/>
                  </a:cubicBezTo>
                  <a:lnTo>
                    <a:pt x="0" y="201"/>
                  </a:lnTo>
                  <a:cubicBezTo>
                    <a:pt x="0" y="201"/>
                    <a:pt x="0" y="234"/>
                    <a:pt x="0" y="234"/>
                  </a:cubicBezTo>
                  <a:lnTo>
                    <a:pt x="33" y="234"/>
                  </a:lnTo>
                  <a:lnTo>
                    <a:pt x="100" y="201"/>
                  </a:lnTo>
                  <a:cubicBezTo>
                    <a:pt x="100" y="201"/>
                    <a:pt x="100" y="168"/>
                    <a:pt x="100" y="168"/>
                  </a:cubicBezTo>
                  <a:cubicBezTo>
                    <a:pt x="100" y="168"/>
                    <a:pt x="100" y="134"/>
                    <a:pt x="100" y="134"/>
                  </a:cubicBezTo>
                  <a:lnTo>
                    <a:pt x="100" y="34"/>
                  </a:lnTo>
                  <a:cubicBezTo>
                    <a:pt x="100" y="34"/>
                    <a:pt x="100" y="34"/>
                    <a:pt x="100" y="1"/>
                  </a:cubicBezTo>
                  <a:close/>
                  <a:moveTo>
                    <a:pt x="67" y="334"/>
                  </a:moveTo>
                  <a:cubicBezTo>
                    <a:pt x="33" y="368"/>
                    <a:pt x="33" y="368"/>
                    <a:pt x="33" y="368"/>
                  </a:cubicBezTo>
                  <a:cubicBezTo>
                    <a:pt x="33" y="401"/>
                    <a:pt x="33" y="401"/>
                    <a:pt x="33" y="401"/>
                  </a:cubicBezTo>
                  <a:lnTo>
                    <a:pt x="33" y="1202"/>
                  </a:lnTo>
                  <a:cubicBezTo>
                    <a:pt x="33" y="1235"/>
                    <a:pt x="0" y="1235"/>
                    <a:pt x="33" y="1235"/>
                  </a:cubicBezTo>
                  <a:lnTo>
                    <a:pt x="67" y="1235"/>
                  </a:lnTo>
                  <a:lnTo>
                    <a:pt x="100" y="1202"/>
                  </a:lnTo>
                  <a:cubicBezTo>
                    <a:pt x="100" y="1202"/>
                    <a:pt x="100" y="1202"/>
                    <a:pt x="100" y="1168"/>
                  </a:cubicBezTo>
                  <a:cubicBezTo>
                    <a:pt x="100" y="1168"/>
                    <a:pt x="100" y="1168"/>
                    <a:pt x="100" y="1135"/>
                  </a:cubicBezTo>
                  <a:lnTo>
                    <a:pt x="100" y="368"/>
                  </a:lnTo>
                  <a:cubicBezTo>
                    <a:pt x="100" y="334"/>
                    <a:pt x="100" y="334"/>
                    <a:pt x="100"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4"/>
            <p:cNvSpPr/>
            <p:nvPr/>
          </p:nvSpPr>
          <p:spPr>
            <a:xfrm>
              <a:off x="4686850" y="1907850"/>
              <a:ext cx="10875" cy="24825"/>
            </a:xfrm>
            <a:custGeom>
              <a:rect b="b" l="l" r="r" t="t"/>
              <a:pathLst>
                <a:path extrusionOk="0" h="993" w="435">
                  <a:moveTo>
                    <a:pt x="322" y="0"/>
                  </a:moveTo>
                  <a:cubicBezTo>
                    <a:pt x="309" y="0"/>
                    <a:pt x="301" y="9"/>
                    <a:pt x="301" y="25"/>
                  </a:cubicBezTo>
                  <a:cubicBezTo>
                    <a:pt x="267" y="25"/>
                    <a:pt x="234" y="25"/>
                    <a:pt x="201" y="59"/>
                  </a:cubicBezTo>
                  <a:cubicBezTo>
                    <a:pt x="167" y="59"/>
                    <a:pt x="134" y="92"/>
                    <a:pt x="101" y="126"/>
                  </a:cubicBezTo>
                  <a:cubicBezTo>
                    <a:pt x="67" y="159"/>
                    <a:pt x="67" y="192"/>
                    <a:pt x="34" y="226"/>
                  </a:cubicBezTo>
                  <a:cubicBezTo>
                    <a:pt x="1" y="259"/>
                    <a:pt x="1" y="292"/>
                    <a:pt x="1" y="326"/>
                  </a:cubicBezTo>
                  <a:cubicBezTo>
                    <a:pt x="1" y="359"/>
                    <a:pt x="1" y="392"/>
                    <a:pt x="1" y="426"/>
                  </a:cubicBezTo>
                  <a:cubicBezTo>
                    <a:pt x="1" y="459"/>
                    <a:pt x="1" y="526"/>
                    <a:pt x="34" y="559"/>
                  </a:cubicBezTo>
                  <a:cubicBezTo>
                    <a:pt x="67" y="593"/>
                    <a:pt x="101" y="593"/>
                    <a:pt x="167" y="593"/>
                  </a:cubicBezTo>
                  <a:lnTo>
                    <a:pt x="367" y="593"/>
                  </a:lnTo>
                  <a:cubicBezTo>
                    <a:pt x="367" y="593"/>
                    <a:pt x="367" y="626"/>
                    <a:pt x="367" y="626"/>
                  </a:cubicBezTo>
                  <a:cubicBezTo>
                    <a:pt x="334" y="659"/>
                    <a:pt x="334" y="659"/>
                    <a:pt x="301" y="659"/>
                  </a:cubicBezTo>
                  <a:cubicBezTo>
                    <a:pt x="301" y="693"/>
                    <a:pt x="301" y="726"/>
                    <a:pt x="267" y="726"/>
                  </a:cubicBezTo>
                  <a:lnTo>
                    <a:pt x="234" y="759"/>
                  </a:lnTo>
                  <a:cubicBezTo>
                    <a:pt x="234" y="793"/>
                    <a:pt x="201" y="793"/>
                    <a:pt x="201" y="826"/>
                  </a:cubicBezTo>
                  <a:lnTo>
                    <a:pt x="101" y="826"/>
                  </a:lnTo>
                  <a:cubicBezTo>
                    <a:pt x="101" y="826"/>
                    <a:pt x="67" y="826"/>
                    <a:pt x="67" y="793"/>
                  </a:cubicBezTo>
                  <a:lnTo>
                    <a:pt x="34" y="826"/>
                  </a:lnTo>
                  <a:cubicBezTo>
                    <a:pt x="1" y="826"/>
                    <a:pt x="1" y="859"/>
                    <a:pt x="1" y="859"/>
                  </a:cubicBezTo>
                  <a:cubicBezTo>
                    <a:pt x="1" y="859"/>
                    <a:pt x="1" y="893"/>
                    <a:pt x="1" y="893"/>
                  </a:cubicBezTo>
                  <a:cubicBezTo>
                    <a:pt x="1" y="926"/>
                    <a:pt x="34" y="959"/>
                    <a:pt x="67" y="993"/>
                  </a:cubicBezTo>
                  <a:lnTo>
                    <a:pt x="134" y="993"/>
                  </a:lnTo>
                  <a:cubicBezTo>
                    <a:pt x="167" y="993"/>
                    <a:pt x="201" y="959"/>
                    <a:pt x="234" y="959"/>
                  </a:cubicBezTo>
                  <a:cubicBezTo>
                    <a:pt x="267" y="926"/>
                    <a:pt x="301" y="893"/>
                    <a:pt x="334" y="859"/>
                  </a:cubicBezTo>
                  <a:cubicBezTo>
                    <a:pt x="334" y="859"/>
                    <a:pt x="367" y="826"/>
                    <a:pt x="401" y="793"/>
                  </a:cubicBezTo>
                  <a:cubicBezTo>
                    <a:pt x="401" y="759"/>
                    <a:pt x="434" y="726"/>
                    <a:pt x="434" y="659"/>
                  </a:cubicBezTo>
                  <a:cubicBezTo>
                    <a:pt x="434" y="626"/>
                    <a:pt x="434" y="593"/>
                    <a:pt x="434" y="559"/>
                  </a:cubicBezTo>
                  <a:cubicBezTo>
                    <a:pt x="434" y="526"/>
                    <a:pt x="434" y="526"/>
                    <a:pt x="434" y="492"/>
                  </a:cubicBezTo>
                  <a:cubicBezTo>
                    <a:pt x="434" y="459"/>
                    <a:pt x="434" y="459"/>
                    <a:pt x="401" y="426"/>
                  </a:cubicBezTo>
                  <a:cubicBezTo>
                    <a:pt x="401" y="426"/>
                    <a:pt x="367" y="392"/>
                    <a:pt x="367" y="392"/>
                  </a:cubicBezTo>
                  <a:lnTo>
                    <a:pt x="101" y="392"/>
                  </a:lnTo>
                  <a:cubicBezTo>
                    <a:pt x="101" y="392"/>
                    <a:pt x="101" y="359"/>
                    <a:pt x="101" y="359"/>
                  </a:cubicBezTo>
                  <a:cubicBezTo>
                    <a:pt x="101" y="326"/>
                    <a:pt x="101" y="292"/>
                    <a:pt x="134" y="259"/>
                  </a:cubicBezTo>
                  <a:cubicBezTo>
                    <a:pt x="167" y="226"/>
                    <a:pt x="167" y="192"/>
                    <a:pt x="234" y="192"/>
                  </a:cubicBezTo>
                  <a:cubicBezTo>
                    <a:pt x="234" y="159"/>
                    <a:pt x="267" y="159"/>
                    <a:pt x="301" y="159"/>
                  </a:cubicBezTo>
                  <a:lnTo>
                    <a:pt x="401" y="159"/>
                  </a:lnTo>
                  <a:cubicBezTo>
                    <a:pt x="401" y="159"/>
                    <a:pt x="401" y="159"/>
                    <a:pt x="401" y="126"/>
                  </a:cubicBezTo>
                  <a:cubicBezTo>
                    <a:pt x="401" y="126"/>
                    <a:pt x="401" y="126"/>
                    <a:pt x="401" y="92"/>
                  </a:cubicBezTo>
                  <a:cubicBezTo>
                    <a:pt x="401" y="92"/>
                    <a:pt x="401" y="59"/>
                    <a:pt x="401" y="59"/>
                  </a:cubicBezTo>
                  <a:cubicBezTo>
                    <a:pt x="367" y="25"/>
                    <a:pt x="367" y="25"/>
                    <a:pt x="367" y="25"/>
                  </a:cubicBezTo>
                  <a:cubicBezTo>
                    <a:pt x="351" y="9"/>
                    <a:pt x="334" y="0"/>
                    <a:pt x="3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4"/>
            <p:cNvSpPr/>
            <p:nvPr/>
          </p:nvSpPr>
          <p:spPr>
            <a:xfrm>
              <a:off x="4700200" y="1900975"/>
              <a:ext cx="12525" cy="24200"/>
            </a:xfrm>
            <a:custGeom>
              <a:rect b="b" l="l" r="r" t="t"/>
              <a:pathLst>
                <a:path extrusionOk="0" h="968" w="501">
                  <a:moveTo>
                    <a:pt x="367" y="0"/>
                  </a:moveTo>
                  <a:cubicBezTo>
                    <a:pt x="334" y="0"/>
                    <a:pt x="300" y="0"/>
                    <a:pt x="267" y="34"/>
                  </a:cubicBezTo>
                  <a:cubicBezTo>
                    <a:pt x="234" y="67"/>
                    <a:pt x="200" y="100"/>
                    <a:pt x="167" y="134"/>
                  </a:cubicBezTo>
                  <a:cubicBezTo>
                    <a:pt x="134" y="167"/>
                    <a:pt x="100" y="200"/>
                    <a:pt x="67" y="234"/>
                  </a:cubicBezTo>
                  <a:cubicBezTo>
                    <a:pt x="67" y="300"/>
                    <a:pt x="34" y="334"/>
                    <a:pt x="34" y="401"/>
                  </a:cubicBezTo>
                  <a:cubicBezTo>
                    <a:pt x="34" y="467"/>
                    <a:pt x="0" y="501"/>
                    <a:pt x="0" y="567"/>
                  </a:cubicBezTo>
                  <a:cubicBezTo>
                    <a:pt x="0" y="601"/>
                    <a:pt x="0" y="601"/>
                    <a:pt x="0" y="634"/>
                  </a:cubicBezTo>
                  <a:lnTo>
                    <a:pt x="0" y="701"/>
                  </a:lnTo>
                  <a:cubicBezTo>
                    <a:pt x="0" y="734"/>
                    <a:pt x="34" y="801"/>
                    <a:pt x="34" y="834"/>
                  </a:cubicBezTo>
                  <a:cubicBezTo>
                    <a:pt x="34" y="868"/>
                    <a:pt x="67" y="901"/>
                    <a:pt x="67" y="934"/>
                  </a:cubicBezTo>
                  <a:cubicBezTo>
                    <a:pt x="100" y="934"/>
                    <a:pt x="134" y="968"/>
                    <a:pt x="167" y="968"/>
                  </a:cubicBezTo>
                  <a:cubicBezTo>
                    <a:pt x="200" y="968"/>
                    <a:pt x="234" y="968"/>
                    <a:pt x="267" y="934"/>
                  </a:cubicBezTo>
                  <a:cubicBezTo>
                    <a:pt x="300" y="901"/>
                    <a:pt x="334" y="868"/>
                    <a:pt x="367" y="834"/>
                  </a:cubicBezTo>
                  <a:cubicBezTo>
                    <a:pt x="401" y="801"/>
                    <a:pt x="434" y="767"/>
                    <a:pt x="434" y="734"/>
                  </a:cubicBezTo>
                  <a:cubicBezTo>
                    <a:pt x="467" y="701"/>
                    <a:pt x="467" y="667"/>
                    <a:pt x="501" y="634"/>
                  </a:cubicBezTo>
                  <a:cubicBezTo>
                    <a:pt x="501" y="601"/>
                    <a:pt x="501" y="534"/>
                    <a:pt x="501" y="534"/>
                  </a:cubicBezTo>
                  <a:cubicBezTo>
                    <a:pt x="501" y="501"/>
                    <a:pt x="501" y="501"/>
                    <a:pt x="501" y="501"/>
                  </a:cubicBezTo>
                  <a:lnTo>
                    <a:pt x="434" y="501"/>
                  </a:lnTo>
                  <a:cubicBezTo>
                    <a:pt x="434" y="501"/>
                    <a:pt x="434" y="534"/>
                    <a:pt x="434" y="534"/>
                  </a:cubicBezTo>
                  <a:cubicBezTo>
                    <a:pt x="401" y="601"/>
                    <a:pt x="401" y="634"/>
                    <a:pt x="367" y="667"/>
                  </a:cubicBezTo>
                  <a:cubicBezTo>
                    <a:pt x="334" y="701"/>
                    <a:pt x="300" y="734"/>
                    <a:pt x="267" y="767"/>
                  </a:cubicBezTo>
                  <a:lnTo>
                    <a:pt x="167" y="767"/>
                  </a:lnTo>
                  <a:cubicBezTo>
                    <a:pt x="167" y="734"/>
                    <a:pt x="134" y="734"/>
                    <a:pt x="134" y="701"/>
                  </a:cubicBezTo>
                  <a:cubicBezTo>
                    <a:pt x="134" y="667"/>
                    <a:pt x="134" y="634"/>
                    <a:pt x="134" y="601"/>
                  </a:cubicBezTo>
                  <a:lnTo>
                    <a:pt x="134" y="501"/>
                  </a:lnTo>
                  <a:cubicBezTo>
                    <a:pt x="134" y="434"/>
                    <a:pt x="134" y="401"/>
                    <a:pt x="134" y="367"/>
                  </a:cubicBezTo>
                  <a:cubicBezTo>
                    <a:pt x="134" y="334"/>
                    <a:pt x="167" y="300"/>
                    <a:pt x="167" y="267"/>
                  </a:cubicBezTo>
                  <a:cubicBezTo>
                    <a:pt x="200" y="234"/>
                    <a:pt x="200" y="234"/>
                    <a:pt x="234" y="200"/>
                  </a:cubicBezTo>
                  <a:cubicBezTo>
                    <a:pt x="234" y="167"/>
                    <a:pt x="267" y="167"/>
                    <a:pt x="267" y="167"/>
                  </a:cubicBezTo>
                  <a:cubicBezTo>
                    <a:pt x="284" y="150"/>
                    <a:pt x="300" y="142"/>
                    <a:pt x="317" y="142"/>
                  </a:cubicBezTo>
                  <a:cubicBezTo>
                    <a:pt x="334" y="142"/>
                    <a:pt x="351" y="150"/>
                    <a:pt x="367" y="167"/>
                  </a:cubicBezTo>
                  <a:cubicBezTo>
                    <a:pt x="401" y="167"/>
                    <a:pt x="434" y="167"/>
                    <a:pt x="434" y="234"/>
                  </a:cubicBezTo>
                  <a:lnTo>
                    <a:pt x="467" y="234"/>
                  </a:lnTo>
                  <a:cubicBezTo>
                    <a:pt x="501" y="234"/>
                    <a:pt x="501" y="200"/>
                    <a:pt x="501" y="200"/>
                  </a:cubicBezTo>
                  <a:cubicBezTo>
                    <a:pt x="501" y="200"/>
                    <a:pt x="501" y="167"/>
                    <a:pt x="501" y="167"/>
                  </a:cubicBezTo>
                  <a:cubicBezTo>
                    <a:pt x="501" y="134"/>
                    <a:pt x="501" y="100"/>
                    <a:pt x="501" y="100"/>
                  </a:cubicBezTo>
                  <a:cubicBezTo>
                    <a:pt x="501" y="67"/>
                    <a:pt x="467" y="34"/>
                    <a:pt x="434" y="34"/>
                  </a:cubicBezTo>
                  <a:cubicBezTo>
                    <a:pt x="434" y="0"/>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4"/>
            <p:cNvSpPr/>
            <p:nvPr/>
          </p:nvSpPr>
          <p:spPr>
            <a:xfrm>
              <a:off x="4716050" y="1890950"/>
              <a:ext cx="12525" cy="24225"/>
            </a:xfrm>
            <a:custGeom>
              <a:rect b="b" l="l" r="r" t="t"/>
              <a:pathLst>
                <a:path extrusionOk="0" h="969" w="501">
                  <a:moveTo>
                    <a:pt x="367" y="168"/>
                  </a:moveTo>
                  <a:cubicBezTo>
                    <a:pt x="400" y="201"/>
                    <a:pt x="400" y="201"/>
                    <a:pt x="400" y="234"/>
                  </a:cubicBezTo>
                  <a:cubicBezTo>
                    <a:pt x="400" y="268"/>
                    <a:pt x="400" y="301"/>
                    <a:pt x="400" y="335"/>
                  </a:cubicBezTo>
                  <a:lnTo>
                    <a:pt x="400" y="401"/>
                  </a:lnTo>
                  <a:lnTo>
                    <a:pt x="400" y="468"/>
                  </a:lnTo>
                  <a:cubicBezTo>
                    <a:pt x="400" y="501"/>
                    <a:pt x="400" y="535"/>
                    <a:pt x="400" y="568"/>
                  </a:cubicBezTo>
                  <a:cubicBezTo>
                    <a:pt x="400" y="601"/>
                    <a:pt x="400" y="635"/>
                    <a:pt x="367" y="668"/>
                  </a:cubicBezTo>
                  <a:cubicBezTo>
                    <a:pt x="367" y="701"/>
                    <a:pt x="334" y="701"/>
                    <a:pt x="334" y="735"/>
                  </a:cubicBezTo>
                  <a:cubicBezTo>
                    <a:pt x="300" y="768"/>
                    <a:pt x="300" y="768"/>
                    <a:pt x="267" y="802"/>
                  </a:cubicBezTo>
                  <a:lnTo>
                    <a:pt x="133" y="802"/>
                  </a:lnTo>
                  <a:cubicBezTo>
                    <a:pt x="133" y="768"/>
                    <a:pt x="133" y="768"/>
                    <a:pt x="100" y="735"/>
                  </a:cubicBezTo>
                  <a:cubicBezTo>
                    <a:pt x="100" y="701"/>
                    <a:pt x="100" y="668"/>
                    <a:pt x="100" y="635"/>
                  </a:cubicBezTo>
                  <a:cubicBezTo>
                    <a:pt x="100" y="635"/>
                    <a:pt x="100" y="601"/>
                    <a:pt x="100" y="568"/>
                  </a:cubicBezTo>
                  <a:cubicBezTo>
                    <a:pt x="100" y="568"/>
                    <a:pt x="100" y="535"/>
                    <a:pt x="100" y="501"/>
                  </a:cubicBezTo>
                  <a:cubicBezTo>
                    <a:pt x="100" y="468"/>
                    <a:pt x="100" y="435"/>
                    <a:pt x="100" y="401"/>
                  </a:cubicBezTo>
                  <a:cubicBezTo>
                    <a:pt x="133" y="368"/>
                    <a:pt x="133" y="335"/>
                    <a:pt x="133" y="301"/>
                  </a:cubicBezTo>
                  <a:cubicBezTo>
                    <a:pt x="167" y="301"/>
                    <a:pt x="167" y="268"/>
                    <a:pt x="200" y="234"/>
                  </a:cubicBezTo>
                  <a:cubicBezTo>
                    <a:pt x="200" y="201"/>
                    <a:pt x="234" y="201"/>
                    <a:pt x="267" y="168"/>
                  </a:cubicBezTo>
                  <a:close/>
                  <a:moveTo>
                    <a:pt x="367" y="1"/>
                  </a:moveTo>
                  <a:cubicBezTo>
                    <a:pt x="334" y="1"/>
                    <a:pt x="267" y="34"/>
                    <a:pt x="267" y="34"/>
                  </a:cubicBezTo>
                  <a:cubicBezTo>
                    <a:pt x="200" y="68"/>
                    <a:pt x="167" y="101"/>
                    <a:pt x="133" y="134"/>
                  </a:cubicBezTo>
                  <a:cubicBezTo>
                    <a:pt x="100" y="168"/>
                    <a:pt x="100" y="201"/>
                    <a:pt x="67" y="268"/>
                  </a:cubicBezTo>
                  <a:cubicBezTo>
                    <a:pt x="33" y="301"/>
                    <a:pt x="33" y="335"/>
                    <a:pt x="33" y="401"/>
                  </a:cubicBezTo>
                  <a:cubicBezTo>
                    <a:pt x="0" y="468"/>
                    <a:pt x="0" y="501"/>
                    <a:pt x="0" y="568"/>
                  </a:cubicBezTo>
                  <a:cubicBezTo>
                    <a:pt x="0" y="568"/>
                    <a:pt x="0" y="601"/>
                    <a:pt x="0" y="601"/>
                  </a:cubicBezTo>
                  <a:lnTo>
                    <a:pt x="0" y="701"/>
                  </a:lnTo>
                  <a:cubicBezTo>
                    <a:pt x="0" y="701"/>
                    <a:pt x="0" y="701"/>
                    <a:pt x="0" y="735"/>
                  </a:cubicBezTo>
                  <a:cubicBezTo>
                    <a:pt x="0" y="768"/>
                    <a:pt x="0" y="835"/>
                    <a:pt x="33" y="868"/>
                  </a:cubicBezTo>
                  <a:cubicBezTo>
                    <a:pt x="33" y="902"/>
                    <a:pt x="33" y="935"/>
                    <a:pt x="67" y="968"/>
                  </a:cubicBezTo>
                  <a:lnTo>
                    <a:pt x="133" y="968"/>
                  </a:lnTo>
                  <a:cubicBezTo>
                    <a:pt x="167" y="968"/>
                    <a:pt x="234" y="968"/>
                    <a:pt x="267" y="935"/>
                  </a:cubicBezTo>
                  <a:cubicBezTo>
                    <a:pt x="300" y="935"/>
                    <a:pt x="334" y="902"/>
                    <a:pt x="367" y="868"/>
                  </a:cubicBezTo>
                  <a:cubicBezTo>
                    <a:pt x="400" y="835"/>
                    <a:pt x="400" y="768"/>
                    <a:pt x="434" y="735"/>
                  </a:cubicBezTo>
                  <a:cubicBezTo>
                    <a:pt x="467" y="701"/>
                    <a:pt x="467" y="635"/>
                    <a:pt x="500" y="601"/>
                  </a:cubicBezTo>
                  <a:cubicBezTo>
                    <a:pt x="500" y="535"/>
                    <a:pt x="500" y="468"/>
                    <a:pt x="500" y="435"/>
                  </a:cubicBezTo>
                  <a:lnTo>
                    <a:pt x="500" y="268"/>
                  </a:lnTo>
                  <a:cubicBezTo>
                    <a:pt x="500" y="234"/>
                    <a:pt x="500" y="168"/>
                    <a:pt x="500" y="134"/>
                  </a:cubicBezTo>
                  <a:cubicBezTo>
                    <a:pt x="467" y="101"/>
                    <a:pt x="467" y="68"/>
                    <a:pt x="434" y="34"/>
                  </a:cubicBezTo>
                  <a:cubicBezTo>
                    <a:pt x="400" y="34"/>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4"/>
            <p:cNvSpPr/>
            <p:nvPr/>
          </p:nvSpPr>
          <p:spPr>
            <a:xfrm>
              <a:off x="4731050" y="1880950"/>
              <a:ext cx="12525" cy="25050"/>
            </a:xfrm>
            <a:custGeom>
              <a:rect b="b" l="l" r="r" t="t"/>
              <a:pathLst>
                <a:path extrusionOk="0" h="1002" w="501">
                  <a:moveTo>
                    <a:pt x="434" y="1"/>
                  </a:moveTo>
                  <a:cubicBezTo>
                    <a:pt x="401" y="1"/>
                    <a:pt x="401" y="34"/>
                    <a:pt x="401" y="34"/>
                  </a:cubicBezTo>
                  <a:cubicBezTo>
                    <a:pt x="401" y="34"/>
                    <a:pt x="401" y="67"/>
                    <a:pt x="401" y="67"/>
                  </a:cubicBezTo>
                  <a:lnTo>
                    <a:pt x="234" y="768"/>
                  </a:lnTo>
                  <a:lnTo>
                    <a:pt x="67" y="268"/>
                  </a:lnTo>
                  <a:lnTo>
                    <a:pt x="34" y="268"/>
                  </a:lnTo>
                  <a:lnTo>
                    <a:pt x="0" y="301"/>
                  </a:lnTo>
                  <a:cubicBezTo>
                    <a:pt x="0" y="301"/>
                    <a:pt x="0" y="301"/>
                    <a:pt x="0" y="334"/>
                  </a:cubicBezTo>
                  <a:lnTo>
                    <a:pt x="201" y="968"/>
                  </a:lnTo>
                  <a:lnTo>
                    <a:pt x="201" y="1001"/>
                  </a:lnTo>
                  <a:lnTo>
                    <a:pt x="234" y="1001"/>
                  </a:lnTo>
                  <a:lnTo>
                    <a:pt x="267" y="968"/>
                  </a:lnTo>
                  <a:lnTo>
                    <a:pt x="267" y="935"/>
                  </a:lnTo>
                  <a:cubicBezTo>
                    <a:pt x="267" y="935"/>
                    <a:pt x="267" y="935"/>
                    <a:pt x="267" y="901"/>
                  </a:cubicBezTo>
                  <a:lnTo>
                    <a:pt x="5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4"/>
            <p:cNvSpPr/>
            <p:nvPr/>
          </p:nvSpPr>
          <p:spPr>
            <a:xfrm>
              <a:off x="4745225" y="1874275"/>
              <a:ext cx="12525" cy="24225"/>
            </a:xfrm>
            <a:custGeom>
              <a:rect b="b" l="l" r="r" t="t"/>
              <a:pathLst>
                <a:path extrusionOk="0" h="969" w="501">
                  <a:moveTo>
                    <a:pt x="334" y="143"/>
                  </a:moveTo>
                  <a:cubicBezTo>
                    <a:pt x="359" y="143"/>
                    <a:pt x="384" y="151"/>
                    <a:pt x="401" y="168"/>
                  </a:cubicBezTo>
                  <a:cubicBezTo>
                    <a:pt x="401" y="201"/>
                    <a:pt x="434" y="268"/>
                    <a:pt x="434" y="301"/>
                  </a:cubicBezTo>
                  <a:lnTo>
                    <a:pt x="134" y="501"/>
                  </a:lnTo>
                  <a:lnTo>
                    <a:pt x="134" y="468"/>
                  </a:lnTo>
                  <a:cubicBezTo>
                    <a:pt x="134" y="434"/>
                    <a:pt x="134" y="401"/>
                    <a:pt x="134" y="368"/>
                  </a:cubicBezTo>
                  <a:cubicBezTo>
                    <a:pt x="134" y="334"/>
                    <a:pt x="134" y="334"/>
                    <a:pt x="167" y="301"/>
                  </a:cubicBezTo>
                  <a:cubicBezTo>
                    <a:pt x="167" y="268"/>
                    <a:pt x="201" y="234"/>
                    <a:pt x="201" y="234"/>
                  </a:cubicBezTo>
                  <a:cubicBezTo>
                    <a:pt x="234" y="201"/>
                    <a:pt x="234" y="168"/>
                    <a:pt x="267" y="168"/>
                  </a:cubicBezTo>
                  <a:cubicBezTo>
                    <a:pt x="284" y="151"/>
                    <a:pt x="309" y="143"/>
                    <a:pt x="334" y="143"/>
                  </a:cubicBezTo>
                  <a:close/>
                  <a:moveTo>
                    <a:pt x="367" y="1"/>
                  </a:moveTo>
                  <a:cubicBezTo>
                    <a:pt x="334" y="1"/>
                    <a:pt x="301" y="1"/>
                    <a:pt x="267" y="34"/>
                  </a:cubicBezTo>
                  <a:cubicBezTo>
                    <a:pt x="234" y="34"/>
                    <a:pt x="201" y="68"/>
                    <a:pt x="167" y="101"/>
                  </a:cubicBezTo>
                  <a:cubicBezTo>
                    <a:pt x="134" y="134"/>
                    <a:pt x="101" y="201"/>
                    <a:pt x="101" y="234"/>
                  </a:cubicBezTo>
                  <a:cubicBezTo>
                    <a:pt x="67" y="268"/>
                    <a:pt x="67" y="334"/>
                    <a:pt x="34" y="368"/>
                  </a:cubicBezTo>
                  <a:cubicBezTo>
                    <a:pt x="34" y="434"/>
                    <a:pt x="34" y="468"/>
                    <a:pt x="34" y="535"/>
                  </a:cubicBezTo>
                  <a:cubicBezTo>
                    <a:pt x="1" y="601"/>
                    <a:pt x="1" y="668"/>
                    <a:pt x="1" y="701"/>
                  </a:cubicBezTo>
                  <a:cubicBezTo>
                    <a:pt x="1" y="768"/>
                    <a:pt x="1" y="801"/>
                    <a:pt x="34" y="868"/>
                  </a:cubicBezTo>
                  <a:cubicBezTo>
                    <a:pt x="34" y="901"/>
                    <a:pt x="67" y="935"/>
                    <a:pt x="67" y="935"/>
                  </a:cubicBezTo>
                  <a:cubicBezTo>
                    <a:pt x="101" y="968"/>
                    <a:pt x="134" y="968"/>
                    <a:pt x="167" y="968"/>
                  </a:cubicBezTo>
                  <a:lnTo>
                    <a:pt x="267" y="968"/>
                  </a:lnTo>
                  <a:cubicBezTo>
                    <a:pt x="301" y="935"/>
                    <a:pt x="334" y="901"/>
                    <a:pt x="367" y="868"/>
                  </a:cubicBezTo>
                  <a:cubicBezTo>
                    <a:pt x="401" y="835"/>
                    <a:pt x="401" y="801"/>
                    <a:pt x="434" y="768"/>
                  </a:cubicBezTo>
                  <a:cubicBezTo>
                    <a:pt x="434" y="768"/>
                    <a:pt x="468" y="735"/>
                    <a:pt x="468" y="701"/>
                  </a:cubicBezTo>
                  <a:cubicBezTo>
                    <a:pt x="468" y="668"/>
                    <a:pt x="468" y="635"/>
                    <a:pt x="468" y="601"/>
                  </a:cubicBezTo>
                  <a:lnTo>
                    <a:pt x="434" y="601"/>
                  </a:lnTo>
                  <a:cubicBezTo>
                    <a:pt x="401" y="635"/>
                    <a:pt x="401" y="668"/>
                    <a:pt x="367" y="701"/>
                  </a:cubicBezTo>
                  <a:cubicBezTo>
                    <a:pt x="334" y="735"/>
                    <a:pt x="334" y="768"/>
                    <a:pt x="301" y="768"/>
                  </a:cubicBezTo>
                  <a:cubicBezTo>
                    <a:pt x="267" y="785"/>
                    <a:pt x="242" y="793"/>
                    <a:pt x="222" y="793"/>
                  </a:cubicBezTo>
                  <a:cubicBezTo>
                    <a:pt x="201" y="793"/>
                    <a:pt x="184" y="785"/>
                    <a:pt x="167" y="768"/>
                  </a:cubicBezTo>
                  <a:cubicBezTo>
                    <a:pt x="134" y="735"/>
                    <a:pt x="134" y="668"/>
                    <a:pt x="134" y="635"/>
                  </a:cubicBezTo>
                  <a:lnTo>
                    <a:pt x="501" y="401"/>
                  </a:lnTo>
                  <a:cubicBezTo>
                    <a:pt x="501" y="368"/>
                    <a:pt x="501" y="368"/>
                    <a:pt x="501" y="334"/>
                  </a:cubicBezTo>
                  <a:lnTo>
                    <a:pt x="501" y="301"/>
                  </a:lnTo>
                  <a:cubicBezTo>
                    <a:pt x="501" y="234"/>
                    <a:pt x="501" y="201"/>
                    <a:pt x="501" y="134"/>
                  </a:cubicBezTo>
                  <a:cubicBezTo>
                    <a:pt x="501" y="101"/>
                    <a:pt x="468" y="68"/>
                    <a:pt x="468" y="34"/>
                  </a:cubicBezTo>
                  <a:cubicBezTo>
                    <a:pt x="434" y="1"/>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4"/>
            <p:cNvSpPr/>
            <p:nvPr/>
          </p:nvSpPr>
          <p:spPr>
            <a:xfrm>
              <a:off x="4761900" y="1865950"/>
              <a:ext cx="7525" cy="24200"/>
            </a:xfrm>
            <a:custGeom>
              <a:rect b="b" l="l" r="r" t="t"/>
              <a:pathLst>
                <a:path extrusionOk="0" h="968" w="301">
                  <a:moveTo>
                    <a:pt x="234" y="0"/>
                  </a:moveTo>
                  <a:cubicBezTo>
                    <a:pt x="201" y="34"/>
                    <a:pt x="167" y="67"/>
                    <a:pt x="134" y="100"/>
                  </a:cubicBezTo>
                  <a:cubicBezTo>
                    <a:pt x="101" y="100"/>
                    <a:pt x="101" y="167"/>
                    <a:pt x="101" y="200"/>
                  </a:cubicBezTo>
                  <a:lnTo>
                    <a:pt x="101" y="134"/>
                  </a:lnTo>
                  <a:lnTo>
                    <a:pt x="101" y="100"/>
                  </a:lnTo>
                  <a:lnTo>
                    <a:pt x="34" y="100"/>
                  </a:lnTo>
                  <a:cubicBezTo>
                    <a:pt x="1" y="100"/>
                    <a:pt x="1" y="134"/>
                    <a:pt x="1" y="134"/>
                  </a:cubicBezTo>
                  <a:cubicBezTo>
                    <a:pt x="1" y="134"/>
                    <a:pt x="1" y="167"/>
                    <a:pt x="1" y="167"/>
                  </a:cubicBezTo>
                  <a:lnTo>
                    <a:pt x="1" y="968"/>
                  </a:lnTo>
                  <a:lnTo>
                    <a:pt x="101" y="968"/>
                  </a:lnTo>
                  <a:cubicBezTo>
                    <a:pt x="101" y="934"/>
                    <a:pt x="101" y="934"/>
                    <a:pt x="101" y="934"/>
                  </a:cubicBezTo>
                  <a:lnTo>
                    <a:pt x="101" y="434"/>
                  </a:lnTo>
                  <a:cubicBezTo>
                    <a:pt x="67" y="334"/>
                    <a:pt x="134" y="234"/>
                    <a:pt x="201" y="167"/>
                  </a:cubicBezTo>
                  <a:lnTo>
                    <a:pt x="268" y="134"/>
                  </a:lnTo>
                  <a:cubicBezTo>
                    <a:pt x="301" y="134"/>
                    <a:pt x="301" y="100"/>
                    <a:pt x="301" y="100"/>
                  </a:cubicBezTo>
                  <a:cubicBezTo>
                    <a:pt x="301" y="100"/>
                    <a:pt x="301" y="67"/>
                    <a:pt x="301" y="67"/>
                  </a:cubicBezTo>
                  <a:lnTo>
                    <a:pt x="3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4"/>
            <p:cNvSpPr/>
            <p:nvPr/>
          </p:nvSpPr>
          <p:spPr>
            <a:xfrm>
              <a:off x="4769400" y="1859275"/>
              <a:ext cx="14200" cy="25050"/>
            </a:xfrm>
            <a:custGeom>
              <a:rect b="b" l="l" r="r" t="t"/>
              <a:pathLst>
                <a:path extrusionOk="0" h="1002" w="568">
                  <a:moveTo>
                    <a:pt x="368" y="176"/>
                  </a:moveTo>
                  <a:cubicBezTo>
                    <a:pt x="393" y="176"/>
                    <a:pt x="418" y="184"/>
                    <a:pt x="435" y="201"/>
                  </a:cubicBezTo>
                  <a:cubicBezTo>
                    <a:pt x="468" y="234"/>
                    <a:pt x="468" y="267"/>
                    <a:pt x="468" y="334"/>
                  </a:cubicBezTo>
                  <a:lnTo>
                    <a:pt x="168" y="501"/>
                  </a:lnTo>
                  <a:cubicBezTo>
                    <a:pt x="168" y="467"/>
                    <a:pt x="168" y="434"/>
                    <a:pt x="168" y="401"/>
                  </a:cubicBezTo>
                  <a:cubicBezTo>
                    <a:pt x="168" y="367"/>
                    <a:pt x="201" y="334"/>
                    <a:pt x="201" y="301"/>
                  </a:cubicBezTo>
                  <a:cubicBezTo>
                    <a:pt x="234" y="301"/>
                    <a:pt x="234" y="267"/>
                    <a:pt x="268" y="234"/>
                  </a:cubicBezTo>
                  <a:cubicBezTo>
                    <a:pt x="268" y="234"/>
                    <a:pt x="301" y="201"/>
                    <a:pt x="301" y="201"/>
                  </a:cubicBezTo>
                  <a:cubicBezTo>
                    <a:pt x="318" y="184"/>
                    <a:pt x="343" y="176"/>
                    <a:pt x="368" y="176"/>
                  </a:cubicBezTo>
                  <a:close/>
                  <a:moveTo>
                    <a:pt x="401" y="0"/>
                  </a:moveTo>
                  <a:cubicBezTo>
                    <a:pt x="368" y="0"/>
                    <a:pt x="334" y="34"/>
                    <a:pt x="301" y="34"/>
                  </a:cubicBezTo>
                  <a:cubicBezTo>
                    <a:pt x="268" y="67"/>
                    <a:pt x="234" y="100"/>
                    <a:pt x="201" y="134"/>
                  </a:cubicBezTo>
                  <a:cubicBezTo>
                    <a:pt x="168" y="167"/>
                    <a:pt x="168" y="201"/>
                    <a:pt x="134" y="267"/>
                  </a:cubicBezTo>
                  <a:cubicBezTo>
                    <a:pt x="101" y="301"/>
                    <a:pt x="101" y="334"/>
                    <a:pt x="101" y="401"/>
                  </a:cubicBezTo>
                  <a:cubicBezTo>
                    <a:pt x="68" y="434"/>
                    <a:pt x="68" y="501"/>
                    <a:pt x="68" y="567"/>
                  </a:cubicBezTo>
                  <a:lnTo>
                    <a:pt x="1" y="734"/>
                  </a:lnTo>
                  <a:cubicBezTo>
                    <a:pt x="1" y="801"/>
                    <a:pt x="1" y="834"/>
                    <a:pt x="1" y="868"/>
                  </a:cubicBezTo>
                  <a:cubicBezTo>
                    <a:pt x="34" y="901"/>
                    <a:pt x="34" y="934"/>
                    <a:pt x="68" y="968"/>
                  </a:cubicBezTo>
                  <a:cubicBezTo>
                    <a:pt x="101" y="1001"/>
                    <a:pt x="101" y="1001"/>
                    <a:pt x="134" y="1001"/>
                  </a:cubicBezTo>
                  <a:cubicBezTo>
                    <a:pt x="168" y="1001"/>
                    <a:pt x="201" y="1001"/>
                    <a:pt x="234" y="968"/>
                  </a:cubicBezTo>
                  <a:cubicBezTo>
                    <a:pt x="268" y="968"/>
                    <a:pt x="301" y="934"/>
                    <a:pt x="334" y="901"/>
                  </a:cubicBezTo>
                  <a:cubicBezTo>
                    <a:pt x="368" y="868"/>
                    <a:pt x="401" y="834"/>
                    <a:pt x="401" y="801"/>
                  </a:cubicBezTo>
                  <a:cubicBezTo>
                    <a:pt x="435" y="768"/>
                    <a:pt x="435" y="734"/>
                    <a:pt x="468" y="701"/>
                  </a:cubicBezTo>
                  <a:cubicBezTo>
                    <a:pt x="468" y="701"/>
                    <a:pt x="468" y="668"/>
                    <a:pt x="468" y="634"/>
                  </a:cubicBezTo>
                  <a:cubicBezTo>
                    <a:pt x="468" y="634"/>
                    <a:pt x="468" y="601"/>
                    <a:pt x="468" y="601"/>
                  </a:cubicBezTo>
                  <a:lnTo>
                    <a:pt x="435" y="601"/>
                  </a:lnTo>
                  <a:cubicBezTo>
                    <a:pt x="435" y="601"/>
                    <a:pt x="435" y="634"/>
                    <a:pt x="435" y="634"/>
                  </a:cubicBezTo>
                  <a:cubicBezTo>
                    <a:pt x="435" y="668"/>
                    <a:pt x="401" y="701"/>
                    <a:pt x="401" y="734"/>
                  </a:cubicBezTo>
                  <a:cubicBezTo>
                    <a:pt x="368" y="734"/>
                    <a:pt x="334" y="768"/>
                    <a:pt x="301" y="801"/>
                  </a:cubicBezTo>
                  <a:cubicBezTo>
                    <a:pt x="284" y="818"/>
                    <a:pt x="268" y="826"/>
                    <a:pt x="251" y="826"/>
                  </a:cubicBezTo>
                  <a:cubicBezTo>
                    <a:pt x="234" y="826"/>
                    <a:pt x="218" y="818"/>
                    <a:pt x="201" y="801"/>
                  </a:cubicBezTo>
                  <a:cubicBezTo>
                    <a:pt x="168" y="768"/>
                    <a:pt x="134" y="701"/>
                    <a:pt x="168" y="634"/>
                  </a:cubicBezTo>
                  <a:lnTo>
                    <a:pt x="535" y="434"/>
                  </a:lnTo>
                  <a:lnTo>
                    <a:pt x="535" y="401"/>
                  </a:lnTo>
                  <a:cubicBezTo>
                    <a:pt x="535" y="401"/>
                    <a:pt x="535" y="367"/>
                    <a:pt x="535" y="367"/>
                  </a:cubicBezTo>
                  <a:lnTo>
                    <a:pt x="535" y="334"/>
                  </a:lnTo>
                  <a:cubicBezTo>
                    <a:pt x="568" y="267"/>
                    <a:pt x="568" y="201"/>
                    <a:pt x="535" y="167"/>
                  </a:cubicBezTo>
                  <a:cubicBezTo>
                    <a:pt x="535" y="100"/>
                    <a:pt x="535" y="67"/>
                    <a:pt x="501" y="34"/>
                  </a:cubicBezTo>
                  <a:cubicBezTo>
                    <a:pt x="468" y="34"/>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4"/>
            <p:cNvSpPr/>
            <p:nvPr/>
          </p:nvSpPr>
          <p:spPr>
            <a:xfrm>
              <a:off x="4786100" y="1840925"/>
              <a:ext cx="11700" cy="34225"/>
            </a:xfrm>
            <a:custGeom>
              <a:rect b="b" l="l" r="r" t="t"/>
              <a:pathLst>
                <a:path extrusionOk="0" h="1369" w="468">
                  <a:moveTo>
                    <a:pt x="317" y="543"/>
                  </a:moveTo>
                  <a:cubicBezTo>
                    <a:pt x="334" y="543"/>
                    <a:pt x="350" y="551"/>
                    <a:pt x="367" y="568"/>
                  </a:cubicBezTo>
                  <a:cubicBezTo>
                    <a:pt x="400" y="601"/>
                    <a:pt x="434" y="668"/>
                    <a:pt x="434" y="701"/>
                  </a:cubicBezTo>
                  <a:lnTo>
                    <a:pt x="434" y="834"/>
                  </a:lnTo>
                  <a:lnTo>
                    <a:pt x="434" y="868"/>
                  </a:lnTo>
                  <a:cubicBezTo>
                    <a:pt x="434" y="935"/>
                    <a:pt x="400" y="968"/>
                    <a:pt x="367" y="1035"/>
                  </a:cubicBezTo>
                  <a:cubicBezTo>
                    <a:pt x="334" y="1101"/>
                    <a:pt x="300" y="1135"/>
                    <a:pt x="267" y="1168"/>
                  </a:cubicBezTo>
                  <a:cubicBezTo>
                    <a:pt x="234" y="1185"/>
                    <a:pt x="209" y="1193"/>
                    <a:pt x="188" y="1193"/>
                  </a:cubicBezTo>
                  <a:cubicBezTo>
                    <a:pt x="167" y="1193"/>
                    <a:pt x="150" y="1185"/>
                    <a:pt x="133" y="1168"/>
                  </a:cubicBezTo>
                  <a:cubicBezTo>
                    <a:pt x="100" y="1101"/>
                    <a:pt x="100" y="1068"/>
                    <a:pt x="100" y="1001"/>
                  </a:cubicBezTo>
                  <a:cubicBezTo>
                    <a:pt x="100" y="968"/>
                    <a:pt x="100" y="935"/>
                    <a:pt x="100" y="901"/>
                  </a:cubicBezTo>
                  <a:cubicBezTo>
                    <a:pt x="100" y="834"/>
                    <a:pt x="100" y="768"/>
                    <a:pt x="133" y="701"/>
                  </a:cubicBezTo>
                  <a:cubicBezTo>
                    <a:pt x="167" y="634"/>
                    <a:pt x="200" y="568"/>
                    <a:pt x="267" y="568"/>
                  </a:cubicBezTo>
                  <a:cubicBezTo>
                    <a:pt x="284" y="551"/>
                    <a:pt x="300" y="543"/>
                    <a:pt x="317" y="543"/>
                  </a:cubicBezTo>
                  <a:close/>
                  <a:moveTo>
                    <a:pt x="434" y="1"/>
                  </a:moveTo>
                  <a:cubicBezTo>
                    <a:pt x="400" y="1"/>
                    <a:pt x="400" y="34"/>
                    <a:pt x="434" y="34"/>
                  </a:cubicBezTo>
                  <a:cubicBezTo>
                    <a:pt x="400" y="34"/>
                    <a:pt x="400" y="67"/>
                    <a:pt x="434" y="67"/>
                  </a:cubicBezTo>
                  <a:lnTo>
                    <a:pt x="434" y="434"/>
                  </a:lnTo>
                  <a:cubicBezTo>
                    <a:pt x="400" y="434"/>
                    <a:pt x="367" y="401"/>
                    <a:pt x="367" y="401"/>
                  </a:cubicBezTo>
                  <a:cubicBezTo>
                    <a:pt x="300" y="401"/>
                    <a:pt x="267" y="401"/>
                    <a:pt x="234" y="434"/>
                  </a:cubicBezTo>
                  <a:cubicBezTo>
                    <a:pt x="200" y="434"/>
                    <a:pt x="167" y="468"/>
                    <a:pt x="167" y="501"/>
                  </a:cubicBezTo>
                  <a:cubicBezTo>
                    <a:pt x="133" y="534"/>
                    <a:pt x="100" y="601"/>
                    <a:pt x="67" y="634"/>
                  </a:cubicBezTo>
                  <a:cubicBezTo>
                    <a:pt x="67" y="668"/>
                    <a:pt x="33" y="734"/>
                    <a:pt x="33" y="801"/>
                  </a:cubicBezTo>
                  <a:cubicBezTo>
                    <a:pt x="0" y="834"/>
                    <a:pt x="0" y="901"/>
                    <a:pt x="0" y="968"/>
                  </a:cubicBezTo>
                  <a:lnTo>
                    <a:pt x="0" y="1068"/>
                  </a:lnTo>
                  <a:cubicBezTo>
                    <a:pt x="0" y="1135"/>
                    <a:pt x="0" y="1168"/>
                    <a:pt x="33" y="1235"/>
                  </a:cubicBezTo>
                  <a:cubicBezTo>
                    <a:pt x="33" y="1268"/>
                    <a:pt x="67" y="1301"/>
                    <a:pt x="67" y="1335"/>
                  </a:cubicBezTo>
                  <a:cubicBezTo>
                    <a:pt x="100" y="1335"/>
                    <a:pt x="133" y="1368"/>
                    <a:pt x="167" y="1368"/>
                  </a:cubicBezTo>
                  <a:cubicBezTo>
                    <a:pt x="200" y="1368"/>
                    <a:pt x="234" y="1368"/>
                    <a:pt x="234" y="1335"/>
                  </a:cubicBezTo>
                  <a:cubicBezTo>
                    <a:pt x="300" y="1301"/>
                    <a:pt x="334" y="1268"/>
                    <a:pt x="367" y="1235"/>
                  </a:cubicBezTo>
                  <a:cubicBezTo>
                    <a:pt x="367" y="1201"/>
                    <a:pt x="400" y="1168"/>
                    <a:pt x="434" y="1135"/>
                  </a:cubicBezTo>
                  <a:lnTo>
                    <a:pt x="434" y="1168"/>
                  </a:lnTo>
                  <a:cubicBezTo>
                    <a:pt x="400" y="1168"/>
                    <a:pt x="400" y="1201"/>
                    <a:pt x="434" y="1201"/>
                  </a:cubicBezTo>
                  <a:lnTo>
                    <a:pt x="467" y="1168"/>
                  </a:lnTo>
                  <a:cubicBezTo>
                    <a:pt x="467" y="1135"/>
                    <a:pt x="467" y="1135"/>
                    <a:pt x="467" y="1135"/>
                  </a:cubicBez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4"/>
            <p:cNvSpPr/>
            <p:nvPr/>
          </p:nvSpPr>
          <p:spPr>
            <a:xfrm>
              <a:off x="4810275" y="1825925"/>
              <a:ext cx="13375" cy="35050"/>
            </a:xfrm>
            <a:custGeom>
              <a:rect b="b" l="l" r="r" t="t"/>
              <a:pathLst>
                <a:path extrusionOk="0" h="1402" w="535">
                  <a:moveTo>
                    <a:pt x="534" y="0"/>
                  </a:moveTo>
                  <a:lnTo>
                    <a:pt x="467" y="33"/>
                  </a:lnTo>
                  <a:cubicBezTo>
                    <a:pt x="467" y="33"/>
                    <a:pt x="467" y="33"/>
                    <a:pt x="467" y="67"/>
                  </a:cubicBezTo>
                  <a:cubicBezTo>
                    <a:pt x="467" y="67"/>
                    <a:pt x="467" y="67"/>
                    <a:pt x="467" y="100"/>
                  </a:cubicBezTo>
                  <a:lnTo>
                    <a:pt x="467" y="767"/>
                  </a:lnTo>
                  <a:cubicBezTo>
                    <a:pt x="467" y="867"/>
                    <a:pt x="434" y="967"/>
                    <a:pt x="401" y="1034"/>
                  </a:cubicBezTo>
                  <a:cubicBezTo>
                    <a:pt x="367" y="1101"/>
                    <a:pt x="334" y="1168"/>
                    <a:pt x="267" y="1201"/>
                  </a:cubicBezTo>
                  <a:cubicBezTo>
                    <a:pt x="234" y="1218"/>
                    <a:pt x="209" y="1226"/>
                    <a:pt x="188" y="1226"/>
                  </a:cubicBezTo>
                  <a:cubicBezTo>
                    <a:pt x="167" y="1226"/>
                    <a:pt x="151" y="1218"/>
                    <a:pt x="134" y="1201"/>
                  </a:cubicBezTo>
                  <a:cubicBezTo>
                    <a:pt x="100" y="1134"/>
                    <a:pt x="67" y="1068"/>
                    <a:pt x="67" y="1001"/>
                  </a:cubicBezTo>
                  <a:lnTo>
                    <a:pt x="67" y="300"/>
                  </a:lnTo>
                  <a:cubicBezTo>
                    <a:pt x="67" y="300"/>
                    <a:pt x="67" y="300"/>
                    <a:pt x="67" y="267"/>
                  </a:cubicBezTo>
                  <a:lnTo>
                    <a:pt x="0" y="300"/>
                  </a:lnTo>
                  <a:cubicBezTo>
                    <a:pt x="0" y="300"/>
                    <a:pt x="0" y="334"/>
                    <a:pt x="0" y="334"/>
                  </a:cubicBezTo>
                  <a:cubicBezTo>
                    <a:pt x="0" y="334"/>
                    <a:pt x="0" y="367"/>
                    <a:pt x="0" y="367"/>
                  </a:cubicBezTo>
                  <a:lnTo>
                    <a:pt x="0" y="1034"/>
                  </a:lnTo>
                  <a:cubicBezTo>
                    <a:pt x="0" y="1101"/>
                    <a:pt x="0" y="1168"/>
                    <a:pt x="0" y="1234"/>
                  </a:cubicBezTo>
                  <a:cubicBezTo>
                    <a:pt x="0" y="1268"/>
                    <a:pt x="0" y="1301"/>
                    <a:pt x="34" y="1334"/>
                  </a:cubicBezTo>
                  <a:cubicBezTo>
                    <a:pt x="67" y="1368"/>
                    <a:pt x="100" y="1401"/>
                    <a:pt x="134" y="1401"/>
                  </a:cubicBezTo>
                  <a:cubicBezTo>
                    <a:pt x="167" y="1401"/>
                    <a:pt x="234" y="1368"/>
                    <a:pt x="267" y="1334"/>
                  </a:cubicBezTo>
                  <a:cubicBezTo>
                    <a:pt x="301" y="1301"/>
                    <a:pt x="367" y="1268"/>
                    <a:pt x="401" y="1234"/>
                  </a:cubicBezTo>
                  <a:cubicBezTo>
                    <a:pt x="467" y="1134"/>
                    <a:pt x="534" y="1034"/>
                    <a:pt x="534" y="901"/>
                  </a:cubicBezTo>
                  <a:cubicBezTo>
                    <a:pt x="534" y="834"/>
                    <a:pt x="534" y="767"/>
                    <a:pt x="534" y="701"/>
                  </a:cubicBezTo>
                  <a:lnTo>
                    <a:pt x="534" y="33"/>
                  </a:lnTo>
                  <a:cubicBezTo>
                    <a:pt x="534" y="33"/>
                    <a:pt x="534" y="33"/>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4"/>
            <p:cNvSpPr/>
            <p:nvPr/>
          </p:nvSpPr>
          <p:spPr>
            <a:xfrm>
              <a:off x="4831125" y="1817775"/>
              <a:ext cx="11700" cy="33175"/>
            </a:xfrm>
            <a:custGeom>
              <a:rect b="b" l="l" r="r" t="t"/>
              <a:pathLst>
                <a:path extrusionOk="0" h="1327" w="468">
                  <a:moveTo>
                    <a:pt x="299" y="178"/>
                  </a:moveTo>
                  <a:cubicBezTo>
                    <a:pt x="312" y="178"/>
                    <a:pt x="323" y="182"/>
                    <a:pt x="334" y="193"/>
                  </a:cubicBezTo>
                  <a:cubicBezTo>
                    <a:pt x="367" y="193"/>
                    <a:pt x="367" y="226"/>
                    <a:pt x="367" y="293"/>
                  </a:cubicBezTo>
                  <a:cubicBezTo>
                    <a:pt x="367" y="359"/>
                    <a:pt x="367" y="426"/>
                    <a:pt x="334" y="493"/>
                  </a:cubicBezTo>
                  <a:cubicBezTo>
                    <a:pt x="301" y="526"/>
                    <a:pt x="267" y="560"/>
                    <a:pt x="200" y="593"/>
                  </a:cubicBezTo>
                  <a:lnTo>
                    <a:pt x="34" y="726"/>
                  </a:lnTo>
                  <a:lnTo>
                    <a:pt x="34" y="326"/>
                  </a:lnTo>
                  <a:lnTo>
                    <a:pt x="200" y="193"/>
                  </a:lnTo>
                  <a:cubicBezTo>
                    <a:pt x="245" y="193"/>
                    <a:pt x="275" y="178"/>
                    <a:pt x="299" y="178"/>
                  </a:cubicBezTo>
                  <a:close/>
                  <a:moveTo>
                    <a:pt x="351" y="1"/>
                  </a:moveTo>
                  <a:cubicBezTo>
                    <a:pt x="334" y="1"/>
                    <a:pt x="317" y="9"/>
                    <a:pt x="301" y="26"/>
                  </a:cubicBezTo>
                  <a:cubicBezTo>
                    <a:pt x="267" y="26"/>
                    <a:pt x="234" y="26"/>
                    <a:pt x="200" y="59"/>
                  </a:cubicBezTo>
                  <a:lnTo>
                    <a:pt x="0" y="159"/>
                  </a:lnTo>
                  <a:cubicBezTo>
                    <a:pt x="0" y="159"/>
                    <a:pt x="0" y="193"/>
                    <a:pt x="0" y="193"/>
                  </a:cubicBezTo>
                  <a:cubicBezTo>
                    <a:pt x="0" y="193"/>
                    <a:pt x="0" y="226"/>
                    <a:pt x="0" y="226"/>
                  </a:cubicBezTo>
                  <a:lnTo>
                    <a:pt x="0" y="1293"/>
                  </a:lnTo>
                  <a:cubicBezTo>
                    <a:pt x="0" y="1327"/>
                    <a:pt x="0" y="1327"/>
                    <a:pt x="0" y="1327"/>
                  </a:cubicBezTo>
                  <a:lnTo>
                    <a:pt x="34" y="1293"/>
                  </a:lnTo>
                  <a:lnTo>
                    <a:pt x="67" y="1293"/>
                  </a:lnTo>
                  <a:cubicBezTo>
                    <a:pt x="67" y="1260"/>
                    <a:pt x="67" y="1260"/>
                    <a:pt x="67" y="1260"/>
                  </a:cubicBezTo>
                  <a:lnTo>
                    <a:pt x="67" y="826"/>
                  </a:lnTo>
                  <a:lnTo>
                    <a:pt x="234" y="726"/>
                  </a:lnTo>
                  <a:lnTo>
                    <a:pt x="401" y="1060"/>
                  </a:lnTo>
                  <a:lnTo>
                    <a:pt x="434" y="1060"/>
                  </a:lnTo>
                  <a:lnTo>
                    <a:pt x="467" y="1027"/>
                  </a:lnTo>
                  <a:cubicBezTo>
                    <a:pt x="467" y="1027"/>
                    <a:pt x="467" y="993"/>
                    <a:pt x="467" y="993"/>
                  </a:cubicBezTo>
                  <a:lnTo>
                    <a:pt x="334" y="660"/>
                  </a:lnTo>
                  <a:cubicBezTo>
                    <a:pt x="367" y="593"/>
                    <a:pt x="401" y="526"/>
                    <a:pt x="434" y="460"/>
                  </a:cubicBezTo>
                  <a:cubicBezTo>
                    <a:pt x="467" y="393"/>
                    <a:pt x="467" y="293"/>
                    <a:pt x="467" y="226"/>
                  </a:cubicBezTo>
                  <a:cubicBezTo>
                    <a:pt x="467" y="193"/>
                    <a:pt x="467" y="126"/>
                    <a:pt x="434" y="93"/>
                  </a:cubicBezTo>
                  <a:cubicBezTo>
                    <a:pt x="434" y="59"/>
                    <a:pt x="434" y="26"/>
                    <a:pt x="401" y="26"/>
                  </a:cubicBezTo>
                  <a:cubicBezTo>
                    <a:pt x="384" y="9"/>
                    <a:pt x="367" y="1"/>
                    <a:pt x="3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4"/>
            <p:cNvSpPr/>
            <p:nvPr/>
          </p:nvSpPr>
          <p:spPr>
            <a:xfrm>
              <a:off x="4846975" y="1812575"/>
              <a:ext cx="12525" cy="29200"/>
            </a:xfrm>
            <a:custGeom>
              <a:rect b="b" l="l" r="r" t="t"/>
              <a:pathLst>
                <a:path extrusionOk="0" h="1168" w="501">
                  <a:moveTo>
                    <a:pt x="33" y="0"/>
                  </a:moveTo>
                  <a:lnTo>
                    <a:pt x="0" y="34"/>
                  </a:lnTo>
                  <a:cubicBezTo>
                    <a:pt x="0" y="34"/>
                    <a:pt x="0" y="67"/>
                    <a:pt x="0" y="67"/>
                  </a:cubicBezTo>
                  <a:lnTo>
                    <a:pt x="0" y="1135"/>
                  </a:lnTo>
                  <a:cubicBezTo>
                    <a:pt x="0" y="1168"/>
                    <a:pt x="0" y="1168"/>
                    <a:pt x="0" y="1168"/>
                  </a:cubicBezTo>
                  <a:lnTo>
                    <a:pt x="33" y="1168"/>
                  </a:lnTo>
                  <a:lnTo>
                    <a:pt x="467" y="901"/>
                  </a:lnTo>
                  <a:lnTo>
                    <a:pt x="500" y="901"/>
                  </a:lnTo>
                  <a:cubicBezTo>
                    <a:pt x="500" y="868"/>
                    <a:pt x="500" y="868"/>
                    <a:pt x="500" y="868"/>
                  </a:cubicBezTo>
                  <a:lnTo>
                    <a:pt x="500" y="801"/>
                  </a:lnTo>
                  <a:cubicBezTo>
                    <a:pt x="500" y="801"/>
                    <a:pt x="500" y="768"/>
                    <a:pt x="500" y="768"/>
                  </a:cubicBezTo>
                  <a:lnTo>
                    <a:pt x="467" y="768"/>
                  </a:lnTo>
                  <a:lnTo>
                    <a:pt x="100" y="1001"/>
                  </a:lnTo>
                  <a:lnTo>
                    <a:pt x="10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4"/>
            <p:cNvSpPr/>
            <p:nvPr/>
          </p:nvSpPr>
          <p:spPr>
            <a:xfrm>
              <a:off x="4861150" y="1807575"/>
              <a:ext cx="11700" cy="25025"/>
            </a:xfrm>
            <a:custGeom>
              <a:rect b="b" l="l" r="r" t="t"/>
              <a:pathLst>
                <a:path extrusionOk="0" h="1001" w="468">
                  <a:moveTo>
                    <a:pt x="300" y="0"/>
                  </a:moveTo>
                  <a:cubicBezTo>
                    <a:pt x="267" y="0"/>
                    <a:pt x="234" y="34"/>
                    <a:pt x="234" y="34"/>
                  </a:cubicBezTo>
                  <a:cubicBezTo>
                    <a:pt x="167" y="67"/>
                    <a:pt x="134" y="100"/>
                    <a:pt x="134" y="134"/>
                  </a:cubicBezTo>
                  <a:cubicBezTo>
                    <a:pt x="100" y="134"/>
                    <a:pt x="67" y="167"/>
                    <a:pt x="67" y="200"/>
                  </a:cubicBezTo>
                  <a:cubicBezTo>
                    <a:pt x="34" y="234"/>
                    <a:pt x="34" y="267"/>
                    <a:pt x="34" y="300"/>
                  </a:cubicBezTo>
                  <a:cubicBezTo>
                    <a:pt x="0" y="334"/>
                    <a:pt x="0" y="367"/>
                    <a:pt x="34" y="434"/>
                  </a:cubicBezTo>
                  <a:cubicBezTo>
                    <a:pt x="0" y="467"/>
                    <a:pt x="34" y="501"/>
                    <a:pt x="67" y="567"/>
                  </a:cubicBezTo>
                  <a:cubicBezTo>
                    <a:pt x="67" y="584"/>
                    <a:pt x="84" y="592"/>
                    <a:pt x="104" y="592"/>
                  </a:cubicBezTo>
                  <a:cubicBezTo>
                    <a:pt x="125" y="592"/>
                    <a:pt x="150" y="584"/>
                    <a:pt x="167" y="567"/>
                  </a:cubicBezTo>
                  <a:lnTo>
                    <a:pt x="367" y="567"/>
                  </a:lnTo>
                  <a:cubicBezTo>
                    <a:pt x="367" y="567"/>
                    <a:pt x="367" y="601"/>
                    <a:pt x="367" y="601"/>
                  </a:cubicBezTo>
                  <a:cubicBezTo>
                    <a:pt x="367" y="634"/>
                    <a:pt x="334" y="667"/>
                    <a:pt x="334" y="667"/>
                  </a:cubicBezTo>
                  <a:cubicBezTo>
                    <a:pt x="334" y="701"/>
                    <a:pt x="334" y="734"/>
                    <a:pt x="300" y="734"/>
                  </a:cubicBezTo>
                  <a:lnTo>
                    <a:pt x="267" y="767"/>
                  </a:lnTo>
                  <a:lnTo>
                    <a:pt x="234" y="801"/>
                  </a:lnTo>
                  <a:cubicBezTo>
                    <a:pt x="200" y="834"/>
                    <a:pt x="167" y="834"/>
                    <a:pt x="134" y="834"/>
                  </a:cubicBezTo>
                  <a:cubicBezTo>
                    <a:pt x="134" y="834"/>
                    <a:pt x="100" y="834"/>
                    <a:pt x="100" y="801"/>
                  </a:cubicBezTo>
                  <a:lnTo>
                    <a:pt x="67" y="834"/>
                  </a:lnTo>
                  <a:cubicBezTo>
                    <a:pt x="34" y="834"/>
                    <a:pt x="34" y="834"/>
                    <a:pt x="34" y="868"/>
                  </a:cubicBezTo>
                  <a:cubicBezTo>
                    <a:pt x="34" y="868"/>
                    <a:pt x="34" y="901"/>
                    <a:pt x="34" y="901"/>
                  </a:cubicBezTo>
                  <a:cubicBezTo>
                    <a:pt x="34" y="901"/>
                    <a:pt x="34" y="934"/>
                    <a:pt x="34" y="968"/>
                  </a:cubicBezTo>
                  <a:cubicBezTo>
                    <a:pt x="34" y="968"/>
                    <a:pt x="67" y="968"/>
                    <a:pt x="67" y="1001"/>
                  </a:cubicBezTo>
                  <a:lnTo>
                    <a:pt x="134" y="1001"/>
                  </a:lnTo>
                  <a:cubicBezTo>
                    <a:pt x="167" y="1001"/>
                    <a:pt x="200" y="968"/>
                    <a:pt x="234" y="968"/>
                  </a:cubicBezTo>
                  <a:cubicBezTo>
                    <a:pt x="267" y="934"/>
                    <a:pt x="300" y="901"/>
                    <a:pt x="334" y="868"/>
                  </a:cubicBezTo>
                  <a:cubicBezTo>
                    <a:pt x="367" y="834"/>
                    <a:pt x="400" y="801"/>
                    <a:pt x="400" y="767"/>
                  </a:cubicBezTo>
                  <a:cubicBezTo>
                    <a:pt x="434" y="734"/>
                    <a:pt x="434" y="701"/>
                    <a:pt x="467" y="667"/>
                  </a:cubicBezTo>
                  <a:cubicBezTo>
                    <a:pt x="467" y="634"/>
                    <a:pt x="467" y="601"/>
                    <a:pt x="467" y="567"/>
                  </a:cubicBezTo>
                  <a:cubicBezTo>
                    <a:pt x="467" y="534"/>
                    <a:pt x="467" y="501"/>
                    <a:pt x="467" y="501"/>
                  </a:cubicBezTo>
                  <a:cubicBezTo>
                    <a:pt x="467" y="467"/>
                    <a:pt x="434" y="434"/>
                    <a:pt x="434" y="434"/>
                  </a:cubicBezTo>
                  <a:cubicBezTo>
                    <a:pt x="400" y="401"/>
                    <a:pt x="400" y="401"/>
                    <a:pt x="367" y="401"/>
                  </a:cubicBezTo>
                  <a:lnTo>
                    <a:pt x="134" y="401"/>
                  </a:lnTo>
                  <a:lnTo>
                    <a:pt x="134" y="367"/>
                  </a:lnTo>
                  <a:cubicBezTo>
                    <a:pt x="134" y="334"/>
                    <a:pt x="134" y="300"/>
                    <a:pt x="167" y="267"/>
                  </a:cubicBezTo>
                  <a:cubicBezTo>
                    <a:pt x="167" y="234"/>
                    <a:pt x="200" y="200"/>
                    <a:pt x="234" y="200"/>
                  </a:cubicBezTo>
                  <a:cubicBezTo>
                    <a:pt x="267" y="167"/>
                    <a:pt x="300" y="167"/>
                    <a:pt x="334" y="167"/>
                  </a:cubicBezTo>
                  <a:cubicBezTo>
                    <a:pt x="334" y="167"/>
                    <a:pt x="334" y="167"/>
                    <a:pt x="367" y="200"/>
                  </a:cubicBezTo>
                  <a:lnTo>
                    <a:pt x="400" y="167"/>
                  </a:lnTo>
                  <a:lnTo>
                    <a:pt x="434" y="134"/>
                  </a:lnTo>
                  <a:cubicBezTo>
                    <a:pt x="434" y="134"/>
                    <a:pt x="434" y="100"/>
                    <a:pt x="434" y="100"/>
                  </a:cubicBezTo>
                  <a:cubicBezTo>
                    <a:pt x="434" y="67"/>
                    <a:pt x="434" y="67"/>
                    <a:pt x="434" y="34"/>
                  </a:cubicBezTo>
                  <a:cubicBezTo>
                    <a:pt x="400" y="34"/>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4"/>
            <p:cNvSpPr/>
            <p:nvPr/>
          </p:nvSpPr>
          <p:spPr>
            <a:xfrm>
              <a:off x="4519225" y="1996875"/>
              <a:ext cx="15875" cy="32550"/>
            </a:xfrm>
            <a:custGeom>
              <a:rect b="b" l="l" r="r" t="t"/>
              <a:pathLst>
                <a:path extrusionOk="0" h="1302" w="635">
                  <a:moveTo>
                    <a:pt x="368" y="0"/>
                  </a:moveTo>
                  <a:cubicBezTo>
                    <a:pt x="334" y="0"/>
                    <a:pt x="301" y="0"/>
                    <a:pt x="268" y="34"/>
                  </a:cubicBezTo>
                  <a:cubicBezTo>
                    <a:pt x="234" y="67"/>
                    <a:pt x="168" y="100"/>
                    <a:pt x="168" y="167"/>
                  </a:cubicBezTo>
                  <a:cubicBezTo>
                    <a:pt x="134" y="201"/>
                    <a:pt x="101" y="234"/>
                    <a:pt x="67" y="267"/>
                  </a:cubicBezTo>
                  <a:cubicBezTo>
                    <a:pt x="34" y="334"/>
                    <a:pt x="34" y="367"/>
                    <a:pt x="34" y="401"/>
                  </a:cubicBezTo>
                  <a:cubicBezTo>
                    <a:pt x="1" y="467"/>
                    <a:pt x="1" y="501"/>
                    <a:pt x="34" y="534"/>
                  </a:cubicBezTo>
                  <a:cubicBezTo>
                    <a:pt x="34" y="567"/>
                    <a:pt x="34" y="601"/>
                    <a:pt x="34" y="634"/>
                  </a:cubicBezTo>
                  <a:cubicBezTo>
                    <a:pt x="34" y="668"/>
                    <a:pt x="34" y="701"/>
                    <a:pt x="67" y="701"/>
                  </a:cubicBezTo>
                  <a:cubicBezTo>
                    <a:pt x="67" y="734"/>
                    <a:pt x="101" y="734"/>
                    <a:pt x="134" y="734"/>
                  </a:cubicBezTo>
                  <a:lnTo>
                    <a:pt x="401" y="734"/>
                  </a:lnTo>
                  <a:cubicBezTo>
                    <a:pt x="434" y="734"/>
                    <a:pt x="434" y="768"/>
                    <a:pt x="468" y="768"/>
                  </a:cubicBezTo>
                  <a:cubicBezTo>
                    <a:pt x="468" y="801"/>
                    <a:pt x="468" y="801"/>
                    <a:pt x="468" y="834"/>
                  </a:cubicBezTo>
                  <a:cubicBezTo>
                    <a:pt x="468" y="868"/>
                    <a:pt x="468" y="901"/>
                    <a:pt x="468" y="934"/>
                  </a:cubicBezTo>
                  <a:cubicBezTo>
                    <a:pt x="434" y="934"/>
                    <a:pt x="434" y="968"/>
                    <a:pt x="401" y="1001"/>
                  </a:cubicBezTo>
                  <a:cubicBezTo>
                    <a:pt x="401" y="1034"/>
                    <a:pt x="368" y="1068"/>
                    <a:pt x="368" y="1068"/>
                  </a:cubicBezTo>
                  <a:cubicBezTo>
                    <a:pt x="334" y="1101"/>
                    <a:pt x="301" y="1135"/>
                    <a:pt x="268" y="1135"/>
                  </a:cubicBezTo>
                  <a:cubicBezTo>
                    <a:pt x="268" y="1135"/>
                    <a:pt x="234" y="1168"/>
                    <a:pt x="201" y="1168"/>
                  </a:cubicBezTo>
                  <a:lnTo>
                    <a:pt x="134" y="1168"/>
                  </a:lnTo>
                  <a:cubicBezTo>
                    <a:pt x="134" y="1168"/>
                    <a:pt x="134" y="1135"/>
                    <a:pt x="101" y="1135"/>
                  </a:cubicBezTo>
                  <a:cubicBezTo>
                    <a:pt x="101" y="1101"/>
                    <a:pt x="101" y="1101"/>
                    <a:pt x="101" y="1101"/>
                  </a:cubicBezTo>
                  <a:lnTo>
                    <a:pt x="101" y="1068"/>
                  </a:lnTo>
                  <a:lnTo>
                    <a:pt x="34" y="1101"/>
                  </a:lnTo>
                  <a:cubicBezTo>
                    <a:pt x="34" y="1135"/>
                    <a:pt x="34" y="1135"/>
                    <a:pt x="34" y="1135"/>
                  </a:cubicBezTo>
                  <a:cubicBezTo>
                    <a:pt x="34" y="1168"/>
                    <a:pt x="67" y="1201"/>
                    <a:pt x="67" y="1235"/>
                  </a:cubicBezTo>
                  <a:cubicBezTo>
                    <a:pt x="67" y="1268"/>
                    <a:pt x="101" y="1301"/>
                    <a:pt x="134" y="1301"/>
                  </a:cubicBezTo>
                  <a:lnTo>
                    <a:pt x="234" y="1301"/>
                  </a:lnTo>
                  <a:cubicBezTo>
                    <a:pt x="268" y="1301"/>
                    <a:pt x="301" y="1301"/>
                    <a:pt x="334" y="1268"/>
                  </a:cubicBezTo>
                  <a:cubicBezTo>
                    <a:pt x="368" y="1235"/>
                    <a:pt x="434" y="1201"/>
                    <a:pt x="468" y="1168"/>
                  </a:cubicBezTo>
                  <a:cubicBezTo>
                    <a:pt x="501" y="1135"/>
                    <a:pt x="534" y="1101"/>
                    <a:pt x="534" y="1034"/>
                  </a:cubicBezTo>
                  <a:cubicBezTo>
                    <a:pt x="568" y="1001"/>
                    <a:pt x="601" y="968"/>
                    <a:pt x="601" y="901"/>
                  </a:cubicBezTo>
                  <a:cubicBezTo>
                    <a:pt x="635" y="868"/>
                    <a:pt x="635" y="801"/>
                    <a:pt x="635" y="768"/>
                  </a:cubicBezTo>
                  <a:cubicBezTo>
                    <a:pt x="635" y="734"/>
                    <a:pt x="635" y="701"/>
                    <a:pt x="635" y="668"/>
                  </a:cubicBezTo>
                  <a:cubicBezTo>
                    <a:pt x="635" y="634"/>
                    <a:pt x="601" y="601"/>
                    <a:pt x="601" y="601"/>
                  </a:cubicBezTo>
                  <a:cubicBezTo>
                    <a:pt x="568" y="567"/>
                    <a:pt x="534" y="567"/>
                    <a:pt x="501" y="567"/>
                  </a:cubicBezTo>
                  <a:lnTo>
                    <a:pt x="234" y="567"/>
                  </a:lnTo>
                  <a:cubicBezTo>
                    <a:pt x="234" y="567"/>
                    <a:pt x="201" y="534"/>
                    <a:pt x="201" y="534"/>
                  </a:cubicBezTo>
                  <a:cubicBezTo>
                    <a:pt x="201" y="501"/>
                    <a:pt x="201" y="467"/>
                    <a:pt x="201" y="467"/>
                  </a:cubicBezTo>
                  <a:cubicBezTo>
                    <a:pt x="201" y="434"/>
                    <a:pt x="201" y="401"/>
                    <a:pt x="201" y="367"/>
                  </a:cubicBezTo>
                  <a:cubicBezTo>
                    <a:pt x="201" y="334"/>
                    <a:pt x="234" y="334"/>
                    <a:pt x="234" y="301"/>
                  </a:cubicBezTo>
                  <a:lnTo>
                    <a:pt x="268" y="234"/>
                  </a:lnTo>
                  <a:cubicBezTo>
                    <a:pt x="301" y="234"/>
                    <a:pt x="334" y="201"/>
                    <a:pt x="334" y="201"/>
                  </a:cubicBezTo>
                  <a:cubicBezTo>
                    <a:pt x="368" y="167"/>
                    <a:pt x="401" y="167"/>
                    <a:pt x="401" y="167"/>
                  </a:cubicBezTo>
                  <a:lnTo>
                    <a:pt x="468" y="167"/>
                  </a:lnTo>
                  <a:cubicBezTo>
                    <a:pt x="468" y="167"/>
                    <a:pt x="501" y="201"/>
                    <a:pt x="501" y="201"/>
                  </a:cubicBezTo>
                  <a:lnTo>
                    <a:pt x="501" y="234"/>
                  </a:lnTo>
                  <a:cubicBezTo>
                    <a:pt x="501" y="234"/>
                    <a:pt x="501" y="267"/>
                    <a:pt x="501" y="267"/>
                  </a:cubicBezTo>
                  <a:lnTo>
                    <a:pt x="534" y="234"/>
                  </a:lnTo>
                  <a:lnTo>
                    <a:pt x="534" y="201"/>
                  </a:lnTo>
                  <a:cubicBezTo>
                    <a:pt x="534" y="201"/>
                    <a:pt x="534" y="201"/>
                    <a:pt x="534" y="167"/>
                  </a:cubicBezTo>
                  <a:cubicBezTo>
                    <a:pt x="534" y="167"/>
                    <a:pt x="534" y="134"/>
                    <a:pt x="534" y="100"/>
                  </a:cubicBezTo>
                  <a:cubicBezTo>
                    <a:pt x="501" y="67"/>
                    <a:pt x="501" y="34"/>
                    <a:pt x="468" y="34"/>
                  </a:cubicBezTo>
                  <a:cubicBezTo>
                    <a:pt x="434"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4"/>
            <p:cNvSpPr/>
            <p:nvPr/>
          </p:nvSpPr>
          <p:spPr>
            <a:xfrm>
              <a:off x="4535075" y="1989375"/>
              <a:ext cx="9200" cy="29000"/>
            </a:xfrm>
            <a:custGeom>
              <a:rect b="b" l="l" r="r" t="t"/>
              <a:pathLst>
                <a:path extrusionOk="0" h="1160" w="368">
                  <a:moveTo>
                    <a:pt x="167" y="0"/>
                  </a:moveTo>
                  <a:lnTo>
                    <a:pt x="134" y="34"/>
                  </a:lnTo>
                  <a:cubicBezTo>
                    <a:pt x="134" y="34"/>
                    <a:pt x="134" y="67"/>
                    <a:pt x="134" y="67"/>
                  </a:cubicBezTo>
                  <a:cubicBezTo>
                    <a:pt x="134" y="67"/>
                    <a:pt x="134" y="100"/>
                    <a:pt x="134" y="100"/>
                  </a:cubicBezTo>
                  <a:lnTo>
                    <a:pt x="134" y="367"/>
                  </a:lnTo>
                  <a:lnTo>
                    <a:pt x="67" y="434"/>
                  </a:lnTo>
                  <a:lnTo>
                    <a:pt x="1" y="467"/>
                  </a:lnTo>
                  <a:cubicBezTo>
                    <a:pt x="1" y="467"/>
                    <a:pt x="1" y="501"/>
                    <a:pt x="1" y="501"/>
                  </a:cubicBezTo>
                  <a:lnTo>
                    <a:pt x="1" y="567"/>
                  </a:lnTo>
                  <a:lnTo>
                    <a:pt x="101" y="534"/>
                  </a:lnTo>
                  <a:lnTo>
                    <a:pt x="101" y="934"/>
                  </a:lnTo>
                  <a:cubicBezTo>
                    <a:pt x="101" y="1034"/>
                    <a:pt x="101" y="1101"/>
                    <a:pt x="134" y="1134"/>
                  </a:cubicBezTo>
                  <a:cubicBezTo>
                    <a:pt x="151" y="1151"/>
                    <a:pt x="167" y="1159"/>
                    <a:pt x="188" y="1159"/>
                  </a:cubicBezTo>
                  <a:cubicBezTo>
                    <a:pt x="209" y="1159"/>
                    <a:pt x="234" y="1151"/>
                    <a:pt x="267" y="1134"/>
                  </a:cubicBezTo>
                  <a:lnTo>
                    <a:pt x="334" y="1101"/>
                  </a:lnTo>
                  <a:cubicBezTo>
                    <a:pt x="367" y="1101"/>
                    <a:pt x="367" y="1101"/>
                    <a:pt x="367" y="1068"/>
                  </a:cubicBezTo>
                  <a:cubicBezTo>
                    <a:pt x="367" y="1068"/>
                    <a:pt x="367" y="1068"/>
                    <a:pt x="367" y="1034"/>
                  </a:cubicBezTo>
                  <a:lnTo>
                    <a:pt x="367" y="1001"/>
                  </a:lnTo>
                  <a:cubicBezTo>
                    <a:pt x="367" y="968"/>
                    <a:pt x="367" y="968"/>
                    <a:pt x="367" y="968"/>
                  </a:cubicBezTo>
                  <a:lnTo>
                    <a:pt x="334" y="968"/>
                  </a:lnTo>
                  <a:lnTo>
                    <a:pt x="301" y="1001"/>
                  </a:lnTo>
                  <a:lnTo>
                    <a:pt x="201" y="1001"/>
                  </a:lnTo>
                  <a:lnTo>
                    <a:pt x="201" y="968"/>
                  </a:lnTo>
                  <a:cubicBezTo>
                    <a:pt x="201" y="934"/>
                    <a:pt x="201" y="934"/>
                    <a:pt x="201" y="901"/>
                  </a:cubicBezTo>
                  <a:lnTo>
                    <a:pt x="201" y="467"/>
                  </a:lnTo>
                  <a:lnTo>
                    <a:pt x="334" y="367"/>
                  </a:lnTo>
                  <a:cubicBezTo>
                    <a:pt x="334" y="367"/>
                    <a:pt x="334" y="367"/>
                    <a:pt x="367" y="334"/>
                  </a:cubicBezTo>
                  <a:cubicBezTo>
                    <a:pt x="367" y="334"/>
                    <a:pt x="367" y="334"/>
                    <a:pt x="367" y="300"/>
                  </a:cubicBezTo>
                  <a:lnTo>
                    <a:pt x="367" y="267"/>
                  </a:lnTo>
                  <a:cubicBezTo>
                    <a:pt x="367" y="234"/>
                    <a:pt x="367" y="234"/>
                    <a:pt x="367" y="234"/>
                  </a:cubicBezTo>
                  <a:lnTo>
                    <a:pt x="334" y="234"/>
                  </a:lnTo>
                  <a:lnTo>
                    <a:pt x="201" y="300"/>
                  </a:lnTo>
                  <a:lnTo>
                    <a:pt x="201" y="34"/>
                  </a:lnTo>
                  <a:cubicBezTo>
                    <a:pt x="201" y="0"/>
                    <a:pt x="201" y="0"/>
                    <a:pt x="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4"/>
            <p:cNvSpPr/>
            <p:nvPr/>
          </p:nvSpPr>
          <p:spPr>
            <a:xfrm>
              <a:off x="4546750" y="1987700"/>
              <a:ext cx="11700" cy="25050"/>
            </a:xfrm>
            <a:custGeom>
              <a:rect b="b" l="l" r="r" t="t"/>
              <a:pathLst>
                <a:path extrusionOk="0" h="1002" w="468">
                  <a:moveTo>
                    <a:pt x="367" y="501"/>
                  </a:moveTo>
                  <a:lnTo>
                    <a:pt x="367" y="534"/>
                  </a:lnTo>
                  <a:cubicBezTo>
                    <a:pt x="367" y="568"/>
                    <a:pt x="367" y="601"/>
                    <a:pt x="367" y="634"/>
                  </a:cubicBezTo>
                  <a:cubicBezTo>
                    <a:pt x="367" y="668"/>
                    <a:pt x="334" y="701"/>
                    <a:pt x="334" y="734"/>
                  </a:cubicBezTo>
                  <a:cubicBezTo>
                    <a:pt x="301" y="768"/>
                    <a:pt x="301" y="801"/>
                    <a:pt x="267" y="834"/>
                  </a:cubicBezTo>
                  <a:cubicBezTo>
                    <a:pt x="267" y="834"/>
                    <a:pt x="234" y="868"/>
                    <a:pt x="201" y="868"/>
                  </a:cubicBezTo>
                  <a:cubicBezTo>
                    <a:pt x="167" y="901"/>
                    <a:pt x="134" y="901"/>
                    <a:pt x="101" y="901"/>
                  </a:cubicBezTo>
                  <a:cubicBezTo>
                    <a:pt x="67" y="868"/>
                    <a:pt x="67" y="868"/>
                    <a:pt x="101" y="868"/>
                  </a:cubicBezTo>
                  <a:cubicBezTo>
                    <a:pt x="67" y="834"/>
                    <a:pt x="67" y="834"/>
                    <a:pt x="101" y="834"/>
                  </a:cubicBezTo>
                  <a:cubicBezTo>
                    <a:pt x="101" y="768"/>
                    <a:pt x="101" y="734"/>
                    <a:pt x="134" y="701"/>
                  </a:cubicBezTo>
                  <a:cubicBezTo>
                    <a:pt x="167" y="668"/>
                    <a:pt x="201" y="634"/>
                    <a:pt x="234" y="601"/>
                  </a:cubicBezTo>
                  <a:lnTo>
                    <a:pt x="367" y="501"/>
                  </a:lnTo>
                  <a:close/>
                  <a:moveTo>
                    <a:pt x="334" y="0"/>
                  </a:moveTo>
                  <a:cubicBezTo>
                    <a:pt x="301" y="0"/>
                    <a:pt x="301" y="34"/>
                    <a:pt x="267" y="34"/>
                  </a:cubicBezTo>
                  <a:cubicBezTo>
                    <a:pt x="234" y="67"/>
                    <a:pt x="201" y="67"/>
                    <a:pt x="167" y="101"/>
                  </a:cubicBezTo>
                  <a:lnTo>
                    <a:pt x="101" y="201"/>
                  </a:lnTo>
                  <a:lnTo>
                    <a:pt x="67" y="301"/>
                  </a:lnTo>
                  <a:cubicBezTo>
                    <a:pt x="67" y="301"/>
                    <a:pt x="67" y="334"/>
                    <a:pt x="67" y="367"/>
                  </a:cubicBezTo>
                  <a:cubicBezTo>
                    <a:pt x="67" y="401"/>
                    <a:pt x="67" y="401"/>
                    <a:pt x="67" y="401"/>
                  </a:cubicBezTo>
                  <a:lnTo>
                    <a:pt x="134" y="401"/>
                  </a:lnTo>
                  <a:cubicBezTo>
                    <a:pt x="134" y="401"/>
                    <a:pt x="134" y="401"/>
                    <a:pt x="134" y="367"/>
                  </a:cubicBezTo>
                  <a:cubicBezTo>
                    <a:pt x="134" y="334"/>
                    <a:pt x="134" y="334"/>
                    <a:pt x="167" y="301"/>
                  </a:cubicBezTo>
                  <a:cubicBezTo>
                    <a:pt x="167" y="267"/>
                    <a:pt x="201" y="234"/>
                    <a:pt x="234" y="234"/>
                  </a:cubicBezTo>
                  <a:cubicBezTo>
                    <a:pt x="251" y="217"/>
                    <a:pt x="267" y="209"/>
                    <a:pt x="284" y="209"/>
                  </a:cubicBezTo>
                  <a:cubicBezTo>
                    <a:pt x="301" y="209"/>
                    <a:pt x="317" y="217"/>
                    <a:pt x="334" y="234"/>
                  </a:cubicBezTo>
                  <a:cubicBezTo>
                    <a:pt x="367" y="234"/>
                    <a:pt x="367" y="267"/>
                    <a:pt x="367" y="334"/>
                  </a:cubicBezTo>
                  <a:lnTo>
                    <a:pt x="201" y="467"/>
                  </a:lnTo>
                  <a:lnTo>
                    <a:pt x="134" y="568"/>
                  </a:lnTo>
                  <a:cubicBezTo>
                    <a:pt x="101" y="601"/>
                    <a:pt x="67" y="634"/>
                    <a:pt x="34" y="668"/>
                  </a:cubicBezTo>
                  <a:cubicBezTo>
                    <a:pt x="34" y="701"/>
                    <a:pt x="1" y="734"/>
                    <a:pt x="1" y="768"/>
                  </a:cubicBezTo>
                  <a:cubicBezTo>
                    <a:pt x="1" y="801"/>
                    <a:pt x="1" y="868"/>
                    <a:pt x="1" y="901"/>
                  </a:cubicBezTo>
                  <a:cubicBezTo>
                    <a:pt x="1" y="934"/>
                    <a:pt x="1" y="934"/>
                    <a:pt x="34" y="968"/>
                  </a:cubicBezTo>
                  <a:cubicBezTo>
                    <a:pt x="34" y="968"/>
                    <a:pt x="34" y="1001"/>
                    <a:pt x="67" y="1001"/>
                  </a:cubicBezTo>
                  <a:lnTo>
                    <a:pt x="134" y="1001"/>
                  </a:lnTo>
                  <a:cubicBezTo>
                    <a:pt x="134" y="1001"/>
                    <a:pt x="167" y="1001"/>
                    <a:pt x="201" y="968"/>
                  </a:cubicBezTo>
                  <a:lnTo>
                    <a:pt x="267" y="934"/>
                  </a:lnTo>
                  <a:cubicBezTo>
                    <a:pt x="267" y="934"/>
                    <a:pt x="301" y="901"/>
                    <a:pt x="301" y="868"/>
                  </a:cubicBezTo>
                  <a:cubicBezTo>
                    <a:pt x="334" y="868"/>
                    <a:pt x="334" y="834"/>
                    <a:pt x="367" y="834"/>
                  </a:cubicBezTo>
                  <a:cubicBezTo>
                    <a:pt x="367" y="801"/>
                    <a:pt x="367" y="768"/>
                    <a:pt x="401" y="734"/>
                  </a:cubicBezTo>
                  <a:lnTo>
                    <a:pt x="401" y="801"/>
                  </a:lnTo>
                  <a:cubicBezTo>
                    <a:pt x="367" y="834"/>
                    <a:pt x="367" y="834"/>
                    <a:pt x="401" y="834"/>
                  </a:cubicBezTo>
                  <a:lnTo>
                    <a:pt x="434" y="801"/>
                  </a:lnTo>
                  <a:lnTo>
                    <a:pt x="468" y="801"/>
                  </a:lnTo>
                  <a:cubicBezTo>
                    <a:pt x="468" y="768"/>
                    <a:pt x="468" y="768"/>
                    <a:pt x="468" y="768"/>
                  </a:cubicBezTo>
                  <a:lnTo>
                    <a:pt x="468" y="234"/>
                  </a:lnTo>
                  <a:cubicBezTo>
                    <a:pt x="468" y="201"/>
                    <a:pt x="468" y="167"/>
                    <a:pt x="468" y="101"/>
                  </a:cubicBezTo>
                  <a:cubicBezTo>
                    <a:pt x="468" y="67"/>
                    <a:pt x="434" y="67"/>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4"/>
            <p:cNvSpPr/>
            <p:nvPr/>
          </p:nvSpPr>
          <p:spPr>
            <a:xfrm>
              <a:off x="4560100" y="1975200"/>
              <a:ext cx="10025" cy="29000"/>
            </a:xfrm>
            <a:custGeom>
              <a:rect b="b" l="l" r="r" t="t"/>
              <a:pathLst>
                <a:path extrusionOk="0" h="1160" w="401">
                  <a:moveTo>
                    <a:pt x="167" y="0"/>
                  </a:moveTo>
                  <a:lnTo>
                    <a:pt x="134" y="33"/>
                  </a:lnTo>
                  <a:cubicBezTo>
                    <a:pt x="100" y="33"/>
                    <a:pt x="100" y="67"/>
                    <a:pt x="100" y="67"/>
                  </a:cubicBezTo>
                  <a:cubicBezTo>
                    <a:pt x="100" y="67"/>
                    <a:pt x="100" y="100"/>
                    <a:pt x="100" y="100"/>
                  </a:cubicBezTo>
                  <a:lnTo>
                    <a:pt x="100" y="367"/>
                  </a:lnTo>
                  <a:lnTo>
                    <a:pt x="34" y="400"/>
                  </a:lnTo>
                  <a:cubicBezTo>
                    <a:pt x="34" y="434"/>
                    <a:pt x="34" y="434"/>
                    <a:pt x="0" y="434"/>
                  </a:cubicBezTo>
                  <a:cubicBezTo>
                    <a:pt x="0" y="467"/>
                    <a:pt x="0" y="467"/>
                    <a:pt x="0" y="467"/>
                  </a:cubicBezTo>
                  <a:lnTo>
                    <a:pt x="0" y="534"/>
                  </a:lnTo>
                  <a:cubicBezTo>
                    <a:pt x="0" y="534"/>
                    <a:pt x="0" y="534"/>
                    <a:pt x="0" y="567"/>
                  </a:cubicBezTo>
                  <a:lnTo>
                    <a:pt x="34" y="567"/>
                  </a:lnTo>
                  <a:lnTo>
                    <a:pt x="100" y="500"/>
                  </a:lnTo>
                  <a:lnTo>
                    <a:pt x="100" y="934"/>
                  </a:lnTo>
                  <a:cubicBezTo>
                    <a:pt x="100" y="1001"/>
                    <a:pt x="134" y="1068"/>
                    <a:pt x="167" y="1134"/>
                  </a:cubicBezTo>
                  <a:cubicBezTo>
                    <a:pt x="184" y="1151"/>
                    <a:pt x="200" y="1159"/>
                    <a:pt x="221" y="1159"/>
                  </a:cubicBezTo>
                  <a:cubicBezTo>
                    <a:pt x="242" y="1159"/>
                    <a:pt x="267" y="1151"/>
                    <a:pt x="300" y="1134"/>
                  </a:cubicBezTo>
                  <a:lnTo>
                    <a:pt x="367" y="1068"/>
                  </a:lnTo>
                  <a:lnTo>
                    <a:pt x="401" y="1068"/>
                  </a:lnTo>
                  <a:cubicBezTo>
                    <a:pt x="401" y="1034"/>
                    <a:pt x="401" y="1034"/>
                    <a:pt x="401" y="1034"/>
                  </a:cubicBezTo>
                  <a:lnTo>
                    <a:pt x="401" y="967"/>
                  </a:lnTo>
                  <a:cubicBezTo>
                    <a:pt x="401" y="967"/>
                    <a:pt x="401" y="934"/>
                    <a:pt x="401" y="934"/>
                  </a:cubicBezTo>
                  <a:lnTo>
                    <a:pt x="367" y="934"/>
                  </a:lnTo>
                  <a:lnTo>
                    <a:pt x="300" y="967"/>
                  </a:lnTo>
                  <a:lnTo>
                    <a:pt x="234" y="967"/>
                  </a:lnTo>
                  <a:cubicBezTo>
                    <a:pt x="234" y="967"/>
                    <a:pt x="234" y="934"/>
                    <a:pt x="234" y="934"/>
                  </a:cubicBezTo>
                  <a:cubicBezTo>
                    <a:pt x="234" y="901"/>
                    <a:pt x="234" y="901"/>
                    <a:pt x="234" y="867"/>
                  </a:cubicBezTo>
                  <a:lnTo>
                    <a:pt x="200" y="434"/>
                  </a:lnTo>
                  <a:lnTo>
                    <a:pt x="334" y="367"/>
                  </a:lnTo>
                  <a:cubicBezTo>
                    <a:pt x="334" y="367"/>
                    <a:pt x="367" y="367"/>
                    <a:pt x="367" y="334"/>
                  </a:cubicBezTo>
                  <a:cubicBezTo>
                    <a:pt x="367" y="334"/>
                    <a:pt x="367" y="300"/>
                    <a:pt x="367" y="300"/>
                  </a:cubicBezTo>
                  <a:lnTo>
                    <a:pt x="367" y="234"/>
                  </a:lnTo>
                  <a:lnTo>
                    <a:pt x="334" y="234"/>
                  </a:lnTo>
                  <a:lnTo>
                    <a:pt x="200" y="300"/>
                  </a:lnTo>
                  <a:lnTo>
                    <a:pt x="200" y="33"/>
                  </a:lnTo>
                  <a:cubicBezTo>
                    <a:pt x="200" y="33"/>
                    <a:pt x="200" y="0"/>
                    <a:pt x="2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4"/>
            <p:cNvSpPr/>
            <p:nvPr/>
          </p:nvSpPr>
          <p:spPr>
            <a:xfrm>
              <a:off x="4572600" y="1971850"/>
              <a:ext cx="10875" cy="25875"/>
            </a:xfrm>
            <a:custGeom>
              <a:rect b="b" l="l" r="r" t="t"/>
              <a:pathLst>
                <a:path extrusionOk="0" h="1035" w="435">
                  <a:moveTo>
                    <a:pt x="401" y="1"/>
                  </a:moveTo>
                  <a:lnTo>
                    <a:pt x="368" y="34"/>
                  </a:lnTo>
                  <a:cubicBezTo>
                    <a:pt x="368" y="67"/>
                    <a:pt x="368" y="67"/>
                    <a:pt x="368" y="101"/>
                  </a:cubicBezTo>
                  <a:lnTo>
                    <a:pt x="368" y="534"/>
                  </a:lnTo>
                  <a:cubicBezTo>
                    <a:pt x="368" y="601"/>
                    <a:pt x="368" y="668"/>
                    <a:pt x="334" y="735"/>
                  </a:cubicBezTo>
                  <a:cubicBezTo>
                    <a:pt x="301" y="801"/>
                    <a:pt x="267" y="835"/>
                    <a:pt x="234" y="868"/>
                  </a:cubicBezTo>
                  <a:cubicBezTo>
                    <a:pt x="201" y="885"/>
                    <a:pt x="176" y="893"/>
                    <a:pt x="155" y="893"/>
                  </a:cubicBezTo>
                  <a:cubicBezTo>
                    <a:pt x="134" y="893"/>
                    <a:pt x="117" y="885"/>
                    <a:pt x="101" y="868"/>
                  </a:cubicBezTo>
                  <a:cubicBezTo>
                    <a:pt x="101" y="835"/>
                    <a:pt x="67" y="768"/>
                    <a:pt x="67" y="701"/>
                  </a:cubicBezTo>
                  <a:lnTo>
                    <a:pt x="67" y="268"/>
                  </a:lnTo>
                  <a:lnTo>
                    <a:pt x="34" y="268"/>
                  </a:lnTo>
                  <a:cubicBezTo>
                    <a:pt x="1" y="301"/>
                    <a:pt x="1" y="301"/>
                    <a:pt x="34" y="301"/>
                  </a:cubicBezTo>
                  <a:lnTo>
                    <a:pt x="1" y="768"/>
                  </a:lnTo>
                  <a:cubicBezTo>
                    <a:pt x="1" y="835"/>
                    <a:pt x="1" y="868"/>
                    <a:pt x="1" y="935"/>
                  </a:cubicBezTo>
                  <a:cubicBezTo>
                    <a:pt x="1" y="968"/>
                    <a:pt x="34" y="1001"/>
                    <a:pt x="34" y="1001"/>
                  </a:cubicBezTo>
                  <a:cubicBezTo>
                    <a:pt x="67" y="1035"/>
                    <a:pt x="101" y="1035"/>
                    <a:pt x="101" y="1035"/>
                  </a:cubicBezTo>
                  <a:lnTo>
                    <a:pt x="201" y="1035"/>
                  </a:lnTo>
                  <a:cubicBezTo>
                    <a:pt x="267" y="1001"/>
                    <a:pt x="301" y="968"/>
                    <a:pt x="301" y="935"/>
                  </a:cubicBezTo>
                  <a:cubicBezTo>
                    <a:pt x="334" y="901"/>
                    <a:pt x="368" y="868"/>
                    <a:pt x="368" y="801"/>
                  </a:cubicBezTo>
                  <a:lnTo>
                    <a:pt x="368" y="868"/>
                  </a:lnTo>
                  <a:cubicBezTo>
                    <a:pt x="368" y="868"/>
                    <a:pt x="368" y="868"/>
                    <a:pt x="368" y="901"/>
                  </a:cubicBezTo>
                  <a:lnTo>
                    <a:pt x="401" y="868"/>
                  </a:lnTo>
                  <a:cubicBezTo>
                    <a:pt x="434" y="868"/>
                    <a:pt x="434" y="868"/>
                    <a:pt x="434" y="835"/>
                  </a:cubicBezTo>
                  <a:cubicBezTo>
                    <a:pt x="434" y="835"/>
                    <a:pt x="434" y="835"/>
                    <a:pt x="434" y="801"/>
                  </a:cubicBezTo>
                  <a:lnTo>
                    <a:pt x="434" y="34"/>
                  </a:lnTo>
                  <a:cubicBezTo>
                    <a:pt x="434" y="34"/>
                    <a:pt x="434" y="1"/>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4"/>
            <p:cNvSpPr/>
            <p:nvPr/>
          </p:nvSpPr>
          <p:spPr>
            <a:xfrm>
              <a:off x="4589275" y="1965175"/>
              <a:ext cx="10875" cy="25050"/>
            </a:xfrm>
            <a:custGeom>
              <a:rect b="b" l="l" r="r" t="t"/>
              <a:pathLst>
                <a:path extrusionOk="0" h="1002" w="435">
                  <a:moveTo>
                    <a:pt x="301" y="1"/>
                  </a:moveTo>
                  <a:cubicBezTo>
                    <a:pt x="268" y="1"/>
                    <a:pt x="234" y="34"/>
                    <a:pt x="201" y="34"/>
                  </a:cubicBezTo>
                  <a:cubicBezTo>
                    <a:pt x="168" y="68"/>
                    <a:pt x="134" y="101"/>
                    <a:pt x="101" y="101"/>
                  </a:cubicBezTo>
                  <a:cubicBezTo>
                    <a:pt x="67" y="134"/>
                    <a:pt x="67" y="168"/>
                    <a:pt x="34" y="201"/>
                  </a:cubicBezTo>
                  <a:cubicBezTo>
                    <a:pt x="34" y="234"/>
                    <a:pt x="1" y="268"/>
                    <a:pt x="1" y="301"/>
                  </a:cubicBezTo>
                  <a:cubicBezTo>
                    <a:pt x="1" y="334"/>
                    <a:pt x="1" y="368"/>
                    <a:pt x="1" y="401"/>
                  </a:cubicBezTo>
                  <a:cubicBezTo>
                    <a:pt x="1" y="468"/>
                    <a:pt x="1" y="501"/>
                    <a:pt x="34" y="568"/>
                  </a:cubicBezTo>
                  <a:cubicBezTo>
                    <a:pt x="51" y="585"/>
                    <a:pt x="67" y="593"/>
                    <a:pt x="88" y="593"/>
                  </a:cubicBezTo>
                  <a:cubicBezTo>
                    <a:pt x="109" y="593"/>
                    <a:pt x="134" y="585"/>
                    <a:pt x="168" y="568"/>
                  </a:cubicBezTo>
                  <a:lnTo>
                    <a:pt x="334" y="568"/>
                  </a:lnTo>
                  <a:cubicBezTo>
                    <a:pt x="334" y="568"/>
                    <a:pt x="334" y="601"/>
                    <a:pt x="334" y="601"/>
                  </a:cubicBezTo>
                  <a:cubicBezTo>
                    <a:pt x="334" y="635"/>
                    <a:pt x="334" y="668"/>
                    <a:pt x="334" y="668"/>
                  </a:cubicBezTo>
                  <a:lnTo>
                    <a:pt x="301" y="735"/>
                  </a:lnTo>
                  <a:lnTo>
                    <a:pt x="234" y="768"/>
                  </a:lnTo>
                  <a:lnTo>
                    <a:pt x="201" y="801"/>
                  </a:lnTo>
                  <a:cubicBezTo>
                    <a:pt x="168" y="835"/>
                    <a:pt x="134" y="835"/>
                    <a:pt x="134" y="835"/>
                  </a:cubicBezTo>
                  <a:cubicBezTo>
                    <a:pt x="101" y="835"/>
                    <a:pt x="67" y="835"/>
                    <a:pt x="67" y="801"/>
                  </a:cubicBezTo>
                  <a:lnTo>
                    <a:pt x="34" y="835"/>
                  </a:lnTo>
                  <a:cubicBezTo>
                    <a:pt x="34" y="835"/>
                    <a:pt x="1" y="835"/>
                    <a:pt x="1" y="868"/>
                  </a:cubicBezTo>
                  <a:cubicBezTo>
                    <a:pt x="1" y="868"/>
                    <a:pt x="1" y="868"/>
                    <a:pt x="1" y="901"/>
                  </a:cubicBezTo>
                  <a:cubicBezTo>
                    <a:pt x="1" y="901"/>
                    <a:pt x="1" y="935"/>
                    <a:pt x="1" y="935"/>
                  </a:cubicBezTo>
                  <a:cubicBezTo>
                    <a:pt x="34" y="968"/>
                    <a:pt x="34" y="968"/>
                    <a:pt x="67" y="1002"/>
                  </a:cubicBezTo>
                  <a:lnTo>
                    <a:pt x="134" y="1002"/>
                  </a:lnTo>
                  <a:cubicBezTo>
                    <a:pt x="168" y="968"/>
                    <a:pt x="201" y="968"/>
                    <a:pt x="234" y="935"/>
                  </a:cubicBezTo>
                  <a:cubicBezTo>
                    <a:pt x="268" y="935"/>
                    <a:pt x="301" y="901"/>
                    <a:pt x="334" y="868"/>
                  </a:cubicBezTo>
                  <a:lnTo>
                    <a:pt x="401" y="768"/>
                  </a:lnTo>
                  <a:cubicBezTo>
                    <a:pt x="401" y="735"/>
                    <a:pt x="434" y="701"/>
                    <a:pt x="434" y="668"/>
                  </a:cubicBezTo>
                  <a:cubicBezTo>
                    <a:pt x="434" y="635"/>
                    <a:pt x="434" y="601"/>
                    <a:pt x="434" y="568"/>
                  </a:cubicBezTo>
                  <a:cubicBezTo>
                    <a:pt x="434" y="535"/>
                    <a:pt x="434" y="501"/>
                    <a:pt x="434" y="468"/>
                  </a:cubicBezTo>
                  <a:cubicBezTo>
                    <a:pt x="434" y="434"/>
                    <a:pt x="401" y="401"/>
                    <a:pt x="368" y="401"/>
                  </a:cubicBezTo>
                  <a:lnTo>
                    <a:pt x="101" y="401"/>
                  </a:lnTo>
                  <a:lnTo>
                    <a:pt x="101" y="368"/>
                  </a:lnTo>
                  <a:cubicBezTo>
                    <a:pt x="101" y="334"/>
                    <a:pt x="134" y="301"/>
                    <a:pt x="134" y="268"/>
                  </a:cubicBezTo>
                  <a:cubicBezTo>
                    <a:pt x="168" y="234"/>
                    <a:pt x="201" y="201"/>
                    <a:pt x="234" y="168"/>
                  </a:cubicBezTo>
                  <a:lnTo>
                    <a:pt x="368" y="168"/>
                  </a:lnTo>
                  <a:lnTo>
                    <a:pt x="401" y="134"/>
                  </a:lnTo>
                  <a:cubicBezTo>
                    <a:pt x="401" y="134"/>
                    <a:pt x="401" y="101"/>
                    <a:pt x="401" y="101"/>
                  </a:cubicBezTo>
                  <a:cubicBezTo>
                    <a:pt x="401" y="68"/>
                    <a:pt x="401" y="68"/>
                    <a:pt x="401" y="34"/>
                  </a:cubicBezTo>
                  <a:cubicBezTo>
                    <a:pt x="401" y="34"/>
                    <a:pt x="368"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4"/>
            <p:cNvSpPr/>
            <p:nvPr/>
          </p:nvSpPr>
          <p:spPr>
            <a:xfrm>
              <a:off x="4254875" y="2151150"/>
              <a:ext cx="3350" cy="33375"/>
            </a:xfrm>
            <a:custGeom>
              <a:rect b="b" l="l" r="r" t="t"/>
              <a:pathLst>
                <a:path extrusionOk="0" h="1335" w="134">
                  <a:moveTo>
                    <a:pt x="67" y="0"/>
                  </a:moveTo>
                  <a:cubicBezTo>
                    <a:pt x="34" y="34"/>
                    <a:pt x="1" y="34"/>
                    <a:pt x="1" y="67"/>
                  </a:cubicBezTo>
                  <a:lnTo>
                    <a:pt x="1" y="1268"/>
                  </a:lnTo>
                  <a:cubicBezTo>
                    <a:pt x="1" y="1301"/>
                    <a:pt x="34" y="1335"/>
                    <a:pt x="67" y="1335"/>
                  </a:cubicBezTo>
                  <a:cubicBezTo>
                    <a:pt x="101" y="1335"/>
                    <a:pt x="134" y="1301"/>
                    <a:pt x="134" y="1268"/>
                  </a:cubicBezTo>
                  <a:lnTo>
                    <a:pt x="134" y="67"/>
                  </a:lnTo>
                  <a:cubicBezTo>
                    <a:pt x="134" y="34"/>
                    <a:pt x="101"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4"/>
            <p:cNvSpPr/>
            <p:nvPr/>
          </p:nvSpPr>
          <p:spPr>
            <a:xfrm>
              <a:off x="4245700" y="2163300"/>
              <a:ext cx="22550" cy="22900"/>
            </a:xfrm>
            <a:custGeom>
              <a:rect b="b" l="l" r="r" t="t"/>
              <a:pathLst>
                <a:path extrusionOk="0" h="916" w="902">
                  <a:moveTo>
                    <a:pt x="806" y="1"/>
                  </a:moveTo>
                  <a:cubicBezTo>
                    <a:pt x="785" y="1"/>
                    <a:pt x="768" y="25"/>
                    <a:pt x="768" y="48"/>
                  </a:cubicBezTo>
                  <a:lnTo>
                    <a:pt x="434" y="749"/>
                  </a:lnTo>
                  <a:lnTo>
                    <a:pt x="101" y="448"/>
                  </a:lnTo>
                  <a:cubicBezTo>
                    <a:pt x="84" y="432"/>
                    <a:pt x="67" y="423"/>
                    <a:pt x="51" y="423"/>
                  </a:cubicBezTo>
                  <a:cubicBezTo>
                    <a:pt x="34" y="423"/>
                    <a:pt x="17" y="432"/>
                    <a:pt x="1" y="448"/>
                  </a:cubicBezTo>
                  <a:cubicBezTo>
                    <a:pt x="1" y="482"/>
                    <a:pt x="1" y="515"/>
                    <a:pt x="1" y="549"/>
                  </a:cubicBezTo>
                  <a:lnTo>
                    <a:pt x="401" y="915"/>
                  </a:lnTo>
                  <a:lnTo>
                    <a:pt x="434" y="915"/>
                  </a:lnTo>
                  <a:cubicBezTo>
                    <a:pt x="468" y="915"/>
                    <a:pt x="501" y="915"/>
                    <a:pt x="501" y="882"/>
                  </a:cubicBezTo>
                  <a:lnTo>
                    <a:pt x="868" y="82"/>
                  </a:lnTo>
                  <a:cubicBezTo>
                    <a:pt x="901" y="48"/>
                    <a:pt x="868" y="15"/>
                    <a:pt x="835" y="15"/>
                  </a:cubicBezTo>
                  <a:cubicBezTo>
                    <a:pt x="825" y="5"/>
                    <a:pt x="815" y="1"/>
                    <a:pt x="8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4"/>
            <p:cNvSpPr/>
            <p:nvPr/>
          </p:nvSpPr>
          <p:spPr>
            <a:xfrm>
              <a:off x="3676975" y="2623150"/>
              <a:ext cx="11700" cy="41725"/>
            </a:xfrm>
            <a:custGeom>
              <a:rect b="b" l="l" r="r" t="t"/>
              <a:pathLst>
                <a:path extrusionOk="0" h="1669" w="468">
                  <a:moveTo>
                    <a:pt x="434" y="1"/>
                  </a:moveTo>
                  <a:cubicBezTo>
                    <a:pt x="400" y="1"/>
                    <a:pt x="400" y="34"/>
                    <a:pt x="400" y="34"/>
                  </a:cubicBezTo>
                  <a:cubicBezTo>
                    <a:pt x="400" y="67"/>
                    <a:pt x="400" y="67"/>
                    <a:pt x="400" y="101"/>
                  </a:cubicBezTo>
                  <a:lnTo>
                    <a:pt x="0" y="1635"/>
                  </a:lnTo>
                  <a:lnTo>
                    <a:pt x="0" y="1668"/>
                  </a:lnTo>
                  <a:lnTo>
                    <a:pt x="33" y="1668"/>
                  </a:lnTo>
                  <a:lnTo>
                    <a:pt x="67" y="1635"/>
                  </a:lnTo>
                  <a:cubicBezTo>
                    <a:pt x="100" y="1635"/>
                    <a:pt x="100" y="1602"/>
                    <a:pt x="100" y="1602"/>
                  </a:cubicBezTo>
                  <a:cubicBezTo>
                    <a:pt x="100" y="1568"/>
                    <a:pt x="100" y="1568"/>
                    <a:pt x="100" y="1568"/>
                  </a:cubicBez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4"/>
            <p:cNvSpPr/>
            <p:nvPr/>
          </p:nvSpPr>
          <p:spPr>
            <a:xfrm>
              <a:off x="3692800" y="2628150"/>
              <a:ext cx="11700" cy="33400"/>
            </a:xfrm>
            <a:custGeom>
              <a:rect b="b" l="l" r="r" t="t"/>
              <a:pathLst>
                <a:path extrusionOk="0" h="1336" w="468">
                  <a:moveTo>
                    <a:pt x="264" y="109"/>
                  </a:moveTo>
                  <a:cubicBezTo>
                    <a:pt x="284" y="109"/>
                    <a:pt x="301" y="118"/>
                    <a:pt x="301" y="134"/>
                  </a:cubicBezTo>
                  <a:cubicBezTo>
                    <a:pt x="334" y="201"/>
                    <a:pt x="368" y="234"/>
                    <a:pt x="368" y="301"/>
                  </a:cubicBezTo>
                  <a:lnTo>
                    <a:pt x="368" y="401"/>
                  </a:lnTo>
                  <a:cubicBezTo>
                    <a:pt x="368" y="501"/>
                    <a:pt x="334" y="568"/>
                    <a:pt x="301" y="635"/>
                  </a:cubicBezTo>
                  <a:cubicBezTo>
                    <a:pt x="301" y="701"/>
                    <a:pt x="268" y="735"/>
                    <a:pt x="201" y="768"/>
                  </a:cubicBezTo>
                  <a:cubicBezTo>
                    <a:pt x="184" y="785"/>
                    <a:pt x="168" y="793"/>
                    <a:pt x="151" y="793"/>
                  </a:cubicBezTo>
                  <a:cubicBezTo>
                    <a:pt x="134" y="793"/>
                    <a:pt x="118" y="785"/>
                    <a:pt x="101" y="768"/>
                  </a:cubicBezTo>
                  <a:cubicBezTo>
                    <a:pt x="68" y="735"/>
                    <a:pt x="34" y="668"/>
                    <a:pt x="34" y="635"/>
                  </a:cubicBezTo>
                  <a:cubicBezTo>
                    <a:pt x="34" y="568"/>
                    <a:pt x="34" y="534"/>
                    <a:pt x="34" y="501"/>
                  </a:cubicBezTo>
                  <a:lnTo>
                    <a:pt x="34" y="468"/>
                  </a:lnTo>
                  <a:cubicBezTo>
                    <a:pt x="34" y="401"/>
                    <a:pt x="68" y="334"/>
                    <a:pt x="101" y="268"/>
                  </a:cubicBezTo>
                  <a:cubicBezTo>
                    <a:pt x="101" y="201"/>
                    <a:pt x="168" y="168"/>
                    <a:pt x="201" y="134"/>
                  </a:cubicBezTo>
                  <a:cubicBezTo>
                    <a:pt x="218" y="118"/>
                    <a:pt x="243" y="109"/>
                    <a:pt x="264" y="109"/>
                  </a:cubicBezTo>
                  <a:close/>
                  <a:moveTo>
                    <a:pt x="201" y="1"/>
                  </a:moveTo>
                  <a:cubicBezTo>
                    <a:pt x="168" y="34"/>
                    <a:pt x="134" y="67"/>
                    <a:pt x="101" y="101"/>
                  </a:cubicBezTo>
                  <a:cubicBezTo>
                    <a:pt x="68" y="134"/>
                    <a:pt x="68" y="168"/>
                    <a:pt x="34" y="234"/>
                  </a:cubicBezTo>
                  <a:lnTo>
                    <a:pt x="34" y="168"/>
                  </a:lnTo>
                  <a:cubicBezTo>
                    <a:pt x="34" y="168"/>
                    <a:pt x="34" y="168"/>
                    <a:pt x="34" y="134"/>
                  </a:cubicBezTo>
                  <a:lnTo>
                    <a:pt x="1" y="134"/>
                  </a:lnTo>
                  <a:cubicBezTo>
                    <a:pt x="1" y="168"/>
                    <a:pt x="1" y="168"/>
                    <a:pt x="1" y="168"/>
                  </a:cubicBezTo>
                  <a:cubicBezTo>
                    <a:pt x="1" y="168"/>
                    <a:pt x="1" y="201"/>
                    <a:pt x="1" y="201"/>
                  </a:cubicBezTo>
                  <a:lnTo>
                    <a:pt x="1" y="1302"/>
                  </a:lnTo>
                  <a:cubicBezTo>
                    <a:pt x="1" y="1335"/>
                    <a:pt x="1" y="1335"/>
                    <a:pt x="1" y="1335"/>
                  </a:cubicBezTo>
                  <a:lnTo>
                    <a:pt x="34" y="1335"/>
                  </a:lnTo>
                  <a:lnTo>
                    <a:pt x="34" y="1302"/>
                  </a:lnTo>
                  <a:cubicBezTo>
                    <a:pt x="34" y="1268"/>
                    <a:pt x="34" y="1268"/>
                    <a:pt x="34" y="1268"/>
                  </a:cubicBezTo>
                  <a:lnTo>
                    <a:pt x="34" y="901"/>
                  </a:lnTo>
                  <a:cubicBezTo>
                    <a:pt x="68" y="901"/>
                    <a:pt x="68" y="935"/>
                    <a:pt x="101" y="935"/>
                  </a:cubicBezTo>
                  <a:cubicBezTo>
                    <a:pt x="134" y="935"/>
                    <a:pt x="168" y="935"/>
                    <a:pt x="201" y="901"/>
                  </a:cubicBezTo>
                  <a:cubicBezTo>
                    <a:pt x="234" y="901"/>
                    <a:pt x="268" y="868"/>
                    <a:pt x="301" y="835"/>
                  </a:cubicBezTo>
                  <a:cubicBezTo>
                    <a:pt x="334" y="801"/>
                    <a:pt x="368" y="768"/>
                    <a:pt x="401" y="701"/>
                  </a:cubicBezTo>
                  <a:cubicBezTo>
                    <a:pt x="401" y="668"/>
                    <a:pt x="434" y="601"/>
                    <a:pt x="434" y="568"/>
                  </a:cubicBezTo>
                  <a:cubicBezTo>
                    <a:pt x="434" y="501"/>
                    <a:pt x="468" y="434"/>
                    <a:pt x="468" y="368"/>
                  </a:cubicBezTo>
                  <a:lnTo>
                    <a:pt x="468" y="268"/>
                  </a:lnTo>
                  <a:cubicBezTo>
                    <a:pt x="468" y="234"/>
                    <a:pt x="434" y="168"/>
                    <a:pt x="434" y="134"/>
                  </a:cubicBezTo>
                  <a:cubicBezTo>
                    <a:pt x="434" y="67"/>
                    <a:pt x="401" y="34"/>
                    <a:pt x="401" y="34"/>
                  </a:cubicBezTo>
                  <a:cubicBezTo>
                    <a:pt x="368" y="1"/>
                    <a:pt x="334"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4"/>
            <p:cNvSpPr/>
            <p:nvPr/>
          </p:nvSpPr>
          <p:spPr>
            <a:xfrm>
              <a:off x="3706975" y="2618150"/>
              <a:ext cx="13375" cy="24200"/>
            </a:xfrm>
            <a:custGeom>
              <a:rect b="b" l="l" r="r" t="t"/>
              <a:pathLst>
                <a:path extrusionOk="0" h="968" w="535">
                  <a:moveTo>
                    <a:pt x="401" y="167"/>
                  </a:moveTo>
                  <a:cubicBezTo>
                    <a:pt x="401" y="201"/>
                    <a:pt x="401" y="201"/>
                    <a:pt x="435" y="234"/>
                  </a:cubicBezTo>
                  <a:cubicBezTo>
                    <a:pt x="435" y="267"/>
                    <a:pt x="435" y="301"/>
                    <a:pt x="435" y="334"/>
                  </a:cubicBezTo>
                  <a:lnTo>
                    <a:pt x="435" y="401"/>
                  </a:lnTo>
                  <a:lnTo>
                    <a:pt x="435" y="467"/>
                  </a:lnTo>
                  <a:cubicBezTo>
                    <a:pt x="435" y="501"/>
                    <a:pt x="435" y="534"/>
                    <a:pt x="435" y="568"/>
                  </a:cubicBezTo>
                  <a:cubicBezTo>
                    <a:pt x="401" y="601"/>
                    <a:pt x="401" y="634"/>
                    <a:pt x="401" y="668"/>
                  </a:cubicBezTo>
                  <a:cubicBezTo>
                    <a:pt x="368" y="701"/>
                    <a:pt x="368" y="734"/>
                    <a:pt x="334" y="734"/>
                  </a:cubicBezTo>
                  <a:cubicBezTo>
                    <a:pt x="334" y="768"/>
                    <a:pt x="301" y="801"/>
                    <a:pt x="268" y="801"/>
                  </a:cubicBezTo>
                  <a:lnTo>
                    <a:pt x="168" y="801"/>
                  </a:lnTo>
                  <a:cubicBezTo>
                    <a:pt x="134" y="768"/>
                    <a:pt x="134" y="768"/>
                    <a:pt x="134" y="734"/>
                  </a:cubicBezTo>
                  <a:cubicBezTo>
                    <a:pt x="134" y="701"/>
                    <a:pt x="134" y="668"/>
                    <a:pt x="134" y="634"/>
                  </a:cubicBezTo>
                  <a:cubicBezTo>
                    <a:pt x="134" y="634"/>
                    <a:pt x="134" y="601"/>
                    <a:pt x="134" y="568"/>
                  </a:cubicBezTo>
                  <a:cubicBezTo>
                    <a:pt x="134" y="568"/>
                    <a:pt x="134" y="534"/>
                    <a:pt x="134" y="501"/>
                  </a:cubicBezTo>
                  <a:cubicBezTo>
                    <a:pt x="134" y="467"/>
                    <a:pt x="134" y="434"/>
                    <a:pt x="134" y="401"/>
                  </a:cubicBezTo>
                  <a:cubicBezTo>
                    <a:pt x="134" y="367"/>
                    <a:pt x="134" y="334"/>
                    <a:pt x="168" y="301"/>
                  </a:cubicBezTo>
                  <a:cubicBezTo>
                    <a:pt x="168" y="267"/>
                    <a:pt x="201" y="267"/>
                    <a:pt x="201" y="234"/>
                  </a:cubicBezTo>
                  <a:cubicBezTo>
                    <a:pt x="234" y="201"/>
                    <a:pt x="234" y="201"/>
                    <a:pt x="268" y="167"/>
                  </a:cubicBezTo>
                  <a:close/>
                  <a:moveTo>
                    <a:pt x="368" y="0"/>
                  </a:moveTo>
                  <a:cubicBezTo>
                    <a:pt x="334" y="0"/>
                    <a:pt x="301" y="0"/>
                    <a:pt x="268" y="34"/>
                  </a:cubicBezTo>
                  <a:cubicBezTo>
                    <a:pt x="201" y="67"/>
                    <a:pt x="168" y="101"/>
                    <a:pt x="168" y="134"/>
                  </a:cubicBezTo>
                  <a:cubicBezTo>
                    <a:pt x="134" y="167"/>
                    <a:pt x="101" y="234"/>
                    <a:pt x="68" y="267"/>
                  </a:cubicBezTo>
                  <a:cubicBezTo>
                    <a:pt x="68" y="301"/>
                    <a:pt x="34" y="367"/>
                    <a:pt x="34" y="401"/>
                  </a:cubicBezTo>
                  <a:cubicBezTo>
                    <a:pt x="1" y="467"/>
                    <a:pt x="1" y="534"/>
                    <a:pt x="1" y="568"/>
                  </a:cubicBezTo>
                  <a:lnTo>
                    <a:pt x="1" y="601"/>
                  </a:lnTo>
                  <a:cubicBezTo>
                    <a:pt x="1" y="634"/>
                    <a:pt x="1" y="634"/>
                    <a:pt x="1" y="668"/>
                  </a:cubicBezTo>
                  <a:cubicBezTo>
                    <a:pt x="1" y="668"/>
                    <a:pt x="1" y="701"/>
                    <a:pt x="1" y="701"/>
                  </a:cubicBezTo>
                  <a:lnTo>
                    <a:pt x="1" y="734"/>
                  </a:lnTo>
                  <a:cubicBezTo>
                    <a:pt x="1" y="768"/>
                    <a:pt x="1" y="801"/>
                    <a:pt x="34" y="868"/>
                  </a:cubicBezTo>
                  <a:cubicBezTo>
                    <a:pt x="34" y="901"/>
                    <a:pt x="68" y="934"/>
                    <a:pt x="68" y="934"/>
                  </a:cubicBezTo>
                  <a:cubicBezTo>
                    <a:pt x="101" y="968"/>
                    <a:pt x="134" y="968"/>
                    <a:pt x="168" y="968"/>
                  </a:cubicBezTo>
                  <a:cubicBezTo>
                    <a:pt x="201" y="968"/>
                    <a:pt x="234" y="968"/>
                    <a:pt x="268" y="934"/>
                  </a:cubicBezTo>
                  <a:cubicBezTo>
                    <a:pt x="301" y="934"/>
                    <a:pt x="334" y="901"/>
                    <a:pt x="368" y="868"/>
                  </a:cubicBezTo>
                  <a:cubicBezTo>
                    <a:pt x="401" y="834"/>
                    <a:pt x="435" y="768"/>
                    <a:pt x="435" y="734"/>
                  </a:cubicBezTo>
                  <a:cubicBezTo>
                    <a:pt x="468" y="701"/>
                    <a:pt x="468" y="634"/>
                    <a:pt x="501" y="601"/>
                  </a:cubicBezTo>
                  <a:cubicBezTo>
                    <a:pt x="501" y="534"/>
                    <a:pt x="501" y="467"/>
                    <a:pt x="535" y="434"/>
                  </a:cubicBezTo>
                  <a:lnTo>
                    <a:pt x="535" y="267"/>
                  </a:lnTo>
                  <a:cubicBezTo>
                    <a:pt x="501" y="201"/>
                    <a:pt x="501" y="167"/>
                    <a:pt x="501" y="134"/>
                  </a:cubicBezTo>
                  <a:cubicBezTo>
                    <a:pt x="501" y="101"/>
                    <a:pt x="468" y="67"/>
                    <a:pt x="435" y="34"/>
                  </a:cubicBezTo>
                  <a:cubicBezTo>
                    <a:pt x="435"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4"/>
            <p:cNvSpPr/>
            <p:nvPr/>
          </p:nvSpPr>
          <p:spPr>
            <a:xfrm>
              <a:off x="3722825" y="2609800"/>
              <a:ext cx="11700" cy="24225"/>
            </a:xfrm>
            <a:custGeom>
              <a:rect b="b" l="l" r="r" t="t"/>
              <a:pathLst>
                <a:path extrusionOk="0" h="969" w="468">
                  <a:moveTo>
                    <a:pt x="301" y="1"/>
                  </a:moveTo>
                  <a:cubicBezTo>
                    <a:pt x="268" y="1"/>
                    <a:pt x="234" y="34"/>
                    <a:pt x="201" y="34"/>
                  </a:cubicBezTo>
                  <a:cubicBezTo>
                    <a:pt x="167" y="68"/>
                    <a:pt x="134" y="68"/>
                    <a:pt x="101" y="101"/>
                  </a:cubicBezTo>
                  <a:cubicBezTo>
                    <a:pt x="101" y="134"/>
                    <a:pt x="67" y="168"/>
                    <a:pt x="67" y="201"/>
                  </a:cubicBezTo>
                  <a:cubicBezTo>
                    <a:pt x="34" y="234"/>
                    <a:pt x="34" y="268"/>
                    <a:pt x="1" y="301"/>
                  </a:cubicBezTo>
                  <a:cubicBezTo>
                    <a:pt x="1" y="334"/>
                    <a:pt x="1" y="368"/>
                    <a:pt x="1" y="401"/>
                  </a:cubicBezTo>
                  <a:cubicBezTo>
                    <a:pt x="1" y="468"/>
                    <a:pt x="34" y="501"/>
                    <a:pt x="34" y="535"/>
                  </a:cubicBezTo>
                  <a:cubicBezTo>
                    <a:pt x="58" y="558"/>
                    <a:pt x="98" y="582"/>
                    <a:pt x="131" y="582"/>
                  </a:cubicBezTo>
                  <a:cubicBezTo>
                    <a:pt x="145" y="582"/>
                    <a:pt x="158" y="578"/>
                    <a:pt x="167" y="568"/>
                  </a:cubicBezTo>
                  <a:lnTo>
                    <a:pt x="334" y="568"/>
                  </a:lnTo>
                  <a:cubicBezTo>
                    <a:pt x="368" y="601"/>
                    <a:pt x="368" y="601"/>
                    <a:pt x="334" y="635"/>
                  </a:cubicBezTo>
                  <a:cubicBezTo>
                    <a:pt x="334" y="668"/>
                    <a:pt x="301" y="701"/>
                    <a:pt x="301" y="701"/>
                  </a:cubicBezTo>
                  <a:cubicBezTo>
                    <a:pt x="301" y="735"/>
                    <a:pt x="268" y="735"/>
                    <a:pt x="268" y="735"/>
                  </a:cubicBezTo>
                  <a:cubicBezTo>
                    <a:pt x="234" y="768"/>
                    <a:pt x="234" y="768"/>
                    <a:pt x="201" y="801"/>
                  </a:cubicBezTo>
                  <a:lnTo>
                    <a:pt x="134" y="801"/>
                  </a:lnTo>
                  <a:cubicBezTo>
                    <a:pt x="101" y="801"/>
                    <a:pt x="101" y="801"/>
                    <a:pt x="67" y="768"/>
                  </a:cubicBezTo>
                  <a:lnTo>
                    <a:pt x="34" y="801"/>
                  </a:lnTo>
                  <a:cubicBezTo>
                    <a:pt x="34" y="801"/>
                    <a:pt x="34" y="835"/>
                    <a:pt x="34" y="835"/>
                  </a:cubicBezTo>
                  <a:cubicBezTo>
                    <a:pt x="34" y="835"/>
                    <a:pt x="34" y="868"/>
                    <a:pt x="34" y="868"/>
                  </a:cubicBezTo>
                  <a:cubicBezTo>
                    <a:pt x="34" y="902"/>
                    <a:pt x="34" y="902"/>
                    <a:pt x="34" y="935"/>
                  </a:cubicBezTo>
                  <a:cubicBezTo>
                    <a:pt x="34" y="935"/>
                    <a:pt x="34" y="968"/>
                    <a:pt x="67" y="968"/>
                  </a:cubicBezTo>
                  <a:lnTo>
                    <a:pt x="134" y="968"/>
                  </a:lnTo>
                  <a:cubicBezTo>
                    <a:pt x="167" y="968"/>
                    <a:pt x="201" y="935"/>
                    <a:pt x="234" y="935"/>
                  </a:cubicBezTo>
                  <a:cubicBezTo>
                    <a:pt x="268" y="902"/>
                    <a:pt x="301" y="868"/>
                    <a:pt x="334" y="835"/>
                  </a:cubicBezTo>
                  <a:cubicBezTo>
                    <a:pt x="368" y="835"/>
                    <a:pt x="368" y="801"/>
                    <a:pt x="401" y="735"/>
                  </a:cubicBezTo>
                  <a:cubicBezTo>
                    <a:pt x="434" y="701"/>
                    <a:pt x="434" y="668"/>
                    <a:pt x="434" y="635"/>
                  </a:cubicBezTo>
                  <a:cubicBezTo>
                    <a:pt x="434" y="601"/>
                    <a:pt x="434" y="568"/>
                    <a:pt x="434" y="535"/>
                  </a:cubicBezTo>
                  <a:cubicBezTo>
                    <a:pt x="468" y="501"/>
                    <a:pt x="468" y="501"/>
                    <a:pt x="434" y="468"/>
                  </a:cubicBezTo>
                  <a:cubicBezTo>
                    <a:pt x="434" y="435"/>
                    <a:pt x="434" y="435"/>
                    <a:pt x="401" y="401"/>
                  </a:cubicBezTo>
                  <a:cubicBezTo>
                    <a:pt x="401" y="401"/>
                    <a:pt x="368" y="368"/>
                    <a:pt x="368" y="368"/>
                  </a:cubicBezTo>
                  <a:lnTo>
                    <a:pt x="101" y="368"/>
                  </a:lnTo>
                  <a:cubicBezTo>
                    <a:pt x="101" y="368"/>
                    <a:pt x="101" y="334"/>
                    <a:pt x="101" y="334"/>
                  </a:cubicBezTo>
                  <a:cubicBezTo>
                    <a:pt x="134" y="301"/>
                    <a:pt x="134" y="268"/>
                    <a:pt x="134" y="234"/>
                  </a:cubicBezTo>
                  <a:cubicBezTo>
                    <a:pt x="167" y="201"/>
                    <a:pt x="201" y="168"/>
                    <a:pt x="234" y="168"/>
                  </a:cubicBezTo>
                  <a:cubicBezTo>
                    <a:pt x="268" y="134"/>
                    <a:pt x="268" y="134"/>
                    <a:pt x="301" y="134"/>
                  </a:cubicBezTo>
                  <a:cubicBezTo>
                    <a:pt x="334" y="134"/>
                    <a:pt x="334" y="134"/>
                    <a:pt x="334" y="168"/>
                  </a:cubicBezTo>
                  <a:lnTo>
                    <a:pt x="368" y="168"/>
                  </a:lnTo>
                  <a:cubicBezTo>
                    <a:pt x="401" y="134"/>
                    <a:pt x="401" y="101"/>
                    <a:pt x="401" y="101"/>
                  </a:cubicBezTo>
                  <a:cubicBezTo>
                    <a:pt x="401" y="68"/>
                    <a:pt x="401" y="68"/>
                    <a:pt x="401"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4"/>
            <p:cNvSpPr/>
            <p:nvPr/>
          </p:nvSpPr>
          <p:spPr>
            <a:xfrm>
              <a:off x="3736175" y="2596475"/>
              <a:ext cx="8350" cy="28150"/>
            </a:xfrm>
            <a:custGeom>
              <a:rect b="b" l="l" r="r" t="t"/>
              <a:pathLst>
                <a:path extrusionOk="0" h="1126" w="334">
                  <a:moveTo>
                    <a:pt x="100" y="0"/>
                  </a:moveTo>
                  <a:lnTo>
                    <a:pt x="67" y="34"/>
                  </a:lnTo>
                  <a:cubicBezTo>
                    <a:pt x="67" y="34"/>
                    <a:pt x="67" y="67"/>
                    <a:pt x="67" y="67"/>
                  </a:cubicBezTo>
                  <a:lnTo>
                    <a:pt x="67" y="334"/>
                  </a:lnTo>
                  <a:lnTo>
                    <a:pt x="0" y="400"/>
                  </a:lnTo>
                  <a:cubicBezTo>
                    <a:pt x="0" y="434"/>
                    <a:pt x="0" y="434"/>
                    <a:pt x="0" y="467"/>
                  </a:cubicBezTo>
                  <a:lnTo>
                    <a:pt x="0" y="501"/>
                  </a:lnTo>
                  <a:cubicBezTo>
                    <a:pt x="0" y="501"/>
                    <a:pt x="0" y="534"/>
                    <a:pt x="0" y="534"/>
                  </a:cubicBezTo>
                  <a:lnTo>
                    <a:pt x="67" y="467"/>
                  </a:lnTo>
                  <a:lnTo>
                    <a:pt x="67" y="934"/>
                  </a:lnTo>
                  <a:cubicBezTo>
                    <a:pt x="67" y="1001"/>
                    <a:pt x="67" y="1068"/>
                    <a:pt x="100" y="1101"/>
                  </a:cubicBezTo>
                  <a:cubicBezTo>
                    <a:pt x="117" y="1118"/>
                    <a:pt x="142" y="1126"/>
                    <a:pt x="171" y="1126"/>
                  </a:cubicBezTo>
                  <a:cubicBezTo>
                    <a:pt x="201" y="1126"/>
                    <a:pt x="234" y="1118"/>
                    <a:pt x="267" y="1101"/>
                  </a:cubicBezTo>
                  <a:lnTo>
                    <a:pt x="334" y="1068"/>
                  </a:lnTo>
                  <a:lnTo>
                    <a:pt x="334" y="1034"/>
                  </a:lnTo>
                  <a:cubicBezTo>
                    <a:pt x="334" y="1034"/>
                    <a:pt x="334" y="1034"/>
                    <a:pt x="334" y="1001"/>
                  </a:cubicBezTo>
                  <a:lnTo>
                    <a:pt x="334" y="968"/>
                  </a:lnTo>
                  <a:cubicBezTo>
                    <a:pt x="334" y="934"/>
                    <a:pt x="334" y="934"/>
                    <a:pt x="334" y="934"/>
                  </a:cubicBezTo>
                  <a:lnTo>
                    <a:pt x="267" y="968"/>
                  </a:lnTo>
                  <a:lnTo>
                    <a:pt x="201" y="968"/>
                  </a:lnTo>
                  <a:lnTo>
                    <a:pt x="201" y="934"/>
                  </a:lnTo>
                  <a:cubicBezTo>
                    <a:pt x="201" y="901"/>
                    <a:pt x="201" y="901"/>
                    <a:pt x="201" y="867"/>
                  </a:cubicBezTo>
                  <a:lnTo>
                    <a:pt x="134" y="467"/>
                  </a:lnTo>
                  <a:lnTo>
                    <a:pt x="267" y="367"/>
                  </a:lnTo>
                  <a:cubicBezTo>
                    <a:pt x="267" y="367"/>
                    <a:pt x="267" y="367"/>
                    <a:pt x="267" y="334"/>
                  </a:cubicBezTo>
                  <a:lnTo>
                    <a:pt x="267" y="300"/>
                  </a:lnTo>
                  <a:lnTo>
                    <a:pt x="267" y="267"/>
                  </a:lnTo>
                  <a:cubicBezTo>
                    <a:pt x="267" y="234"/>
                    <a:pt x="267" y="234"/>
                    <a:pt x="267" y="234"/>
                  </a:cubicBezTo>
                  <a:lnTo>
                    <a:pt x="134" y="300"/>
                  </a:lnTo>
                  <a:lnTo>
                    <a:pt x="134" y="34"/>
                  </a:lnTo>
                  <a:cubicBezTo>
                    <a:pt x="134" y="34"/>
                    <a:pt x="134" y="0"/>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4"/>
            <p:cNvSpPr/>
            <p:nvPr/>
          </p:nvSpPr>
          <p:spPr>
            <a:xfrm>
              <a:off x="3747850" y="2602300"/>
              <a:ext cx="9200" cy="8375"/>
            </a:xfrm>
            <a:custGeom>
              <a:rect b="b" l="l" r="r" t="t"/>
              <a:pathLst>
                <a:path extrusionOk="0" h="335" w="368">
                  <a:moveTo>
                    <a:pt x="367" y="1"/>
                  </a:moveTo>
                  <a:lnTo>
                    <a:pt x="34" y="167"/>
                  </a:lnTo>
                  <a:lnTo>
                    <a:pt x="0" y="201"/>
                  </a:lnTo>
                  <a:cubicBezTo>
                    <a:pt x="0" y="201"/>
                    <a:pt x="0" y="234"/>
                    <a:pt x="0" y="234"/>
                  </a:cubicBezTo>
                  <a:lnTo>
                    <a:pt x="0" y="301"/>
                  </a:lnTo>
                  <a:cubicBezTo>
                    <a:pt x="0" y="301"/>
                    <a:pt x="0" y="301"/>
                    <a:pt x="0" y="334"/>
                  </a:cubicBezTo>
                  <a:lnTo>
                    <a:pt x="34" y="334"/>
                  </a:lnTo>
                  <a:lnTo>
                    <a:pt x="367" y="134"/>
                  </a:lnTo>
                  <a:cubicBezTo>
                    <a:pt x="367" y="101"/>
                    <a:pt x="367" y="101"/>
                    <a:pt x="367" y="101"/>
                  </a:cubicBezTo>
                  <a:lnTo>
                    <a:pt x="367" y="34"/>
                  </a:lnTo>
                  <a:cubicBezTo>
                    <a:pt x="367" y="1"/>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4"/>
            <p:cNvSpPr/>
            <p:nvPr/>
          </p:nvSpPr>
          <p:spPr>
            <a:xfrm>
              <a:off x="3760350" y="2588125"/>
              <a:ext cx="10875" cy="24200"/>
            </a:xfrm>
            <a:custGeom>
              <a:rect b="b" l="l" r="r" t="t"/>
              <a:pathLst>
                <a:path extrusionOk="0" h="968" w="435">
                  <a:moveTo>
                    <a:pt x="301" y="1"/>
                  </a:moveTo>
                  <a:cubicBezTo>
                    <a:pt x="268" y="1"/>
                    <a:pt x="234" y="1"/>
                    <a:pt x="234" y="34"/>
                  </a:cubicBezTo>
                  <a:cubicBezTo>
                    <a:pt x="168" y="67"/>
                    <a:pt x="168" y="67"/>
                    <a:pt x="134" y="101"/>
                  </a:cubicBezTo>
                  <a:cubicBezTo>
                    <a:pt x="101" y="134"/>
                    <a:pt x="67" y="167"/>
                    <a:pt x="67" y="201"/>
                  </a:cubicBezTo>
                  <a:cubicBezTo>
                    <a:pt x="34" y="234"/>
                    <a:pt x="34" y="267"/>
                    <a:pt x="34" y="301"/>
                  </a:cubicBezTo>
                  <a:cubicBezTo>
                    <a:pt x="1" y="334"/>
                    <a:pt x="1" y="368"/>
                    <a:pt x="34" y="401"/>
                  </a:cubicBezTo>
                  <a:cubicBezTo>
                    <a:pt x="34" y="468"/>
                    <a:pt x="34" y="501"/>
                    <a:pt x="67" y="534"/>
                  </a:cubicBezTo>
                  <a:cubicBezTo>
                    <a:pt x="101" y="568"/>
                    <a:pt x="134" y="568"/>
                    <a:pt x="201" y="568"/>
                  </a:cubicBezTo>
                  <a:cubicBezTo>
                    <a:pt x="201" y="568"/>
                    <a:pt x="234" y="534"/>
                    <a:pt x="268" y="534"/>
                  </a:cubicBezTo>
                  <a:lnTo>
                    <a:pt x="368" y="534"/>
                  </a:lnTo>
                  <a:cubicBezTo>
                    <a:pt x="368" y="568"/>
                    <a:pt x="368" y="568"/>
                    <a:pt x="368" y="601"/>
                  </a:cubicBezTo>
                  <a:cubicBezTo>
                    <a:pt x="334" y="601"/>
                    <a:pt x="334" y="634"/>
                    <a:pt x="301" y="634"/>
                  </a:cubicBezTo>
                  <a:cubicBezTo>
                    <a:pt x="301" y="668"/>
                    <a:pt x="268" y="701"/>
                    <a:pt x="268" y="701"/>
                  </a:cubicBezTo>
                  <a:cubicBezTo>
                    <a:pt x="268" y="734"/>
                    <a:pt x="234" y="734"/>
                    <a:pt x="234" y="734"/>
                  </a:cubicBezTo>
                  <a:cubicBezTo>
                    <a:pt x="201" y="768"/>
                    <a:pt x="201" y="768"/>
                    <a:pt x="168" y="801"/>
                  </a:cubicBezTo>
                  <a:lnTo>
                    <a:pt x="101" y="801"/>
                  </a:lnTo>
                  <a:cubicBezTo>
                    <a:pt x="67" y="801"/>
                    <a:pt x="67" y="801"/>
                    <a:pt x="34" y="768"/>
                  </a:cubicBezTo>
                  <a:lnTo>
                    <a:pt x="1" y="801"/>
                  </a:lnTo>
                  <a:cubicBezTo>
                    <a:pt x="1" y="801"/>
                    <a:pt x="1" y="835"/>
                    <a:pt x="1" y="835"/>
                  </a:cubicBezTo>
                  <a:cubicBezTo>
                    <a:pt x="1" y="835"/>
                    <a:pt x="1" y="868"/>
                    <a:pt x="1" y="868"/>
                  </a:cubicBezTo>
                  <a:cubicBezTo>
                    <a:pt x="1" y="901"/>
                    <a:pt x="1" y="901"/>
                    <a:pt x="1" y="935"/>
                  </a:cubicBezTo>
                  <a:cubicBezTo>
                    <a:pt x="34" y="935"/>
                    <a:pt x="34" y="968"/>
                    <a:pt x="67" y="968"/>
                  </a:cubicBezTo>
                  <a:lnTo>
                    <a:pt x="134" y="968"/>
                  </a:lnTo>
                  <a:cubicBezTo>
                    <a:pt x="168" y="968"/>
                    <a:pt x="201" y="935"/>
                    <a:pt x="234" y="935"/>
                  </a:cubicBezTo>
                  <a:cubicBezTo>
                    <a:pt x="268" y="901"/>
                    <a:pt x="301" y="868"/>
                    <a:pt x="301" y="835"/>
                  </a:cubicBezTo>
                  <a:cubicBezTo>
                    <a:pt x="334" y="835"/>
                    <a:pt x="368" y="801"/>
                    <a:pt x="401" y="768"/>
                  </a:cubicBezTo>
                  <a:cubicBezTo>
                    <a:pt x="401" y="701"/>
                    <a:pt x="434" y="668"/>
                    <a:pt x="434" y="634"/>
                  </a:cubicBezTo>
                  <a:cubicBezTo>
                    <a:pt x="434" y="601"/>
                    <a:pt x="434" y="568"/>
                    <a:pt x="434" y="534"/>
                  </a:cubicBezTo>
                  <a:cubicBezTo>
                    <a:pt x="434" y="501"/>
                    <a:pt x="434" y="468"/>
                    <a:pt x="434" y="468"/>
                  </a:cubicBezTo>
                  <a:cubicBezTo>
                    <a:pt x="434" y="401"/>
                    <a:pt x="401" y="368"/>
                    <a:pt x="334" y="368"/>
                  </a:cubicBezTo>
                  <a:lnTo>
                    <a:pt x="134" y="368"/>
                  </a:lnTo>
                  <a:cubicBezTo>
                    <a:pt x="134" y="368"/>
                    <a:pt x="134" y="334"/>
                    <a:pt x="134" y="334"/>
                  </a:cubicBezTo>
                  <a:cubicBezTo>
                    <a:pt x="168" y="301"/>
                    <a:pt x="168" y="267"/>
                    <a:pt x="168" y="234"/>
                  </a:cubicBezTo>
                  <a:cubicBezTo>
                    <a:pt x="201" y="201"/>
                    <a:pt x="234" y="167"/>
                    <a:pt x="268" y="167"/>
                  </a:cubicBezTo>
                  <a:cubicBezTo>
                    <a:pt x="301" y="134"/>
                    <a:pt x="301" y="134"/>
                    <a:pt x="334" y="134"/>
                  </a:cubicBezTo>
                  <a:cubicBezTo>
                    <a:pt x="368" y="134"/>
                    <a:pt x="368" y="134"/>
                    <a:pt x="368" y="167"/>
                  </a:cubicBezTo>
                  <a:lnTo>
                    <a:pt x="434" y="167"/>
                  </a:lnTo>
                  <a:cubicBezTo>
                    <a:pt x="434" y="134"/>
                    <a:pt x="434" y="134"/>
                    <a:pt x="434" y="134"/>
                  </a:cubicBezTo>
                  <a:cubicBezTo>
                    <a:pt x="434" y="101"/>
                    <a:pt x="434" y="101"/>
                    <a:pt x="434" y="101"/>
                  </a:cubicBezTo>
                  <a:cubicBezTo>
                    <a:pt x="434" y="67"/>
                    <a:pt x="434" y="67"/>
                    <a:pt x="434"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4"/>
            <p:cNvSpPr/>
            <p:nvPr/>
          </p:nvSpPr>
          <p:spPr>
            <a:xfrm>
              <a:off x="3775375" y="2574775"/>
              <a:ext cx="2525" cy="30900"/>
            </a:xfrm>
            <a:custGeom>
              <a:rect b="b" l="l" r="r" t="t"/>
              <a:pathLst>
                <a:path extrusionOk="0" h="1236" w="101">
                  <a:moveTo>
                    <a:pt x="100" y="1"/>
                  </a:moveTo>
                  <a:lnTo>
                    <a:pt x="34" y="34"/>
                  </a:lnTo>
                  <a:cubicBezTo>
                    <a:pt x="0" y="34"/>
                    <a:pt x="0" y="68"/>
                    <a:pt x="0" y="68"/>
                  </a:cubicBezTo>
                  <a:cubicBezTo>
                    <a:pt x="0" y="68"/>
                    <a:pt x="0" y="101"/>
                    <a:pt x="0" y="101"/>
                  </a:cubicBezTo>
                  <a:lnTo>
                    <a:pt x="0" y="201"/>
                  </a:lnTo>
                  <a:cubicBezTo>
                    <a:pt x="0" y="201"/>
                    <a:pt x="0" y="201"/>
                    <a:pt x="0" y="234"/>
                  </a:cubicBezTo>
                  <a:lnTo>
                    <a:pt x="34" y="234"/>
                  </a:lnTo>
                  <a:lnTo>
                    <a:pt x="67" y="201"/>
                  </a:lnTo>
                  <a:lnTo>
                    <a:pt x="100" y="168"/>
                  </a:lnTo>
                  <a:cubicBezTo>
                    <a:pt x="100" y="134"/>
                    <a:pt x="100" y="134"/>
                    <a:pt x="100" y="134"/>
                  </a:cubicBezTo>
                  <a:lnTo>
                    <a:pt x="100" y="34"/>
                  </a:lnTo>
                  <a:cubicBezTo>
                    <a:pt x="100" y="34"/>
                    <a:pt x="100" y="1"/>
                    <a:pt x="100" y="1"/>
                  </a:cubicBezTo>
                  <a:close/>
                  <a:moveTo>
                    <a:pt x="67" y="334"/>
                  </a:moveTo>
                  <a:lnTo>
                    <a:pt x="34" y="368"/>
                  </a:lnTo>
                  <a:cubicBezTo>
                    <a:pt x="34" y="401"/>
                    <a:pt x="34" y="401"/>
                    <a:pt x="34" y="401"/>
                  </a:cubicBezTo>
                  <a:lnTo>
                    <a:pt x="34" y="1202"/>
                  </a:lnTo>
                  <a:cubicBezTo>
                    <a:pt x="34" y="1202"/>
                    <a:pt x="34" y="1202"/>
                    <a:pt x="34" y="1235"/>
                  </a:cubicBezTo>
                  <a:lnTo>
                    <a:pt x="67" y="1202"/>
                  </a:lnTo>
                  <a:cubicBezTo>
                    <a:pt x="100" y="1202"/>
                    <a:pt x="100" y="1168"/>
                    <a:pt x="100" y="1168"/>
                  </a:cubicBezTo>
                  <a:cubicBezTo>
                    <a:pt x="100" y="1168"/>
                    <a:pt x="100" y="1135"/>
                    <a:pt x="100" y="1135"/>
                  </a:cubicBezTo>
                  <a:lnTo>
                    <a:pt x="100" y="368"/>
                  </a:lnTo>
                  <a:cubicBezTo>
                    <a:pt x="100" y="334"/>
                    <a:pt x="100" y="334"/>
                    <a:pt x="100"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4"/>
            <p:cNvSpPr/>
            <p:nvPr/>
          </p:nvSpPr>
          <p:spPr>
            <a:xfrm>
              <a:off x="3780375" y="2570625"/>
              <a:ext cx="9200" cy="29000"/>
            </a:xfrm>
            <a:custGeom>
              <a:rect b="b" l="l" r="r" t="t"/>
              <a:pathLst>
                <a:path extrusionOk="0" h="1160" w="368">
                  <a:moveTo>
                    <a:pt x="134" y="0"/>
                  </a:moveTo>
                  <a:lnTo>
                    <a:pt x="100" y="33"/>
                  </a:lnTo>
                  <a:cubicBezTo>
                    <a:pt x="100" y="33"/>
                    <a:pt x="100" y="67"/>
                    <a:pt x="100" y="67"/>
                  </a:cubicBezTo>
                  <a:cubicBezTo>
                    <a:pt x="100" y="67"/>
                    <a:pt x="100" y="100"/>
                    <a:pt x="100" y="100"/>
                  </a:cubicBezTo>
                  <a:lnTo>
                    <a:pt x="100" y="367"/>
                  </a:lnTo>
                  <a:lnTo>
                    <a:pt x="34" y="400"/>
                  </a:lnTo>
                  <a:cubicBezTo>
                    <a:pt x="0" y="434"/>
                    <a:pt x="0" y="434"/>
                    <a:pt x="0" y="434"/>
                  </a:cubicBezTo>
                  <a:cubicBezTo>
                    <a:pt x="0" y="434"/>
                    <a:pt x="0" y="467"/>
                    <a:pt x="0" y="467"/>
                  </a:cubicBezTo>
                  <a:lnTo>
                    <a:pt x="0" y="534"/>
                  </a:lnTo>
                  <a:lnTo>
                    <a:pt x="0" y="567"/>
                  </a:lnTo>
                  <a:lnTo>
                    <a:pt x="34" y="567"/>
                  </a:lnTo>
                  <a:lnTo>
                    <a:pt x="100" y="500"/>
                  </a:lnTo>
                  <a:lnTo>
                    <a:pt x="100" y="934"/>
                  </a:lnTo>
                  <a:cubicBezTo>
                    <a:pt x="100" y="1001"/>
                    <a:pt x="100" y="1068"/>
                    <a:pt x="134" y="1134"/>
                  </a:cubicBezTo>
                  <a:cubicBezTo>
                    <a:pt x="150" y="1151"/>
                    <a:pt x="175" y="1159"/>
                    <a:pt x="200" y="1159"/>
                  </a:cubicBezTo>
                  <a:cubicBezTo>
                    <a:pt x="225" y="1159"/>
                    <a:pt x="251" y="1151"/>
                    <a:pt x="267" y="1134"/>
                  </a:cubicBezTo>
                  <a:lnTo>
                    <a:pt x="367" y="1068"/>
                  </a:lnTo>
                  <a:cubicBezTo>
                    <a:pt x="367" y="1034"/>
                    <a:pt x="367" y="1034"/>
                    <a:pt x="367" y="1034"/>
                  </a:cubicBezTo>
                  <a:lnTo>
                    <a:pt x="367" y="967"/>
                  </a:lnTo>
                  <a:cubicBezTo>
                    <a:pt x="367" y="967"/>
                    <a:pt x="367" y="934"/>
                    <a:pt x="367" y="934"/>
                  </a:cubicBezTo>
                  <a:lnTo>
                    <a:pt x="301" y="967"/>
                  </a:lnTo>
                  <a:lnTo>
                    <a:pt x="234" y="967"/>
                  </a:lnTo>
                  <a:cubicBezTo>
                    <a:pt x="200" y="967"/>
                    <a:pt x="200" y="934"/>
                    <a:pt x="234" y="934"/>
                  </a:cubicBezTo>
                  <a:cubicBezTo>
                    <a:pt x="200" y="901"/>
                    <a:pt x="200" y="901"/>
                    <a:pt x="234" y="867"/>
                  </a:cubicBezTo>
                  <a:lnTo>
                    <a:pt x="167" y="467"/>
                  </a:lnTo>
                  <a:lnTo>
                    <a:pt x="301" y="367"/>
                  </a:lnTo>
                  <a:cubicBezTo>
                    <a:pt x="301" y="367"/>
                    <a:pt x="334" y="367"/>
                    <a:pt x="334" y="334"/>
                  </a:cubicBezTo>
                  <a:cubicBezTo>
                    <a:pt x="334" y="334"/>
                    <a:pt x="334" y="334"/>
                    <a:pt x="334" y="300"/>
                  </a:cubicBezTo>
                  <a:lnTo>
                    <a:pt x="334" y="267"/>
                  </a:lnTo>
                  <a:cubicBezTo>
                    <a:pt x="334" y="234"/>
                    <a:pt x="334" y="234"/>
                    <a:pt x="334" y="234"/>
                  </a:cubicBezTo>
                  <a:lnTo>
                    <a:pt x="301" y="234"/>
                  </a:lnTo>
                  <a:lnTo>
                    <a:pt x="167" y="300"/>
                  </a:lnTo>
                  <a:lnTo>
                    <a:pt x="167" y="33"/>
                  </a:lnTo>
                  <a:cubicBezTo>
                    <a:pt x="167" y="33"/>
                    <a:pt x="167" y="33"/>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4"/>
            <p:cNvSpPr/>
            <p:nvPr/>
          </p:nvSpPr>
          <p:spPr>
            <a:xfrm>
              <a:off x="3790375" y="2569775"/>
              <a:ext cx="13375" cy="24225"/>
            </a:xfrm>
            <a:custGeom>
              <a:rect b="b" l="l" r="r" t="t"/>
              <a:pathLst>
                <a:path extrusionOk="0" h="969" w="535">
                  <a:moveTo>
                    <a:pt x="434" y="168"/>
                  </a:moveTo>
                  <a:cubicBezTo>
                    <a:pt x="468" y="234"/>
                    <a:pt x="468" y="268"/>
                    <a:pt x="468" y="334"/>
                  </a:cubicBezTo>
                  <a:lnTo>
                    <a:pt x="167" y="501"/>
                  </a:lnTo>
                  <a:cubicBezTo>
                    <a:pt x="167" y="468"/>
                    <a:pt x="167" y="434"/>
                    <a:pt x="167" y="401"/>
                  </a:cubicBezTo>
                  <a:cubicBezTo>
                    <a:pt x="167" y="368"/>
                    <a:pt x="201" y="334"/>
                    <a:pt x="201" y="301"/>
                  </a:cubicBezTo>
                  <a:cubicBezTo>
                    <a:pt x="234" y="268"/>
                    <a:pt x="234" y="268"/>
                    <a:pt x="267" y="234"/>
                  </a:cubicBezTo>
                  <a:cubicBezTo>
                    <a:pt x="267" y="201"/>
                    <a:pt x="301" y="201"/>
                    <a:pt x="301" y="168"/>
                  </a:cubicBezTo>
                  <a:close/>
                  <a:moveTo>
                    <a:pt x="401" y="1"/>
                  </a:moveTo>
                  <a:cubicBezTo>
                    <a:pt x="368" y="1"/>
                    <a:pt x="334" y="1"/>
                    <a:pt x="301" y="34"/>
                  </a:cubicBezTo>
                  <a:cubicBezTo>
                    <a:pt x="267" y="67"/>
                    <a:pt x="234" y="101"/>
                    <a:pt x="201" y="134"/>
                  </a:cubicBezTo>
                  <a:cubicBezTo>
                    <a:pt x="167" y="168"/>
                    <a:pt x="134" y="201"/>
                    <a:pt x="134" y="234"/>
                  </a:cubicBezTo>
                  <a:cubicBezTo>
                    <a:pt x="101" y="301"/>
                    <a:pt x="67" y="334"/>
                    <a:pt x="67" y="401"/>
                  </a:cubicBezTo>
                  <a:cubicBezTo>
                    <a:pt x="67" y="434"/>
                    <a:pt x="67" y="501"/>
                    <a:pt x="67" y="568"/>
                  </a:cubicBezTo>
                  <a:cubicBezTo>
                    <a:pt x="34" y="601"/>
                    <a:pt x="34" y="668"/>
                    <a:pt x="1" y="701"/>
                  </a:cubicBezTo>
                  <a:cubicBezTo>
                    <a:pt x="1" y="768"/>
                    <a:pt x="1" y="801"/>
                    <a:pt x="1" y="868"/>
                  </a:cubicBezTo>
                  <a:cubicBezTo>
                    <a:pt x="34" y="901"/>
                    <a:pt x="34" y="901"/>
                    <a:pt x="67" y="935"/>
                  </a:cubicBezTo>
                  <a:cubicBezTo>
                    <a:pt x="67" y="968"/>
                    <a:pt x="101" y="968"/>
                    <a:pt x="134" y="968"/>
                  </a:cubicBezTo>
                  <a:lnTo>
                    <a:pt x="234" y="968"/>
                  </a:lnTo>
                  <a:cubicBezTo>
                    <a:pt x="267" y="935"/>
                    <a:pt x="301" y="901"/>
                    <a:pt x="334" y="868"/>
                  </a:cubicBezTo>
                  <a:cubicBezTo>
                    <a:pt x="368" y="835"/>
                    <a:pt x="401" y="801"/>
                    <a:pt x="401" y="768"/>
                  </a:cubicBezTo>
                  <a:cubicBezTo>
                    <a:pt x="434" y="735"/>
                    <a:pt x="434" y="735"/>
                    <a:pt x="468" y="701"/>
                  </a:cubicBezTo>
                  <a:cubicBezTo>
                    <a:pt x="468" y="668"/>
                    <a:pt x="468" y="635"/>
                    <a:pt x="468" y="601"/>
                  </a:cubicBezTo>
                  <a:cubicBezTo>
                    <a:pt x="468" y="601"/>
                    <a:pt x="468" y="601"/>
                    <a:pt x="468" y="568"/>
                  </a:cubicBezTo>
                  <a:lnTo>
                    <a:pt x="434" y="601"/>
                  </a:lnTo>
                  <a:cubicBezTo>
                    <a:pt x="434" y="601"/>
                    <a:pt x="434" y="635"/>
                    <a:pt x="434" y="635"/>
                  </a:cubicBezTo>
                  <a:cubicBezTo>
                    <a:pt x="401" y="668"/>
                    <a:pt x="401" y="701"/>
                    <a:pt x="368" y="701"/>
                  </a:cubicBezTo>
                  <a:cubicBezTo>
                    <a:pt x="334" y="735"/>
                    <a:pt x="301" y="768"/>
                    <a:pt x="267" y="801"/>
                  </a:cubicBezTo>
                  <a:lnTo>
                    <a:pt x="167" y="801"/>
                  </a:lnTo>
                  <a:cubicBezTo>
                    <a:pt x="134" y="768"/>
                    <a:pt x="134" y="701"/>
                    <a:pt x="134" y="635"/>
                  </a:cubicBezTo>
                  <a:lnTo>
                    <a:pt x="501" y="434"/>
                  </a:lnTo>
                  <a:lnTo>
                    <a:pt x="534" y="401"/>
                  </a:lnTo>
                  <a:cubicBezTo>
                    <a:pt x="534" y="401"/>
                    <a:pt x="534" y="368"/>
                    <a:pt x="534" y="368"/>
                  </a:cubicBezTo>
                  <a:lnTo>
                    <a:pt x="534" y="334"/>
                  </a:lnTo>
                  <a:cubicBezTo>
                    <a:pt x="534" y="268"/>
                    <a:pt x="534" y="201"/>
                    <a:pt x="534" y="168"/>
                  </a:cubicBezTo>
                  <a:cubicBezTo>
                    <a:pt x="501" y="101"/>
                    <a:pt x="501" y="67"/>
                    <a:pt x="468" y="34"/>
                  </a:cubicBezTo>
                  <a:cubicBezTo>
                    <a:pt x="468" y="34"/>
                    <a:pt x="434"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4"/>
            <p:cNvSpPr/>
            <p:nvPr/>
          </p:nvSpPr>
          <p:spPr>
            <a:xfrm>
              <a:off x="3810400" y="2554975"/>
              <a:ext cx="17525" cy="31500"/>
            </a:xfrm>
            <a:custGeom>
              <a:rect b="b" l="l" r="r" t="t"/>
              <a:pathLst>
                <a:path extrusionOk="0" h="1260" w="701">
                  <a:moveTo>
                    <a:pt x="596" y="1"/>
                  </a:moveTo>
                  <a:cubicBezTo>
                    <a:pt x="567" y="1"/>
                    <a:pt x="534" y="9"/>
                    <a:pt x="501" y="26"/>
                  </a:cubicBezTo>
                  <a:cubicBezTo>
                    <a:pt x="467" y="59"/>
                    <a:pt x="467" y="59"/>
                    <a:pt x="434" y="92"/>
                  </a:cubicBezTo>
                  <a:lnTo>
                    <a:pt x="400" y="159"/>
                  </a:lnTo>
                  <a:lnTo>
                    <a:pt x="334" y="226"/>
                  </a:lnTo>
                  <a:cubicBezTo>
                    <a:pt x="334" y="226"/>
                    <a:pt x="334" y="259"/>
                    <a:pt x="334" y="293"/>
                  </a:cubicBezTo>
                  <a:cubicBezTo>
                    <a:pt x="300" y="259"/>
                    <a:pt x="267" y="226"/>
                    <a:pt x="267" y="226"/>
                  </a:cubicBezTo>
                  <a:cubicBezTo>
                    <a:pt x="200" y="226"/>
                    <a:pt x="167" y="226"/>
                    <a:pt x="134" y="259"/>
                  </a:cubicBezTo>
                  <a:cubicBezTo>
                    <a:pt x="134" y="259"/>
                    <a:pt x="100" y="259"/>
                    <a:pt x="100" y="293"/>
                  </a:cubicBezTo>
                  <a:cubicBezTo>
                    <a:pt x="67" y="293"/>
                    <a:pt x="67" y="326"/>
                    <a:pt x="34" y="326"/>
                  </a:cubicBezTo>
                  <a:cubicBezTo>
                    <a:pt x="34" y="343"/>
                    <a:pt x="34" y="351"/>
                    <a:pt x="34" y="359"/>
                  </a:cubicBezTo>
                  <a:lnTo>
                    <a:pt x="0" y="359"/>
                  </a:lnTo>
                  <a:cubicBezTo>
                    <a:pt x="0" y="393"/>
                    <a:pt x="0" y="393"/>
                    <a:pt x="0" y="393"/>
                  </a:cubicBezTo>
                  <a:cubicBezTo>
                    <a:pt x="0" y="393"/>
                    <a:pt x="0" y="426"/>
                    <a:pt x="0" y="426"/>
                  </a:cubicBezTo>
                  <a:lnTo>
                    <a:pt x="0" y="1227"/>
                  </a:lnTo>
                  <a:cubicBezTo>
                    <a:pt x="0" y="1227"/>
                    <a:pt x="0" y="1227"/>
                    <a:pt x="0" y="1260"/>
                  </a:cubicBezTo>
                  <a:lnTo>
                    <a:pt x="34" y="1227"/>
                  </a:lnTo>
                  <a:cubicBezTo>
                    <a:pt x="34" y="1227"/>
                    <a:pt x="34" y="1193"/>
                    <a:pt x="34" y="1193"/>
                  </a:cubicBezTo>
                  <a:cubicBezTo>
                    <a:pt x="34" y="1193"/>
                    <a:pt x="34" y="1160"/>
                    <a:pt x="34" y="1160"/>
                  </a:cubicBezTo>
                  <a:lnTo>
                    <a:pt x="34" y="693"/>
                  </a:lnTo>
                  <a:cubicBezTo>
                    <a:pt x="34" y="626"/>
                    <a:pt x="67" y="559"/>
                    <a:pt x="67" y="493"/>
                  </a:cubicBezTo>
                  <a:cubicBezTo>
                    <a:pt x="100" y="459"/>
                    <a:pt x="134" y="426"/>
                    <a:pt x="167" y="393"/>
                  </a:cubicBezTo>
                  <a:cubicBezTo>
                    <a:pt x="184" y="376"/>
                    <a:pt x="209" y="368"/>
                    <a:pt x="230" y="368"/>
                  </a:cubicBezTo>
                  <a:cubicBezTo>
                    <a:pt x="250" y="368"/>
                    <a:pt x="267" y="376"/>
                    <a:pt x="267" y="393"/>
                  </a:cubicBezTo>
                  <a:cubicBezTo>
                    <a:pt x="300" y="426"/>
                    <a:pt x="300" y="493"/>
                    <a:pt x="300" y="559"/>
                  </a:cubicBezTo>
                  <a:lnTo>
                    <a:pt x="300" y="993"/>
                  </a:lnTo>
                  <a:cubicBezTo>
                    <a:pt x="300" y="1026"/>
                    <a:pt x="300" y="1026"/>
                    <a:pt x="300" y="1026"/>
                  </a:cubicBezTo>
                  <a:lnTo>
                    <a:pt x="334" y="1026"/>
                  </a:lnTo>
                  <a:lnTo>
                    <a:pt x="367" y="993"/>
                  </a:lnTo>
                  <a:lnTo>
                    <a:pt x="400" y="993"/>
                  </a:lnTo>
                  <a:cubicBezTo>
                    <a:pt x="400" y="960"/>
                    <a:pt x="400" y="960"/>
                    <a:pt x="400" y="960"/>
                  </a:cubicBezTo>
                  <a:lnTo>
                    <a:pt x="400" y="493"/>
                  </a:lnTo>
                  <a:cubicBezTo>
                    <a:pt x="400" y="426"/>
                    <a:pt x="400" y="359"/>
                    <a:pt x="434" y="293"/>
                  </a:cubicBezTo>
                  <a:cubicBezTo>
                    <a:pt x="434" y="226"/>
                    <a:pt x="467" y="192"/>
                    <a:pt x="534" y="159"/>
                  </a:cubicBezTo>
                  <a:cubicBezTo>
                    <a:pt x="551" y="142"/>
                    <a:pt x="567" y="134"/>
                    <a:pt x="580" y="134"/>
                  </a:cubicBezTo>
                  <a:cubicBezTo>
                    <a:pt x="592" y="134"/>
                    <a:pt x="601" y="142"/>
                    <a:pt x="601" y="159"/>
                  </a:cubicBezTo>
                  <a:cubicBezTo>
                    <a:pt x="634" y="226"/>
                    <a:pt x="667" y="293"/>
                    <a:pt x="634" y="326"/>
                  </a:cubicBezTo>
                  <a:lnTo>
                    <a:pt x="634" y="793"/>
                  </a:lnTo>
                  <a:lnTo>
                    <a:pt x="634" y="826"/>
                  </a:lnTo>
                  <a:lnTo>
                    <a:pt x="701" y="826"/>
                  </a:lnTo>
                  <a:cubicBezTo>
                    <a:pt x="701" y="793"/>
                    <a:pt x="701" y="793"/>
                    <a:pt x="701" y="793"/>
                  </a:cubicBezTo>
                  <a:cubicBezTo>
                    <a:pt x="701" y="793"/>
                    <a:pt x="701" y="760"/>
                    <a:pt x="701" y="760"/>
                  </a:cubicBezTo>
                  <a:lnTo>
                    <a:pt x="701" y="293"/>
                  </a:lnTo>
                  <a:cubicBezTo>
                    <a:pt x="701" y="192"/>
                    <a:pt x="701" y="126"/>
                    <a:pt x="667" y="26"/>
                  </a:cubicBezTo>
                  <a:cubicBezTo>
                    <a:pt x="651" y="9"/>
                    <a:pt x="626" y="1"/>
                    <a:pt x="5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4"/>
            <p:cNvSpPr/>
            <p:nvPr/>
          </p:nvSpPr>
          <p:spPr>
            <a:xfrm>
              <a:off x="3831250" y="2545600"/>
              <a:ext cx="11700" cy="25050"/>
            </a:xfrm>
            <a:custGeom>
              <a:rect b="b" l="l" r="r" t="t"/>
              <a:pathLst>
                <a:path extrusionOk="0" h="1002" w="468">
                  <a:moveTo>
                    <a:pt x="367" y="467"/>
                  </a:moveTo>
                  <a:lnTo>
                    <a:pt x="367" y="534"/>
                  </a:lnTo>
                  <a:cubicBezTo>
                    <a:pt x="367" y="567"/>
                    <a:pt x="367" y="601"/>
                    <a:pt x="367" y="634"/>
                  </a:cubicBezTo>
                  <a:cubicBezTo>
                    <a:pt x="334" y="668"/>
                    <a:pt x="334" y="701"/>
                    <a:pt x="334" y="734"/>
                  </a:cubicBezTo>
                  <a:cubicBezTo>
                    <a:pt x="300" y="768"/>
                    <a:pt x="300" y="801"/>
                    <a:pt x="267" y="801"/>
                  </a:cubicBezTo>
                  <a:cubicBezTo>
                    <a:pt x="234" y="834"/>
                    <a:pt x="234" y="868"/>
                    <a:pt x="200" y="868"/>
                  </a:cubicBezTo>
                  <a:cubicBezTo>
                    <a:pt x="184" y="884"/>
                    <a:pt x="167" y="893"/>
                    <a:pt x="150" y="893"/>
                  </a:cubicBezTo>
                  <a:cubicBezTo>
                    <a:pt x="134" y="893"/>
                    <a:pt x="117" y="884"/>
                    <a:pt x="100" y="868"/>
                  </a:cubicBezTo>
                  <a:lnTo>
                    <a:pt x="67" y="868"/>
                  </a:lnTo>
                  <a:cubicBezTo>
                    <a:pt x="67" y="834"/>
                    <a:pt x="67" y="834"/>
                    <a:pt x="67" y="834"/>
                  </a:cubicBezTo>
                  <a:cubicBezTo>
                    <a:pt x="67" y="768"/>
                    <a:pt x="100" y="734"/>
                    <a:pt x="134" y="701"/>
                  </a:cubicBezTo>
                  <a:cubicBezTo>
                    <a:pt x="134" y="668"/>
                    <a:pt x="200" y="634"/>
                    <a:pt x="234" y="601"/>
                  </a:cubicBezTo>
                  <a:lnTo>
                    <a:pt x="367" y="467"/>
                  </a:lnTo>
                  <a:close/>
                  <a:moveTo>
                    <a:pt x="334" y="0"/>
                  </a:moveTo>
                  <a:cubicBezTo>
                    <a:pt x="300" y="0"/>
                    <a:pt x="267" y="34"/>
                    <a:pt x="234" y="34"/>
                  </a:cubicBezTo>
                  <a:cubicBezTo>
                    <a:pt x="234" y="67"/>
                    <a:pt x="200" y="67"/>
                    <a:pt x="167" y="100"/>
                  </a:cubicBezTo>
                  <a:lnTo>
                    <a:pt x="100" y="201"/>
                  </a:lnTo>
                  <a:cubicBezTo>
                    <a:pt x="67" y="234"/>
                    <a:pt x="67" y="267"/>
                    <a:pt x="67" y="301"/>
                  </a:cubicBezTo>
                  <a:cubicBezTo>
                    <a:pt x="67" y="301"/>
                    <a:pt x="67" y="334"/>
                    <a:pt x="67" y="367"/>
                  </a:cubicBezTo>
                  <a:cubicBezTo>
                    <a:pt x="67" y="401"/>
                    <a:pt x="33" y="401"/>
                    <a:pt x="67" y="401"/>
                  </a:cubicBezTo>
                  <a:lnTo>
                    <a:pt x="100" y="401"/>
                  </a:lnTo>
                  <a:lnTo>
                    <a:pt x="100" y="367"/>
                  </a:lnTo>
                  <a:cubicBezTo>
                    <a:pt x="134" y="334"/>
                    <a:pt x="134" y="301"/>
                    <a:pt x="167" y="267"/>
                  </a:cubicBezTo>
                  <a:cubicBezTo>
                    <a:pt x="167" y="267"/>
                    <a:pt x="200" y="234"/>
                    <a:pt x="234" y="201"/>
                  </a:cubicBezTo>
                  <a:lnTo>
                    <a:pt x="300" y="201"/>
                  </a:lnTo>
                  <a:cubicBezTo>
                    <a:pt x="367" y="234"/>
                    <a:pt x="367" y="267"/>
                    <a:pt x="367" y="334"/>
                  </a:cubicBezTo>
                  <a:lnTo>
                    <a:pt x="200" y="467"/>
                  </a:lnTo>
                  <a:lnTo>
                    <a:pt x="100" y="567"/>
                  </a:lnTo>
                  <a:cubicBezTo>
                    <a:pt x="67" y="601"/>
                    <a:pt x="67" y="634"/>
                    <a:pt x="33" y="668"/>
                  </a:cubicBezTo>
                  <a:cubicBezTo>
                    <a:pt x="33" y="701"/>
                    <a:pt x="0" y="734"/>
                    <a:pt x="0" y="768"/>
                  </a:cubicBezTo>
                  <a:cubicBezTo>
                    <a:pt x="0" y="801"/>
                    <a:pt x="0" y="868"/>
                    <a:pt x="0" y="901"/>
                  </a:cubicBezTo>
                  <a:cubicBezTo>
                    <a:pt x="0" y="901"/>
                    <a:pt x="0" y="934"/>
                    <a:pt x="0" y="934"/>
                  </a:cubicBezTo>
                  <a:cubicBezTo>
                    <a:pt x="33" y="968"/>
                    <a:pt x="33" y="1001"/>
                    <a:pt x="67" y="1001"/>
                  </a:cubicBezTo>
                  <a:lnTo>
                    <a:pt x="100" y="1001"/>
                  </a:lnTo>
                  <a:cubicBezTo>
                    <a:pt x="134" y="1001"/>
                    <a:pt x="167" y="1001"/>
                    <a:pt x="200" y="968"/>
                  </a:cubicBezTo>
                  <a:lnTo>
                    <a:pt x="234" y="934"/>
                  </a:lnTo>
                  <a:lnTo>
                    <a:pt x="300" y="868"/>
                  </a:lnTo>
                  <a:cubicBezTo>
                    <a:pt x="300" y="868"/>
                    <a:pt x="334" y="834"/>
                    <a:pt x="334" y="801"/>
                  </a:cubicBezTo>
                  <a:cubicBezTo>
                    <a:pt x="367" y="801"/>
                    <a:pt x="367" y="768"/>
                    <a:pt x="367" y="734"/>
                  </a:cubicBezTo>
                  <a:lnTo>
                    <a:pt x="367" y="801"/>
                  </a:lnTo>
                  <a:cubicBezTo>
                    <a:pt x="367" y="834"/>
                    <a:pt x="367" y="834"/>
                    <a:pt x="367" y="834"/>
                  </a:cubicBezTo>
                  <a:lnTo>
                    <a:pt x="400" y="834"/>
                  </a:lnTo>
                  <a:lnTo>
                    <a:pt x="434" y="801"/>
                  </a:lnTo>
                  <a:lnTo>
                    <a:pt x="467" y="801"/>
                  </a:lnTo>
                  <a:cubicBezTo>
                    <a:pt x="467" y="768"/>
                    <a:pt x="467" y="768"/>
                    <a:pt x="467" y="734"/>
                  </a:cubicBezTo>
                  <a:lnTo>
                    <a:pt x="467" y="234"/>
                  </a:lnTo>
                  <a:cubicBezTo>
                    <a:pt x="467" y="201"/>
                    <a:pt x="467" y="167"/>
                    <a:pt x="467" y="100"/>
                  </a:cubicBezTo>
                  <a:cubicBezTo>
                    <a:pt x="467" y="67"/>
                    <a:pt x="434" y="67"/>
                    <a:pt x="400" y="34"/>
                  </a:cubicBezTo>
                  <a:cubicBezTo>
                    <a:pt x="400"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4"/>
            <p:cNvSpPr/>
            <p:nvPr/>
          </p:nvSpPr>
          <p:spPr>
            <a:xfrm>
              <a:off x="3847075" y="2537250"/>
              <a:ext cx="12550" cy="35050"/>
            </a:xfrm>
            <a:custGeom>
              <a:rect b="b" l="l" r="r" t="t"/>
              <a:pathLst>
                <a:path extrusionOk="0" h="1402" w="502">
                  <a:moveTo>
                    <a:pt x="305" y="176"/>
                  </a:moveTo>
                  <a:cubicBezTo>
                    <a:pt x="326" y="176"/>
                    <a:pt x="351" y="184"/>
                    <a:pt x="368" y="201"/>
                  </a:cubicBezTo>
                  <a:cubicBezTo>
                    <a:pt x="401" y="234"/>
                    <a:pt x="401" y="301"/>
                    <a:pt x="401" y="368"/>
                  </a:cubicBezTo>
                  <a:lnTo>
                    <a:pt x="401" y="468"/>
                  </a:lnTo>
                  <a:cubicBezTo>
                    <a:pt x="401" y="535"/>
                    <a:pt x="401" y="601"/>
                    <a:pt x="368" y="668"/>
                  </a:cubicBezTo>
                  <a:cubicBezTo>
                    <a:pt x="334" y="735"/>
                    <a:pt x="301" y="768"/>
                    <a:pt x="268" y="801"/>
                  </a:cubicBezTo>
                  <a:cubicBezTo>
                    <a:pt x="251" y="818"/>
                    <a:pt x="226" y="826"/>
                    <a:pt x="201" y="826"/>
                  </a:cubicBezTo>
                  <a:cubicBezTo>
                    <a:pt x="176" y="826"/>
                    <a:pt x="151" y="818"/>
                    <a:pt x="134" y="801"/>
                  </a:cubicBezTo>
                  <a:cubicBezTo>
                    <a:pt x="101" y="768"/>
                    <a:pt x="101" y="701"/>
                    <a:pt x="101" y="668"/>
                  </a:cubicBezTo>
                  <a:lnTo>
                    <a:pt x="101" y="535"/>
                  </a:lnTo>
                  <a:cubicBezTo>
                    <a:pt x="101" y="468"/>
                    <a:pt x="101" y="401"/>
                    <a:pt x="134" y="334"/>
                  </a:cubicBezTo>
                  <a:cubicBezTo>
                    <a:pt x="168" y="268"/>
                    <a:pt x="201" y="234"/>
                    <a:pt x="268" y="201"/>
                  </a:cubicBezTo>
                  <a:cubicBezTo>
                    <a:pt x="268" y="184"/>
                    <a:pt x="284" y="176"/>
                    <a:pt x="305" y="176"/>
                  </a:cubicBezTo>
                  <a:close/>
                  <a:moveTo>
                    <a:pt x="368" y="1"/>
                  </a:moveTo>
                  <a:cubicBezTo>
                    <a:pt x="334" y="1"/>
                    <a:pt x="301" y="34"/>
                    <a:pt x="268" y="34"/>
                  </a:cubicBezTo>
                  <a:cubicBezTo>
                    <a:pt x="234" y="68"/>
                    <a:pt x="168" y="101"/>
                    <a:pt x="168" y="134"/>
                  </a:cubicBezTo>
                  <a:cubicBezTo>
                    <a:pt x="134" y="168"/>
                    <a:pt x="101" y="201"/>
                    <a:pt x="101" y="268"/>
                  </a:cubicBezTo>
                  <a:lnTo>
                    <a:pt x="101" y="201"/>
                  </a:lnTo>
                  <a:cubicBezTo>
                    <a:pt x="101" y="201"/>
                    <a:pt x="101" y="168"/>
                    <a:pt x="101" y="168"/>
                  </a:cubicBezTo>
                  <a:lnTo>
                    <a:pt x="68" y="168"/>
                  </a:lnTo>
                  <a:lnTo>
                    <a:pt x="34" y="201"/>
                  </a:lnTo>
                  <a:cubicBezTo>
                    <a:pt x="1" y="201"/>
                    <a:pt x="1" y="234"/>
                    <a:pt x="1" y="234"/>
                  </a:cubicBezTo>
                  <a:cubicBezTo>
                    <a:pt x="1" y="234"/>
                    <a:pt x="1" y="234"/>
                    <a:pt x="1" y="268"/>
                  </a:cubicBezTo>
                  <a:lnTo>
                    <a:pt x="1" y="1368"/>
                  </a:lnTo>
                  <a:cubicBezTo>
                    <a:pt x="1" y="1368"/>
                    <a:pt x="1" y="1368"/>
                    <a:pt x="1" y="1402"/>
                  </a:cubicBezTo>
                  <a:lnTo>
                    <a:pt x="34" y="1402"/>
                  </a:lnTo>
                  <a:lnTo>
                    <a:pt x="68" y="1368"/>
                  </a:lnTo>
                  <a:cubicBezTo>
                    <a:pt x="101" y="1368"/>
                    <a:pt x="101" y="1335"/>
                    <a:pt x="101" y="1335"/>
                  </a:cubicBezTo>
                  <a:cubicBezTo>
                    <a:pt x="101" y="1335"/>
                    <a:pt x="101" y="1302"/>
                    <a:pt x="101" y="1302"/>
                  </a:cubicBezTo>
                  <a:lnTo>
                    <a:pt x="101" y="935"/>
                  </a:lnTo>
                  <a:cubicBezTo>
                    <a:pt x="101" y="935"/>
                    <a:pt x="134" y="968"/>
                    <a:pt x="168" y="968"/>
                  </a:cubicBezTo>
                  <a:cubicBezTo>
                    <a:pt x="168" y="968"/>
                    <a:pt x="234" y="968"/>
                    <a:pt x="268" y="935"/>
                  </a:cubicBezTo>
                  <a:cubicBezTo>
                    <a:pt x="301" y="935"/>
                    <a:pt x="334" y="901"/>
                    <a:pt x="368" y="868"/>
                  </a:cubicBezTo>
                  <a:cubicBezTo>
                    <a:pt x="401" y="835"/>
                    <a:pt x="401" y="768"/>
                    <a:pt x="435" y="735"/>
                  </a:cubicBezTo>
                  <a:cubicBezTo>
                    <a:pt x="468" y="701"/>
                    <a:pt x="468" y="635"/>
                    <a:pt x="468" y="568"/>
                  </a:cubicBezTo>
                  <a:cubicBezTo>
                    <a:pt x="501" y="535"/>
                    <a:pt x="501" y="468"/>
                    <a:pt x="501" y="401"/>
                  </a:cubicBezTo>
                  <a:lnTo>
                    <a:pt x="501" y="301"/>
                  </a:lnTo>
                  <a:cubicBezTo>
                    <a:pt x="501" y="234"/>
                    <a:pt x="501" y="201"/>
                    <a:pt x="468" y="134"/>
                  </a:cubicBezTo>
                  <a:cubicBezTo>
                    <a:pt x="468" y="101"/>
                    <a:pt x="468" y="68"/>
                    <a:pt x="435"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4"/>
            <p:cNvSpPr/>
            <p:nvPr/>
          </p:nvSpPr>
          <p:spPr>
            <a:xfrm>
              <a:off x="3862925" y="2548925"/>
              <a:ext cx="2525" cy="5875"/>
            </a:xfrm>
            <a:custGeom>
              <a:rect b="b" l="l" r="r" t="t"/>
              <a:pathLst>
                <a:path extrusionOk="0" h="235" w="101">
                  <a:moveTo>
                    <a:pt x="101" y="1"/>
                  </a:moveTo>
                  <a:lnTo>
                    <a:pt x="34" y="34"/>
                  </a:lnTo>
                  <a:cubicBezTo>
                    <a:pt x="1" y="34"/>
                    <a:pt x="1" y="34"/>
                    <a:pt x="1" y="68"/>
                  </a:cubicBezTo>
                  <a:cubicBezTo>
                    <a:pt x="1" y="68"/>
                    <a:pt x="1" y="101"/>
                    <a:pt x="1" y="101"/>
                  </a:cubicBezTo>
                  <a:lnTo>
                    <a:pt x="1" y="201"/>
                  </a:lnTo>
                  <a:cubicBezTo>
                    <a:pt x="1" y="234"/>
                    <a:pt x="1" y="234"/>
                    <a:pt x="1" y="234"/>
                  </a:cubicBezTo>
                  <a:lnTo>
                    <a:pt x="34" y="234"/>
                  </a:lnTo>
                  <a:lnTo>
                    <a:pt x="101" y="201"/>
                  </a:lnTo>
                  <a:lnTo>
                    <a:pt x="101" y="168"/>
                  </a:lnTo>
                  <a:cubicBezTo>
                    <a:pt x="101" y="168"/>
                    <a:pt x="101" y="134"/>
                    <a:pt x="101" y="134"/>
                  </a:cubicBez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4"/>
            <p:cNvSpPr/>
            <p:nvPr/>
          </p:nvSpPr>
          <p:spPr>
            <a:xfrm>
              <a:off x="3868775" y="2523075"/>
              <a:ext cx="12525" cy="28375"/>
            </a:xfrm>
            <a:custGeom>
              <a:rect b="b" l="l" r="r" t="t"/>
              <a:pathLst>
                <a:path extrusionOk="0" h="1135" w="501">
                  <a:moveTo>
                    <a:pt x="400" y="1"/>
                  </a:moveTo>
                  <a:cubicBezTo>
                    <a:pt x="400" y="34"/>
                    <a:pt x="400" y="34"/>
                    <a:pt x="400" y="34"/>
                  </a:cubicBezTo>
                  <a:lnTo>
                    <a:pt x="400" y="67"/>
                  </a:lnTo>
                  <a:lnTo>
                    <a:pt x="234" y="434"/>
                  </a:lnTo>
                  <a:lnTo>
                    <a:pt x="100" y="234"/>
                  </a:lnTo>
                  <a:lnTo>
                    <a:pt x="67" y="234"/>
                  </a:lnTo>
                  <a:lnTo>
                    <a:pt x="34" y="268"/>
                  </a:lnTo>
                  <a:lnTo>
                    <a:pt x="34" y="301"/>
                  </a:lnTo>
                  <a:cubicBezTo>
                    <a:pt x="0" y="334"/>
                    <a:pt x="0" y="334"/>
                    <a:pt x="34" y="334"/>
                  </a:cubicBezTo>
                  <a:lnTo>
                    <a:pt x="200" y="601"/>
                  </a:lnTo>
                  <a:lnTo>
                    <a:pt x="0" y="1102"/>
                  </a:lnTo>
                  <a:cubicBezTo>
                    <a:pt x="0" y="1102"/>
                    <a:pt x="0" y="1135"/>
                    <a:pt x="0" y="1135"/>
                  </a:cubicBezTo>
                  <a:lnTo>
                    <a:pt x="34" y="1135"/>
                  </a:lnTo>
                  <a:lnTo>
                    <a:pt x="67" y="1102"/>
                  </a:lnTo>
                  <a:cubicBezTo>
                    <a:pt x="100" y="1102"/>
                    <a:pt x="100" y="1102"/>
                    <a:pt x="100" y="1068"/>
                  </a:cubicBezTo>
                  <a:lnTo>
                    <a:pt x="267" y="668"/>
                  </a:lnTo>
                  <a:lnTo>
                    <a:pt x="434" y="835"/>
                  </a:lnTo>
                  <a:lnTo>
                    <a:pt x="501" y="801"/>
                  </a:lnTo>
                  <a:cubicBezTo>
                    <a:pt x="501" y="768"/>
                    <a:pt x="501" y="768"/>
                    <a:pt x="501" y="768"/>
                  </a:cubicBezTo>
                  <a:lnTo>
                    <a:pt x="300" y="501"/>
                  </a:ln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4"/>
            <p:cNvSpPr/>
            <p:nvPr/>
          </p:nvSpPr>
          <p:spPr>
            <a:xfrm>
              <a:off x="3885450" y="2510775"/>
              <a:ext cx="19200" cy="31500"/>
            </a:xfrm>
            <a:custGeom>
              <a:rect b="b" l="l" r="r" t="t"/>
              <a:pathLst>
                <a:path extrusionOk="0" h="1260" w="768">
                  <a:moveTo>
                    <a:pt x="642" y="1"/>
                  </a:moveTo>
                  <a:cubicBezTo>
                    <a:pt x="617" y="1"/>
                    <a:pt x="584" y="9"/>
                    <a:pt x="534" y="26"/>
                  </a:cubicBezTo>
                  <a:lnTo>
                    <a:pt x="501" y="92"/>
                  </a:lnTo>
                  <a:cubicBezTo>
                    <a:pt x="467" y="92"/>
                    <a:pt x="467" y="126"/>
                    <a:pt x="434" y="126"/>
                  </a:cubicBezTo>
                  <a:lnTo>
                    <a:pt x="401" y="193"/>
                  </a:lnTo>
                  <a:cubicBezTo>
                    <a:pt x="401" y="226"/>
                    <a:pt x="367" y="259"/>
                    <a:pt x="367" y="293"/>
                  </a:cubicBezTo>
                  <a:cubicBezTo>
                    <a:pt x="367" y="259"/>
                    <a:pt x="334" y="226"/>
                    <a:pt x="301" y="226"/>
                  </a:cubicBezTo>
                  <a:cubicBezTo>
                    <a:pt x="289" y="215"/>
                    <a:pt x="278" y="211"/>
                    <a:pt x="267" y="211"/>
                  </a:cubicBezTo>
                  <a:cubicBezTo>
                    <a:pt x="245" y="211"/>
                    <a:pt x="223" y="226"/>
                    <a:pt x="200" y="226"/>
                  </a:cubicBezTo>
                  <a:lnTo>
                    <a:pt x="134" y="293"/>
                  </a:lnTo>
                  <a:cubicBezTo>
                    <a:pt x="134" y="293"/>
                    <a:pt x="100" y="293"/>
                    <a:pt x="100" y="326"/>
                  </a:cubicBezTo>
                  <a:cubicBezTo>
                    <a:pt x="100" y="359"/>
                    <a:pt x="67" y="393"/>
                    <a:pt x="67" y="393"/>
                  </a:cubicBezTo>
                  <a:cubicBezTo>
                    <a:pt x="67" y="359"/>
                    <a:pt x="67" y="359"/>
                    <a:pt x="67" y="359"/>
                  </a:cubicBezTo>
                  <a:lnTo>
                    <a:pt x="0" y="393"/>
                  </a:lnTo>
                  <a:cubicBezTo>
                    <a:pt x="0" y="426"/>
                    <a:pt x="0" y="426"/>
                    <a:pt x="0" y="459"/>
                  </a:cubicBezTo>
                  <a:lnTo>
                    <a:pt x="0" y="1227"/>
                  </a:lnTo>
                  <a:cubicBezTo>
                    <a:pt x="0" y="1227"/>
                    <a:pt x="0" y="1227"/>
                    <a:pt x="0" y="1260"/>
                  </a:cubicBezTo>
                  <a:lnTo>
                    <a:pt x="67" y="1227"/>
                  </a:lnTo>
                  <a:cubicBezTo>
                    <a:pt x="67" y="1227"/>
                    <a:pt x="67" y="1193"/>
                    <a:pt x="67" y="1193"/>
                  </a:cubicBezTo>
                  <a:cubicBezTo>
                    <a:pt x="67" y="1193"/>
                    <a:pt x="67" y="1193"/>
                    <a:pt x="67" y="1160"/>
                  </a:cubicBezTo>
                  <a:lnTo>
                    <a:pt x="67" y="693"/>
                  </a:lnTo>
                  <a:cubicBezTo>
                    <a:pt x="67" y="626"/>
                    <a:pt x="100" y="559"/>
                    <a:pt x="100" y="493"/>
                  </a:cubicBezTo>
                  <a:cubicBezTo>
                    <a:pt x="134" y="459"/>
                    <a:pt x="167" y="426"/>
                    <a:pt x="200" y="393"/>
                  </a:cubicBezTo>
                  <a:cubicBezTo>
                    <a:pt x="217" y="376"/>
                    <a:pt x="234" y="368"/>
                    <a:pt x="251" y="368"/>
                  </a:cubicBezTo>
                  <a:cubicBezTo>
                    <a:pt x="267" y="368"/>
                    <a:pt x="284" y="376"/>
                    <a:pt x="301" y="393"/>
                  </a:cubicBezTo>
                  <a:cubicBezTo>
                    <a:pt x="334" y="459"/>
                    <a:pt x="334" y="493"/>
                    <a:pt x="334" y="559"/>
                  </a:cubicBezTo>
                  <a:lnTo>
                    <a:pt x="334" y="1026"/>
                  </a:lnTo>
                  <a:lnTo>
                    <a:pt x="401" y="1026"/>
                  </a:lnTo>
                  <a:cubicBezTo>
                    <a:pt x="401" y="993"/>
                    <a:pt x="401" y="993"/>
                    <a:pt x="401" y="993"/>
                  </a:cubicBezTo>
                  <a:cubicBezTo>
                    <a:pt x="434" y="993"/>
                    <a:pt x="434" y="960"/>
                    <a:pt x="401" y="960"/>
                  </a:cubicBezTo>
                  <a:lnTo>
                    <a:pt x="401" y="493"/>
                  </a:lnTo>
                  <a:cubicBezTo>
                    <a:pt x="401" y="426"/>
                    <a:pt x="434" y="359"/>
                    <a:pt x="467" y="293"/>
                  </a:cubicBezTo>
                  <a:cubicBezTo>
                    <a:pt x="467" y="259"/>
                    <a:pt x="501" y="193"/>
                    <a:pt x="534" y="193"/>
                  </a:cubicBezTo>
                  <a:cubicBezTo>
                    <a:pt x="567" y="176"/>
                    <a:pt x="592" y="168"/>
                    <a:pt x="609" y="168"/>
                  </a:cubicBezTo>
                  <a:cubicBezTo>
                    <a:pt x="626" y="168"/>
                    <a:pt x="634" y="176"/>
                    <a:pt x="634" y="193"/>
                  </a:cubicBezTo>
                  <a:cubicBezTo>
                    <a:pt x="667" y="226"/>
                    <a:pt x="667" y="293"/>
                    <a:pt x="667" y="359"/>
                  </a:cubicBezTo>
                  <a:lnTo>
                    <a:pt x="667" y="793"/>
                  </a:lnTo>
                  <a:cubicBezTo>
                    <a:pt x="667" y="793"/>
                    <a:pt x="667" y="826"/>
                    <a:pt x="667" y="826"/>
                  </a:cubicBezTo>
                  <a:lnTo>
                    <a:pt x="701" y="826"/>
                  </a:lnTo>
                  <a:lnTo>
                    <a:pt x="734" y="793"/>
                  </a:lnTo>
                  <a:lnTo>
                    <a:pt x="768" y="793"/>
                  </a:lnTo>
                  <a:cubicBezTo>
                    <a:pt x="768" y="760"/>
                    <a:pt x="768" y="760"/>
                    <a:pt x="768" y="760"/>
                  </a:cubicBezTo>
                  <a:lnTo>
                    <a:pt x="768" y="293"/>
                  </a:lnTo>
                  <a:cubicBezTo>
                    <a:pt x="768" y="193"/>
                    <a:pt x="734" y="92"/>
                    <a:pt x="701" y="26"/>
                  </a:cubicBezTo>
                  <a:cubicBezTo>
                    <a:pt x="684" y="9"/>
                    <a:pt x="667" y="1"/>
                    <a:pt x="6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4"/>
            <p:cNvSpPr/>
            <p:nvPr/>
          </p:nvSpPr>
          <p:spPr>
            <a:xfrm>
              <a:off x="3909625" y="2498075"/>
              <a:ext cx="1700" cy="30025"/>
            </a:xfrm>
            <a:custGeom>
              <a:rect b="b" l="l" r="r" t="t"/>
              <a:pathLst>
                <a:path extrusionOk="0" h="1201" w="68">
                  <a:moveTo>
                    <a:pt x="67" y="0"/>
                  </a:moveTo>
                  <a:lnTo>
                    <a:pt x="34" y="33"/>
                  </a:lnTo>
                  <a:lnTo>
                    <a:pt x="1" y="33"/>
                  </a:lnTo>
                  <a:cubicBezTo>
                    <a:pt x="1" y="67"/>
                    <a:pt x="1" y="67"/>
                    <a:pt x="1" y="100"/>
                  </a:cubicBezTo>
                  <a:lnTo>
                    <a:pt x="1" y="1168"/>
                  </a:lnTo>
                  <a:cubicBezTo>
                    <a:pt x="1" y="1201"/>
                    <a:pt x="1" y="1201"/>
                    <a:pt x="1" y="1201"/>
                  </a:cubicBezTo>
                  <a:lnTo>
                    <a:pt x="34" y="1201"/>
                  </a:lnTo>
                  <a:lnTo>
                    <a:pt x="67" y="1168"/>
                  </a:lnTo>
                  <a:cubicBezTo>
                    <a:pt x="67" y="1134"/>
                    <a:pt x="67" y="1134"/>
                    <a:pt x="67" y="1101"/>
                  </a:cubicBezTo>
                  <a:lnTo>
                    <a:pt x="67" y="33"/>
                  </a:lnTo>
                  <a:cubicBezTo>
                    <a:pt x="67" y="0"/>
                    <a:pt x="67"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4"/>
            <p:cNvSpPr/>
            <p:nvPr/>
          </p:nvSpPr>
          <p:spPr>
            <a:xfrm>
              <a:off x="3956325" y="2467200"/>
              <a:ext cx="15050" cy="32550"/>
            </a:xfrm>
            <a:custGeom>
              <a:rect b="b" l="l" r="r" t="t"/>
              <a:pathLst>
                <a:path extrusionOk="0" h="1302" w="602">
                  <a:moveTo>
                    <a:pt x="368" y="1"/>
                  </a:moveTo>
                  <a:cubicBezTo>
                    <a:pt x="334" y="1"/>
                    <a:pt x="268" y="1"/>
                    <a:pt x="234" y="34"/>
                  </a:cubicBezTo>
                  <a:cubicBezTo>
                    <a:pt x="201" y="68"/>
                    <a:pt x="167" y="101"/>
                    <a:pt x="134" y="134"/>
                  </a:cubicBezTo>
                  <a:cubicBezTo>
                    <a:pt x="101" y="168"/>
                    <a:pt x="67" y="201"/>
                    <a:pt x="34" y="268"/>
                  </a:cubicBezTo>
                  <a:cubicBezTo>
                    <a:pt x="34" y="301"/>
                    <a:pt x="1" y="334"/>
                    <a:pt x="1" y="401"/>
                  </a:cubicBezTo>
                  <a:cubicBezTo>
                    <a:pt x="1" y="434"/>
                    <a:pt x="1" y="468"/>
                    <a:pt x="1" y="535"/>
                  </a:cubicBezTo>
                  <a:cubicBezTo>
                    <a:pt x="1" y="568"/>
                    <a:pt x="1" y="601"/>
                    <a:pt x="1" y="635"/>
                  </a:cubicBezTo>
                  <a:cubicBezTo>
                    <a:pt x="1" y="635"/>
                    <a:pt x="1" y="668"/>
                    <a:pt x="34" y="701"/>
                  </a:cubicBezTo>
                  <a:cubicBezTo>
                    <a:pt x="67" y="701"/>
                    <a:pt x="67" y="735"/>
                    <a:pt x="101" y="735"/>
                  </a:cubicBezTo>
                  <a:lnTo>
                    <a:pt x="368" y="735"/>
                  </a:lnTo>
                  <a:cubicBezTo>
                    <a:pt x="401" y="735"/>
                    <a:pt x="401" y="735"/>
                    <a:pt x="434" y="768"/>
                  </a:cubicBezTo>
                  <a:cubicBezTo>
                    <a:pt x="434" y="768"/>
                    <a:pt x="434" y="801"/>
                    <a:pt x="434" y="835"/>
                  </a:cubicBezTo>
                  <a:cubicBezTo>
                    <a:pt x="434" y="835"/>
                    <a:pt x="434" y="868"/>
                    <a:pt x="434" y="901"/>
                  </a:cubicBezTo>
                  <a:cubicBezTo>
                    <a:pt x="401" y="935"/>
                    <a:pt x="401" y="968"/>
                    <a:pt x="401" y="1002"/>
                  </a:cubicBezTo>
                  <a:cubicBezTo>
                    <a:pt x="368" y="1035"/>
                    <a:pt x="334" y="1035"/>
                    <a:pt x="334" y="1068"/>
                  </a:cubicBezTo>
                  <a:cubicBezTo>
                    <a:pt x="301" y="1068"/>
                    <a:pt x="268" y="1102"/>
                    <a:pt x="268" y="1135"/>
                  </a:cubicBezTo>
                  <a:lnTo>
                    <a:pt x="167" y="1135"/>
                  </a:lnTo>
                  <a:cubicBezTo>
                    <a:pt x="167" y="1152"/>
                    <a:pt x="159" y="1160"/>
                    <a:pt x="151" y="1160"/>
                  </a:cubicBezTo>
                  <a:cubicBezTo>
                    <a:pt x="142" y="1160"/>
                    <a:pt x="134" y="1152"/>
                    <a:pt x="134" y="1135"/>
                  </a:cubicBezTo>
                  <a:lnTo>
                    <a:pt x="101" y="1135"/>
                  </a:lnTo>
                  <a:cubicBezTo>
                    <a:pt x="67" y="1102"/>
                    <a:pt x="67" y="1102"/>
                    <a:pt x="67" y="1068"/>
                  </a:cubicBezTo>
                  <a:lnTo>
                    <a:pt x="34" y="1068"/>
                  </a:lnTo>
                  <a:lnTo>
                    <a:pt x="34" y="1102"/>
                  </a:lnTo>
                  <a:cubicBezTo>
                    <a:pt x="1" y="1102"/>
                    <a:pt x="1" y="1135"/>
                    <a:pt x="34" y="1135"/>
                  </a:cubicBezTo>
                  <a:cubicBezTo>
                    <a:pt x="34" y="1168"/>
                    <a:pt x="34" y="1202"/>
                    <a:pt x="34" y="1235"/>
                  </a:cubicBezTo>
                  <a:cubicBezTo>
                    <a:pt x="67" y="1268"/>
                    <a:pt x="67" y="1268"/>
                    <a:pt x="101" y="1302"/>
                  </a:cubicBezTo>
                  <a:lnTo>
                    <a:pt x="201" y="1302"/>
                  </a:lnTo>
                  <a:cubicBezTo>
                    <a:pt x="234" y="1302"/>
                    <a:pt x="268" y="1268"/>
                    <a:pt x="301" y="1268"/>
                  </a:cubicBezTo>
                  <a:cubicBezTo>
                    <a:pt x="368" y="1235"/>
                    <a:pt x="401" y="1202"/>
                    <a:pt x="434" y="1168"/>
                  </a:cubicBezTo>
                  <a:cubicBezTo>
                    <a:pt x="468" y="1135"/>
                    <a:pt x="501" y="1068"/>
                    <a:pt x="534" y="1035"/>
                  </a:cubicBezTo>
                  <a:cubicBezTo>
                    <a:pt x="534" y="1002"/>
                    <a:pt x="568" y="935"/>
                    <a:pt x="601" y="901"/>
                  </a:cubicBezTo>
                  <a:cubicBezTo>
                    <a:pt x="601" y="835"/>
                    <a:pt x="601" y="801"/>
                    <a:pt x="601" y="735"/>
                  </a:cubicBezTo>
                  <a:cubicBezTo>
                    <a:pt x="601" y="701"/>
                    <a:pt x="601" y="668"/>
                    <a:pt x="601" y="635"/>
                  </a:cubicBezTo>
                  <a:cubicBezTo>
                    <a:pt x="601" y="601"/>
                    <a:pt x="601" y="601"/>
                    <a:pt x="568" y="568"/>
                  </a:cubicBezTo>
                  <a:cubicBezTo>
                    <a:pt x="534" y="568"/>
                    <a:pt x="534" y="535"/>
                    <a:pt x="501" y="535"/>
                  </a:cubicBezTo>
                  <a:lnTo>
                    <a:pt x="234" y="535"/>
                  </a:lnTo>
                  <a:cubicBezTo>
                    <a:pt x="201" y="535"/>
                    <a:pt x="201" y="535"/>
                    <a:pt x="167" y="501"/>
                  </a:cubicBezTo>
                  <a:cubicBezTo>
                    <a:pt x="167" y="501"/>
                    <a:pt x="167" y="468"/>
                    <a:pt x="167" y="434"/>
                  </a:cubicBezTo>
                  <a:cubicBezTo>
                    <a:pt x="167" y="434"/>
                    <a:pt x="167" y="401"/>
                    <a:pt x="167" y="368"/>
                  </a:cubicBezTo>
                  <a:cubicBezTo>
                    <a:pt x="201" y="334"/>
                    <a:pt x="201" y="301"/>
                    <a:pt x="201" y="301"/>
                  </a:cubicBezTo>
                  <a:lnTo>
                    <a:pt x="268" y="234"/>
                  </a:lnTo>
                  <a:cubicBezTo>
                    <a:pt x="268" y="201"/>
                    <a:pt x="301" y="201"/>
                    <a:pt x="301" y="168"/>
                  </a:cubicBezTo>
                  <a:lnTo>
                    <a:pt x="434" y="168"/>
                  </a:lnTo>
                  <a:cubicBezTo>
                    <a:pt x="468" y="168"/>
                    <a:pt x="468" y="168"/>
                    <a:pt x="468" y="201"/>
                  </a:cubicBezTo>
                  <a:lnTo>
                    <a:pt x="468" y="234"/>
                  </a:lnTo>
                  <a:lnTo>
                    <a:pt x="534" y="234"/>
                  </a:lnTo>
                  <a:cubicBezTo>
                    <a:pt x="534" y="201"/>
                    <a:pt x="534" y="201"/>
                    <a:pt x="534" y="201"/>
                  </a:cubicBezTo>
                  <a:cubicBezTo>
                    <a:pt x="534" y="201"/>
                    <a:pt x="534" y="168"/>
                    <a:pt x="534" y="168"/>
                  </a:cubicBezTo>
                  <a:cubicBezTo>
                    <a:pt x="534" y="134"/>
                    <a:pt x="501" y="101"/>
                    <a:pt x="501" y="101"/>
                  </a:cubicBezTo>
                  <a:cubicBezTo>
                    <a:pt x="501" y="68"/>
                    <a:pt x="468" y="34"/>
                    <a:pt x="434" y="34"/>
                  </a:cubicBezTo>
                  <a:cubicBezTo>
                    <a:pt x="434" y="1"/>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4"/>
            <p:cNvSpPr/>
            <p:nvPr/>
          </p:nvSpPr>
          <p:spPr>
            <a:xfrm>
              <a:off x="3973000" y="2460525"/>
              <a:ext cx="3375" cy="30900"/>
            </a:xfrm>
            <a:custGeom>
              <a:rect b="b" l="l" r="r" t="t"/>
              <a:pathLst>
                <a:path extrusionOk="0" h="1236" w="135">
                  <a:moveTo>
                    <a:pt x="101" y="1"/>
                  </a:moveTo>
                  <a:lnTo>
                    <a:pt x="68" y="34"/>
                  </a:lnTo>
                  <a:cubicBezTo>
                    <a:pt x="34" y="34"/>
                    <a:pt x="34" y="68"/>
                    <a:pt x="34" y="68"/>
                  </a:cubicBezTo>
                  <a:cubicBezTo>
                    <a:pt x="34" y="68"/>
                    <a:pt x="34" y="101"/>
                    <a:pt x="34" y="101"/>
                  </a:cubicBezTo>
                  <a:lnTo>
                    <a:pt x="34" y="201"/>
                  </a:lnTo>
                  <a:cubicBezTo>
                    <a:pt x="34" y="201"/>
                    <a:pt x="34" y="201"/>
                    <a:pt x="34" y="234"/>
                  </a:cubicBezTo>
                  <a:lnTo>
                    <a:pt x="68" y="234"/>
                  </a:lnTo>
                  <a:lnTo>
                    <a:pt x="101" y="201"/>
                  </a:lnTo>
                  <a:cubicBezTo>
                    <a:pt x="101" y="168"/>
                    <a:pt x="101" y="168"/>
                    <a:pt x="101" y="168"/>
                  </a:cubicBezTo>
                  <a:cubicBezTo>
                    <a:pt x="101" y="134"/>
                    <a:pt x="101" y="134"/>
                    <a:pt x="101" y="134"/>
                  </a:cubicBezTo>
                  <a:lnTo>
                    <a:pt x="101" y="34"/>
                  </a:lnTo>
                  <a:cubicBezTo>
                    <a:pt x="101" y="34"/>
                    <a:pt x="101" y="1"/>
                    <a:pt x="101" y="1"/>
                  </a:cubicBezTo>
                  <a:close/>
                  <a:moveTo>
                    <a:pt x="68" y="301"/>
                  </a:moveTo>
                  <a:lnTo>
                    <a:pt x="34" y="335"/>
                  </a:lnTo>
                  <a:cubicBezTo>
                    <a:pt x="1" y="335"/>
                    <a:pt x="1" y="368"/>
                    <a:pt x="34" y="368"/>
                  </a:cubicBezTo>
                  <a:cubicBezTo>
                    <a:pt x="1" y="368"/>
                    <a:pt x="1" y="401"/>
                    <a:pt x="34" y="401"/>
                  </a:cubicBezTo>
                  <a:lnTo>
                    <a:pt x="34" y="1202"/>
                  </a:lnTo>
                  <a:cubicBezTo>
                    <a:pt x="1" y="1202"/>
                    <a:pt x="1" y="1202"/>
                    <a:pt x="34" y="1235"/>
                  </a:cubicBezTo>
                  <a:lnTo>
                    <a:pt x="68" y="1235"/>
                  </a:lnTo>
                  <a:lnTo>
                    <a:pt x="101" y="1202"/>
                  </a:lnTo>
                  <a:cubicBezTo>
                    <a:pt x="101" y="1202"/>
                    <a:pt x="101" y="1168"/>
                    <a:pt x="101" y="1168"/>
                  </a:cubicBezTo>
                  <a:cubicBezTo>
                    <a:pt x="134" y="1168"/>
                    <a:pt x="134" y="1135"/>
                    <a:pt x="101" y="1135"/>
                  </a:cubicBezTo>
                  <a:lnTo>
                    <a:pt x="68" y="335"/>
                  </a:lnTo>
                  <a:cubicBezTo>
                    <a:pt x="68" y="335"/>
                    <a:pt x="68" y="301"/>
                    <a:pt x="68" y="30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4"/>
            <p:cNvSpPr/>
            <p:nvPr/>
          </p:nvSpPr>
          <p:spPr>
            <a:xfrm>
              <a:off x="3978850" y="2456375"/>
              <a:ext cx="9200" cy="28800"/>
            </a:xfrm>
            <a:custGeom>
              <a:rect b="b" l="l" r="r" t="t"/>
              <a:pathLst>
                <a:path extrusionOk="0" h="1152" w="368">
                  <a:moveTo>
                    <a:pt x="134" y="0"/>
                  </a:moveTo>
                  <a:lnTo>
                    <a:pt x="100" y="34"/>
                  </a:lnTo>
                  <a:lnTo>
                    <a:pt x="67" y="34"/>
                  </a:lnTo>
                  <a:cubicBezTo>
                    <a:pt x="67" y="67"/>
                    <a:pt x="67" y="67"/>
                    <a:pt x="67" y="100"/>
                  </a:cubicBezTo>
                  <a:lnTo>
                    <a:pt x="67" y="367"/>
                  </a:lnTo>
                  <a:lnTo>
                    <a:pt x="0" y="400"/>
                  </a:lnTo>
                  <a:lnTo>
                    <a:pt x="0" y="434"/>
                  </a:lnTo>
                  <a:cubicBezTo>
                    <a:pt x="0" y="434"/>
                    <a:pt x="0" y="467"/>
                    <a:pt x="0" y="467"/>
                  </a:cubicBezTo>
                  <a:lnTo>
                    <a:pt x="0" y="534"/>
                  </a:lnTo>
                  <a:cubicBezTo>
                    <a:pt x="0" y="534"/>
                    <a:pt x="0" y="534"/>
                    <a:pt x="0" y="567"/>
                  </a:cubicBezTo>
                  <a:lnTo>
                    <a:pt x="67" y="501"/>
                  </a:lnTo>
                  <a:lnTo>
                    <a:pt x="67" y="934"/>
                  </a:lnTo>
                  <a:cubicBezTo>
                    <a:pt x="67" y="1001"/>
                    <a:pt x="100" y="1068"/>
                    <a:pt x="134" y="1101"/>
                  </a:cubicBezTo>
                  <a:cubicBezTo>
                    <a:pt x="150" y="1134"/>
                    <a:pt x="167" y="1151"/>
                    <a:pt x="188" y="1151"/>
                  </a:cubicBezTo>
                  <a:cubicBezTo>
                    <a:pt x="209" y="1151"/>
                    <a:pt x="234" y="1134"/>
                    <a:pt x="267" y="1101"/>
                  </a:cubicBezTo>
                  <a:lnTo>
                    <a:pt x="334" y="1068"/>
                  </a:lnTo>
                  <a:lnTo>
                    <a:pt x="367" y="1068"/>
                  </a:lnTo>
                  <a:cubicBezTo>
                    <a:pt x="367" y="1034"/>
                    <a:pt x="367" y="1034"/>
                    <a:pt x="367" y="1001"/>
                  </a:cubicBezTo>
                  <a:lnTo>
                    <a:pt x="367" y="968"/>
                  </a:lnTo>
                  <a:cubicBezTo>
                    <a:pt x="367" y="968"/>
                    <a:pt x="367" y="934"/>
                    <a:pt x="367" y="934"/>
                  </a:cubicBezTo>
                  <a:lnTo>
                    <a:pt x="334" y="934"/>
                  </a:lnTo>
                  <a:lnTo>
                    <a:pt x="267" y="968"/>
                  </a:lnTo>
                  <a:lnTo>
                    <a:pt x="200" y="968"/>
                  </a:lnTo>
                  <a:cubicBezTo>
                    <a:pt x="200" y="968"/>
                    <a:pt x="200" y="934"/>
                    <a:pt x="200" y="934"/>
                  </a:cubicBezTo>
                  <a:lnTo>
                    <a:pt x="200" y="867"/>
                  </a:lnTo>
                  <a:lnTo>
                    <a:pt x="167" y="434"/>
                  </a:lnTo>
                  <a:lnTo>
                    <a:pt x="301" y="367"/>
                  </a:lnTo>
                  <a:cubicBezTo>
                    <a:pt x="301" y="367"/>
                    <a:pt x="301" y="334"/>
                    <a:pt x="301" y="334"/>
                  </a:cubicBezTo>
                  <a:cubicBezTo>
                    <a:pt x="301" y="334"/>
                    <a:pt x="301" y="300"/>
                    <a:pt x="301" y="300"/>
                  </a:cubicBezTo>
                  <a:lnTo>
                    <a:pt x="301" y="234"/>
                  </a:lnTo>
                  <a:lnTo>
                    <a:pt x="167" y="300"/>
                  </a:lnTo>
                  <a:lnTo>
                    <a:pt x="167" y="34"/>
                  </a:lnTo>
                  <a:lnTo>
                    <a:pt x="1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4"/>
            <p:cNvSpPr/>
            <p:nvPr/>
          </p:nvSpPr>
          <p:spPr>
            <a:xfrm>
              <a:off x="3988850" y="2455525"/>
              <a:ext cx="13375" cy="24225"/>
            </a:xfrm>
            <a:custGeom>
              <a:rect b="b" l="l" r="r" t="t"/>
              <a:pathLst>
                <a:path extrusionOk="0" h="969" w="535">
                  <a:moveTo>
                    <a:pt x="351" y="143"/>
                  </a:moveTo>
                  <a:cubicBezTo>
                    <a:pt x="368" y="143"/>
                    <a:pt x="384" y="151"/>
                    <a:pt x="401" y="168"/>
                  </a:cubicBezTo>
                  <a:cubicBezTo>
                    <a:pt x="434" y="201"/>
                    <a:pt x="468" y="268"/>
                    <a:pt x="434" y="301"/>
                  </a:cubicBezTo>
                  <a:lnTo>
                    <a:pt x="167" y="479"/>
                  </a:lnTo>
                  <a:lnTo>
                    <a:pt x="167" y="401"/>
                  </a:lnTo>
                  <a:cubicBezTo>
                    <a:pt x="167" y="368"/>
                    <a:pt x="167" y="334"/>
                    <a:pt x="201" y="301"/>
                  </a:cubicBezTo>
                  <a:lnTo>
                    <a:pt x="234" y="234"/>
                  </a:lnTo>
                  <a:cubicBezTo>
                    <a:pt x="234" y="201"/>
                    <a:pt x="267" y="201"/>
                    <a:pt x="301" y="168"/>
                  </a:cubicBezTo>
                  <a:cubicBezTo>
                    <a:pt x="318" y="151"/>
                    <a:pt x="334" y="143"/>
                    <a:pt x="351" y="143"/>
                  </a:cubicBezTo>
                  <a:close/>
                  <a:moveTo>
                    <a:pt x="401" y="1"/>
                  </a:moveTo>
                  <a:cubicBezTo>
                    <a:pt x="368" y="1"/>
                    <a:pt x="334" y="1"/>
                    <a:pt x="301" y="34"/>
                  </a:cubicBezTo>
                  <a:cubicBezTo>
                    <a:pt x="267" y="34"/>
                    <a:pt x="234" y="68"/>
                    <a:pt x="201" y="101"/>
                  </a:cubicBezTo>
                  <a:cubicBezTo>
                    <a:pt x="167" y="134"/>
                    <a:pt x="134" y="201"/>
                    <a:pt x="134" y="234"/>
                  </a:cubicBezTo>
                  <a:cubicBezTo>
                    <a:pt x="101" y="268"/>
                    <a:pt x="67" y="334"/>
                    <a:pt x="67" y="368"/>
                  </a:cubicBezTo>
                  <a:cubicBezTo>
                    <a:pt x="67" y="434"/>
                    <a:pt x="34" y="468"/>
                    <a:pt x="34" y="535"/>
                  </a:cubicBezTo>
                  <a:cubicBezTo>
                    <a:pt x="34" y="601"/>
                    <a:pt x="1" y="668"/>
                    <a:pt x="1" y="701"/>
                  </a:cubicBezTo>
                  <a:cubicBezTo>
                    <a:pt x="1" y="768"/>
                    <a:pt x="34" y="801"/>
                    <a:pt x="34" y="868"/>
                  </a:cubicBezTo>
                  <a:cubicBezTo>
                    <a:pt x="34" y="901"/>
                    <a:pt x="67" y="901"/>
                    <a:pt x="101" y="935"/>
                  </a:cubicBezTo>
                  <a:cubicBezTo>
                    <a:pt x="101" y="968"/>
                    <a:pt x="134" y="968"/>
                    <a:pt x="167" y="968"/>
                  </a:cubicBezTo>
                  <a:lnTo>
                    <a:pt x="267" y="968"/>
                  </a:lnTo>
                  <a:cubicBezTo>
                    <a:pt x="301" y="935"/>
                    <a:pt x="334" y="901"/>
                    <a:pt x="368" y="868"/>
                  </a:cubicBezTo>
                  <a:cubicBezTo>
                    <a:pt x="401" y="835"/>
                    <a:pt x="401" y="801"/>
                    <a:pt x="434" y="768"/>
                  </a:cubicBezTo>
                  <a:cubicBezTo>
                    <a:pt x="434" y="768"/>
                    <a:pt x="468" y="735"/>
                    <a:pt x="468" y="701"/>
                  </a:cubicBezTo>
                  <a:cubicBezTo>
                    <a:pt x="501" y="668"/>
                    <a:pt x="501" y="635"/>
                    <a:pt x="501" y="601"/>
                  </a:cubicBezTo>
                  <a:lnTo>
                    <a:pt x="434" y="601"/>
                  </a:lnTo>
                  <a:lnTo>
                    <a:pt x="368" y="701"/>
                  </a:lnTo>
                  <a:cubicBezTo>
                    <a:pt x="368" y="735"/>
                    <a:pt x="334" y="768"/>
                    <a:pt x="301" y="768"/>
                  </a:cubicBezTo>
                  <a:cubicBezTo>
                    <a:pt x="284" y="785"/>
                    <a:pt x="259" y="793"/>
                    <a:pt x="234" y="793"/>
                  </a:cubicBezTo>
                  <a:cubicBezTo>
                    <a:pt x="209" y="793"/>
                    <a:pt x="184" y="785"/>
                    <a:pt x="167" y="768"/>
                  </a:cubicBezTo>
                  <a:cubicBezTo>
                    <a:pt x="134" y="735"/>
                    <a:pt x="134" y="668"/>
                    <a:pt x="134" y="635"/>
                  </a:cubicBezTo>
                  <a:lnTo>
                    <a:pt x="501" y="401"/>
                  </a:lnTo>
                  <a:lnTo>
                    <a:pt x="534" y="401"/>
                  </a:lnTo>
                  <a:cubicBezTo>
                    <a:pt x="534" y="368"/>
                    <a:pt x="534" y="368"/>
                    <a:pt x="534" y="334"/>
                  </a:cubicBezTo>
                  <a:lnTo>
                    <a:pt x="534" y="301"/>
                  </a:lnTo>
                  <a:cubicBezTo>
                    <a:pt x="534" y="234"/>
                    <a:pt x="534" y="201"/>
                    <a:pt x="534" y="134"/>
                  </a:cubicBezTo>
                  <a:cubicBezTo>
                    <a:pt x="501" y="101"/>
                    <a:pt x="501" y="68"/>
                    <a:pt x="468" y="34"/>
                  </a:cubicBezTo>
                  <a:cubicBezTo>
                    <a:pt x="468" y="1"/>
                    <a:pt x="434"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4"/>
            <p:cNvSpPr/>
            <p:nvPr/>
          </p:nvSpPr>
          <p:spPr>
            <a:xfrm>
              <a:off x="4008025" y="2440725"/>
              <a:ext cx="18375" cy="31500"/>
            </a:xfrm>
            <a:custGeom>
              <a:rect b="b" l="l" r="r" t="t"/>
              <a:pathLst>
                <a:path extrusionOk="0" h="1260" w="735">
                  <a:moveTo>
                    <a:pt x="597" y="1"/>
                  </a:moveTo>
                  <a:cubicBezTo>
                    <a:pt x="568" y="1"/>
                    <a:pt x="535" y="9"/>
                    <a:pt x="501" y="26"/>
                  </a:cubicBezTo>
                  <a:lnTo>
                    <a:pt x="434" y="92"/>
                  </a:lnTo>
                  <a:cubicBezTo>
                    <a:pt x="434" y="92"/>
                    <a:pt x="401" y="126"/>
                    <a:pt x="401" y="159"/>
                  </a:cubicBezTo>
                  <a:cubicBezTo>
                    <a:pt x="401" y="159"/>
                    <a:pt x="368" y="193"/>
                    <a:pt x="368" y="226"/>
                  </a:cubicBezTo>
                  <a:cubicBezTo>
                    <a:pt x="368" y="226"/>
                    <a:pt x="334" y="259"/>
                    <a:pt x="334" y="293"/>
                  </a:cubicBezTo>
                  <a:cubicBezTo>
                    <a:pt x="334" y="259"/>
                    <a:pt x="301" y="226"/>
                    <a:pt x="268" y="226"/>
                  </a:cubicBezTo>
                  <a:cubicBezTo>
                    <a:pt x="234" y="226"/>
                    <a:pt x="201" y="226"/>
                    <a:pt x="168" y="259"/>
                  </a:cubicBezTo>
                  <a:lnTo>
                    <a:pt x="101" y="293"/>
                  </a:lnTo>
                  <a:cubicBezTo>
                    <a:pt x="101" y="293"/>
                    <a:pt x="68" y="326"/>
                    <a:pt x="68" y="326"/>
                  </a:cubicBezTo>
                  <a:cubicBezTo>
                    <a:pt x="68" y="359"/>
                    <a:pt x="34" y="393"/>
                    <a:pt x="34" y="393"/>
                  </a:cubicBezTo>
                  <a:cubicBezTo>
                    <a:pt x="1" y="393"/>
                    <a:pt x="1" y="393"/>
                    <a:pt x="1" y="426"/>
                  </a:cubicBezTo>
                  <a:cubicBezTo>
                    <a:pt x="1" y="426"/>
                    <a:pt x="1" y="426"/>
                    <a:pt x="1" y="459"/>
                  </a:cubicBezTo>
                  <a:lnTo>
                    <a:pt x="1" y="1227"/>
                  </a:lnTo>
                  <a:cubicBezTo>
                    <a:pt x="1" y="1227"/>
                    <a:pt x="1" y="1260"/>
                    <a:pt x="1" y="1260"/>
                  </a:cubicBezTo>
                  <a:lnTo>
                    <a:pt x="34" y="1260"/>
                  </a:lnTo>
                  <a:lnTo>
                    <a:pt x="68" y="1227"/>
                  </a:lnTo>
                  <a:cubicBezTo>
                    <a:pt x="101" y="1193"/>
                    <a:pt x="101" y="1193"/>
                    <a:pt x="68" y="1193"/>
                  </a:cubicBezTo>
                  <a:lnTo>
                    <a:pt x="68" y="726"/>
                  </a:lnTo>
                  <a:cubicBezTo>
                    <a:pt x="68" y="660"/>
                    <a:pt x="101" y="593"/>
                    <a:pt x="101" y="526"/>
                  </a:cubicBezTo>
                  <a:cubicBezTo>
                    <a:pt x="134" y="459"/>
                    <a:pt x="168" y="426"/>
                    <a:pt x="201" y="393"/>
                  </a:cubicBezTo>
                  <a:lnTo>
                    <a:pt x="301" y="393"/>
                  </a:lnTo>
                  <a:cubicBezTo>
                    <a:pt x="334" y="459"/>
                    <a:pt x="334" y="526"/>
                    <a:pt x="334" y="593"/>
                  </a:cubicBezTo>
                  <a:lnTo>
                    <a:pt x="334" y="1026"/>
                  </a:lnTo>
                  <a:cubicBezTo>
                    <a:pt x="334" y="1026"/>
                    <a:pt x="334" y="1026"/>
                    <a:pt x="334" y="1060"/>
                  </a:cubicBezTo>
                  <a:lnTo>
                    <a:pt x="368" y="1026"/>
                  </a:lnTo>
                  <a:cubicBezTo>
                    <a:pt x="401" y="1026"/>
                    <a:pt x="401" y="1026"/>
                    <a:pt x="401" y="993"/>
                  </a:cubicBezTo>
                  <a:cubicBezTo>
                    <a:pt x="401" y="993"/>
                    <a:pt x="401" y="960"/>
                    <a:pt x="401" y="960"/>
                  </a:cubicBezTo>
                  <a:lnTo>
                    <a:pt x="401" y="493"/>
                  </a:lnTo>
                  <a:cubicBezTo>
                    <a:pt x="401" y="426"/>
                    <a:pt x="401" y="359"/>
                    <a:pt x="434" y="293"/>
                  </a:cubicBezTo>
                  <a:cubicBezTo>
                    <a:pt x="468" y="259"/>
                    <a:pt x="501" y="226"/>
                    <a:pt x="535" y="193"/>
                  </a:cubicBezTo>
                  <a:cubicBezTo>
                    <a:pt x="551" y="176"/>
                    <a:pt x="568" y="168"/>
                    <a:pt x="585" y="168"/>
                  </a:cubicBezTo>
                  <a:cubicBezTo>
                    <a:pt x="601" y="168"/>
                    <a:pt x="618" y="176"/>
                    <a:pt x="635" y="193"/>
                  </a:cubicBezTo>
                  <a:cubicBezTo>
                    <a:pt x="668" y="259"/>
                    <a:pt x="668" y="293"/>
                    <a:pt x="668" y="359"/>
                  </a:cubicBezTo>
                  <a:lnTo>
                    <a:pt x="668" y="826"/>
                  </a:lnTo>
                  <a:lnTo>
                    <a:pt x="735" y="826"/>
                  </a:lnTo>
                  <a:lnTo>
                    <a:pt x="735" y="793"/>
                  </a:lnTo>
                  <a:cubicBezTo>
                    <a:pt x="735" y="793"/>
                    <a:pt x="735" y="760"/>
                    <a:pt x="735" y="760"/>
                  </a:cubicBezTo>
                  <a:lnTo>
                    <a:pt x="735" y="293"/>
                  </a:lnTo>
                  <a:cubicBezTo>
                    <a:pt x="735" y="193"/>
                    <a:pt x="701" y="126"/>
                    <a:pt x="668" y="26"/>
                  </a:cubicBezTo>
                  <a:cubicBezTo>
                    <a:pt x="651" y="9"/>
                    <a:pt x="626" y="1"/>
                    <a:pt x="5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4"/>
            <p:cNvSpPr/>
            <p:nvPr/>
          </p:nvSpPr>
          <p:spPr>
            <a:xfrm>
              <a:off x="4028875" y="2432175"/>
              <a:ext cx="11700" cy="25050"/>
            </a:xfrm>
            <a:custGeom>
              <a:rect b="b" l="l" r="r" t="t"/>
              <a:pathLst>
                <a:path extrusionOk="0" h="1002" w="468">
                  <a:moveTo>
                    <a:pt x="368" y="434"/>
                  </a:moveTo>
                  <a:lnTo>
                    <a:pt x="368" y="501"/>
                  </a:lnTo>
                  <a:cubicBezTo>
                    <a:pt x="368" y="535"/>
                    <a:pt x="368" y="568"/>
                    <a:pt x="368" y="601"/>
                  </a:cubicBezTo>
                  <a:cubicBezTo>
                    <a:pt x="368" y="635"/>
                    <a:pt x="334" y="668"/>
                    <a:pt x="334" y="701"/>
                  </a:cubicBezTo>
                  <a:cubicBezTo>
                    <a:pt x="334" y="735"/>
                    <a:pt x="301" y="735"/>
                    <a:pt x="268" y="768"/>
                  </a:cubicBezTo>
                  <a:cubicBezTo>
                    <a:pt x="268" y="801"/>
                    <a:pt x="234" y="835"/>
                    <a:pt x="201" y="835"/>
                  </a:cubicBezTo>
                  <a:lnTo>
                    <a:pt x="101" y="835"/>
                  </a:lnTo>
                  <a:cubicBezTo>
                    <a:pt x="101" y="801"/>
                    <a:pt x="101" y="801"/>
                    <a:pt x="101" y="801"/>
                  </a:cubicBezTo>
                  <a:cubicBezTo>
                    <a:pt x="101" y="735"/>
                    <a:pt x="101" y="701"/>
                    <a:pt x="134" y="668"/>
                  </a:cubicBezTo>
                  <a:cubicBezTo>
                    <a:pt x="168" y="635"/>
                    <a:pt x="201" y="568"/>
                    <a:pt x="234" y="568"/>
                  </a:cubicBezTo>
                  <a:lnTo>
                    <a:pt x="368" y="434"/>
                  </a:lnTo>
                  <a:close/>
                  <a:moveTo>
                    <a:pt x="368" y="1"/>
                  </a:moveTo>
                  <a:cubicBezTo>
                    <a:pt x="334" y="1"/>
                    <a:pt x="301" y="1"/>
                    <a:pt x="268" y="34"/>
                  </a:cubicBezTo>
                  <a:cubicBezTo>
                    <a:pt x="234" y="34"/>
                    <a:pt x="201" y="68"/>
                    <a:pt x="201" y="68"/>
                  </a:cubicBezTo>
                  <a:lnTo>
                    <a:pt x="101" y="168"/>
                  </a:lnTo>
                  <a:cubicBezTo>
                    <a:pt x="101" y="201"/>
                    <a:pt x="101" y="234"/>
                    <a:pt x="67" y="268"/>
                  </a:cubicBezTo>
                  <a:cubicBezTo>
                    <a:pt x="67" y="301"/>
                    <a:pt x="67" y="334"/>
                    <a:pt x="34" y="368"/>
                  </a:cubicBezTo>
                  <a:lnTo>
                    <a:pt x="134" y="368"/>
                  </a:lnTo>
                  <a:cubicBezTo>
                    <a:pt x="134" y="368"/>
                    <a:pt x="134" y="334"/>
                    <a:pt x="134" y="334"/>
                  </a:cubicBezTo>
                  <a:cubicBezTo>
                    <a:pt x="134" y="301"/>
                    <a:pt x="134" y="268"/>
                    <a:pt x="168" y="234"/>
                  </a:cubicBezTo>
                  <a:cubicBezTo>
                    <a:pt x="168" y="234"/>
                    <a:pt x="201" y="201"/>
                    <a:pt x="234" y="168"/>
                  </a:cubicBezTo>
                  <a:lnTo>
                    <a:pt x="334" y="168"/>
                  </a:lnTo>
                  <a:cubicBezTo>
                    <a:pt x="368" y="201"/>
                    <a:pt x="368" y="234"/>
                    <a:pt x="368" y="301"/>
                  </a:cubicBezTo>
                  <a:lnTo>
                    <a:pt x="201" y="434"/>
                  </a:lnTo>
                  <a:lnTo>
                    <a:pt x="134" y="501"/>
                  </a:lnTo>
                  <a:cubicBezTo>
                    <a:pt x="101" y="535"/>
                    <a:pt x="67" y="568"/>
                    <a:pt x="67" y="601"/>
                  </a:cubicBezTo>
                  <a:cubicBezTo>
                    <a:pt x="34" y="668"/>
                    <a:pt x="34" y="701"/>
                    <a:pt x="1" y="735"/>
                  </a:cubicBezTo>
                  <a:cubicBezTo>
                    <a:pt x="1" y="768"/>
                    <a:pt x="1" y="801"/>
                    <a:pt x="1" y="868"/>
                  </a:cubicBezTo>
                  <a:cubicBezTo>
                    <a:pt x="1" y="901"/>
                    <a:pt x="1" y="901"/>
                    <a:pt x="34" y="935"/>
                  </a:cubicBezTo>
                  <a:cubicBezTo>
                    <a:pt x="34" y="968"/>
                    <a:pt x="34" y="968"/>
                    <a:pt x="67" y="1002"/>
                  </a:cubicBezTo>
                  <a:lnTo>
                    <a:pt x="134" y="1002"/>
                  </a:lnTo>
                  <a:cubicBezTo>
                    <a:pt x="168" y="968"/>
                    <a:pt x="168" y="968"/>
                    <a:pt x="201" y="968"/>
                  </a:cubicBezTo>
                  <a:lnTo>
                    <a:pt x="268" y="935"/>
                  </a:lnTo>
                  <a:lnTo>
                    <a:pt x="301" y="868"/>
                  </a:lnTo>
                  <a:lnTo>
                    <a:pt x="368" y="801"/>
                  </a:lnTo>
                  <a:cubicBezTo>
                    <a:pt x="368" y="768"/>
                    <a:pt x="401" y="735"/>
                    <a:pt x="401" y="735"/>
                  </a:cubicBezTo>
                  <a:lnTo>
                    <a:pt x="401" y="801"/>
                  </a:lnTo>
                  <a:lnTo>
                    <a:pt x="468" y="801"/>
                  </a:lnTo>
                  <a:cubicBezTo>
                    <a:pt x="468" y="801"/>
                    <a:pt x="468" y="768"/>
                    <a:pt x="468" y="768"/>
                  </a:cubicBezTo>
                  <a:cubicBezTo>
                    <a:pt x="468" y="768"/>
                    <a:pt x="468" y="735"/>
                    <a:pt x="468" y="735"/>
                  </a:cubicBezTo>
                  <a:lnTo>
                    <a:pt x="468" y="234"/>
                  </a:lnTo>
                  <a:cubicBezTo>
                    <a:pt x="468" y="168"/>
                    <a:pt x="468" y="134"/>
                    <a:pt x="468" y="101"/>
                  </a:cubicBezTo>
                  <a:cubicBezTo>
                    <a:pt x="468" y="68"/>
                    <a:pt x="434" y="34"/>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4"/>
            <p:cNvSpPr/>
            <p:nvPr/>
          </p:nvSpPr>
          <p:spPr>
            <a:xfrm>
              <a:off x="4045550" y="2423000"/>
              <a:ext cx="11700" cy="34225"/>
            </a:xfrm>
            <a:custGeom>
              <a:rect b="b" l="l" r="r" t="t"/>
              <a:pathLst>
                <a:path extrusionOk="0" h="1369" w="468">
                  <a:moveTo>
                    <a:pt x="284" y="176"/>
                  </a:moveTo>
                  <a:cubicBezTo>
                    <a:pt x="301" y="176"/>
                    <a:pt x="318" y="184"/>
                    <a:pt x="334" y="201"/>
                  </a:cubicBezTo>
                  <a:cubicBezTo>
                    <a:pt x="368" y="234"/>
                    <a:pt x="401" y="301"/>
                    <a:pt x="401" y="368"/>
                  </a:cubicBezTo>
                  <a:cubicBezTo>
                    <a:pt x="401" y="401"/>
                    <a:pt x="401" y="435"/>
                    <a:pt x="401" y="468"/>
                  </a:cubicBezTo>
                  <a:cubicBezTo>
                    <a:pt x="401" y="535"/>
                    <a:pt x="368" y="601"/>
                    <a:pt x="334" y="668"/>
                  </a:cubicBezTo>
                  <a:cubicBezTo>
                    <a:pt x="334" y="735"/>
                    <a:pt x="268" y="768"/>
                    <a:pt x="234" y="801"/>
                  </a:cubicBezTo>
                  <a:cubicBezTo>
                    <a:pt x="201" y="818"/>
                    <a:pt x="176" y="826"/>
                    <a:pt x="159" y="826"/>
                  </a:cubicBezTo>
                  <a:cubicBezTo>
                    <a:pt x="143" y="826"/>
                    <a:pt x="134" y="818"/>
                    <a:pt x="134" y="801"/>
                  </a:cubicBezTo>
                  <a:cubicBezTo>
                    <a:pt x="101" y="768"/>
                    <a:pt x="68" y="701"/>
                    <a:pt x="68" y="668"/>
                  </a:cubicBezTo>
                  <a:lnTo>
                    <a:pt x="68" y="535"/>
                  </a:lnTo>
                  <a:lnTo>
                    <a:pt x="68" y="501"/>
                  </a:lnTo>
                  <a:cubicBezTo>
                    <a:pt x="68" y="435"/>
                    <a:pt x="101" y="401"/>
                    <a:pt x="134" y="334"/>
                  </a:cubicBezTo>
                  <a:cubicBezTo>
                    <a:pt x="134" y="268"/>
                    <a:pt x="168" y="234"/>
                    <a:pt x="234" y="201"/>
                  </a:cubicBezTo>
                  <a:cubicBezTo>
                    <a:pt x="251" y="184"/>
                    <a:pt x="268" y="176"/>
                    <a:pt x="284" y="176"/>
                  </a:cubicBezTo>
                  <a:close/>
                  <a:moveTo>
                    <a:pt x="334" y="1"/>
                  </a:moveTo>
                  <a:cubicBezTo>
                    <a:pt x="301" y="1"/>
                    <a:pt x="268" y="1"/>
                    <a:pt x="234" y="34"/>
                  </a:cubicBezTo>
                  <a:cubicBezTo>
                    <a:pt x="168" y="68"/>
                    <a:pt x="134" y="101"/>
                    <a:pt x="134" y="134"/>
                  </a:cubicBezTo>
                  <a:cubicBezTo>
                    <a:pt x="101" y="168"/>
                    <a:pt x="68" y="201"/>
                    <a:pt x="68" y="234"/>
                  </a:cubicBezTo>
                  <a:lnTo>
                    <a:pt x="68" y="201"/>
                  </a:lnTo>
                  <a:lnTo>
                    <a:pt x="68" y="168"/>
                  </a:lnTo>
                  <a:lnTo>
                    <a:pt x="34" y="168"/>
                  </a:lnTo>
                  <a:lnTo>
                    <a:pt x="1" y="201"/>
                  </a:lnTo>
                  <a:cubicBezTo>
                    <a:pt x="1" y="234"/>
                    <a:pt x="1" y="234"/>
                    <a:pt x="1" y="268"/>
                  </a:cubicBezTo>
                  <a:lnTo>
                    <a:pt x="1" y="1369"/>
                  </a:lnTo>
                  <a:lnTo>
                    <a:pt x="68" y="1369"/>
                  </a:lnTo>
                  <a:cubicBezTo>
                    <a:pt x="68" y="1335"/>
                    <a:pt x="68" y="1335"/>
                    <a:pt x="68" y="1335"/>
                  </a:cubicBezTo>
                  <a:cubicBezTo>
                    <a:pt x="68" y="1335"/>
                    <a:pt x="68" y="1302"/>
                    <a:pt x="68" y="1302"/>
                  </a:cubicBezTo>
                  <a:lnTo>
                    <a:pt x="68" y="935"/>
                  </a:lnTo>
                  <a:cubicBezTo>
                    <a:pt x="101" y="935"/>
                    <a:pt x="101" y="968"/>
                    <a:pt x="134" y="968"/>
                  </a:cubicBezTo>
                  <a:cubicBezTo>
                    <a:pt x="168" y="968"/>
                    <a:pt x="201" y="968"/>
                    <a:pt x="234" y="935"/>
                  </a:cubicBezTo>
                  <a:cubicBezTo>
                    <a:pt x="268" y="902"/>
                    <a:pt x="301" y="902"/>
                    <a:pt x="301" y="868"/>
                  </a:cubicBezTo>
                  <a:cubicBezTo>
                    <a:pt x="334" y="835"/>
                    <a:pt x="368" y="768"/>
                    <a:pt x="368" y="735"/>
                  </a:cubicBezTo>
                  <a:cubicBezTo>
                    <a:pt x="435" y="635"/>
                    <a:pt x="468" y="501"/>
                    <a:pt x="468" y="401"/>
                  </a:cubicBezTo>
                  <a:lnTo>
                    <a:pt x="468" y="334"/>
                  </a:lnTo>
                  <a:lnTo>
                    <a:pt x="468" y="301"/>
                  </a:lnTo>
                  <a:cubicBezTo>
                    <a:pt x="468" y="234"/>
                    <a:pt x="468" y="201"/>
                    <a:pt x="468" y="134"/>
                  </a:cubicBezTo>
                  <a:cubicBezTo>
                    <a:pt x="435" y="101"/>
                    <a:pt x="435" y="68"/>
                    <a:pt x="401" y="34"/>
                  </a:cubicBezTo>
                  <a:cubicBezTo>
                    <a:pt x="368" y="34"/>
                    <a:pt x="334"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4"/>
            <p:cNvSpPr/>
            <p:nvPr/>
          </p:nvSpPr>
          <p:spPr>
            <a:xfrm>
              <a:off x="4103100" y="2379650"/>
              <a:ext cx="13375" cy="34200"/>
            </a:xfrm>
            <a:custGeom>
              <a:rect b="b" l="l" r="r" t="t"/>
              <a:pathLst>
                <a:path extrusionOk="0" h="1368" w="535">
                  <a:moveTo>
                    <a:pt x="501" y="0"/>
                  </a:moveTo>
                  <a:lnTo>
                    <a:pt x="34" y="267"/>
                  </a:lnTo>
                  <a:cubicBezTo>
                    <a:pt x="34" y="301"/>
                    <a:pt x="34" y="301"/>
                    <a:pt x="34" y="301"/>
                  </a:cubicBezTo>
                  <a:lnTo>
                    <a:pt x="34" y="367"/>
                  </a:lnTo>
                  <a:cubicBezTo>
                    <a:pt x="34" y="367"/>
                    <a:pt x="34" y="401"/>
                    <a:pt x="34" y="401"/>
                  </a:cubicBezTo>
                  <a:lnTo>
                    <a:pt x="434" y="200"/>
                  </a:lnTo>
                  <a:lnTo>
                    <a:pt x="434" y="768"/>
                  </a:lnTo>
                  <a:cubicBezTo>
                    <a:pt x="434" y="868"/>
                    <a:pt x="401" y="934"/>
                    <a:pt x="367" y="1034"/>
                  </a:cubicBezTo>
                  <a:cubicBezTo>
                    <a:pt x="334" y="1101"/>
                    <a:pt x="301" y="1134"/>
                    <a:pt x="234" y="1168"/>
                  </a:cubicBezTo>
                  <a:cubicBezTo>
                    <a:pt x="234" y="1201"/>
                    <a:pt x="201" y="1201"/>
                    <a:pt x="167" y="1201"/>
                  </a:cubicBezTo>
                  <a:lnTo>
                    <a:pt x="101" y="1201"/>
                  </a:lnTo>
                  <a:cubicBezTo>
                    <a:pt x="101" y="1201"/>
                    <a:pt x="67" y="1168"/>
                    <a:pt x="67" y="1168"/>
                  </a:cubicBezTo>
                  <a:cubicBezTo>
                    <a:pt x="67" y="1134"/>
                    <a:pt x="101" y="1101"/>
                    <a:pt x="67" y="1101"/>
                  </a:cubicBezTo>
                  <a:lnTo>
                    <a:pt x="67" y="1068"/>
                  </a:lnTo>
                  <a:lnTo>
                    <a:pt x="1" y="1101"/>
                  </a:lnTo>
                  <a:cubicBezTo>
                    <a:pt x="1" y="1134"/>
                    <a:pt x="1" y="1134"/>
                    <a:pt x="1" y="1134"/>
                  </a:cubicBezTo>
                  <a:cubicBezTo>
                    <a:pt x="1" y="1168"/>
                    <a:pt x="1" y="1235"/>
                    <a:pt x="1" y="1268"/>
                  </a:cubicBezTo>
                  <a:cubicBezTo>
                    <a:pt x="1" y="1301"/>
                    <a:pt x="34" y="1335"/>
                    <a:pt x="67" y="1368"/>
                  </a:cubicBezTo>
                  <a:lnTo>
                    <a:pt x="134" y="1368"/>
                  </a:lnTo>
                  <a:cubicBezTo>
                    <a:pt x="201" y="1368"/>
                    <a:pt x="234" y="1368"/>
                    <a:pt x="267" y="1335"/>
                  </a:cubicBezTo>
                  <a:cubicBezTo>
                    <a:pt x="301" y="1301"/>
                    <a:pt x="334" y="1268"/>
                    <a:pt x="401" y="1235"/>
                  </a:cubicBezTo>
                  <a:cubicBezTo>
                    <a:pt x="434" y="1201"/>
                    <a:pt x="434" y="1168"/>
                    <a:pt x="468" y="1101"/>
                  </a:cubicBezTo>
                  <a:cubicBezTo>
                    <a:pt x="501" y="1068"/>
                    <a:pt x="501" y="1001"/>
                    <a:pt x="534" y="934"/>
                  </a:cubicBezTo>
                  <a:cubicBezTo>
                    <a:pt x="534" y="868"/>
                    <a:pt x="534" y="801"/>
                    <a:pt x="534" y="768"/>
                  </a:cubicBezTo>
                  <a:lnTo>
                    <a:pt x="501" y="34"/>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4"/>
            <p:cNvSpPr/>
            <p:nvPr/>
          </p:nvSpPr>
          <p:spPr>
            <a:xfrm>
              <a:off x="4118950" y="2379650"/>
              <a:ext cx="11700" cy="25050"/>
            </a:xfrm>
            <a:custGeom>
              <a:rect b="b" l="l" r="r" t="t"/>
              <a:pathLst>
                <a:path extrusionOk="0" h="1002" w="468">
                  <a:moveTo>
                    <a:pt x="367" y="467"/>
                  </a:moveTo>
                  <a:lnTo>
                    <a:pt x="367" y="501"/>
                  </a:lnTo>
                  <a:cubicBezTo>
                    <a:pt x="367" y="534"/>
                    <a:pt x="367" y="567"/>
                    <a:pt x="367" y="601"/>
                  </a:cubicBezTo>
                  <a:cubicBezTo>
                    <a:pt x="367" y="634"/>
                    <a:pt x="367" y="667"/>
                    <a:pt x="334" y="701"/>
                  </a:cubicBezTo>
                  <a:cubicBezTo>
                    <a:pt x="334" y="734"/>
                    <a:pt x="301" y="768"/>
                    <a:pt x="301" y="801"/>
                  </a:cubicBezTo>
                  <a:cubicBezTo>
                    <a:pt x="267" y="801"/>
                    <a:pt x="234" y="834"/>
                    <a:pt x="234" y="868"/>
                  </a:cubicBezTo>
                  <a:lnTo>
                    <a:pt x="100" y="868"/>
                  </a:lnTo>
                  <a:cubicBezTo>
                    <a:pt x="100" y="868"/>
                    <a:pt x="100" y="834"/>
                    <a:pt x="100" y="834"/>
                  </a:cubicBezTo>
                  <a:cubicBezTo>
                    <a:pt x="100" y="834"/>
                    <a:pt x="100" y="801"/>
                    <a:pt x="100" y="801"/>
                  </a:cubicBezTo>
                  <a:cubicBezTo>
                    <a:pt x="100" y="768"/>
                    <a:pt x="134" y="701"/>
                    <a:pt x="134" y="667"/>
                  </a:cubicBezTo>
                  <a:cubicBezTo>
                    <a:pt x="167" y="634"/>
                    <a:pt x="200" y="601"/>
                    <a:pt x="267" y="567"/>
                  </a:cubicBezTo>
                  <a:lnTo>
                    <a:pt x="367" y="467"/>
                  </a:lnTo>
                  <a:close/>
                  <a:moveTo>
                    <a:pt x="334" y="0"/>
                  </a:moveTo>
                  <a:cubicBezTo>
                    <a:pt x="301" y="0"/>
                    <a:pt x="267" y="34"/>
                    <a:pt x="267" y="34"/>
                  </a:cubicBezTo>
                  <a:cubicBezTo>
                    <a:pt x="234" y="67"/>
                    <a:pt x="200" y="67"/>
                    <a:pt x="167" y="100"/>
                  </a:cubicBezTo>
                  <a:lnTo>
                    <a:pt x="100" y="200"/>
                  </a:lnTo>
                  <a:cubicBezTo>
                    <a:pt x="100" y="234"/>
                    <a:pt x="67" y="267"/>
                    <a:pt x="67" y="301"/>
                  </a:cubicBezTo>
                  <a:cubicBezTo>
                    <a:pt x="67" y="301"/>
                    <a:pt x="67" y="334"/>
                    <a:pt x="67" y="367"/>
                  </a:cubicBezTo>
                  <a:cubicBezTo>
                    <a:pt x="67" y="401"/>
                    <a:pt x="34" y="401"/>
                    <a:pt x="67" y="401"/>
                  </a:cubicBezTo>
                  <a:lnTo>
                    <a:pt x="100" y="367"/>
                  </a:lnTo>
                  <a:lnTo>
                    <a:pt x="134" y="367"/>
                  </a:lnTo>
                  <a:cubicBezTo>
                    <a:pt x="134" y="334"/>
                    <a:pt x="167" y="301"/>
                    <a:pt x="167" y="267"/>
                  </a:cubicBezTo>
                  <a:cubicBezTo>
                    <a:pt x="200" y="234"/>
                    <a:pt x="234" y="200"/>
                    <a:pt x="234" y="200"/>
                  </a:cubicBezTo>
                  <a:cubicBezTo>
                    <a:pt x="251" y="184"/>
                    <a:pt x="267" y="175"/>
                    <a:pt x="284" y="175"/>
                  </a:cubicBezTo>
                  <a:cubicBezTo>
                    <a:pt x="301" y="175"/>
                    <a:pt x="317" y="184"/>
                    <a:pt x="334" y="200"/>
                  </a:cubicBezTo>
                  <a:cubicBezTo>
                    <a:pt x="367" y="200"/>
                    <a:pt x="367" y="234"/>
                    <a:pt x="367" y="301"/>
                  </a:cubicBezTo>
                  <a:lnTo>
                    <a:pt x="367" y="334"/>
                  </a:lnTo>
                  <a:lnTo>
                    <a:pt x="234" y="467"/>
                  </a:lnTo>
                  <a:lnTo>
                    <a:pt x="134" y="534"/>
                  </a:lnTo>
                  <a:cubicBezTo>
                    <a:pt x="100" y="567"/>
                    <a:pt x="100" y="601"/>
                    <a:pt x="67" y="634"/>
                  </a:cubicBezTo>
                  <a:cubicBezTo>
                    <a:pt x="34" y="667"/>
                    <a:pt x="34" y="701"/>
                    <a:pt x="34" y="734"/>
                  </a:cubicBezTo>
                  <a:cubicBezTo>
                    <a:pt x="0" y="801"/>
                    <a:pt x="0" y="834"/>
                    <a:pt x="34" y="868"/>
                  </a:cubicBezTo>
                  <a:cubicBezTo>
                    <a:pt x="0" y="901"/>
                    <a:pt x="0" y="934"/>
                    <a:pt x="34" y="968"/>
                  </a:cubicBezTo>
                  <a:cubicBezTo>
                    <a:pt x="34" y="968"/>
                    <a:pt x="34" y="1001"/>
                    <a:pt x="67" y="1001"/>
                  </a:cubicBezTo>
                  <a:lnTo>
                    <a:pt x="100" y="1001"/>
                  </a:lnTo>
                  <a:cubicBezTo>
                    <a:pt x="134" y="1001"/>
                    <a:pt x="167" y="1001"/>
                    <a:pt x="200" y="968"/>
                  </a:cubicBezTo>
                  <a:lnTo>
                    <a:pt x="234" y="934"/>
                  </a:lnTo>
                  <a:cubicBezTo>
                    <a:pt x="267" y="934"/>
                    <a:pt x="301" y="901"/>
                    <a:pt x="301" y="868"/>
                  </a:cubicBezTo>
                  <a:cubicBezTo>
                    <a:pt x="334" y="868"/>
                    <a:pt x="334" y="834"/>
                    <a:pt x="367" y="801"/>
                  </a:cubicBezTo>
                  <a:cubicBezTo>
                    <a:pt x="367" y="834"/>
                    <a:pt x="367" y="834"/>
                    <a:pt x="367" y="834"/>
                  </a:cubicBezTo>
                  <a:lnTo>
                    <a:pt x="401" y="834"/>
                  </a:lnTo>
                  <a:lnTo>
                    <a:pt x="434" y="801"/>
                  </a:lnTo>
                  <a:lnTo>
                    <a:pt x="467" y="801"/>
                  </a:lnTo>
                  <a:cubicBezTo>
                    <a:pt x="467" y="768"/>
                    <a:pt x="467" y="768"/>
                    <a:pt x="467" y="734"/>
                  </a:cubicBezTo>
                  <a:lnTo>
                    <a:pt x="467" y="234"/>
                  </a:lnTo>
                  <a:cubicBezTo>
                    <a:pt x="467" y="200"/>
                    <a:pt x="467" y="167"/>
                    <a:pt x="467" y="100"/>
                  </a:cubicBezTo>
                  <a:cubicBezTo>
                    <a:pt x="467" y="67"/>
                    <a:pt x="434" y="67"/>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4"/>
            <p:cNvSpPr/>
            <p:nvPr/>
          </p:nvSpPr>
          <p:spPr>
            <a:xfrm>
              <a:off x="4137300" y="2370925"/>
              <a:ext cx="10850" cy="26250"/>
            </a:xfrm>
            <a:custGeom>
              <a:rect b="b" l="l" r="r" t="t"/>
              <a:pathLst>
                <a:path extrusionOk="0" h="1050" w="434">
                  <a:moveTo>
                    <a:pt x="334" y="1"/>
                  </a:moveTo>
                  <a:cubicBezTo>
                    <a:pt x="323" y="1"/>
                    <a:pt x="312" y="5"/>
                    <a:pt x="300" y="16"/>
                  </a:cubicBezTo>
                  <a:lnTo>
                    <a:pt x="234" y="16"/>
                  </a:lnTo>
                  <a:cubicBezTo>
                    <a:pt x="167" y="49"/>
                    <a:pt x="134" y="82"/>
                    <a:pt x="100" y="116"/>
                  </a:cubicBezTo>
                  <a:cubicBezTo>
                    <a:pt x="100" y="149"/>
                    <a:pt x="67" y="183"/>
                    <a:pt x="67" y="249"/>
                  </a:cubicBezTo>
                  <a:lnTo>
                    <a:pt x="67" y="183"/>
                  </a:lnTo>
                  <a:cubicBezTo>
                    <a:pt x="67" y="183"/>
                    <a:pt x="67" y="183"/>
                    <a:pt x="67" y="149"/>
                  </a:cubicBezTo>
                  <a:lnTo>
                    <a:pt x="34" y="149"/>
                  </a:lnTo>
                  <a:lnTo>
                    <a:pt x="0" y="183"/>
                  </a:lnTo>
                  <a:cubicBezTo>
                    <a:pt x="0" y="183"/>
                    <a:pt x="0" y="216"/>
                    <a:pt x="0" y="216"/>
                  </a:cubicBezTo>
                  <a:cubicBezTo>
                    <a:pt x="0" y="216"/>
                    <a:pt x="0" y="249"/>
                    <a:pt x="0" y="249"/>
                  </a:cubicBezTo>
                  <a:lnTo>
                    <a:pt x="0" y="1016"/>
                  </a:lnTo>
                  <a:cubicBezTo>
                    <a:pt x="0" y="1016"/>
                    <a:pt x="0" y="1016"/>
                    <a:pt x="0" y="1050"/>
                  </a:cubicBezTo>
                  <a:lnTo>
                    <a:pt x="34" y="1050"/>
                  </a:lnTo>
                  <a:cubicBezTo>
                    <a:pt x="67" y="1016"/>
                    <a:pt x="67" y="1016"/>
                    <a:pt x="67" y="1016"/>
                  </a:cubicBezTo>
                  <a:cubicBezTo>
                    <a:pt x="67" y="983"/>
                    <a:pt x="67" y="983"/>
                    <a:pt x="67" y="983"/>
                  </a:cubicBezTo>
                  <a:lnTo>
                    <a:pt x="67" y="516"/>
                  </a:lnTo>
                  <a:cubicBezTo>
                    <a:pt x="67" y="449"/>
                    <a:pt x="67" y="383"/>
                    <a:pt x="100" y="316"/>
                  </a:cubicBezTo>
                  <a:cubicBezTo>
                    <a:pt x="134" y="249"/>
                    <a:pt x="167" y="216"/>
                    <a:pt x="200" y="183"/>
                  </a:cubicBezTo>
                  <a:cubicBezTo>
                    <a:pt x="234" y="166"/>
                    <a:pt x="259" y="158"/>
                    <a:pt x="275" y="158"/>
                  </a:cubicBezTo>
                  <a:cubicBezTo>
                    <a:pt x="292" y="158"/>
                    <a:pt x="300" y="166"/>
                    <a:pt x="300" y="183"/>
                  </a:cubicBezTo>
                  <a:cubicBezTo>
                    <a:pt x="367" y="249"/>
                    <a:pt x="367" y="283"/>
                    <a:pt x="367" y="349"/>
                  </a:cubicBezTo>
                  <a:lnTo>
                    <a:pt x="367" y="783"/>
                  </a:lnTo>
                  <a:cubicBezTo>
                    <a:pt x="367" y="816"/>
                    <a:pt x="367" y="816"/>
                    <a:pt x="367" y="816"/>
                  </a:cubicBezTo>
                  <a:lnTo>
                    <a:pt x="434" y="816"/>
                  </a:lnTo>
                  <a:lnTo>
                    <a:pt x="434" y="783"/>
                  </a:lnTo>
                  <a:cubicBezTo>
                    <a:pt x="434" y="783"/>
                    <a:pt x="434" y="750"/>
                    <a:pt x="434" y="750"/>
                  </a:cubicBezTo>
                  <a:lnTo>
                    <a:pt x="434" y="249"/>
                  </a:lnTo>
                  <a:cubicBezTo>
                    <a:pt x="434" y="216"/>
                    <a:pt x="434" y="183"/>
                    <a:pt x="434" y="116"/>
                  </a:cubicBezTo>
                  <a:cubicBezTo>
                    <a:pt x="434" y="82"/>
                    <a:pt x="400" y="49"/>
                    <a:pt x="400" y="16"/>
                  </a:cubicBezTo>
                  <a:cubicBezTo>
                    <a:pt x="378" y="16"/>
                    <a:pt x="356"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4"/>
            <p:cNvSpPr/>
            <p:nvPr/>
          </p:nvSpPr>
          <p:spPr>
            <a:xfrm>
              <a:off x="4158150" y="2349625"/>
              <a:ext cx="14200" cy="33375"/>
            </a:xfrm>
            <a:custGeom>
              <a:rect b="b" l="l" r="r" t="t"/>
              <a:pathLst>
                <a:path extrusionOk="0" h="1335" w="568">
                  <a:moveTo>
                    <a:pt x="467" y="0"/>
                  </a:moveTo>
                  <a:lnTo>
                    <a:pt x="100" y="234"/>
                  </a:lnTo>
                  <a:lnTo>
                    <a:pt x="67" y="234"/>
                  </a:lnTo>
                  <a:cubicBezTo>
                    <a:pt x="67" y="267"/>
                    <a:pt x="67" y="267"/>
                    <a:pt x="67" y="267"/>
                  </a:cubicBezTo>
                  <a:lnTo>
                    <a:pt x="33" y="868"/>
                  </a:lnTo>
                  <a:lnTo>
                    <a:pt x="100" y="834"/>
                  </a:lnTo>
                  <a:lnTo>
                    <a:pt x="134" y="834"/>
                  </a:lnTo>
                  <a:lnTo>
                    <a:pt x="134" y="768"/>
                  </a:lnTo>
                  <a:cubicBezTo>
                    <a:pt x="167" y="768"/>
                    <a:pt x="167" y="734"/>
                    <a:pt x="200" y="701"/>
                  </a:cubicBezTo>
                  <a:cubicBezTo>
                    <a:pt x="200" y="701"/>
                    <a:pt x="234" y="668"/>
                    <a:pt x="267" y="668"/>
                  </a:cubicBezTo>
                  <a:cubicBezTo>
                    <a:pt x="267" y="668"/>
                    <a:pt x="300" y="634"/>
                    <a:pt x="334" y="634"/>
                  </a:cubicBezTo>
                  <a:lnTo>
                    <a:pt x="367" y="634"/>
                  </a:lnTo>
                  <a:cubicBezTo>
                    <a:pt x="400" y="668"/>
                    <a:pt x="400" y="668"/>
                    <a:pt x="400" y="701"/>
                  </a:cubicBezTo>
                  <a:cubicBezTo>
                    <a:pt x="434" y="734"/>
                    <a:pt x="434" y="768"/>
                    <a:pt x="400" y="801"/>
                  </a:cubicBezTo>
                  <a:cubicBezTo>
                    <a:pt x="434" y="834"/>
                    <a:pt x="434" y="868"/>
                    <a:pt x="400" y="901"/>
                  </a:cubicBezTo>
                  <a:cubicBezTo>
                    <a:pt x="400" y="934"/>
                    <a:pt x="400" y="968"/>
                    <a:pt x="367" y="1001"/>
                  </a:cubicBezTo>
                  <a:cubicBezTo>
                    <a:pt x="367" y="1035"/>
                    <a:pt x="334" y="1068"/>
                    <a:pt x="334" y="1101"/>
                  </a:cubicBezTo>
                  <a:cubicBezTo>
                    <a:pt x="300" y="1101"/>
                    <a:pt x="267" y="1135"/>
                    <a:pt x="267" y="1135"/>
                  </a:cubicBezTo>
                  <a:cubicBezTo>
                    <a:pt x="234" y="1151"/>
                    <a:pt x="209" y="1160"/>
                    <a:pt x="188" y="1160"/>
                  </a:cubicBezTo>
                  <a:cubicBezTo>
                    <a:pt x="167" y="1160"/>
                    <a:pt x="150" y="1151"/>
                    <a:pt x="134" y="1135"/>
                  </a:cubicBezTo>
                  <a:cubicBezTo>
                    <a:pt x="100" y="1135"/>
                    <a:pt x="67" y="1101"/>
                    <a:pt x="67" y="1035"/>
                  </a:cubicBezTo>
                  <a:lnTo>
                    <a:pt x="67" y="1101"/>
                  </a:lnTo>
                  <a:lnTo>
                    <a:pt x="0" y="1135"/>
                  </a:lnTo>
                  <a:cubicBezTo>
                    <a:pt x="0" y="1201"/>
                    <a:pt x="0" y="1235"/>
                    <a:pt x="33" y="1268"/>
                  </a:cubicBezTo>
                  <a:cubicBezTo>
                    <a:pt x="33" y="1301"/>
                    <a:pt x="67" y="1335"/>
                    <a:pt x="100" y="1335"/>
                  </a:cubicBezTo>
                  <a:lnTo>
                    <a:pt x="167" y="1335"/>
                  </a:lnTo>
                  <a:cubicBezTo>
                    <a:pt x="200" y="1335"/>
                    <a:pt x="267" y="1335"/>
                    <a:pt x="300" y="1301"/>
                  </a:cubicBezTo>
                  <a:cubicBezTo>
                    <a:pt x="334" y="1268"/>
                    <a:pt x="367" y="1235"/>
                    <a:pt x="400" y="1201"/>
                  </a:cubicBezTo>
                  <a:cubicBezTo>
                    <a:pt x="434" y="1168"/>
                    <a:pt x="467" y="1135"/>
                    <a:pt x="467" y="1068"/>
                  </a:cubicBezTo>
                  <a:cubicBezTo>
                    <a:pt x="500" y="1035"/>
                    <a:pt x="534" y="968"/>
                    <a:pt x="534" y="934"/>
                  </a:cubicBezTo>
                  <a:cubicBezTo>
                    <a:pt x="567" y="868"/>
                    <a:pt x="567" y="801"/>
                    <a:pt x="567" y="734"/>
                  </a:cubicBezTo>
                  <a:cubicBezTo>
                    <a:pt x="567" y="701"/>
                    <a:pt x="567" y="634"/>
                    <a:pt x="534" y="601"/>
                  </a:cubicBezTo>
                  <a:cubicBezTo>
                    <a:pt x="534" y="568"/>
                    <a:pt x="500" y="534"/>
                    <a:pt x="467" y="501"/>
                  </a:cubicBezTo>
                  <a:cubicBezTo>
                    <a:pt x="467" y="467"/>
                    <a:pt x="434" y="467"/>
                    <a:pt x="400" y="467"/>
                  </a:cubicBezTo>
                  <a:cubicBezTo>
                    <a:pt x="367" y="467"/>
                    <a:pt x="300" y="501"/>
                    <a:pt x="300" y="501"/>
                  </a:cubicBezTo>
                  <a:cubicBezTo>
                    <a:pt x="267" y="534"/>
                    <a:pt x="234" y="534"/>
                    <a:pt x="200" y="568"/>
                  </a:cubicBezTo>
                  <a:lnTo>
                    <a:pt x="167" y="634"/>
                  </a:lnTo>
                  <a:lnTo>
                    <a:pt x="167" y="334"/>
                  </a:lnTo>
                  <a:lnTo>
                    <a:pt x="467" y="134"/>
                  </a:lnTo>
                  <a:lnTo>
                    <a:pt x="500" y="134"/>
                  </a:lnTo>
                  <a:cubicBezTo>
                    <a:pt x="500" y="101"/>
                    <a:pt x="500" y="101"/>
                    <a:pt x="500" y="67"/>
                  </a:cubicBezTo>
                  <a:lnTo>
                    <a:pt x="500" y="34"/>
                  </a:lnTo>
                  <a:cubicBezTo>
                    <a:pt x="500" y="0"/>
                    <a:pt x="500" y="0"/>
                    <a:pt x="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4"/>
            <p:cNvSpPr/>
            <p:nvPr/>
          </p:nvSpPr>
          <p:spPr>
            <a:xfrm>
              <a:off x="4173975" y="2368800"/>
              <a:ext cx="2525" cy="9200"/>
            </a:xfrm>
            <a:custGeom>
              <a:rect b="b" l="l" r="r" t="t"/>
              <a:pathLst>
                <a:path extrusionOk="0" h="368" w="101">
                  <a:moveTo>
                    <a:pt x="101" y="1"/>
                  </a:moveTo>
                  <a:lnTo>
                    <a:pt x="34" y="34"/>
                  </a:lnTo>
                  <a:cubicBezTo>
                    <a:pt x="34" y="34"/>
                    <a:pt x="34" y="67"/>
                    <a:pt x="1" y="67"/>
                  </a:cubicBezTo>
                  <a:cubicBezTo>
                    <a:pt x="1" y="101"/>
                    <a:pt x="1" y="101"/>
                    <a:pt x="1" y="134"/>
                  </a:cubicBezTo>
                  <a:lnTo>
                    <a:pt x="1" y="334"/>
                  </a:lnTo>
                  <a:cubicBezTo>
                    <a:pt x="1" y="334"/>
                    <a:pt x="1" y="334"/>
                    <a:pt x="1" y="368"/>
                  </a:cubicBezTo>
                  <a:lnTo>
                    <a:pt x="34" y="368"/>
                  </a:lnTo>
                  <a:cubicBezTo>
                    <a:pt x="34" y="334"/>
                    <a:pt x="34" y="334"/>
                    <a:pt x="68" y="334"/>
                  </a:cubicBezTo>
                  <a:lnTo>
                    <a:pt x="68" y="268"/>
                  </a:ln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4"/>
            <p:cNvSpPr/>
            <p:nvPr/>
          </p:nvSpPr>
          <p:spPr>
            <a:xfrm>
              <a:off x="4189000" y="2332950"/>
              <a:ext cx="11700" cy="33375"/>
            </a:xfrm>
            <a:custGeom>
              <a:rect b="b" l="l" r="r" t="t"/>
              <a:pathLst>
                <a:path extrusionOk="0" h="1335" w="468">
                  <a:moveTo>
                    <a:pt x="334" y="0"/>
                  </a:moveTo>
                  <a:cubicBezTo>
                    <a:pt x="301" y="0"/>
                    <a:pt x="267" y="0"/>
                    <a:pt x="234" y="34"/>
                  </a:cubicBezTo>
                  <a:cubicBezTo>
                    <a:pt x="200" y="34"/>
                    <a:pt x="167" y="67"/>
                    <a:pt x="134" y="134"/>
                  </a:cubicBezTo>
                  <a:cubicBezTo>
                    <a:pt x="100" y="167"/>
                    <a:pt x="67" y="200"/>
                    <a:pt x="34" y="234"/>
                  </a:cubicBezTo>
                  <a:cubicBezTo>
                    <a:pt x="34" y="301"/>
                    <a:pt x="0" y="334"/>
                    <a:pt x="0" y="401"/>
                  </a:cubicBezTo>
                  <a:cubicBezTo>
                    <a:pt x="0" y="434"/>
                    <a:pt x="0" y="501"/>
                    <a:pt x="0" y="534"/>
                  </a:cubicBezTo>
                  <a:cubicBezTo>
                    <a:pt x="0" y="534"/>
                    <a:pt x="0" y="534"/>
                    <a:pt x="0" y="567"/>
                  </a:cubicBezTo>
                  <a:lnTo>
                    <a:pt x="34" y="534"/>
                  </a:lnTo>
                  <a:cubicBezTo>
                    <a:pt x="34" y="501"/>
                    <a:pt x="34" y="501"/>
                    <a:pt x="34" y="501"/>
                  </a:cubicBezTo>
                  <a:lnTo>
                    <a:pt x="34" y="401"/>
                  </a:lnTo>
                  <a:cubicBezTo>
                    <a:pt x="67" y="367"/>
                    <a:pt x="67" y="334"/>
                    <a:pt x="67" y="334"/>
                  </a:cubicBezTo>
                  <a:cubicBezTo>
                    <a:pt x="100" y="301"/>
                    <a:pt x="100" y="267"/>
                    <a:pt x="134" y="234"/>
                  </a:cubicBezTo>
                  <a:cubicBezTo>
                    <a:pt x="134" y="234"/>
                    <a:pt x="167" y="200"/>
                    <a:pt x="200" y="200"/>
                  </a:cubicBezTo>
                  <a:cubicBezTo>
                    <a:pt x="217" y="184"/>
                    <a:pt x="234" y="175"/>
                    <a:pt x="251" y="175"/>
                  </a:cubicBezTo>
                  <a:cubicBezTo>
                    <a:pt x="267" y="175"/>
                    <a:pt x="284" y="184"/>
                    <a:pt x="301" y="200"/>
                  </a:cubicBezTo>
                  <a:cubicBezTo>
                    <a:pt x="301" y="234"/>
                    <a:pt x="334" y="267"/>
                    <a:pt x="334" y="334"/>
                  </a:cubicBezTo>
                  <a:cubicBezTo>
                    <a:pt x="334" y="367"/>
                    <a:pt x="334" y="401"/>
                    <a:pt x="334" y="467"/>
                  </a:cubicBezTo>
                  <a:cubicBezTo>
                    <a:pt x="301" y="501"/>
                    <a:pt x="301" y="534"/>
                    <a:pt x="267" y="567"/>
                  </a:cubicBezTo>
                  <a:lnTo>
                    <a:pt x="0" y="1201"/>
                  </a:lnTo>
                  <a:lnTo>
                    <a:pt x="0" y="1235"/>
                  </a:lnTo>
                  <a:lnTo>
                    <a:pt x="0" y="1268"/>
                  </a:lnTo>
                  <a:lnTo>
                    <a:pt x="0" y="1335"/>
                  </a:lnTo>
                  <a:lnTo>
                    <a:pt x="467" y="1068"/>
                  </a:lnTo>
                  <a:cubicBezTo>
                    <a:pt x="467" y="1034"/>
                    <a:pt x="467" y="1034"/>
                    <a:pt x="467" y="1001"/>
                  </a:cubicBezTo>
                  <a:lnTo>
                    <a:pt x="467" y="968"/>
                  </a:lnTo>
                  <a:cubicBezTo>
                    <a:pt x="467" y="934"/>
                    <a:pt x="467" y="934"/>
                    <a:pt x="467" y="934"/>
                  </a:cubicBezTo>
                  <a:lnTo>
                    <a:pt x="134" y="1134"/>
                  </a:lnTo>
                  <a:lnTo>
                    <a:pt x="134" y="1134"/>
                  </a:lnTo>
                  <a:lnTo>
                    <a:pt x="367" y="634"/>
                  </a:lnTo>
                  <a:cubicBezTo>
                    <a:pt x="401" y="601"/>
                    <a:pt x="401" y="567"/>
                    <a:pt x="401" y="534"/>
                  </a:cubicBezTo>
                  <a:cubicBezTo>
                    <a:pt x="434" y="501"/>
                    <a:pt x="434" y="467"/>
                    <a:pt x="434" y="434"/>
                  </a:cubicBezTo>
                  <a:cubicBezTo>
                    <a:pt x="467" y="401"/>
                    <a:pt x="467" y="367"/>
                    <a:pt x="467" y="334"/>
                  </a:cubicBezTo>
                  <a:cubicBezTo>
                    <a:pt x="467" y="301"/>
                    <a:pt x="467" y="267"/>
                    <a:pt x="467" y="234"/>
                  </a:cubicBezTo>
                  <a:cubicBezTo>
                    <a:pt x="467" y="200"/>
                    <a:pt x="467" y="167"/>
                    <a:pt x="467" y="100"/>
                  </a:cubicBezTo>
                  <a:cubicBezTo>
                    <a:pt x="467" y="67"/>
                    <a:pt x="434" y="34"/>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4"/>
            <p:cNvSpPr/>
            <p:nvPr/>
          </p:nvSpPr>
          <p:spPr>
            <a:xfrm>
              <a:off x="4204000" y="2323775"/>
              <a:ext cx="13375" cy="31700"/>
            </a:xfrm>
            <a:custGeom>
              <a:rect b="b" l="l" r="r" t="t"/>
              <a:pathLst>
                <a:path extrusionOk="0" h="1268" w="535">
                  <a:moveTo>
                    <a:pt x="347" y="142"/>
                  </a:moveTo>
                  <a:cubicBezTo>
                    <a:pt x="368" y="142"/>
                    <a:pt x="384" y="150"/>
                    <a:pt x="401" y="167"/>
                  </a:cubicBezTo>
                  <a:cubicBezTo>
                    <a:pt x="434" y="234"/>
                    <a:pt x="434" y="301"/>
                    <a:pt x="434" y="401"/>
                  </a:cubicBezTo>
                  <a:lnTo>
                    <a:pt x="434" y="668"/>
                  </a:lnTo>
                  <a:cubicBezTo>
                    <a:pt x="434" y="768"/>
                    <a:pt x="434" y="868"/>
                    <a:pt x="401" y="934"/>
                  </a:cubicBezTo>
                  <a:cubicBezTo>
                    <a:pt x="368" y="1001"/>
                    <a:pt x="334" y="1068"/>
                    <a:pt x="268" y="1101"/>
                  </a:cubicBezTo>
                  <a:cubicBezTo>
                    <a:pt x="234" y="1118"/>
                    <a:pt x="209" y="1126"/>
                    <a:pt x="188" y="1126"/>
                  </a:cubicBezTo>
                  <a:cubicBezTo>
                    <a:pt x="168" y="1126"/>
                    <a:pt x="151" y="1118"/>
                    <a:pt x="134" y="1101"/>
                  </a:cubicBezTo>
                  <a:cubicBezTo>
                    <a:pt x="101" y="1034"/>
                    <a:pt x="67" y="968"/>
                    <a:pt x="101" y="868"/>
                  </a:cubicBezTo>
                  <a:lnTo>
                    <a:pt x="101" y="601"/>
                  </a:lnTo>
                  <a:cubicBezTo>
                    <a:pt x="101" y="501"/>
                    <a:pt x="101" y="401"/>
                    <a:pt x="134" y="334"/>
                  </a:cubicBezTo>
                  <a:cubicBezTo>
                    <a:pt x="168" y="267"/>
                    <a:pt x="201" y="201"/>
                    <a:pt x="268" y="167"/>
                  </a:cubicBezTo>
                  <a:cubicBezTo>
                    <a:pt x="301" y="150"/>
                    <a:pt x="326" y="142"/>
                    <a:pt x="347" y="142"/>
                  </a:cubicBezTo>
                  <a:close/>
                  <a:moveTo>
                    <a:pt x="401" y="0"/>
                  </a:moveTo>
                  <a:cubicBezTo>
                    <a:pt x="368" y="0"/>
                    <a:pt x="301" y="0"/>
                    <a:pt x="268" y="34"/>
                  </a:cubicBezTo>
                  <a:cubicBezTo>
                    <a:pt x="234" y="67"/>
                    <a:pt x="201" y="100"/>
                    <a:pt x="168" y="134"/>
                  </a:cubicBezTo>
                  <a:cubicBezTo>
                    <a:pt x="134" y="167"/>
                    <a:pt x="101" y="234"/>
                    <a:pt x="67" y="301"/>
                  </a:cubicBezTo>
                  <a:cubicBezTo>
                    <a:pt x="34" y="334"/>
                    <a:pt x="34" y="401"/>
                    <a:pt x="34" y="467"/>
                  </a:cubicBezTo>
                  <a:cubicBezTo>
                    <a:pt x="1" y="534"/>
                    <a:pt x="1" y="601"/>
                    <a:pt x="34" y="668"/>
                  </a:cubicBezTo>
                  <a:lnTo>
                    <a:pt x="34" y="934"/>
                  </a:lnTo>
                  <a:cubicBezTo>
                    <a:pt x="1" y="1001"/>
                    <a:pt x="1" y="1068"/>
                    <a:pt x="34" y="1101"/>
                  </a:cubicBezTo>
                  <a:cubicBezTo>
                    <a:pt x="34" y="1168"/>
                    <a:pt x="34" y="1201"/>
                    <a:pt x="67" y="1235"/>
                  </a:cubicBezTo>
                  <a:cubicBezTo>
                    <a:pt x="101" y="1268"/>
                    <a:pt x="134" y="1268"/>
                    <a:pt x="168" y="1268"/>
                  </a:cubicBezTo>
                  <a:cubicBezTo>
                    <a:pt x="201" y="1268"/>
                    <a:pt x="234" y="1268"/>
                    <a:pt x="268" y="1235"/>
                  </a:cubicBezTo>
                  <a:cubicBezTo>
                    <a:pt x="334" y="1201"/>
                    <a:pt x="368" y="1168"/>
                    <a:pt x="401" y="1135"/>
                  </a:cubicBezTo>
                  <a:cubicBezTo>
                    <a:pt x="434" y="1101"/>
                    <a:pt x="468" y="1034"/>
                    <a:pt x="501" y="1001"/>
                  </a:cubicBezTo>
                  <a:cubicBezTo>
                    <a:pt x="501" y="934"/>
                    <a:pt x="534" y="868"/>
                    <a:pt x="534" y="801"/>
                  </a:cubicBezTo>
                  <a:cubicBezTo>
                    <a:pt x="534" y="734"/>
                    <a:pt x="534" y="668"/>
                    <a:pt x="534" y="634"/>
                  </a:cubicBezTo>
                  <a:lnTo>
                    <a:pt x="534" y="467"/>
                  </a:lnTo>
                  <a:lnTo>
                    <a:pt x="534" y="334"/>
                  </a:lnTo>
                  <a:cubicBezTo>
                    <a:pt x="534" y="267"/>
                    <a:pt x="534" y="234"/>
                    <a:pt x="534" y="167"/>
                  </a:cubicBezTo>
                  <a:cubicBezTo>
                    <a:pt x="534" y="134"/>
                    <a:pt x="501" y="67"/>
                    <a:pt x="501" y="34"/>
                  </a:cubicBezTo>
                  <a:cubicBezTo>
                    <a:pt x="468" y="0"/>
                    <a:pt x="434"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4"/>
            <p:cNvSpPr/>
            <p:nvPr/>
          </p:nvSpPr>
          <p:spPr>
            <a:xfrm>
              <a:off x="4221525" y="2314600"/>
              <a:ext cx="12525" cy="33375"/>
            </a:xfrm>
            <a:custGeom>
              <a:rect b="b" l="l" r="r" t="t"/>
              <a:pathLst>
                <a:path extrusionOk="0" h="1335" w="501">
                  <a:moveTo>
                    <a:pt x="367" y="0"/>
                  </a:moveTo>
                  <a:cubicBezTo>
                    <a:pt x="334" y="0"/>
                    <a:pt x="300" y="0"/>
                    <a:pt x="267" y="34"/>
                  </a:cubicBezTo>
                  <a:cubicBezTo>
                    <a:pt x="200" y="34"/>
                    <a:pt x="167" y="67"/>
                    <a:pt x="134" y="101"/>
                  </a:cubicBezTo>
                  <a:cubicBezTo>
                    <a:pt x="100" y="167"/>
                    <a:pt x="100" y="201"/>
                    <a:pt x="67" y="234"/>
                  </a:cubicBezTo>
                  <a:cubicBezTo>
                    <a:pt x="34" y="301"/>
                    <a:pt x="34" y="334"/>
                    <a:pt x="34" y="401"/>
                  </a:cubicBezTo>
                  <a:cubicBezTo>
                    <a:pt x="0" y="434"/>
                    <a:pt x="0" y="467"/>
                    <a:pt x="34" y="534"/>
                  </a:cubicBezTo>
                  <a:lnTo>
                    <a:pt x="67" y="534"/>
                  </a:lnTo>
                  <a:lnTo>
                    <a:pt x="67" y="501"/>
                  </a:lnTo>
                  <a:cubicBezTo>
                    <a:pt x="67" y="501"/>
                    <a:pt x="67" y="467"/>
                    <a:pt x="67" y="467"/>
                  </a:cubicBezTo>
                  <a:lnTo>
                    <a:pt x="67" y="367"/>
                  </a:lnTo>
                  <a:cubicBezTo>
                    <a:pt x="67" y="334"/>
                    <a:pt x="100" y="334"/>
                    <a:pt x="100" y="301"/>
                  </a:cubicBezTo>
                  <a:cubicBezTo>
                    <a:pt x="100" y="267"/>
                    <a:pt x="134" y="234"/>
                    <a:pt x="134" y="234"/>
                  </a:cubicBezTo>
                  <a:cubicBezTo>
                    <a:pt x="167" y="201"/>
                    <a:pt x="200" y="167"/>
                    <a:pt x="200" y="167"/>
                  </a:cubicBezTo>
                  <a:cubicBezTo>
                    <a:pt x="234" y="151"/>
                    <a:pt x="259" y="142"/>
                    <a:pt x="280" y="142"/>
                  </a:cubicBezTo>
                  <a:cubicBezTo>
                    <a:pt x="300" y="142"/>
                    <a:pt x="317" y="151"/>
                    <a:pt x="334" y="167"/>
                  </a:cubicBezTo>
                  <a:cubicBezTo>
                    <a:pt x="334" y="201"/>
                    <a:pt x="367" y="234"/>
                    <a:pt x="367" y="301"/>
                  </a:cubicBezTo>
                  <a:cubicBezTo>
                    <a:pt x="367" y="334"/>
                    <a:pt x="367" y="367"/>
                    <a:pt x="367" y="434"/>
                  </a:cubicBezTo>
                  <a:cubicBezTo>
                    <a:pt x="334" y="467"/>
                    <a:pt x="334" y="501"/>
                    <a:pt x="300" y="534"/>
                  </a:cubicBezTo>
                  <a:lnTo>
                    <a:pt x="34" y="1168"/>
                  </a:lnTo>
                  <a:lnTo>
                    <a:pt x="0" y="1235"/>
                  </a:lnTo>
                  <a:lnTo>
                    <a:pt x="0" y="1268"/>
                  </a:lnTo>
                  <a:lnTo>
                    <a:pt x="0" y="1335"/>
                  </a:lnTo>
                  <a:lnTo>
                    <a:pt x="467" y="1068"/>
                  </a:lnTo>
                  <a:lnTo>
                    <a:pt x="501" y="1068"/>
                  </a:lnTo>
                  <a:cubicBezTo>
                    <a:pt x="501" y="1035"/>
                    <a:pt x="501" y="1035"/>
                    <a:pt x="501" y="1001"/>
                  </a:cubicBezTo>
                  <a:lnTo>
                    <a:pt x="501" y="968"/>
                  </a:lnTo>
                  <a:cubicBezTo>
                    <a:pt x="501" y="934"/>
                    <a:pt x="501" y="934"/>
                    <a:pt x="501" y="934"/>
                  </a:cubicBezTo>
                  <a:lnTo>
                    <a:pt x="467" y="934"/>
                  </a:lnTo>
                  <a:lnTo>
                    <a:pt x="134" y="1135"/>
                  </a:lnTo>
                  <a:lnTo>
                    <a:pt x="401" y="634"/>
                  </a:lnTo>
                  <a:cubicBezTo>
                    <a:pt x="401" y="601"/>
                    <a:pt x="401" y="568"/>
                    <a:pt x="434" y="534"/>
                  </a:cubicBezTo>
                  <a:cubicBezTo>
                    <a:pt x="467" y="501"/>
                    <a:pt x="467" y="467"/>
                    <a:pt x="467" y="434"/>
                  </a:cubicBezTo>
                  <a:cubicBezTo>
                    <a:pt x="467" y="401"/>
                    <a:pt x="467" y="367"/>
                    <a:pt x="501" y="334"/>
                  </a:cubicBezTo>
                  <a:cubicBezTo>
                    <a:pt x="501" y="301"/>
                    <a:pt x="501" y="267"/>
                    <a:pt x="501" y="234"/>
                  </a:cubicBezTo>
                  <a:cubicBezTo>
                    <a:pt x="501" y="201"/>
                    <a:pt x="501" y="134"/>
                    <a:pt x="501" y="101"/>
                  </a:cubicBezTo>
                  <a:cubicBezTo>
                    <a:pt x="467" y="67"/>
                    <a:pt x="467" y="34"/>
                    <a:pt x="434" y="34"/>
                  </a:cubicBezTo>
                  <a:cubicBezTo>
                    <a:pt x="434" y="0"/>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4"/>
            <p:cNvSpPr/>
            <p:nvPr/>
          </p:nvSpPr>
          <p:spPr>
            <a:xfrm>
              <a:off x="4237375" y="2303750"/>
              <a:ext cx="13350" cy="32550"/>
            </a:xfrm>
            <a:custGeom>
              <a:rect b="b" l="l" r="r" t="t"/>
              <a:pathLst>
                <a:path extrusionOk="0" h="1302" w="534">
                  <a:moveTo>
                    <a:pt x="334" y="176"/>
                  </a:moveTo>
                  <a:cubicBezTo>
                    <a:pt x="359" y="176"/>
                    <a:pt x="384" y="184"/>
                    <a:pt x="400" y="201"/>
                  </a:cubicBezTo>
                  <a:cubicBezTo>
                    <a:pt x="434" y="268"/>
                    <a:pt x="434" y="334"/>
                    <a:pt x="434" y="401"/>
                  </a:cubicBezTo>
                  <a:lnTo>
                    <a:pt x="434" y="701"/>
                  </a:lnTo>
                  <a:cubicBezTo>
                    <a:pt x="434" y="801"/>
                    <a:pt x="400" y="868"/>
                    <a:pt x="400" y="968"/>
                  </a:cubicBezTo>
                  <a:cubicBezTo>
                    <a:pt x="367" y="1035"/>
                    <a:pt x="300" y="1068"/>
                    <a:pt x="267" y="1102"/>
                  </a:cubicBezTo>
                  <a:cubicBezTo>
                    <a:pt x="234" y="1118"/>
                    <a:pt x="209" y="1127"/>
                    <a:pt x="188" y="1127"/>
                  </a:cubicBezTo>
                  <a:cubicBezTo>
                    <a:pt x="167" y="1127"/>
                    <a:pt x="150" y="1118"/>
                    <a:pt x="133" y="1102"/>
                  </a:cubicBezTo>
                  <a:cubicBezTo>
                    <a:pt x="100" y="1035"/>
                    <a:pt x="67" y="968"/>
                    <a:pt x="67" y="901"/>
                  </a:cubicBezTo>
                  <a:lnTo>
                    <a:pt x="67" y="601"/>
                  </a:lnTo>
                  <a:cubicBezTo>
                    <a:pt x="67" y="535"/>
                    <a:pt x="100" y="434"/>
                    <a:pt x="133" y="368"/>
                  </a:cubicBezTo>
                  <a:cubicBezTo>
                    <a:pt x="167" y="301"/>
                    <a:pt x="200" y="234"/>
                    <a:pt x="267" y="201"/>
                  </a:cubicBezTo>
                  <a:cubicBezTo>
                    <a:pt x="284" y="184"/>
                    <a:pt x="309" y="176"/>
                    <a:pt x="334" y="176"/>
                  </a:cubicBezTo>
                  <a:close/>
                  <a:moveTo>
                    <a:pt x="400" y="1"/>
                  </a:moveTo>
                  <a:cubicBezTo>
                    <a:pt x="334" y="1"/>
                    <a:pt x="300" y="34"/>
                    <a:pt x="267" y="68"/>
                  </a:cubicBezTo>
                  <a:cubicBezTo>
                    <a:pt x="234" y="68"/>
                    <a:pt x="167" y="101"/>
                    <a:pt x="133" y="168"/>
                  </a:cubicBezTo>
                  <a:cubicBezTo>
                    <a:pt x="100" y="201"/>
                    <a:pt x="67" y="268"/>
                    <a:pt x="67" y="301"/>
                  </a:cubicBezTo>
                  <a:cubicBezTo>
                    <a:pt x="33" y="368"/>
                    <a:pt x="33" y="434"/>
                    <a:pt x="0" y="468"/>
                  </a:cubicBezTo>
                  <a:cubicBezTo>
                    <a:pt x="0" y="535"/>
                    <a:pt x="0" y="601"/>
                    <a:pt x="0" y="668"/>
                  </a:cubicBezTo>
                  <a:lnTo>
                    <a:pt x="0" y="968"/>
                  </a:lnTo>
                  <a:cubicBezTo>
                    <a:pt x="0" y="1002"/>
                    <a:pt x="0" y="1068"/>
                    <a:pt x="0" y="1135"/>
                  </a:cubicBezTo>
                  <a:cubicBezTo>
                    <a:pt x="33" y="1168"/>
                    <a:pt x="33" y="1202"/>
                    <a:pt x="67" y="1235"/>
                  </a:cubicBezTo>
                  <a:cubicBezTo>
                    <a:pt x="67" y="1268"/>
                    <a:pt x="100" y="1302"/>
                    <a:pt x="133" y="1302"/>
                  </a:cubicBezTo>
                  <a:cubicBezTo>
                    <a:pt x="200" y="1302"/>
                    <a:pt x="234" y="1268"/>
                    <a:pt x="267" y="1268"/>
                  </a:cubicBezTo>
                  <a:cubicBezTo>
                    <a:pt x="334" y="1235"/>
                    <a:pt x="367" y="1202"/>
                    <a:pt x="400" y="1168"/>
                  </a:cubicBezTo>
                  <a:cubicBezTo>
                    <a:pt x="434" y="1102"/>
                    <a:pt x="467" y="1068"/>
                    <a:pt x="467" y="1002"/>
                  </a:cubicBezTo>
                  <a:cubicBezTo>
                    <a:pt x="500" y="935"/>
                    <a:pt x="534" y="901"/>
                    <a:pt x="534" y="835"/>
                  </a:cubicBezTo>
                  <a:cubicBezTo>
                    <a:pt x="534" y="768"/>
                    <a:pt x="534" y="701"/>
                    <a:pt x="534" y="635"/>
                  </a:cubicBezTo>
                  <a:lnTo>
                    <a:pt x="534" y="368"/>
                  </a:lnTo>
                  <a:cubicBezTo>
                    <a:pt x="534" y="301"/>
                    <a:pt x="534" y="234"/>
                    <a:pt x="534" y="168"/>
                  </a:cubicBezTo>
                  <a:cubicBezTo>
                    <a:pt x="534" y="134"/>
                    <a:pt x="500" y="101"/>
                    <a:pt x="467" y="68"/>
                  </a:cubicBezTo>
                  <a:cubicBezTo>
                    <a:pt x="467" y="34"/>
                    <a:pt x="434" y="34"/>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4"/>
            <p:cNvSpPr/>
            <p:nvPr/>
          </p:nvSpPr>
          <p:spPr>
            <a:xfrm>
              <a:off x="4311575" y="2257900"/>
              <a:ext cx="15875" cy="37550"/>
            </a:xfrm>
            <a:custGeom>
              <a:rect b="b" l="l" r="r" t="t"/>
              <a:pathLst>
                <a:path extrusionOk="0" h="1502" w="635">
                  <a:moveTo>
                    <a:pt x="601" y="0"/>
                  </a:moveTo>
                  <a:lnTo>
                    <a:pt x="568" y="34"/>
                  </a:lnTo>
                  <a:cubicBezTo>
                    <a:pt x="535" y="34"/>
                    <a:pt x="535" y="34"/>
                    <a:pt x="535" y="67"/>
                  </a:cubicBezTo>
                  <a:cubicBezTo>
                    <a:pt x="535" y="67"/>
                    <a:pt x="535" y="100"/>
                    <a:pt x="535" y="100"/>
                  </a:cubicBezTo>
                  <a:lnTo>
                    <a:pt x="301" y="867"/>
                  </a:lnTo>
                  <a:lnTo>
                    <a:pt x="101" y="334"/>
                  </a:lnTo>
                  <a:lnTo>
                    <a:pt x="101" y="300"/>
                  </a:lnTo>
                  <a:lnTo>
                    <a:pt x="68" y="300"/>
                  </a:lnTo>
                  <a:lnTo>
                    <a:pt x="34" y="334"/>
                  </a:lnTo>
                  <a:lnTo>
                    <a:pt x="1" y="367"/>
                  </a:lnTo>
                  <a:cubicBezTo>
                    <a:pt x="1" y="367"/>
                    <a:pt x="1" y="400"/>
                    <a:pt x="1" y="400"/>
                  </a:cubicBezTo>
                  <a:lnTo>
                    <a:pt x="1" y="1501"/>
                  </a:lnTo>
                  <a:lnTo>
                    <a:pt x="68" y="1501"/>
                  </a:lnTo>
                  <a:cubicBezTo>
                    <a:pt x="68" y="1468"/>
                    <a:pt x="68" y="1468"/>
                    <a:pt x="68" y="1468"/>
                  </a:cubicBezTo>
                  <a:cubicBezTo>
                    <a:pt x="68" y="1435"/>
                    <a:pt x="68" y="1435"/>
                    <a:pt x="68" y="1435"/>
                  </a:cubicBezTo>
                  <a:lnTo>
                    <a:pt x="68" y="634"/>
                  </a:lnTo>
                  <a:lnTo>
                    <a:pt x="234" y="1034"/>
                  </a:lnTo>
                  <a:cubicBezTo>
                    <a:pt x="268" y="1068"/>
                    <a:pt x="268" y="1068"/>
                    <a:pt x="268" y="1068"/>
                  </a:cubicBezTo>
                  <a:lnTo>
                    <a:pt x="301" y="1068"/>
                  </a:lnTo>
                  <a:lnTo>
                    <a:pt x="334" y="1034"/>
                  </a:lnTo>
                  <a:lnTo>
                    <a:pt x="368" y="1034"/>
                  </a:lnTo>
                  <a:cubicBezTo>
                    <a:pt x="368" y="1001"/>
                    <a:pt x="368" y="968"/>
                    <a:pt x="368" y="968"/>
                  </a:cubicBezTo>
                  <a:lnTo>
                    <a:pt x="535" y="367"/>
                  </a:lnTo>
                  <a:lnTo>
                    <a:pt x="535" y="1168"/>
                  </a:lnTo>
                  <a:cubicBezTo>
                    <a:pt x="535" y="1168"/>
                    <a:pt x="535" y="1168"/>
                    <a:pt x="535" y="1201"/>
                  </a:cubicBezTo>
                  <a:lnTo>
                    <a:pt x="568" y="1201"/>
                  </a:lnTo>
                  <a:lnTo>
                    <a:pt x="601" y="1168"/>
                  </a:lnTo>
                  <a:cubicBezTo>
                    <a:pt x="601" y="1168"/>
                    <a:pt x="635" y="1134"/>
                    <a:pt x="635" y="1134"/>
                  </a:cubicBezTo>
                  <a:cubicBezTo>
                    <a:pt x="635" y="1134"/>
                    <a:pt x="635" y="1101"/>
                    <a:pt x="635" y="1101"/>
                  </a:cubicBezTo>
                  <a:lnTo>
                    <a:pt x="635" y="34"/>
                  </a:lnTo>
                  <a:cubicBezTo>
                    <a:pt x="635" y="0"/>
                    <a:pt x="635" y="0"/>
                    <a:pt x="6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4"/>
            <p:cNvSpPr/>
            <p:nvPr/>
          </p:nvSpPr>
          <p:spPr>
            <a:xfrm>
              <a:off x="4330775" y="2257050"/>
              <a:ext cx="11700" cy="25050"/>
            </a:xfrm>
            <a:custGeom>
              <a:rect b="b" l="l" r="r" t="t"/>
              <a:pathLst>
                <a:path extrusionOk="0" h="1002" w="468">
                  <a:moveTo>
                    <a:pt x="367" y="468"/>
                  </a:moveTo>
                  <a:lnTo>
                    <a:pt x="367" y="501"/>
                  </a:lnTo>
                  <a:cubicBezTo>
                    <a:pt x="367" y="535"/>
                    <a:pt x="367" y="601"/>
                    <a:pt x="367" y="635"/>
                  </a:cubicBezTo>
                  <a:cubicBezTo>
                    <a:pt x="367" y="668"/>
                    <a:pt x="367" y="701"/>
                    <a:pt x="334" y="735"/>
                  </a:cubicBezTo>
                  <a:cubicBezTo>
                    <a:pt x="334" y="735"/>
                    <a:pt x="300" y="768"/>
                    <a:pt x="300" y="801"/>
                  </a:cubicBezTo>
                  <a:cubicBezTo>
                    <a:pt x="267" y="835"/>
                    <a:pt x="234" y="835"/>
                    <a:pt x="200" y="868"/>
                  </a:cubicBezTo>
                  <a:lnTo>
                    <a:pt x="100" y="868"/>
                  </a:lnTo>
                  <a:lnTo>
                    <a:pt x="100" y="835"/>
                  </a:lnTo>
                  <a:cubicBezTo>
                    <a:pt x="100" y="835"/>
                    <a:pt x="100" y="835"/>
                    <a:pt x="100" y="801"/>
                  </a:cubicBezTo>
                  <a:cubicBezTo>
                    <a:pt x="100" y="768"/>
                    <a:pt x="100" y="735"/>
                    <a:pt x="133" y="701"/>
                  </a:cubicBezTo>
                  <a:cubicBezTo>
                    <a:pt x="167" y="635"/>
                    <a:pt x="200" y="601"/>
                    <a:pt x="267" y="568"/>
                  </a:cubicBezTo>
                  <a:lnTo>
                    <a:pt x="367" y="468"/>
                  </a:lnTo>
                  <a:close/>
                  <a:moveTo>
                    <a:pt x="334" y="1"/>
                  </a:moveTo>
                  <a:cubicBezTo>
                    <a:pt x="300" y="1"/>
                    <a:pt x="267" y="1"/>
                    <a:pt x="267" y="34"/>
                  </a:cubicBezTo>
                  <a:cubicBezTo>
                    <a:pt x="234" y="34"/>
                    <a:pt x="200" y="68"/>
                    <a:pt x="167" y="101"/>
                  </a:cubicBezTo>
                  <a:lnTo>
                    <a:pt x="100" y="168"/>
                  </a:lnTo>
                  <a:cubicBezTo>
                    <a:pt x="100" y="201"/>
                    <a:pt x="67" y="234"/>
                    <a:pt x="67" y="268"/>
                  </a:cubicBezTo>
                  <a:cubicBezTo>
                    <a:pt x="67" y="301"/>
                    <a:pt x="67" y="334"/>
                    <a:pt x="67" y="368"/>
                  </a:cubicBezTo>
                  <a:lnTo>
                    <a:pt x="67" y="401"/>
                  </a:lnTo>
                  <a:lnTo>
                    <a:pt x="133" y="401"/>
                  </a:lnTo>
                  <a:lnTo>
                    <a:pt x="133" y="368"/>
                  </a:lnTo>
                  <a:cubicBezTo>
                    <a:pt x="133" y="334"/>
                    <a:pt x="167" y="301"/>
                    <a:pt x="167" y="268"/>
                  </a:cubicBezTo>
                  <a:cubicBezTo>
                    <a:pt x="200" y="234"/>
                    <a:pt x="234" y="234"/>
                    <a:pt x="234" y="201"/>
                  </a:cubicBezTo>
                  <a:lnTo>
                    <a:pt x="334" y="201"/>
                  </a:lnTo>
                  <a:cubicBezTo>
                    <a:pt x="367" y="234"/>
                    <a:pt x="367" y="268"/>
                    <a:pt x="367" y="301"/>
                  </a:cubicBezTo>
                  <a:lnTo>
                    <a:pt x="367" y="334"/>
                  </a:lnTo>
                  <a:lnTo>
                    <a:pt x="234" y="468"/>
                  </a:lnTo>
                  <a:lnTo>
                    <a:pt x="133" y="535"/>
                  </a:lnTo>
                  <a:cubicBezTo>
                    <a:pt x="100" y="568"/>
                    <a:pt x="67" y="601"/>
                    <a:pt x="67" y="635"/>
                  </a:cubicBezTo>
                  <a:cubicBezTo>
                    <a:pt x="33" y="668"/>
                    <a:pt x="33" y="735"/>
                    <a:pt x="33" y="768"/>
                  </a:cubicBezTo>
                  <a:cubicBezTo>
                    <a:pt x="0" y="801"/>
                    <a:pt x="0" y="835"/>
                    <a:pt x="33" y="901"/>
                  </a:cubicBezTo>
                  <a:cubicBezTo>
                    <a:pt x="0" y="901"/>
                    <a:pt x="0" y="935"/>
                    <a:pt x="33" y="935"/>
                  </a:cubicBezTo>
                  <a:cubicBezTo>
                    <a:pt x="33" y="968"/>
                    <a:pt x="33" y="968"/>
                    <a:pt x="67" y="1002"/>
                  </a:cubicBezTo>
                  <a:lnTo>
                    <a:pt x="100" y="1002"/>
                  </a:lnTo>
                  <a:cubicBezTo>
                    <a:pt x="133" y="1002"/>
                    <a:pt x="167" y="968"/>
                    <a:pt x="200" y="968"/>
                  </a:cubicBezTo>
                  <a:cubicBezTo>
                    <a:pt x="200" y="968"/>
                    <a:pt x="234" y="935"/>
                    <a:pt x="234" y="935"/>
                  </a:cubicBezTo>
                  <a:cubicBezTo>
                    <a:pt x="267" y="901"/>
                    <a:pt x="300" y="901"/>
                    <a:pt x="300" y="868"/>
                  </a:cubicBezTo>
                  <a:cubicBezTo>
                    <a:pt x="334" y="835"/>
                    <a:pt x="334" y="835"/>
                    <a:pt x="367" y="801"/>
                  </a:cubicBezTo>
                  <a:cubicBezTo>
                    <a:pt x="367" y="801"/>
                    <a:pt x="367" y="801"/>
                    <a:pt x="367" y="835"/>
                  </a:cubicBezTo>
                  <a:lnTo>
                    <a:pt x="400" y="835"/>
                  </a:lnTo>
                  <a:lnTo>
                    <a:pt x="434" y="801"/>
                  </a:lnTo>
                  <a:lnTo>
                    <a:pt x="467" y="768"/>
                  </a:lnTo>
                  <a:cubicBezTo>
                    <a:pt x="467" y="768"/>
                    <a:pt x="467" y="735"/>
                    <a:pt x="467" y="735"/>
                  </a:cubicBezTo>
                  <a:lnTo>
                    <a:pt x="467" y="234"/>
                  </a:lnTo>
                  <a:cubicBezTo>
                    <a:pt x="467" y="201"/>
                    <a:pt x="467" y="134"/>
                    <a:pt x="467" y="101"/>
                  </a:cubicBezTo>
                  <a:cubicBezTo>
                    <a:pt x="467" y="68"/>
                    <a:pt x="434" y="34"/>
                    <a:pt x="400" y="34"/>
                  </a:cubicBezTo>
                  <a:cubicBezTo>
                    <a:pt x="400"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4"/>
            <p:cNvSpPr/>
            <p:nvPr/>
          </p:nvSpPr>
          <p:spPr>
            <a:xfrm>
              <a:off x="4346600" y="2247875"/>
              <a:ext cx="11700" cy="34225"/>
            </a:xfrm>
            <a:custGeom>
              <a:rect b="b" l="l" r="r" t="t"/>
              <a:pathLst>
                <a:path extrusionOk="0" h="1369" w="468">
                  <a:moveTo>
                    <a:pt x="401" y="1"/>
                  </a:moveTo>
                  <a:lnTo>
                    <a:pt x="401" y="34"/>
                  </a:lnTo>
                  <a:cubicBezTo>
                    <a:pt x="401" y="34"/>
                    <a:pt x="401" y="68"/>
                    <a:pt x="401" y="68"/>
                  </a:cubicBezTo>
                  <a:lnTo>
                    <a:pt x="234" y="735"/>
                  </a:lnTo>
                  <a:lnTo>
                    <a:pt x="68" y="268"/>
                  </a:lnTo>
                  <a:lnTo>
                    <a:pt x="68" y="234"/>
                  </a:lnTo>
                  <a:lnTo>
                    <a:pt x="34" y="234"/>
                  </a:lnTo>
                  <a:lnTo>
                    <a:pt x="1" y="268"/>
                  </a:lnTo>
                  <a:lnTo>
                    <a:pt x="1" y="301"/>
                  </a:lnTo>
                  <a:cubicBezTo>
                    <a:pt x="1" y="301"/>
                    <a:pt x="1" y="301"/>
                    <a:pt x="1" y="334"/>
                  </a:cubicBezTo>
                  <a:lnTo>
                    <a:pt x="201" y="935"/>
                  </a:lnTo>
                  <a:lnTo>
                    <a:pt x="101" y="1369"/>
                  </a:lnTo>
                  <a:lnTo>
                    <a:pt x="134" y="1369"/>
                  </a:lnTo>
                  <a:cubicBezTo>
                    <a:pt x="168" y="1335"/>
                    <a:pt x="168" y="1335"/>
                    <a:pt x="168" y="1335"/>
                  </a:cubicBezTo>
                  <a:cubicBezTo>
                    <a:pt x="168" y="1335"/>
                    <a:pt x="168" y="1302"/>
                    <a:pt x="168" y="1302"/>
                  </a:cubicBezTo>
                  <a:lnTo>
                    <a:pt x="4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4"/>
            <p:cNvSpPr/>
            <p:nvPr/>
          </p:nvSpPr>
          <p:spPr>
            <a:xfrm>
              <a:off x="4368300" y="2229550"/>
              <a:ext cx="13350" cy="34200"/>
            </a:xfrm>
            <a:custGeom>
              <a:rect b="b" l="l" r="r" t="t"/>
              <a:pathLst>
                <a:path extrusionOk="0" h="1368" w="534">
                  <a:moveTo>
                    <a:pt x="367" y="0"/>
                  </a:moveTo>
                  <a:cubicBezTo>
                    <a:pt x="334" y="0"/>
                    <a:pt x="300" y="0"/>
                    <a:pt x="267" y="33"/>
                  </a:cubicBezTo>
                  <a:cubicBezTo>
                    <a:pt x="234" y="67"/>
                    <a:pt x="200" y="100"/>
                    <a:pt x="167" y="133"/>
                  </a:cubicBezTo>
                  <a:cubicBezTo>
                    <a:pt x="134" y="167"/>
                    <a:pt x="100" y="200"/>
                    <a:pt x="100" y="267"/>
                  </a:cubicBezTo>
                  <a:cubicBezTo>
                    <a:pt x="67" y="300"/>
                    <a:pt x="33" y="334"/>
                    <a:pt x="33" y="400"/>
                  </a:cubicBezTo>
                  <a:cubicBezTo>
                    <a:pt x="33" y="434"/>
                    <a:pt x="0" y="500"/>
                    <a:pt x="0" y="534"/>
                  </a:cubicBezTo>
                  <a:lnTo>
                    <a:pt x="67" y="500"/>
                  </a:lnTo>
                  <a:lnTo>
                    <a:pt x="67" y="467"/>
                  </a:lnTo>
                  <a:cubicBezTo>
                    <a:pt x="67" y="434"/>
                    <a:pt x="67" y="400"/>
                    <a:pt x="67" y="400"/>
                  </a:cubicBezTo>
                  <a:cubicBezTo>
                    <a:pt x="67" y="367"/>
                    <a:pt x="67" y="334"/>
                    <a:pt x="100" y="300"/>
                  </a:cubicBezTo>
                  <a:cubicBezTo>
                    <a:pt x="100" y="267"/>
                    <a:pt x="134" y="267"/>
                    <a:pt x="134" y="234"/>
                  </a:cubicBezTo>
                  <a:cubicBezTo>
                    <a:pt x="167" y="200"/>
                    <a:pt x="167" y="200"/>
                    <a:pt x="200" y="167"/>
                  </a:cubicBezTo>
                  <a:lnTo>
                    <a:pt x="300" y="167"/>
                  </a:lnTo>
                  <a:cubicBezTo>
                    <a:pt x="334" y="234"/>
                    <a:pt x="334" y="267"/>
                    <a:pt x="334" y="300"/>
                  </a:cubicBezTo>
                  <a:cubicBezTo>
                    <a:pt x="334" y="367"/>
                    <a:pt x="334" y="400"/>
                    <a:pt x="334" y="434"/>
                  </a:cubicBezTo>
                  <a:cubicBezTo>
                    <a:pt x="334" y="467"/>
                    <a:pt x="300" y="534"/>
                    <a:pt x="300" y="567"/>
                  </a:cubicBezTo>
                  <a:lnTo>
                    <a:pt x="33" y="1201"/>
                  </a:lnTo>
                  <a:lnTo>
                    <a:pt x="33" y="1234"/>
                  </a:lnTo>
                  <a:cubicBezTo>
                    <a:pt x="33" y="1234"/>
                    <a:pt x="33" y="1268"/>
                    <a:pt x="33" y="1268"/>
                  </a:cubicBezTo>
                  <a:lnTo>
                    <a:pt x="33" y="1334"/>
                  </a:lnTo>
                  <a:lnTo>
                    <a:pt x="33" y="1368"/>
                  </a:lnTo>
                  <a:lnTo>
                    <a:pt x="500" y="1067"/>
                  </a:lnTo>
                  <a:cubicBezTo>
                    <a:pt x="500" y="1034"/>
                    <a:pt x="500" y="1034"/>
                    <a:pt x="500" y="1034"/>
                  </a:cubicBezTo>
                  <a:lnTo>
                    <a:pt x="500" y="967"/>
                  </a:lnTo>
                  <a:cubicBezTo>
                    <a:pt x="534" y="967"/>
                    <a:pt x="534" y="934"/>
                    <a:pt x="500" y="934"/>
                  </a:cubicBezTo>
                  <a:lnTo>
                    <a:pt x="167" y="1134"/>
                  </a:lnTo>
                  <a:lnTo>
                    <a:pt x="434" y="634"/>
                  </a:lnTo>
                  <a:cubicBezTo>
                    <a:pt x="434" y="600"/>
                    <a:pt x="467" y="567"/>
                    <a:pt x="467" y="534"/>
                  </a:cubicBezTo>
                  <a:cubicBezTo>
                    <a:pt x="467" y="500"/>
                    <a:pt x="500" y="467"/>
                    <a:pt x="500" y="434"/>
                  </a:cubicBezTo>
                  <a:cubicBezTo>
                    <a:pt x="500" y="400"/>
                    <a:pt x="500" y="367"/>
                    <a:pt x="500" y="334"/>
                  </a:cubicBezTo>
                  <a:cubicBezTo>
                    <a:pt x="500" y="300"/>
                    <a:pt x="500" y="267"/>
                    <a:pt x="500" y="234"/>
                  </a:cubicBezTo>
                  <a:cubicBezTo>
                    <a:pt x="500" y="200"/>
                    <a:pt x="500" y="167"/>
                    <a:pt x="500" y="133"/>
                  </a:cubicBezTo>
                  <a:cubicBezTo>
                    <a:pt x="500" y="100"/>
                    <a:pt x="467" y="67"/>
                    <a:pt x="467" y="33"/>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4"/>
            <p:cNvSpPr/>
            <p:nvPr/>
          </p:nvSpPr>
          <p:spPr>
            <a:xfrm>
              <a:off x="4384125" y="2219525"/>
              <a:ext cx="13375" cy="32550"/>
            </a:xfrm>
            <a:custGeom>
              <a:rect b="b" l="l" r="r" t="t"/>
              <a:pathLst>
                <a:path extrusionOk="0" h="1302" w="535">
                  <a:moveTo>
                    <a:pt x="314" y="176"/>
                  </a:moveTo>
                  <a:cubicBezTo>
                    <a:pt x="334" y="176"/>
                    <a:pt x="351" y="184"/>
                    <a:pt x="368" y="201"/>
                  </a:cubicBezTo>
                  <a:cubicBezTo>
                    <a:pt x="401" y="268"/>
                    <a:pt x="435" y="334"/>
                    <a:pt x="435" y="401"/>
                  </a:cubicBezTo>
                  <a:lnTo>
                    <a:pt x="435" y="568"/>
                  </a:lnTo>
                  <a:lnTo>
                    <a:pt x="435" y="701"/>
                  </a:lnTo>
                  <a:cubicBezTo>
                    <a:pt x="435" y="801"/>
                    <a:pt x="401" y="868"/>
                    <a:pt x="368" y="968"/>
                  </a:cubicBezTo>
                  <a:cubicBezTo>
                    <a:pt x="334" y="1035"/>
                    <a:pt x="301" y="1068"/>
                    <a:pt x="234" y="1102"/>
                  </a:cubicBezTo>
                  <a:cubicBezTo>
                    <a:pt x="218" y="1118"/>
                    <a:pt x="193" y="1127"/>
                    <a:pt x="168" y="1127"/>
                  </a:cubicBezTo>
                  <a:cubicBezTo>
                    <a:pt x="143" y="1127"/>
                    <a:pt x="118" y="1118"/>
                    <a:pt x="101" y="1102"/>
                  </a:cubicBezTo>
                  <a:cubicBezTo>
                    <a:pt x="68" y="1035"/>
                    <a:pt x="68" y="968"/>
                    <a:pt x="68" y="901"/>
                  </a:cubicBezTo>
                  <a:lnTo>
                    <a:pt x="68" y="635"/>
                  </a:lnTo>
                  <a:cubicBezTo>
                    <a:pt x="68" y="534"/>
                    <a:pt x="68" y="434"/>
                    <a:pt x="101" y="368"/>
                  </a:cubicBezTo>
                  <a:cubicBezTo>
                    <a:pt x="134" y="301"/>
                    <a:pt x="168" y="234"/>
                    <a:pt x="234" y="201"/>
                  </a:cubicBezTo>
                  <a:cubicBezTo>
                    <a:pt x="268" y="184"/>
                    <a:pt x="293" y="176"/>
                    <a:pt x="314" y="176"/>
                  </a:cubicBezTo>
                  <a:close/>
                  <a:moveTo>
                    <a:pt x="401" y="1"/>
                  </a:moveTo>
                  <a:cubicBezTo>
                    <a:pt x="334" y="1"/>
                    <a:pt x="301" y="34"/>
                    <a:pt x="268" y="67"/>
                  </a:cubicBezTo>
                  <a:cubicBezTo>
                    <a:pt x="201" y="67"/>
                    <a:pt x="168" y="101"/>
                    <a:pt x="134" y="168"/>
                  </a:cubicBezTo>
                  <a:cubicBezTo>
                    <a:pt x="101" y="201"/>
                    <a:pt x="68" y="268"/>
                    <a:pt x="68" y="301"/>
                  </a:cubicBezTo>
                  <a:cubicBezTo>
                    <a:pt x="34" y="368"/>
                    <a:pt x="1" y="434"/>
                    <a:pt x="1" y="468"/>
                  </a:cubicBezTo>
                  <a:cubicBezTo>
                    <a:pt x="1" y="534"/>
                    <a:pt x="1" y="601"/>
                    <a:pt x="1" y="668"/>
                  </a:cubicBezTo>
                  <a:lnTo>
                    <a:pt x="1" y="835"/>
                  </a:lnTo>
                  <a:lnTo>
                    <a:pt x="1" y="968"/>
                  </a:lnTo>
                  <a:cubicBezTo>
                    <a:pt x="1" y="1001"/>
                    <a:pt x="1" y="1068"/>
                    <a:pt x="1" y="1135"/>
                  </a:cubicBezTo>
                  <a:cubicBezTo>
                    <a:pt x="1" y="1168"/>
                    <a:pt x="34" y="1202"/>
                    <a:pt x="68" y="1235"/>
                  </a:cubicBezTo>
                  <a:cubicBezTo>
                    <a:pt x="68" y="1268"/>
                    <a:pt x="101" y="1302"/>
                    <a:pt x="134" y="1302"/>
                  </a:cubicBezTo>
                  <a:cubicBezTo>
                    <a:pt x="168" y="1302"/>
                    <a:pt x="234" y="1302"/>
                    <a:pt x="268" y="1268"/>
                  </a:cubicBezTo>
                  <a:cubicBezTo>
                    <a:pt x="301" y="1235"/>
                    <a:pt x="334" y="1202"/>
                    <a:pt x="401" y="1168"/>
                  </a:cubicBezTo>
                  <a:cubicBezTo>
                    <a:pt x="435" y="1102"/>
                    <a:pt x="435" y="1068"/>
                    <a:pt x="468" y="1001"/>
                  </a:cubicBezTo>
                  <a:cubicBezTo>
                    <a:pt x="501" y="935"/>
                    <a:pt x="501" y="901"/>
                    <a:pt x="535" y="835"/>
                  </a:cubicBezTo>
                  <a:cubicBezTo>
                    <a:pt x="535" y="768"/>
                    <a:pt x="535" y="701"/>
                    <a:pt x="535" y="635"/>
                  </a:cubicBezTo>
                  <a:lnTo>
                    <a:pt x="535" y="368"/>
                  </a:lnTo>
                  <a:cubicBezTo>
                    <a:pt x="535" y="301"/>
                    <a:pt x="535" y="234"/>
                    <a:pt x="535" y="201"/>
                  </a:cubicBezTo>
                  <a:cubicBezTo>
                    <a:pt x="501" y="134"/>
                    <a:pt x="501" y="101"/>
                    <a:pt x="468" y="67"/>
                  </a:cubicBezTo>
                  <a:cubicBezTo>
                    <a:pt x="435" y="34"/>
                    <a:pt x="401" y="34"/>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4"/>
            <p:cNvSpPr/>
            <p:nvPr/>
          </p:nvSpPr>
          <p:spPr>
            <a:xfrm>
              <a:off x="4399975" y="2237875"/>
              <a:ext cx="2525" cy="9200"/>
            </a:xfrm>
            <a:custGeom>
              <a:rect b="b" l="l" r="r" t="t"/>
              <a:pathLst>
                <a:path extrusionOk="0" h="368" w="101">
                  <a:moveTo>
                    <a:pt x="101" y="1"/>
                  </a:moveTo>
                  <a:lnTo>
                    <a:pt x="34" y="67"/>
                  </a:lnTo>
                  <a:cubicBezTo>
                    <a:pt x="34" y="67"/>
                    <a:pt x="1" y="67"/>
                    <a:pt x="1" y="101"/>
                  </a:cubicBezTo>
                  <a:cubicBezTo>
                    <a:pt x="1" y="101"/>
                    <a:pt x="1" y="134"/>
                    <a:pt x="1" y="134"/>
                  </a:cubicBezTo>
                  <a:lnTo>
                    <a:pt x="1" y="334"/>
                  </a:lnTo>
                  <a:cubicBezTo>
                    <a:pt x="1" y="334"/>
                    <a:pt x="1" y="334"/>
                    <a:pt x="1" y="368"/>
                  </a:cubicBezTo>
                  <a:cubicBezTo>
                    <a:pt x="34" y="334"/>
                    <a:pt x="34" y="334"/>
                    <a:pt x="34" y="334"/>
                  </a:cubicBezTo>
                  <a:cubicBezTo>
                    <a:pt x="67" y="301"/>
                    <a:pt x="67" y="301"/>
                    <a:pt x="34" y="267"/>
                  </a:cubicBez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4"/>
            <p:cNvSpPr/>
            <p:nvPr/>
          </p:nvSpPr>
          <p:spPr>
            <a:xfrm>
              <a:off x="4414150" y="2202500"/>
              <a:ext cx="13375" cy="35400"/>
            </a:xfrm>
            <a:custGeom>
              <a:rect b="b" l="l" r="r" t="t"/>
              <a:pathLst>
                <a:path extrusionOk="0" h="1416" w="535">
                  <a:moveTo>
                    <a:pt x="409" y="1"/>
                  </a:moveTo>
                  <a:cubicBezTo>
                    <a:pt x="404" y="1"/>
                    <a:pt x="401" y="5"/>
                    <a:pt x="401" y="15"/>
                  </a:cubicBezTo>
                  <a:cubicBezTo>
                    <a:pt x="334" y="15"/>
                    <a:pt x="301" y="15"/>
                    <a:pt x="268" y="48"/>
                  </a:cubicBezTo>
                  <a:cubicBezTo>
                    <a:pt x="234" y="48"/>
                    <a:pt x="201" y="81"/>
                    <a:pt x="168" y="115"/>
                  </a:cubicBezTo>
                  <a:cubicBezTo>
                    <a:pt x="134" y="181"/>
                    <a:pt x="101" y="215"/>
                    <a:pt x="101" y="248"/>
                  </a:cubicBezTo>
                  <a:cubicBezTo>
                    <a:pt x="67" y="315"/>
                    <a:pt x="67" y="348"/>
                    <a:pt x="34" y="415"/>
                  </a:cubicBezTo>
                  <a:cubicBezTo>
                    <a:pt x="34" y="448"/>
                    <a:pt x="34" y="482"/>
                    <a:pt x="34" y="548"/>
                  </a:cubicBezTo>
                  <a:lnTo>
                    <a:pt x="67" y="515"/>
                  </a:lnTo>
                  <a:lnTo>
                    <a:pt x="67" y="482"/>
                  </a:lnTo>
                  <a:cubicBezTo>
                    <a:pt x="67" y="448"/>
                    <a:pt x="67" y="415"/>
                    <a:pt x="67" y="415"/>
                  </a:cubicBezTo>
                  <a:cubicBezTo>
                    <a:pt x="67" y="382"/>
                    <a:pt x="101" y="348"/>
                    <a:pt x="101" y="315"/>
                  </a:cubicBezTo>
                  <a:cubicBezTo>
                    <a:pt x="101" y="281"/>
                    <a:pt x="134" y="281"/>
                    <a:pt x="134" y="248"/>
                  </a:cubicBezTo>
                  <a:lnTo>
                    <a:pt x="201" y="181"/>
                  </a:lnTo>
                  <a:lnTo>
                    <a:pt x="334" y="181"/>
                  </a:lnTo>
                  <a:cubicBezTo>
                    <a:pt x="334" y="248"/>
                    <a:pt x="368" y="281"/>
                    <a:pt x="368" y="315"/>
                  </a:cubicBezTo>
                  <a:cubicBezTo>
                    <a:pt x="368" y="382"/>
                    <a:pt x="368" y="415"/>
                    <a:pt x="368" y="448"/>
                  </a:cubicBezTo>
                  <a:cubicBezTo>
                    <a:pt x="334" y="482"/>
                    <a:pt x="334" y="548"/>
                    <a:pt x="301" y="582"/>
                  </a:cubicBezTo>
                  <a:lnTo>
                    <a:pt x="34" y="1249"/>
                  </a:lnTo>
                  <a:lnTo>
                    <a:pt x="34" y="1282"/>
                  </a:lnTo>
                  <a:cubicBezTo>
                    <a:pt x="34" y="1282"/>
                    <a:pt x="34" y="1316"/>
                    <a:pt x="34" y="1316"/>
                  </a:cubicBezTo>
                  <a:lnTo>
                    <a:pt x="34" y="1382"/>
                  </a:lnTo>
                  <a:cubicBezTo>
                    <a:pt x="34" y="1416"/>
                    <a:pt x="1" y="1416"/>
                    <a:pt x="34" y="1416"/>
                  </a:cubicBezTo>
                  <a:lnTo>
                    <a:pt x="67" y="1416"/>
                  </a:lnTo>
                  <a:lnTo>
                    <a:pt x="534" y="1115"/>
                  </a:lnTo>
                  <a:cubicBezTo>
                    <a:pt x="534" y="1082"/>
                    <a:pt x="534" y="1082"/>
                    <a:pt x="534" y="1082"/>
                  </a:cubicBezTo>
                  <a:lnTo>
                    <a:pt x="534" y="949"/>
                  </a:lnTo>
                  <a:lnTo>
                    <a:pt x="201" y="1149"/>
                  </a:lnTo>
                  <a:lnTo>
                    <a:pt x="434" y="648"/>
                  </a:lnTo>
                  <a:cubicBezTo>
                    <a:pt x="434" y="615"/>
                    <a:pt x="468" y="582"/>
                    <a:pt x="468" y="548"/>
                  </a:cubicBezTo>
                  <a:cubicBezTo>
                    <a:pt x="501" y="515"/>
                    <a:pt x="501" y="482"/>
                    <a:pt x="501" y="448"/>
                  </a:cubicBezTo>
                  <a:cubicBezTo>
                    <a:pt x="501" y="415"/>
                    <a:pt x="501" y="382"/>
                    <a:pt x="501" y="348"/>
                  </a:cubicBezTo>
                  <a:cubicBezTo>
                    <a:pt x="501" y="315"/>
                    <a:pt x="501" y="281"/>
                    <a:pt x="501" y="248"/>
                  </a:cubicBezTo>
                  <a:cubicBezTo>
                    <a:pt x="501" y="215"/>
                    <a:pt x="501" y="148"/>
                    <a:pt x="501" y="115"/>
                  </a:cubicBezTo>
                  <a:cubicBezTo>
                    <a:pt x="501" y="81"/>
                    <a:pt x="501" y="48"/>
                    <a:pt x="468" y="48"/>
                  </a:cubicBezTo>
                  <a:cubicBezTo>
                    <a:pt x="444" y="24"/>
                    <a:pt x="421" y="1"/>
                    <a:pt x="4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4"/>
            <p:cNvSpPr/>
            <p:nvPr/>
          </p:nvSpPr>
          <p:spPr>
            <a:xfrm>
              <a:off x="4430000" y="2193325"/>
              <a:ext cx="13375" cy="32075"/>
            </a:xfrm>
            <a:custGeom>
              <a:rect b="b" l="l" r="r" t="t"/>
              <a:pathLst>
                <a:path extrusionOk="0" h="1283" w="535">
                  <a:moveTo>
                    <a:pt x="347" y="156"/>
                  </a:moveTo>
                  <a:cubicBezTo>
                    <a:pt x="367" y="156"/>
                    <a:pt x="384" y="165"/>
                    <a:pt x="401" y="181"/>
                  </a:cubicBezTo>
                  <a:cubicBezTo>
                    <a:pt x="434" y="248"/>
                    <a:pt x="434" y="315"/>
                    <a:pt x="434" y="382"/>
                  </a:cubicBezTo>
                  <a:lnTo>
                    <a:pt x="434" y="548"/>
                  </a:lnTo>
                  <a:lnTo>
                    <a:pt x="434" y="682"/>
                  </a:lnTo>
                  <a:cubicBezTo>
                    <a:pt x="434" y="782"/>
                    <a:pt x="434" y="849"/>
                    <a:pt x="401" y="949"/>
                  </a:cubicBezTo>
                  <a:cubicBezTo>
                    <a:pt x="367" y="1015"/>
                    <a:pt x="334" y="1049"/>
                    <a:pt x="267" y="1082"/>
                  </a:cubicBezTo>
                  <a:cubicBezTo>
                    <a:pt x="234" y="1099"/>
                    <a:pt x="209" y="1107"/>
                    <a:pt x="188" y="1107"/>
                  </a:cubicBezTo>
                  <a:cubicBezTo>
                    <a:pt x="167" y="1107"/>
                    <a:pt x="151" y="1099"/>
                    <a:pt x="134" y="1082"/>
                  </a:cubicBezTo>
                  <a:cubicBezTo>
                    <a:pt x="101" y="1015"/>
                    <a:pt x="67" y="949"/>
                    <a:pt x="101" y="882"/>
                  </a:cubicBezTo>
                  <a:lnTo>
                    <a:pt x="101" y="615"/>
                  </a:lnTo>
                  <a:cubicBezTo>
                    <a:pt x="67" y="515"/>
                    <a:pt x="101" y="415"/>
                    <a:pt x="134" y="348"/>
                  </a:cubicBezTo>
                  <a:cubicBezTo>
                    <a:pt x="167" y="282"/>
                    <a:pt x="201" y="215"/>
                    <a:pt x="267" y="181"/>
                  </a:cubicBezTo>
                  <a:cubicBezTo>
                    <a:pt x="301" y="165"/>
                    <a:pt x="326" y="156"/>
                    <a:pt x="347" y="156"/>
                  </a:cubicBezTo>
                  <a:close/>
                  <a:moveTo>
                    <a:pt x="365" y="1"/>
                  </a:moveTo>
                  <a:cubicBezTo>
                    <a:pt x="331" y="1"/>
                    <a:pt x="291" y="24"/>
                    <a:pt x="267" y="48"/>
                  </a:cubicBezTo>
                  <a:cubicBezTo>
                    <a:pt x="234" y="48"/>
                    <a:pt x="201" y="81"/>
                    <a:pt x="134" y="148"/>
                  </a:cubicBezTo>
                  <a:cubicBezTo>
                    <a:pt x="101" y="181"/>
                    <a:pt x="101" y="248"/>
                    <a:pt x="67" y="282"/>
                  </a:cubicBezTo>
                  <a:cubicBezTo>
                    <a:pt x="34" y="348"/>
                    <a:pt x="34" y="415"/>
                    <a:pt x="1" y="482"/>
                  </a:cubicBezTo>
                  <a:cubicBezTo>
                    <a:pt x="1" y="515"/>
                    <a:pt x="1" y="582"/>
                    <a:pt x="1" y="648"/>
                  </a:cubicBezTo>
                  <a:lnTo>
                    <a:pt x="1" y="815"/>
                  </a:lnTo>
                  <a:lnTo>
                    <a:pt x="1" y="949"/>
                  </a:lnTo>
                  <a:cubicBezTo>
                    <a:pt x="1" y="982"/>
                    <a:pt x="1" y="1049"/>
                    <a:pt x="1" y="1115"/>
                  </a:cubicBezTo>
                  <a:cubicBezTo>
                    <a:pt x="34" y="1149"/>
                    <a:pt x="34" y="1182"/>
                    <a:pt x="67" y="1216"/>
                  </a:cubicBezTo>
                  <a:cubicBezTo>
                    <a:pt x="67" y="1249"/>
                    <a:pt x="101" y="1282"/>
                    <a:pt x="134" y="1282"/>
                  </a:cubicBezTo>
                  <a:cubicBezTo>
                    <a:pt x="201" y="1282"/>
                    <a:pt x="234" y="1282"/>
                    <a:pt x="267" y="1249"/>
                  </a:cubicBezTo>
                  <a:cubicBezTo>
                    <a:pt x="334" y="1216"/>
                    <a:pt x="367" y="1182"/>
                    <a:pt x="401" y="1149"/>
                  </a:cubicBezTo>
                  <a:cubicBezTo>
                    <a:pt x="434" y="1082"/>
                    <a:pt x="468" y="1049"/>
                    <a:pt x="468" y="982"/>
                  </a:cubicBezTo>
                  <a:cubicBezTo>
                    <a:pt x="501" y="915"/>
                    <a:pt x="534" y="882"/>
                    <a:pt x="534" y="815"/>
                  </a:cubicBezTo>
                  <a:cubicBezTo>
                    <a:pt x="534" y="749"/>
                    <a:pt x="534" y="682"/>
                    <a:pt x="534" y="615"/>
                  </a:cubicBezTo>
                  <a:lnTo>
                    <a:pt x="534" y="348"/>
                  </a:lnTo>
                  <a:cubicBezTo>
                    <a:pt x="534" y="282"/>
                    <a:pt x="534" y="215"/>
                    <a:pt x="534" y="181"/>
                  </a:cubicBezTo>
                  <a:cubicBezTo>
                    <a:pt x="534" y="115"/>
                    <a:pt x="501" y="81"/>
                    <a:pt x="468" y="48"/>
                  </a:cubicBezTo>
                  <a:cubicBezTo>
                    <a:pt x="468" y="15"/>
                    <a:pt x="434" y="15"/>
                    <a:pt x="401" y="15"/>
                  </a:cubicBezTo>
                  <a:cubicBezTo>
                    <a:pt x="391" y="5"/>
                    <a:pt x="378" y="1"/>
                    <a:pt x="3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4"/>
            <p:cNvSpPr/>
            <p:nvPr/>
          </p:nvSpPr>
          <p:spPr>
            <a:xfrm>
              <a:off x="4447525" y="2183675"/>
              <a:ext cx="13350" cy="34225"/>
            </a:xfrm>
            <a:custGeom>
              <a:rect b="b" l="l" r="r" t="t"/>
              <a:pathLst>
                <a:path extrusionOk="0" h="1369" w="534">
                  <a:moveTo>
                    <a:pt x="367" y="0"/>
                  </a:moveTo>
                  <a:cubicBezTo>
                    <a:pt x="334" y="0"/>
                    <a:pt x="300" y="0"/>
                    <a:pt x="267" y="34"/>
                  </a:cubicBezTo>
                  <a:cubicBezTo>
                    <a:pt x="234" y="67"/>
                    <a:pt x="200" y="100"/>
                    <a:pt x="167" y="134"/>
                  </a:cubicBezTo>
                  <a:cubicBezTo>
                    <a:pt x="133" y="167"/>
                    <a:pt x="100" y="201"/>
                    <a:pt x="100" y="267"/>
                  </a:cubicBezTo>
                  <a:cubicBezTo>
                    <a:pt x="67" y="301"/>
                    <a:pt x="33" y="367"/>
                    <a:pt x="33" y="401"/>
                  </a:cubicBezTo>
                  <a:cubicBezTo>
                    <a:pt x="33" y="467"/>
                    <a:pt x="33" y="501"/>
                    <a:pt x="33" y="534"/>
                  </a:cubicBezTo>
                  <a:cubicBezTo>
                    <a:pt x="0" y="534"/>
                    <a:pt x="0" y="567"/>
                    <a:pt x="33" y="567"/>
                  </a:cubicBezTo>
                  <a:lnTo>
                    <a:pt x="67" y="534"/>
                  </a:lnTo>
                  <a:lnTo>
                    <a:pt x="67" y="501"/>
                  </a:lnTo>
                  <a:cubicBezTo>
                    <a:pt x="67" y="467"/>
                    <a:pt x="67" y="434"/>
                    <a:pt x="67" y="401"/>
                  </a:cubicBezTo>
                  <a:cubicBezTo>
                    <a:pt x="67" y="367"/>
                    <a:pt x="100" y="334"/>
                    <a:pt x="100" y="301"/>
                  </a:cubicBezTo>
                  <a:cubicBezTo>
                    <a:pt x="100" y="301"/>
                    <a:pt x="133" y="267"/>
                    <a:pt x="133" y="234"/>
                  </a:cubicBezTo>
                  <a:lnTo>
                    <a:pt x="200" y="201"/>
                  </a:lnTo>
                  <a:cubicBezTo>
                    <a:pt x="234" y="184"/>
                    <a:pt x="259" y="176"/>
                    <a:pt x="275" y="176"/>
                  </a:cubicBezTo>
                  <a:cubicBezTo>
                    <a:pt x="292" y="176"/>
                    <a:pt x="300" y="184"/>
                    <a:pt x="300" y="201"/>
                  </a:cubicBezTo>
                  <a:cubicBezTo>
                    <a:pt x="334" y="234"/>
                    <a:pt x="334" y="267"/>
                    <a:pt x="334" y="301"/>
                  </a:cubicBezTo>
                  <a:cubicBezTo>
                    <a:pt x="367" y="367"/>
                    <a:pt x="367" y="401"/>
                    <a:pt x="334" y="434"/>
                  </a:cubicBezTo>
                  <a:cubicBezTo>
                    <a:pt x="334" y="501"/>
                    <a:pt x="300" y="534"/>
                    <a:pt x="300" y="567"/>
                  </a:cubicBezTo>
                  <a:lnTo>
                    <a:pt x="33" y="1201"/>
                  </a:lnTo>
                  <a:lnTo>
                    <a:pt x="33" y="1235"/>
                  </a:lnTo>
                  <a:cubicBezTo>
                    <a:pt x="33" y="1235"/>
                    <a:pt x="33" y="1268"/>
                    <a:pt x="33" y="1268"/>
                  </a:cubicBezTo>
                  <a:lnTo>
                    <a:pt x="33" y="1335"/>
                  </a:lnTo>
                  <a:cubicBezTo>
                    <a:pt x="33" y="1335"/>
                    <a:pt x="33" y="1368"/>
                    <a:pt x="33" y="1368"/>
                  </a:cubicBezTo>
                  <a:lnTo>
                    <a:pt x="500" y="1101"/>
                  </a:lnTo>
                  <a:cubicBezTo>
                    <a:pt x="534" y="1101"/>
                    <a:pt x="534" y="1068"/>
                    <a:pt x="534" y="1068"/>
                  </a:cubicBezTo>
                  <a:cubicBezTo>
                    <a:pt x="534" y="1068"/>
                    <a:pt x="534" y="1034"/>
                    <a:pt x="534" y="1034"/>
                  </a:cubicBezTo>
                  <a:lnTo>
                    <a:pt x="534" y="968"/>
                  </a:lnTo>
                  <a:lnTo>
                    <a:pt x="534" y="934"/>
                  </a:lnTo>
                  <a:lnTo>
                    <a:pt x="500" y="934"/>
                  </a:lnTo>
                  <a:lnTo>
                    <a:pt x="167" y="1135"/>
                  </a:lnTo>
                  <a:lnTo>
                    <a:pt x="434" y="634"/>
                  </a:lnTo>
                  <a:lnTo>
                    <a:pt x="467" y="534"/>
                  </a:lnTo>
                  <a:cubicBezTo>
                    <a:pt x="500" y="501"/>
                    <a:pt x="500" y="467"/>
                    <a:pt x="500" y="434"/>
                  </a:cubicBezTo>
                  <a:cubicBezTo>
                    <a:pt x="500" y="401"/>
                    <a:pt x="500" y="401"/>
                    <a:pt x="500" y="367"/>
                  </a:cubicBezTo>
                  <a:cubicBezTo>
                    <a:pt x="500" y="334"/>
                    <a:pt x="500" y="301"/>
                    <a:pt x="500" y="267"/>
                  </a:cubicBezTo>
                  <a:cubicBezTo>
                    <a:pt x="500" y="201"/>
                    <a:pt x="500" y="167"/>
                    <a:pt x="500" y="134"/>
                  </a:cubicBezTo>
                  <a:cubicBezTo>
                    <a:pt x="500" y="100"/>
                    <a:pt x="467" y="67"/>
                    <a:pt x="467"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4"/>
            <p:cNvSpPr/>
            <p:nvPr/>
          </p:nvSpPr>
          <p:spPr>
            <a:xfrm>
              <a:off x="4463350" y="2174150"/>
              <a:ext cx="13375" cy="32075"/>
            </a:xfrm>
            <a:custGeom>
              <a:rect b="b" l="l" r="r" t="t"/>
              <a:pathLst>
                <a:path extrusionOk="0" h="1283" w="535">
                  <a:moveTo>
                    <a:pt x="314" y="156"/>
                  </a:moveTo>
                  <a:cubicBezTo>
                    <a:pt x="334" y="156"/>
                    <a:pt x="351" y="165"/>
                    <a:pt x="368" y="181"/>
                  </a:cubicBezTo>
                  <a:cubicBezTo>
                    <a:pt x="401" y="248"/>
                    <a:pt x="434" y="315"/>
                    <a:pt x="434" y="381"/>
                  </a:cubicBezTo>
                  <a:lnTo>
                    <a:pt x="434" y="548"/>
                  </a:lnTo>
                  <a:lnTo>
                    <a:pt x="434" y="682"/>
                  </a:lnTo>
                  <a:cubicBezTo>
                    <a:pt x="434" y="782"/>
                    <a:pt x="401" y="848"/>
                    <a:pt x="368" y="948"/>
                  </a:cubicBezTo>
                  <a:cubicBezTo>
                    <a:pt x="368" y="1015"/>
                    <a:pt x="301" y="1049"/>
                    <a:pt x="234" y="1082"/>
                  </a:cubicBezTo>
                  <a:cubicBezTo>
                    <a:pt x="218" y="1099"/>
                    <a:pt x="193" y="1107"/>
                    <a:pt x="172" y="1107"/>
                  </a:cubicBezTo>
                  <a:cubicBezTo>
                    <a:pt x="151" y="1107"/>
                    <a:pt x="134" y="1099"/>
                    <a:pt x="134" y="1082"/>
                  </a:cubicBezTo>
                  <a:cubicBezTo>
                    <a:pt x="68" y="1015"/>
                    <a:pt x="68" y="948"/>
                    <a:pt x="68" y="882"/>
                  </a:cubicBezTo>
                  <a:lnTo>
                    <a:pt x="68" y="615"/>
                  </a:lnTo>
                  <a:cubicBezTo>
                    <a:pt x="68" y="515"/>
                    <a:pt x="101" y="415"/>
                    <a:pt x="134" y="348"/>
                  </a:cubicBezTo>
                  <a:cubicBezTo>
                    <a:pt x="134" y="281"/>
                    <a:pt x="201" y="215"/>
                    <a:pt x="234" y="181"/>
                  </a:cubicBezTo>
                  <a:cubicBezTo>
                    <a:pt x="268" y="165"/>
                    <a:pt x="293" y="156"/>
                    <a:pt x="314" y="156"/>
                  </a:cubicBezTo>
                  <a:close/>
                  <a:moveTo>
                    <a:pt x="350" y="1"/>
                  </a:moveTo>
                  <a:cubicBezTo>
                    <a:pt x="315" y="1"/>
                    <a:pt x="291" y="24"/>
                    <a:pt x="268" y="48"/>
                  </a:cubicBezTo>
                  <a:cubicBezTo>
                    <a:pt x="201" y="48"/>
                    <a:pt x="168" y="115"/>
                    <a:pt x="134" y="148"/>
                  </a:cubicBezTo>
                  <a:cubicBezTo>
                    <a:pt x="101" y="181"/>
                    <a:pt x="68" y="248"/>
                    <a:pt x="68" y="281"/>
                  </a:cubicBezTo>
                  <a:cubicBezTo>
                    <a:pt x="34" y="348"/>
                    <a:pt x="1" y="415"/>
                    <a:pt x="1" y="448"/>
                  </a:cubicBezTo>
                  <a:cubicBezTo>
                    <a:pt x="1" y="515"/>
                    <a:pt x="1" y="582"/>
                    <a:pt x="1" y="648"/>
                  </a:cubicBezTo>
                  <a:lnTo>
                    <a:pt x="1" y="815"/>
                  </a:lnTo>
                  <a:lnTo>
                    <a:pt x="1" y="948"/>
                  </a:lnTo>
                  <a:cubicBezTo>
                    <a:pt x="1" y="982"/>
                    <a:pt x="1" y="1049"/>
                    <a:pt x="1" y="1115"/>
                  </a:cubicBezTo>
                  <a:cubicBezTo>
                    <a:pt x="1" y="1149"/>
                    <a:pt x="34" y="1182"/>
                    <a:pt x="68" y="1215"/>
                  </a:cubicBezTo>
                  <a:cubicBezTo>
                    <a:pt x="68" y="1249"/>
                    <a:pt x="101" y="1282"/>
                    <a:pt x="134" y="1282"/>
                  </a:cubicBezTo>
                  <a:cubicBezTo>
                    <a:pt x="168" y="1282"/>
                    <a:pt x="234" y="1282"/>
                    <a:pt x="268" y="1249"/>
                  </a:cubicBezTo>
                  <a:cubicBezTo>
                    <a:pt x="301" y="1215"/>
                    <a:pt x="368" y="1182"/>
                    <a:pt x="401" y="1149"/>
                  </a:cubicBezTo>
                  <a:cubicBezTo>
                    <a:pt x="434" y="1082"/>
                    <a:pt x="468" y="1049"/>
                    <a:pt x="468" y="982"/>
                  </a:cubicBezTo>
                  <a:cubicBezTo>
                    <a:pt x="501" y="948"/>
                    <a:pt x="501" y="882"/>
                    <a:pt x="535" y="815"/>
                  </a:cubicBezTo>
                  <a:cubicBezTo>
                    <a:pt x="535" y="748"/>
                    <a:pt x="535" y="682"/>
                    <a:pt x="535" y="615"/>
                  </a:cubicBezTo>
                  <a:lnTo>
                    <a:pt x="535" y="348"/>
                  </a:lnTo>
                  <a:cubicBezTo>
                    <a:pt x="535" y="281"/>
                    <a:pt x="535" y="215"/>
                    <a:pt x="535" y="181"/>
                  </a:cubicBezTo>
                  <a:cubicBezTo>
                    <a:pt x="501" y="115"/>
                    <a:pt x="501" y="81"/>
                    <a:pt x="468" y="48"/>
                  </a:cubicBezTo>
                  <a:cubicBezTo>
                    <a:pt x="468" y="14"/>
                    <a:pt x="434" y="14"/>
                    <a:pt x="401" y="14"/>
                  </a:cubicBezTo>
                  <a:cubicBezTo>
                    <a:pt x="382" y="5"/>
                    <a:pt x="365" y="1"/>
                    <a:pt x="35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4"/>
            <p:cNvSpPr/>
            <p:nvPr/>
          </p:nvSpPr>
          <p:spPr>
            <a:xfrm>
              <a:off x="4831125" y="1963525"/>
              <a:ext cx="8350" cy="29200"/>
            </a:xfrm>
            <a:custGeom>
              <a:rect b="b" l="l" r="r" t="t"/>
              <a:pathLst>
                <a:path extrusionOk="0" h="1168" w="334">
                  <a:moveTo>
                    <a:pt x="301" y="0"/>
                  </a:moveTo>
                  <a:lnTo>
                    <a:pt x="267" y="33"/>
                  </a:lnTo>
                  <a:lnTo>
                    <a:pt x="234" y="33"/>
                  </a:lnTo>
                  <a:lnTo>
                    <a:pt x="0" y="467"/>
                  </a:lnTo>
                  <a:cubicBezTo>
                    <a:pt x="0" y="467"/>
                    <a:pt x="0" y="467"/>
                    <a:pt x="0" y="500"/>
                  </a:cubicBezTo>
                  <a:cubicBezTo>
                    <a:pt x="0" y="500"/>
                    <a:pt x="0" y="500"/>
                    <a:pt x="0" y="534"/>
                  </a:cubicBezTo>
                  <a:lnTo>
                    <a:pt x="34" y="567"/>
                  </a:lnTo>
                  <a:lnTo>
                    <a:pt x="67" y="567"/>
                  </a:lnTo>
                  <a:cubicBezTo>
                    <a:pt x="67" y="567"/>
                    <a:pt x="67" y="534"/>
                    <a:pt x="67" y="534"/>
                  </a:cubicBezTo>
                  <a:lnTo>
                    <a:pt x="234" y="234"/>
                  </a:lnTo>
                  <a:lnTo>
                    <a:pt x="234" y="1168"/>
                  </a:lnTo>
                  <a:lnTo>
                    <a:pt x="267" y="1168"/>
                  </a:lnTo>
                  <a:cubicBezTo>
                    <a:pt x="301" y="1134"/>
                    <a:pt x="301" y="1134"/>
                    <a:pt x="301" y="1134"/>
                  </a:cubicBezTo>
                  <a:cubicBezTo>
                    <a:pt x="301" y="1134"/>
                    <a:pt x="301" y="1101"/>
                    <a:pt x="301" y="1101"/>
                  </a:cubicBezTo>
                  <a:lnTo>
                    <a:pt x="334" y="33"/>
                  </a:lnTo>
                  <a:cubicBezTo>
                    <a:pt x="334" y="0"/>
                    <a:pt x="334"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4"/>
            <p:cNvSpPr/>
            <p:nvPr/>
          </p:nvSpPr>
          <p:spPr>
            <a:xfrm>
              <a:off x="4841950" y="1955175"/>
              <a:ext cx="13375" cy="33375"/>
            </a:xfrm>
            <a:custGeom>
              <a:rect b="b" l="l" r="r" t="t"/>
              <a:pathLst>
                <a:path extrusionOk="0" h="1335" w="535">
                  <a:moveTo>
                    <a:pt x="468" y="1"/>
                  </a:moveTo>
                  <a:lnTo>
                    <a:pt x="101" y="201"/>
                  </a:lnTo>
                  <a:cubicBezTo>
                    <a:pt x="68" y="201"/>
                    <a:pt x="68" y="234"/>
                    <a:pt x="68" y="234"/>
                  </a:cubicBezTo>
                  <a:cubicBezTo>
                    <a:pt x="68" y="234"/>
                    <a:pt x="68" y="267"/>
                    <a:pt x="68" y="267"/>
                  </a:cubicBezTo>
                  <a:lnTo>
                    <a:pt x="34" y="834"/>
                  </a:lnTo>
                  <a:cubicBezTo>
                    <a:pt x="34" y="868"/>
                    <a:pt x="34" y="868"/>
                    <a:pt x="34" y="868"/>
                  </a:cubicBezTo>
                  <a:lnTo>
                    <a:pt x="101" y="834"/>
                  </a:lnTo>
                  <a:cubicBezTo>
                    <a:pt x="101" y="834"/>
                    <a:pt x="101" y="834"/>
                    <a:pt x="134" y="801"/>
                  </a:cubicBezTo>
                  <a:lnTo>
                    <a:pt x="134" y="768"/>
                  </a:lnTo>
                  <a:cubicBezTo>
                    <a:pt x="168" y="734"/>
                    <a:pt x="168" y="734"/>
                    <a:pt x="168" y="701"/>
                  </a:cubicBezTo>
                  <a:cubicBezTo>
                    <a:pt x="201" y="668"/>
                    <a:pt x="234" y="668"/>
                    <a:pt x="234" y="668"/>
                  </a:cubicBezTo>
                  <a:lnTo>
                    <a:pt x="335" y="634"/>
                  </a:lnTo>
                  <a:lnTo>
                    <a:pt x="368" y="634"/>
                  </a:lnTo>
                  <a:cubicBezTo>
                    <a:pt x="401" y="634"/>
                    <a:pt x="401" y="668"/>
                    <a:pt x="401" y="668"/>
                  </a:cubicBezTo>
                  <a:cubicBezTo>
                    <a:pt x="435" y="701"/>
                    <a:pt x="435" y="734"/>
                    <a:pt x="401" y="768"/>
                  </a:cubicBezTo>
                  <a:cubicBezTo>
                    <a:pt x="435" y="801"/>
                    <a:pt x="435" y="868"/>
                    <a:pt x="401" y="901"/>
                  </a:cubicBezTo>
                  <a:cubicBezTo>
                    <a:pt x="401" y="935"/>
                    <a:pt x="401" y="968"/>
                    <a:pt x="368" y="1001"/>
                  </a:cubicBezTo>
                  <a:cubicBezTo>
                    <a:pt x="368" y="1001"/>
                    <a:pt x="335" y="1035"/>
                    <a:pt x="335" y="1068"/>
                  </a:cubicBezTo>
                  <a:cubicBezTo>
                    <a:pt x="301" y="1101"/>
                    <a:pt x="268" y="1101"/>
                    <a:pt x="234" y="1135"/>
                  </a:cubicBezTo>
                  <a:lnTo>
                    <a:pt x="134" y="1135"/>
                  </a:lnTo>
                  <a:cubicBezTo>
                    <a:pt x="101" y="1101"/>
                    <a:pt x="68" y="1068"/>
                    <a:pt x="68" y="1035"/>
                  </a:cubicBezTo>
                  <a:cubicBezTo>
                    <a:pt x="68" y="1035"/>
                    <a:pt x="68" y="1068"/>
                    <a:pt x="68" y="1068"/>
                  </a:cubicBezTo>
                  <a:lnTo>
                    <a:pt x="1" y="1101"/>
                  </a:lnTo>
                  <a:cubicBezTo>
                    <a:pt x="1" y="1101"/>
                    <a:pt x="1" y="1101"/>
                    <a:pt x="1" y="1135"/>
                  </a:cubicBezTo>
                  <a:cubicBezTo>
                    <a:pt x="1" y="1201"/>
                    <a:pt x="1" y="1235"/>
                    <a:pt x="34" y="1268"/>
                  </a:cubicBezTo>
                  <a:cubicBezTo>
                    <a:pt x="34" y="1301"/>
                    <a:pt x="68" y="1301"/>
                    <a:pt x="101" y="1335"/>
                  </a:cubicBezTo>
                  <a:lnTo>
                    <a:pt x="168" y="1335"/>
                  </a:lnTo>
                  <a:cubicBezTo>
                    <a:pt x="201" y="1335"/>
                    <a:pt x="268" y="1301"/>
                    <a:pt x="301" y="1301"/>
                  </a:cubicBezTo>
                  <a:cubicBezTo>
                    <a:pt x="335" y="1268"/>
                    <a:pt x="368" y="1235"/>
                    <a:pt x="401" y="1201"/>
                  </a:cubicBezTo>
                  <a:cubicBezTo>
                    <a:pt x="435" y="1168"/>
                    <a:pt x="468" y="1135"/>
                    <a:pt x="468" y="1068"/>
                  </a:cubicBezTo>
                  <a:cubicBezTo>
                    <a:pt x="501" y="1035"/>
                    <a:pt x="535" y="968"/>
                    <a:pt x="535" y="935"/>
                  </a:cubicBezTo>
                  <a:cubicBezTo>
                    <a:pt x="535" y="868"/>
                    <a:pt x="535" y="801"/>
                    <a:pt x="535" y="734"/>
                  </a:cubicBezTo>
                  <a:cubicBezTo>
                    <a:pt x="535" y="701"/>
                    <a:pt x="535" y="634"/>
                    <a:pt x="535" y="601"/>
                  </a:cubicBezTo>
                  <a:cubicBezTo>
                    <a:pt x="535" y="534"/>
                    <a:pt x="501" y="534"/>
                    <a:pt x="468" y="501"/>
                  </a:cubicBezTo>
                  <a:cubicBezTo>
                    <a:pt x="468" y="468"/>
                    <a:pt x="435" y="468"/>
                    <a:pt x="401" y="468"/>
                  </a:cubicBezTo>
                  <a:cubicBezTo>
                    <a:pt x="368" y="468"/>
                    <a:pt x="335" y="501"/>
                    <a:pt x="301" y="501"/>
                  </a:cubicBezTo>
                  <a:cubicBezTo>
                    <a:pt x="268" y="534"/>
                    <a:pt x="234" y="534"/>
                    <a:pt x="201" y="568"/>
                  </a:cubicBezTo>
                  <a:lnTo>
                    <a:pt x="168" y="634"/>
                  </a:lnTo>
                  <a:lnTo>
                    <a:pt x="168" y="334"/>
                  </a:lnTo>
                  <a:lnTo>
                    <a:pt x="468" y="134"/>
                  </a:lnTo>
                  <a:cubicBezTo>
                    <a:pt x="468" y="134"/>
                    <a:pt x="468" y="101"/>
                    <a:pt x="468" y="101"/>
                  </a:cubicBezTo>
                  <a:cubicBezTo>
                    <a:pt x="468" y="101"/>
                    <a:pt x="468" y="67"/>
                    <a:pt x="468" y="67"/>
                  </a:cubicBezTo>
                  <a:lnTo>
                    <a:pt x="4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4"/>
            <p:cNvSpPr/>
            <p:nvPr/>
          </p:nvSpPr>
          <p:spPr>
            <a:xfrm>
              <a:off x="4858650" y="1946000"/>
              <a:ext cx="13350" cy="31725"/>
            </a:xfrm>
            <a:custGeom>
              <a:rect b="b" l="l" r="r" t="t"/>
              <a:pathLst>
                <a:path extrusionOk="0" h="1269" w="534">
                  <a:moveTo>
                    <a:pt x="334" y="142"/>
                  </a:moveTo>
                  <a:cubicBezTo>
                    <a:pt x="359" y="142"/>
                    <a:pt x="384" y="151"/>
                    <a:pt x="400" y="167"/>
                  </a:cubicBezTo>
                  <a:cubicBezTo>
                    <a:pt x="434" y="234"/>
                    <a:pt x="434" y="301"/>
                    <a:pt x="434" y="401"/>
                  </a:cubicBezTo>
                  <a:lnTo>
                    <a:pt x="434" y="534"/>
                  </a:lnTo>
                  <a:lnTo>
                    <a:pt x="434" y="668"/>
                  </a:lnTo>
                  <a:cubicBezTo>
                    <a:pt x="434" y="768"/>
                    <a:pt x="400" y="835"/>
                    <a:pt x="400" y="935"/>
                  </a:cubicBezTo>
                  <a:cubicBezTo>
                    <a:pt x="367" y="1001"/>
                    <a:pt x="300" y="1035"/>
                    <a:pt x="267" y="1101"/>
                  </a:cubicBezTo>
                  <a:cubicBezTo>
                    <a:pt x="234" y="1118"/>
                    <a:pt x="209" y="1126"/>
                    <a:pt x="188" y="1126"/>
                  </a:cubicBezTo>
                  <a:cubicBezTo>
                    <a:pt x="167" y="1126"/>
                    <a:pt x="150" y="1118"/>
                    <a:pt x="134" y="1101"/>
                  </a:cubicBezTo>
                  <a:cubicBezTo>
                    <a:pt x="100" y="1035"/>
                    <a:pt x="67" y="935"/>
                    <a:pt x="67" y="868"/>
                  </a:cubicBezTo>
                  <a:lnTo>
                    <a:pt x="67" y="601"/>
                  </a:lnTo>
                  <a:cubicBezTo>
                    <a:pt x="67" y="501"/>
                    <a:pt x="100" y="401"/>
                    <a:pt x="134" y="334"/>
                  </a:cubicBezTo>
                  <a:cubicBezTo>
                    <a:pt x="134" y="267"/>
                    <a:pt x="200" y="201"/>
                    <a:pt x="267" y="167"/>
                  </a:cubicBezTo>
                  <a:cubicBezTo>
                    <a:pt x="284" y="151"/>
                    <a:pt x="309" y="142"/>
                    <a:pt x="334" y="142"/>
                  </a:cubicBezTo>
                  <a:close/>
                  <a:moveTo>
                    <a:pt x="400" y="1"/>
                  </a:moveTo>
                  <a:cubicBezTo>
                    <a:pt x="367" y="1"/>
                    <a:pt x="300" y="1"/>
                    <a:pt x="267" y="34"/>
                  </a:cubicBezTo>
                  <a:cubicBezTo>
                    <a:pt x="234" y="67"/>
                    <a:pt x="167" y="101"/>
                    <a:pt x="134" y="134"/>
                  </a:cubicBezTo>
                  <a:cubicBezTo>
                    <a:pt x="100" y="167"/>
                    <a:pt x="100" y="234"/>
                    <a:pt x="67" y="267"/>
                  </a:cubicBezTo>
                  <a:cubicBezTo>
                    <a:pt x="33" y="334"/>
                    <a:pt x="33" y="401"/>
                    <a:pt x="0" y="468"/>
                  </a:cubicBezTo>
                  <a:cubicBezTo>
                    <a:pt x="0" y="534"/>
                    <a:pt x="0" y="601"/>
                    <a:pt x="0" y="668"/>
                  </a:cubicBezTo>
                  <a:lnTo>
                    <a:pt x="0" y="801"/>
                  </a:lnTo>
                  <a:lnTo>
                    <a:pt x="0" y="935"/>
                  </a:lnTo>
                  <a:cubicBezTo>
                    <a:pt x="0" y="1001"/>
                    <a:pt x="0" y="1035"/>
                    <a:pt x="0" y="1101"/>
                  </a:cubicBezTo>
                  <a:cubicBezTo>
                    <a:pt x="33" y="1135"/>
                    <a:pt x="33" y="1201"/>
                    <a:pt x="67" y="1235"/>
                  </a:cubicBezTo>
                  <a:cubicBezTo>
                    <a:pt x="67" y="1235"/>
                    <a:pt x="100" y="1268"/>
                    <a:pt x="134" y="1268"/>
                  </a:cubicBezTo>
                  <a:cubicBezTo>
                    <a:pt x="200" y="1268"/>
                    <a:pt x="234" y="1268"/>
                    <a:pt x="267" y="1235"/>
                  </a:cubicBezTo>
                  <a:cubicBezTo>
                    <a:pt x="334" y="1201"/>
                    <a:pt x="367" y="1168"/>
                    <a:pt x="400" y="1135"/>
                  </a:cubicBezTo>
                  <a:cubicBezTo>
                    <a:pt x="434" y="1101"/>
                    <a:pt x="467" y="1035"/>
                    <a:pt x="467" y="968"/>
                  </a:cubicBezTo>
                  <a:cubicBezTo>
                    <a:pt x="500" y="935"/>
                    <a:pt x="534" y="868"/>
                    <a:pt x="534" y="801"/>
                  </a:cubicBezTo>
                  <a:cubicBezTo>
                    <a:pt x="534" y="734"/>
                    <a:pt x="534" y="668"/>
                    <a:pt x="534" y="601"/>
                  </a:cubicBezTo>
                  <a:lnTo>
                    <a:pt x="534" y="334"/>
                  </a:lnTo>
                  <a:cubicBezTo>
                    <a:pt x="534" y="267"/>
                    <a:pt x="534" y="201"/>
                    <a:pt x="534" y="167"/>
                  </a:cubicBezTo>
                  <a:cubicBezTo>
                    <a:pt x="534" y="101"/>
                    <a:pt x="500" y="67"/>
                    <a:pt x="467" y="34"/>
                  </a:cubicBezTo>
                  <a:cubicBezTo>
                    <a:pt x="467"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4"/>
            <p:cNvSpPr/>
            <p:nvPr/>
          </p:nvSpPr>
          <p:spPr>
            <a:xfrm>
              <a:off x="4519225" y="2141625"/>
              <a:ext cx="15875" cy="32900"/>
            </a:xfrm>
            <a:custGeom>
              <a:rect b="b" l="l" r="r" t="t"/>
              <a:pathLst>
                <a:path extrusionOk="0" h="1316" w="635">
                  <a:moveTo>
                    <a:pt x="338" y="1"/>
                  </a:moveTo>
                  <a:cubicBezTo>
                    <a:pt x="315" y="1"/>
                    <a:pt x="291" y="24"/>
                    <a:pt x="268" y="48"/>
                  </a:cubicBezTo>
                  <a:cubicBezTo>
                    <a:pt x="234" y="81"/>
                    <a:pt x="168" y="115"/>
                    <a:pt x="168" y="181"/>
                  </a:cubicBezTo>
                  <a:cubicBezTo>
                    <a:pt x="134" y="215"/>
                    <a:pt x="101" y="248"/>
                    <a:pt x="67" y="281"/>
                  </a:cubicBezTo>
                  <a:cubicBezTo>
                    <a:pt x="34" y="315"/>
                    <a:pt x="34" y="381"/>
                    <a:pt x="34" y="415"/>
                  </a:cubicBezTo>
                  <a:cubicBezTo>
                    <a:pt x="1" y="448"/>
                    <a:pt x="1" y="515"/>
                    <a:pt x="34" y="548"/>
                  </a:cubicBezTo>
                  <a:cubicBezTo>
                    <a:pt x="34" y="582"/>
                    <a:pt x="34" y="615"/>
                    <a:pt x="34" y="648"/>
                  </a:cubicBezTo>
                  <a:cubicBezTo>
                    <a:pt x="34" y="682"/>
                    <a:pt x="34" y="715"/>
                    <a:pt x="67" y="715"/>
                  </a:cubicBezTo>
                  <a:cubicBezTo>
                    <a:pt x="67" y="748"/>
                    <a:pt x="101" y="748"/>
                    <a:pt x="134" y="748"/>
                  </a:cubicBezTo>
                  <a:lnTo>
                    <a:pt x="401" y="748"/>
                  </a:lnTo>
                  <a:cubicBezTo>
                    <a:pt x="434" y="748"/>
                    <a:pt x="434" y="782"/>
                    <a:pt x="468" y="782"/>
                  </a:cubicBezTo>
                  <a:cubicBezTo>
                    <a:pt x="468" y="815"/>
                    <a:pt x="468" y="815"/>
                    <a:pt x="468" y="848"/>
                  </a:cubicBezTo>
                  <a:cubicBezTo>
                    <a:pt x="468" y="882"/>
                    <a:pt x="468" y="915"/>
                    <a:pt x="468" y="949"/>
                  </a:cubicBezTo>
                  <a:cubicBezTo>
                    <a:pt x="434" y="982"/>
                    <a:pt x="434" y="982"/>
                    <a:pt x="401" y="1015"/>
                  </a:cubicBezTo>
                  <a:cubicBezTo>
                    <a:pt x="401" y="1049"/>
                    <a:pt x="368" y="1082"/>
                    <a:pt x="368" y="1082"/>
                  </a:cubicBezTo>
                  <a:cubicBezTo>
                    <a:pt x="334" y="1115"/>
                    <a:pt x="301" y="1149"/>
                    <a:pt x="268" y="1149"/>
                  </a:cubicBezTo>
                  <a:cubicBezTo>
                    <a:pt x="268" y="1149"/>
                    <a:pt x="234" y="1182"/>
                    <a:pt x="201" y="1182"/>
                  </a:cubicBezTo>
                  <a:lnTo>
                    <a:pt x="134" y="1182"/>
                  </a:lnTo>
                  <a:cubicBezTo>
                    <a:pt x="134" y="1182"/>
                    <a:pt x="101" y="1149"/>
                    <a:pt x="101" y="1149"/>
                  </a:cubicBezTo>
                  <a:cubicBezTo>
                    <a:pt x="101" y="1149"/>
                    <a:pt x="101" y="1115"/>
                    <a:pt x="101" y="1115"/>
                  </a:cubicBezTo>
                  <a:lnTo>
                    <a:pt x="101" y="1082"/>
                  </a:lnTo>
                  <a:lnTo>
                    <a:pt x="34" y="1115"/>
                  </a:lnTo>
                  <a:cubicBezTo>
                    <a:pt x="34" y="1115"/>
                    <a:pt x="34" y="1115"/>
                    <a:pt x="34" y="1149"/>
                  </a:cubicBezTo>
                  <a:cubicBezTo>
                    <a:pt x="34" y="1182"/>
                    <a:pt x="67" y="1215"/>
                    <a:pt x="67" y="1249"/>
                  </a:cubicBezTo>
                  <a:cubicBezTo>
                    <a:pt x="67" y="1249"/>
                    <a:pt x="101" y="1282"/>
                    <a:pt x="134" y="1315"/>
                  </a:cubicBezTo>
                  <a:lnTo>
                    <a:pt x="234" y="1315"/>
                  </a:lnTo>
                  <a:cubicBezTo>
                    <a:pt x="268" y="1315"/>
                    <a:pt x="301" y="1282"/>
                    <a:pt x="334" y="1282"/>
                  </a:cubicBezTo>
                  <a:cubicBezTo>
                    <a:pt x="368" y="1249"/>
                    <a:pt x="434" y="1215"/>
                    <a:pt x="468" y="1182"/>
                  </a:cubicBezTo>
                  <a:cubicBezTo>
                    <a:pt x="501" y="1149"/>
                    <a:pt x="534" y="1082"/>
                    <a:pt x="534" y="1049"/>
                  </a:cubicBezTo>
                  <a:cubicBezTo>
                    <a:pt x="568" y="1015"/>
                    <a:pt x="601" y="949"/>
                    <a:pt x="601" y="915"/>
                  </a:cubicBezTo>
                  <a:cubicBezTo>
                    <a:pt x="635" y="848"/>
                    <a:pt x="635" y="815"/>
                    <a:pt x="635" y="748"/>
                  </a:cubicBezTo>
                  <a:cubicBezTo>
                    <a:pt x="635" y="715"/>
                    <a:pt x="635" y="682"/>
                    <a:pt x="635" y="648"/>
                  </a:cubicBezTo>
                  <a:cubicBezTo>
                    <a:pt x="635" y="615"/>
                    <a:pt x="601" y="615"/>
                    <a:pt x="601" y="582"/>
                  </a:cubicBezTo>
                  <a:cubicBezTo>
                    <a:pt x="568" y="582"/>
                    <a:pt x="534" y="548"/>
                    <a:pt x="501" y="548"/>
                  </a:cubicBezTo>
                  <a:lnTo>
                    <a:pt x="234" y="548"/>
                  </a:lnTo>
                  <a:cubicBezTo>
                    <a:pt x="234" y="548"/>
                    <a:pt x="201" y="548"/>
                    <a:pt x="201" y="515"/>
                  </a:cubicBezTo>
                  <a:cubicBezTo>
                    <a:pt x="201" y="515"/>
                    <a:pt x="201" y="482"/>
                    <a:pt x="201" y="448"/>
                  </a:cubicBezTo>
                  <a:cubicBezTo>
                    <a:pt x="201" y="415"/>
                    <a:pt x="201" y="415"/>
                    <a:pt x="201" y="381"/>
                  </a:cubicBezTo>
                  <a:cubicBezTo>
                    <a:pt x="201" y="348"/>
                    <a:pt x="234" y="315"/>
                    <a:pt x="234" y="281"/>
                  </a:cubicBezTo>
                  <a:lnTo>
                    <a:pt x="268" y="248"/>
                  </a:lnTo>
                  <a:cubicBezTo>
                    <a:pt x="301" y="215"/>
                    <a:pt x="334" y="215"/>
                    <a:pt x="334" y="181"/>
                  </a:cubicBezTo>
                  <a:lnTo>
                    <a:pt x="401" y="181"/>
                  </a:lnTo>
                  <a:cubicBezTo>
                    <a:pt x="418" y="165"/>
                    <a:pt x="426" y="156"/>
                    <a:pt x="434" y="156"/>
                  </a:cubicBezTo>
                  <a:cubicBezTo>
                    <a:pt x="443" y="156"/>
                    <a:pt x="451" y="165"/>
                    <a:pt x="468" y="181"/>
                  </a:cubicBezTo>
                  <a:lnTo>
                    <a:pt x="501" y="181"/>
                  </a:lnTo>
                  <a:lnTo>
                    <a:pt x="501" y="215"/>
                  </a:lnTo>
                  <a:lnTo>
                    <a:pt x="501" y="248"/>
                  </a:lnTo>
                  <a:lnTo>
                    <a:pt x="534" y="215"/>
                  </a:lnTo>
                  <a:cubicBezTo>
                    <a:pt x="534" y="181"/>
                    <a:pt x="534" y="181"/>
                    <a:pt x="534" y="181"/>
                  </a:cubicBezTo>
                  <a:cubicBezTo>
                    <a:pt x="534" y="148"/>
                    <a:pt x="534" y="115"/>
                    <a:pt x="534" y="81"/>
                  </a:cubicBezTo>
                  <a:cubicBezTo>
                    <a:pt x="501" y="81"/>
                    <a:pt x="501" y="48"/>
                    <a:pt x="468" y="15"/>
                  </a:cubicBezTo>
                  <a:lnTo>
                    <a:pt x="368" y="15"/>
                  </a:lnTo>
                  <a:cubicBezTo>
                    <a:pt x="358" y="5"/>
                    <a:pt x="348" y="1"/>
                    <a:pt x="3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4"/>
            <p:cNvSpPr/>
            <p:nvPr/>
          </p:nvSpPr>
          <p:spPr>
            <a:xfrm>
              <a:off x="4535900" y="2137800"/>
              <a:ext cx="10875" cy="26725"/>
            </a:xfrm>
            <a:custGeom>
              <a:rect b="b" l="l" r="r" t="t"/>
              <a:pathLst>
                <a:path extrusionOk="0" h="1069" w="435">
                  <a:moveTo>
                    <a:pt x="435" y="1"/>
                  </a:moveTo>
                  <a:lnTo>
                    <a:pt x="401" y="34"/>
                  </a:lnTo>
                  <a:cubicBezTo>
                    <a:pt x="401" y="34"/>
                    <a:pt x="401" y="34"/>
                    <a:pt x="401" y="67"/>
                  </a:cubicBezTo>
                  <a:cubicBezTo>
                    <a:pt x="401" y="67"/>
                    <a:pt x="401" y="67"/>
                    <a:pt x="401" y="101"/>
                  </a:cubicBezTo>
                  <a:lnTo>
                    <a:pt x="401" y="534"/>
                  </a:lnTo>
                  <a:cubicBezTo>
                    <a:pt x="401" y="601"/>
                    <a:pt x="401" y="668"/>
                    <a:pt x="368" y="735"/>
                  </a:cubicBezTo>
                  <a:cubicBezTo>
                    <a:pt x="334" y="801"/>
                    <a:pt x="301" y="835"/>
                    <a:pt x="234" y="868"/>
                  </a:cubicBezTo>
                  <a:cubicBezTo>
                    <a:pt x="218" y="885"/>
                    <a:pt x="201" y="893"/>
                    <a:pt x="184" y="893"/>
                  </a:cubicBezTo>
                  <a:cubicBezTo>
                    <a:pt x="168" y="893"/>
                    <a:pt x="151" y="885"/>
                    <a:pt x="134" y="868"/>
                  </a:cubicBezTo>
                  <a:cubicBezTo>
                    <a:pt x="101" y="835"/>
                    <a:pt x="101" y="768"/>
                    <a:pt x="101" y="701"/>
                  </a:cubicBezTo>
                  <a:lnTo>
                    <a:pt x="101" y="268"/>
                  </a:lnTo>
                  <a:cubicBezTo>
                    <a:pt x="101" y="268"/>
                    <a:pt x="101" y="234"/>
                    <a:pt x="101" y="234"/>
                  </a:cubicBezTo>
                  <a:lnTo>
                    <a:pt x="68" y="234"/>
                  </a:lnTo>
                  <a:lnTo>
                    <a:pt x="34" y="268"/>
                  </a:lnTo>
                  <a:lnTo>
                    <a:pt x="34" y="301"/>
                  </a:lnTo>
                  <a:cubicBezTo>
                    <a:pt x="1" y="301"/>
                    <a:pt x="1" y="301"/>
                    <a:pt x="34" y="334"/>
                  </a:cubicBezTo>
                  <a:lnTo>
                    <a:pt x="34" y="768"/>
                  </a:lnTo>
                  <a:cubicBezTo>
                    <a:pt x="1" y="835"/>
                    <a:pt x="1" y="901"/>
                    <a:pt x="34" y="935"/>
                  </a:cubicBezTo>
                  <a:cubicBezTo>
                    <a:pt x="34" y="968"/>
                    <a:pt x="34" y="1001"/>
                    <a:pt x="68" y="1035"/>
                  </a:cubicBezTo>
                  <a:cubicBezTo>
                    <a:pt x="101" y="1035"/>
                    <a:pt x="101" y="1068"/>
                    <a:pt x="134" y="1068"/>
                  </a:cubicBezTo>
                  <a:cubicBezTo>
                    <a:pt x="168" y="1068"/>
                    <a:pt x="201" y="1035"/>
                    <a:pt x="234" y="1035"/>
                  </a:cubicBezTo>
                  <a:cubicBezTo>
                    <a:pt x="268" y="1001"/>
                    <a:pt x="301" y="968"/>
                    <a:pt x="334" y="935"/>
                  </a:cubicBezTo>
                  <a:cubicBezTo>
                    <a:pt x="368" y="901"/>
                    <a:pt x="368" y="868"/>
                    <a:pt x="401" y="801"/>
                  </a:cubicBezTo>
                  <a:lnTo>
                    <a:pt x="401" y="868"/>
                  </a:lnTo>
                  <a:lnTo>
                    <a:pt x="401" y="901"/>
                  </a:lnTo>
                  <a:lnTo>
                    <a:pt x="435" y="868"/>
                  </a:lnTo>
                  <a:cubicBezTo>
                    <a:pt x="435" y="868"/>
                    <a:pt x="435" y="868"/>
                    <a:pt x="435" y="835"/>
                  </a:cubicBezTo>
                  <a:cubicBezTo>
                    <a:pt x="435" y="835"/>
                    <a:pt x="435" y="835"/>
                    <a:pt x="435" y="801"/>
                  </a:cubicBezTo>
                  <a:lnTo>
                    <a:pt x="435" y="34"/>
                  </a:lnTo>
                  <a:cubicBezTo>
                    <a:pt x="435" y="34"/>
                    <a:pt x="435" y="1"/>
                    <a:pt x="4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4"/>
            <p:cNvSpPr/>
            <p:nvPr/>
          </p:nvSpPr>
          <p:spPr>
            <a:xfrm>
              <a:off x="4551750" y="2130300"/>
              <a:ext cx="12550" cy="24200"/>
            </a:xfrm>
            <a:custGeom>
              <a:rect b="b" l="l" r="r" t="t"/>
              <a:pathLst>
                <a:path extrusionOk="0" h="968" w="502">
                  <a:moveTo>
                    <a:pt x="334" y="1"/>
                  </a:moveTo>
                  <a:cubicBezTo>
                    <a:pt x="301" y="1"/>
                    <a:pt x="268" y="1"/>
                    <a:pt x="234" y="34"/>
                  </a:cubicBezTo>
                  <a:cubicBezTo>
                    <a:pt x="201" y="67"/>
                    <a:pt x="167" y="101"/>
                    <a:pt x="134" y="134"/>
                  </a:cubicBezTo>
                  <a:cubicBezTo>
                    <a:pt x="101" y="167"/>
                    <a:pt x="67" y="201"/>
                    <a:pt x="67" y="267"/>
                  </a:cubicBezTo>
                  <a:cubicBezTo>
                    <a:pt x="34" y="301"/>
                    <a:pt x="34" y="367"/>
                    <a:pt x="1" y="401"/>
                  </a:cubicBezTo>
                  <a:cubicBezTo>
                    <a:pt x="1" y="468"/>
                    <a:pt x="1" y="501"/>
                    <a:pt x="1" y="568"/>
                  </a:cubicBezTo>
                  <a:cubicBezTo>
                    <a:pt x="1" y="601"/>
                    <a:pt x="1" y="601"/>
                    <a:pt x="1" y="634"/>
                  </a:cubicBezTo>
                  <a:cubicBezTo>
                    <a:pt x="1" y="668"/>
                    <a:pt x="1" y="668"/>
                    <a:pt x="1" y="701"/>
                  </a:cubicBezTo>
                  <a:cubicBezTo>
                    <a:pt x="1" y="734"/>
                    <a:pt x="1" y="801"/>
                    <a:pt x="1" y="834"/>
                  </a:cubicBezTo>
                  <a:cubicBezTo>
                    <a:pt x="1" y="868"/>
                    <a:pt x="34" y="901"/>
                    <a:pt x="34" y="935"/>
                  </a:cubicBezTo>
                  <a:cubicBezTo>
                    <a:pt x="67" y="968"/>
                    <a:pt x="101" y="968"/>
                    <a:pt x="134" y="968"/>
                  </a:cubicBezTo>
                  <a:cubicBezTo>
                    <a:pt x="167" y="968"/>
                    <a:pt x="201" y="968"/>
                    <a:pt x="234" y="935"/>
                  </a:cubicBezTo>
                  <a:cubicBezTo>
                    <a:pt x="268" y="901"/>
                    <a:pt x="301" y="901"/>
                    <a:pt x="334" y="868"/>
                  </a:cubicBezTo>
                  <a:cubicBezTo>
                    <a:pt x="368" y="801"/>
                    <a:pt x="401" y="768"/>
                    <a:pt x="401" y="734"/>
                  </a:cubicBezTo>
                  <a:cubicBezTo>
                    <a:pt x="434" y="701"/>
                    <a:pt x="434" y="668"/>
                    <a:pt x="468" y="634"/>
                  </a:cubicBezTo>
                  <a:cubicBezTo>
                    <a:pt x="468" y="601"/>
                    <a:pt x="468" y="568"/>
                    <a:pt x="468" y="534"/>
                  </a:cubicBezTo>
                  <a:cubicBezTo>
                    <a:pt x="468" y="501"/>
                    <a:pt x="468" y="501"/>
                    <a:pt x="468" y="501"/>
                  </a:cubicBezTo>
                  <a:lnTo>
                    <a:pt x="434" y="501"/>
                  </a:lnTo>
                  <a:lnTo>
                    <a:pt x="434" y="534"/>
                  </a:lnTo>
                  <a:cubicBezTo>
                    <a:pt x="434" y="534"/>
                    <a:pt x="434" y="534"/>
                    <a:pt x="434" y="568"/>
                  </a:cubicBezTo>
                  <a:cubicBezTo>
                    <a:pt x="401" y="601"/>
                    <a:pt x="401" y="668"/>
                    <a:pt x="368" y="701"/>
                  </a:cubicBezTo>
                  <a:cubicBezTo>
                    <a:pt x="334" y="734"/>
                    <a:pt x="301" y="768"/>
                    <a:pt x="268" y="768"/>
                  </a:cubicBezTo>
                  <a:lnTo>
                    <a:pt x="234" y="768"/>
                  </a:lnTo>
                  <a:cubicBezTo>
                    <a:pt x="218" y="784"/>
                    <a:pt x="209" y="793"/>
                    <a:pt x="201" y="793"/>
                  </a:cubicBezTo>
                  <a:cubicBezTo>
                    <a:pt x="193" y="793"/>
                    <a:pt x="184" y="784"/>
                    <a:pt x="167" y="768"/>
                  </a:cubicBezTo>
                  <a:cubicBezTo>
                    <a:pt x="167" y="768"/>
                    <a:pt x="134" y="734"/>
                    <a:pt x="134" y="734"/>
                  </a:cubicBezTo>
                  <a:cubicBezTo>
                    <a:pt x="134" y="701"/>
                    <a:pt x="134" y="668"/>
                    <a:pt x="134" y="634"/>
                  </a:cubicBezTo>
                  <a:lnTo>
                    <a:pt x="134" y="501"/>
                  </a:lnTo>
                  <a:cubicBezTo>
                    <a:pt x="134" y="468"/>
                    <a:pt x="134" y="401"/>
                    <a:pt x="167" y="367"/>
                  </a:cubicBezTo>
                  <a:cubicBezTo>
                    <a:pt x="167" y="334"/>
                    <a:pt x="167" y="301"/>
                    <a:pt x="201" y="267"/>
                  </a:cubicBezTo>
                  <a:cubicBezTo>
                    <a:pt x="201" y="234"/>
                    <a:pt x="234" y="234"/>
                    <a:pt x="234" y="201"/>
                  </a:cubicBezTo>
                  <a:cubicBezTo>
                    <a:pt x="268" y="167"/>
                    <a:pt x="268" y="167"/>
                    <a:pt x="301" y="167"/>
                  </a:cubicBezTo>
                  <a:cubicBezTo>
                    <a:pt x="334" y="134"/>
                    <a:pt x="334" y="134"/>
                    <a:pt x="368" y="134"/>
                  </a:cubicBezTo>
                  <a:cubicBezTo>
                    <a:pt x="401" y="134"/>
                    <a:pt x="434" y="167"/>
                    <a:pt x="434" y="201"/>
                  </a:cubicBezTo>
                  <a:cubicBezTo>
                    <a:pt x="434" y="201"/>
                    <a:pt x="434" y="234"/>
                    <a:pt x="434" y="234"/>
                  </a:cubicBezTo>
                  <a:lnTo>
                    <a:pt x="501" y="234"/>
                  </a:lnTo>
                  <a:lnTo>
                    <a:pt x="501" y="201"/>
                  </a:lnTo>
                  <a:cubicBezTo>
                    <a:pt x="501" y="201"/>
                    <a:pt x="501" y="167"/>
                    <a:pt x="501" y="167"/>
                  </a:cubicBezTo>
                  <a:cubicBezTo>
                    <a:pt x="501" y="134"/>
                    <a:pt x="468" y="101"/>
                    <a:pt x="468" y="101"/>
                  </a:cubicBezTo>
                  <a:cubicBezTo>
                    <a:pt x="468" y="67"/>
                    <a:pt x="434" y="34"/>
                    <a:pt x="434" y="34"/>
                  </a:cubicBezTo>
                  <a:cubicBezTo>
                    <a:pt x="401" y="1"/>
                    <a:pt x="368"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4"/>
            <p:cNvSpPr/>
            <p:nvPr/>
          </p:nvSpPr>
          <p:spPr>
            <a:xfrm>
              <a:off x="4566775" y="2121950"/>
              <a:ext cx="11700" cy="24225"/>
            </a:xfrm>
            <a:custGeom>
              <a:rect b="b" l="l" r="r" t="t"/>
              <a:pathLst>
                <a:path extrusionOk="0" h="969" w="468">
                  <a:moveTo>
                    <a:pt x="334" y="1"/>
                  </a:moveTo>
                  <a:cubicBezTo>
                    <a:pt x="300" y="1"/>
                    <a:pt x="267" y="1"/>
                    <a:pt x="234" y="34"/>
                  </a:cubicBezTo>
                  <a:cubicBezTo>
                    <a:pt x="200" y="68"/>
                    <a:pt x="167" y="101"/>
                    <a:pt x="134" y="134"/>
                  </a:cubicBezTo>
                  <a:cubicBezTo>
                    <a:pt x="100" y="168"/>
                    <a:pt x="67" y="201"/>
                    <a:pt x="67" y="268"/>
                  </a:cubicBezTo>
                  <a:cubicBezTo>
                    <a:pt x="33" y="301"/>
                    <a:pt x="33" y="368"/>
                    <a:pt x="0" y="401"/>
                  </a:cubicBezTo>
                  <a:cubicBezTo>
                    <a:pt x="0" y="468"/>
                    <a:pt x="0" y="501"/>
                    <a:pt x="0" y="568"/>
                  </a:cubicBezTo>
                  <a:cubicBezTo>
                    <a:pt x="0" y="601"/>
                    <a:pt x="0" y="601"/>
                    <a:pt x="0" y="635"/>
                  </a:cubicBezTo>
                  <a:cubicBezTo>
                    <a:pt x="0" y="668"/>
                    <a:pt x="0" y="668"/>
                    <a:pt x="0" y="701"/>
                  </a:cubicBezTo>
                  <a:cubicBezTo>
                    <a:pt x="0" y="735"/>
                    <a:pt x="0" y="802"/>
                    <a:pt x="0" y="835"/>
                  </a:cubicBezTo>
                  <a:cubicBezTo>
                    <a:pt x="33" y="868"/>
                    <a:pt x="33" y="902"/>
                    <a:pt x="67" y="935"/>
                  </a:cubicBezTo>
                  <a:cubicBezTo>
                    <a:pt x="100" y="968"/>
                    <a:pt x="100" y="968"/>
                    <a:pt x="134" y="968"/>
                  </a:cubicBezTo>
                  <a:cubicBezTo>
                    <a:pt x="167" y="968"/>
                    <a:pt x="234" y="968"/>
                    <a:pt x="234" y="935"/>
                  </a:cubicBezTo>
                  <a:cubicBezTo>
                    <a:pt x="300" y="935"/>
                    <a:pt x="334" y="902"/>
                    <a:pt x="367" y="868"/>
                  </a:cubicBezTo>
                  <a:cubicBezTo>
                    <a:pt x="367" y="802"/>
                    <a:pt x="400" y="768"/>
                    <a:pt x="434" y="735"/>
                  </a:cubicBezTo>
                  <a:cubicBezTo>
                    <a:pt x="434" y="701"/>
                    <a:pt x="467" y="668"/>
                    <a:pt x="467" y="635"/>
                  </a:cubicBezTo>
                  <a:lnTo>
                    <a:pt x="467" y="535"/>
                  </a:lnTo>
                  <a:cubicBezTo>
                    <a:pt x="467" y="501"/>
                    <a:pt x="467" y="501"/>
                    <a:pt x="467" y="501"/>
                  </a:cubicBezTo>
                  <a:lnTo>
                    <a:pt x="434" y="501"/>
                  </a:lnTo>
                  <a:cubicBezTo>
                    <a:pt x="434" y="501"/>
                    <a:pt x="434" y="501"/>
                    <a:pt x="434" y="535"/>
                  </a:cubicBezTo>
                  <a:cubicBezTo>
                    <a:pt x="434" y="535"/>
                    <a:pt x="434" y="535"/>
                    <a:pt x="434" y="568"/>
                  </a:cubicBezTo>
                  <a:cubicBezTo>
                    <a:pt x="400" y="601"/>
                    <a:pt x="400" y="668"/>
                    <a:pt x="367" y="701"/>
                  </a:cubicBezTo>
                  <a:cubicBezTo>
                    <a:pt x="334" y="735"/>
                    <a:pt x="300" y="768"/>
                    <a:pt x="267" y="768"/>
                  </a:cubicBezTo>
                  <a:lnTo>
                    <a:pt x="234" y="768"/>
                  </a:lnTo>
                  <a:cubicBezTo>
                    <a:pt x="217" y="785"/>
                    <a:pt x="209" y="793"/>
                    <a:pt x="200" y="793"/>
                  </a:cubicBezTo>
                  <a:cubicBezTo>
                    <a:pt x="192" y="793"/>
                    <a:pt x="184" y="785"/>
                    <a:pt x="167" y="768"/>
                  </a:cubicBezTo>
                  <a:cubicBezTo>
                    <a:pt x="167" y="768"/>
                    <a:pt x="134" y="735"/>
                    <a:pt x="134" y="735"/>
                  </a:cubicBezTo>
                  <a:cubicBezTo>
                    <a:pt x="134" y="701"/>
                    <a:pt x="134" y="668"/>
                    <a:pt x="134" y="635"/>
                  </a:cubicBezTo>
                  <a:lnTo>
                    <a:pt x="134" y="501"/>
                  </a:lnTo>
                  <a:cubicBezTo>
                    <a:pt x="134" y="468"/>
                    <a:pt x="134" y="435"/>
                    <a:pt x="134" y="401"/>
                  </a:cubicBezTo>
                  <a:cubicBezTo>
                    <a:pt x="134" y="368"/>
                    <a:pt x="167" y="335"/>
                    <a:pt x="167" y="301"/>
                  </a:cubicBezTo>
                  <a:cubicBezTo>
                    <a:pt x="200" y="268"/>
                    <a:pt x="200" y="234"/>
                    <a:pt x="234" y="234"/>
                  </a:cubicBezTo>
                  <a:cubicBezTo>
                    <a:pt x="234" y="201"/>
                    <a:pt x="267" y="201"/>
                    <a:pt x="267" y="168"/>
                  </a:cubicBezTo>
                  <a:lnTo>
                    <a:pt x="367" y="168"/>
                  </a:lnTo>
                  <a:cubicBezTo>
                    <a:pt x="400" y="168"/>
                    <a:pt x="434" y="201"/>
                    <a:pt x="434" y="234"/>
                  </a:cubicBezTo>
                  <a:lnTo>
                    <a:pt x="467" y="234"/>
                  </a:lnTo>
                  <a:cubicBezTo>
                    <a:pt x="467" y="234"/>
                    <a:pt x="467" y="201"/>
                    <a:pt x="467" y="201"/>
                  </a:cubicBezTo>
                  <a:cubicBezTo>
                    <a:pt x="467" y="201"/>
                    <a:pt x="467" y="168"/>
                    <a:pt x="467" y="168"/>
                  </a:cubicBezTo>
                  <a:cubicBezTo>
                    <a:pt x="467" y="134"/>
                    <a:pt x="467" y="101"/>
                    <a:pt x="467" y="101"/>
                  </a:cubicBezTo>
                  <a:cubicBezTo>
                    <a:pt x="467" y="68"/>
                    <a:pt x="434" y="34"/>
                    <a:pt x="434" y="34"/>
                  </a:cubicBezTo>
                  <a:cubicBezTo>
                    <a:pt x="400" y="1"/>
                    <a:pt x="367"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4"/>
            <p:cNvSpPr/>
            <p:nvPr/>
          </p:nvSpPr>
          <p:spPr>
            <a:xfrm>
              <a:off x="4581775" y="2112800"/>
              <a:ext cx="13375" cy="25025"/>
            </a:xfrm>
            <a:custGeom>
              <a:rect b="b" l="l" r="r" t="t"/>
              <a:pathLst>
                <a:path extrusionOk="0" h="1001" w="535">
                  <a:moveTo>
                    <a:pt x="347" y="175"/>
                  </a:moveTo>
                  <a:cubicBezTo>
                    <a:pt x="367" y="175"/>
                    <a:pt x="384" y="183"/>
                    <a:pt x="401" y="200"/>
                  </a:cubicBezTo>
                  <a:cubicBezTo>
                    <a:pt x="434" y="234"/>
                    <a:pt x="434" y="267"/>
                    <a:pt x="434" y="334"/>
                  </a:cubicBezTo>
                  <a:lnTo>
                    <a:pt x="134" y="500"/>
                  </a:lnTo>
                  <a:cubicBezTo>
                    <a:pt x="134" y="467"/>
                    <a:pt x="134" y="434"/>
                    <a:pt x="134" y="400"/>
                  </a:cubicBezTo>
                  <a:cubicBezTo>
                    <a:pt x="134" y="367"/>
                    <a:pt x="167" y="334"/>
                    <a:pt x="167" y="300"/>
                  </a:cubicBezTo>
                  <a:cubicBezTo>
                    <a:pt x="201" y="267"/>
                    <a:pt x="201" y="267"/>
                    <a:pt x="234" y="234"/>
                  </a:cubicBezTo>
                  <a:lnTo>
                    <a:pt x="267" y="200"/>
                  </a:lnTo>
                  <a:cubicBezTo>
                    <a:pt x="301" y="183"/>
                    <a:pt x="326" y="175"/>
                    <a:pt x="347" y="175"/>
                  </a:cubicBezTo>
                  <a:close/>
                  <a:moveTo>
                    <a:pt x="401" y="0"/>
                  </a:moveTo>
                  <a:cubicBezTo>
                    <a:pt x="334" y="0"/>
                    <a:pt x="301" y="33"/>
                    <a:pt x="267" y="33"/>
                  </a:cubicBezTo>
                  <a:cubicBezTo>
                    <a:pt x="234" y="67"/>
                    <a:pt x="201" y="100"/>
                    <a:pt x="167" y="133"/>
                  </a:cubicBezTo>
                  <a:cubicBezTo>
                    <a:pt x="134" y="167"/>
                    <a:pt x="134" y="200"/>
                    <a:pt x="101" y="234"/>
                  </a:cubicBezTo>
                  <a:cubicBezTo>
                    <a:pt x="67" y="300"/>
                    <a:pt x="67" y="334"/>
                    <a:pt x="67" y="400"/>
                  </a:cubicBezTo>
                  <a:cubicBezTo>
                    <a:pt x="34" y="434"/>
                    <a:pt x="34" y="500"/>
                    <a:pt x="34" y="567"/>
                  </a:cubicBezTo>
                  <a:cubicBezTo>
                    <a:pt x="1" y="600"/>
                    <a:pt x="1" y="667"/>
                    <a:pt x="1" y="734"/>
                  </a:cubicBezTo>
                  <a:cubicBezTo>
                    <a:pt x="1" y="767"/>
                    <a:pt x="1" y="834"/>
                    <a:pt x="34" y="867"/>
                  </a:cubicBezTo>
                  <a:cubicBezTo>
                    <a:pt x="34" y="901"/>
                    <a:pt x="34" y="934"/>
                    <a:pt x="67" y="967"/>
                  </a:cubicBezTo>
                  <a:cubicBezTo>
                    <a:pt x="101" y="967"/>
                    <a:pt x="134" y="1001"/>
                    <a:pt x="134" y="1001"/>
                  </a:cubicBezTo>
                  <a:cubicBezTo>
                    <a:pt x="167" y="1001"/>
                    <a:pt x="234" y="1001"/>
                    <a:pt x="234" y="967"/>
                  </a:cubicBezTo>
                  <a:cubicBezTo>
                    <a:pt x="301" y="934"/>
                    <a:pt x="334" y="934"/>
                    <a:pt x="334" y="901"/>
                  </a:cubicBezTo>
                  <a:cubicBezTo>
                    <a:pt x="367" y="867"/>
                    <a:pt x="401" y="834"/>
                    <a:pt x="434" y="801"/>
                  </a:cubicBezTo>
                  <a:cubicBezTo>
                    <a:pt x="434" y="767"/>
                    <a:pt x="434" y="734"/>
                    <a:pt x="468" y="701"/>
                  </a:cubicBezTo>
                  <a:cubicBezTo>
                    <a:pt x="468" y="667"/>
                    <a:pt x="468" y="667"/>
                    <a:pt x="468" y="634"/>
                  </a:cubicBezTo>
                  <a:lnTo>
                    <a:pt x="468" y="600"/>
                  </a:lnTo>
                  <a:lnTo>
                    <a:pt x="401" y="600"/>
                  </a:lnTo>
                  <a:lnTo>
                    <a:pt x="401" y="634"/>
                  </a:lnTo>
                  <a:cubicBezTo>
                    <a:pt x="401" y="667"/>
                    <a:pt x="367" y="701"/>
                    <a:pt x="367" y="701"/>
                  </a:cubicBezTo>
                  <a:cubicBezTo>
                    <a:pt x="334" y="734"/>
                    <a:pt x="301" y="767"/>
                    <a:pt x="267" y="801"/>
                  </a:cubicBezTo>
                  <a:cubicBezTo>
                    <a:pt x="251" y="817"/>
                    <a:pt x="234" y="826"/>
                    <a:pt x="217" y="826"/>
                  </a:cubicBezTo>
                  <a:cubicBezTo>
                    <a:pt x="201" y="826"/>
                    <a:pt x="184" y="817"/>
                    <a:pt x="167" y="801"/>
                  </a:cubicBezTo>
                  <a:cubicBezTo>
                    <a:pt x="134" y="767"/>
                    <a:pt x="101" y="701"/>
                    <a:pt x="134" y="634"/>
                  </a:cubicBezTo>
                  <a:lnTo>
                    <a:pt x="501" y="434"/>
                  </a:lnTo>
                  <a:cubicBezTo>
                    <a:pt x="501" y="434"/>
                    <a:pt x="501" y="400"/>
                    <a:pt x="501" y="400"/>
                  </a:cubicBezTo>
                  <a:cubicBezTo>
                    <a:pt x="501" y="400"/>
                    <a:pt x="501" y="367"/>
                    <a:pt x="501" y="367"/>
                  </a:cubicBezTo>
                  <a:lnTo>
                    <a:pt x="501" y="334"/>
                  </a:lnTo>
                  <a:cubicBezTo>
                    <a:pt x="534" y="267"/>
                    <a:pt x="534" y="200"/>
                    <a:pt x="501" y="167"/>
                  </a:cubicBezTo>
                  <a:cubicBezTo>
                    <a:pt x="501" y="100"/>
                    <a:pt x="501" y="67"/>
                    <a:pt x="468" y="33"/>
                  </a:cubicBezTo>
                  <a:cubicBezTo>
                    <a:pt x="434" y="33"/>
                    <a:pt x="401" y="0"/>
                    <a:pt x="4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4"/>
            <p:cNvSpPr/>
            <p:nvPr/>
          </p:nvSpPr>
          <p:spPr>
            <a:xfrm>
              <a:off x="4597625" y="2104650"/>
              <a:ext cx="11700" cy="24850"/>
            </a:xfrm>
            <a:custGeom>
              <a:rect b="b" l="l" r="r" t="t"/>
              <a:pathLst>
                <a:path extrusionOk="0" h="994" w="468">
                  <a:moveTo>
                    <a:pt x="346" y="1"/>
                  </a:moveTo>
                  <a:cubicBezTo>
                    <a:pt x="334" y="1"/>
                    <a:pt x="317" y="9"/>
                    <a:pt x="301" y="26"/>
                  </a:cubicBezTo>
                  <a:cubicBezTo>
                    <a:pt x="267" y="26"/>
                    <a:pt x="234" y="26"/>
                    <a:pt x="234" y="59"/>
                  </a:cubicBezTo>
                  <a:cubicBezTo>
                    <a:pt x="167" y="59"/>
                    <a:pt x="167" y="93"/>
                    <a:pt x="134" y="126"/>
                  </a:cubicBezTo>
                  <a:cubicBezTo>
                    <a:pt x="100" y="159"/>
                    <a:pt x="67" y="193"/>
                    <a:pt x="67" y="226"/>
                  </a:cubicBezTo>
                  <a:cubicBezTo>
                    <a:pt x="34" y="259"/>
                    <a:pt x="34" y="293"/>
                    <a:pt x="34" y="326"/>
                  </a:cubicBezTo>
                  <a:cubicBezTo>
                    <a:pt x="0" y="359"/>
                    <a:pt x="0" y="393"/>
                    <a:pt x="34" y="426"/>
                  </a:cubicBezTo>
                  <a:cubicBezTo>
                    <a:pt x="0" y="459"/>
                    <a:pt x="34" y="526"/>
                    <a:pt x="67" y="560"/>
                  </a:cubicBezTo>
                  <a:lnTo>
                    <a:pt x="367" y="560"/>
                  </a:lnTo>
                  <a:cubicBezTo>
                    <a:pt x="367" y="560"/>
                    <a:pt x="367" y="593"/>
                    <a:pt x="367" y="593"/>
                  </a:cubicBezTo>
                  <a:cubicBezTo>
                    <a:pt x="334" y="626"/>
                    <a:pt x="334" y="660"/>
                    <a:pt x="334" y="693"/>
                  </a:cubicBezTo>
                  <a:cubicBezTo>
                    <a:pt x="334" y="693"/>
                    <a:pt x="301" y="726"/>
                    <a:pt x="301" y="726"/>
                  </a:cubicBezTo>
                  <a:lnTo>
                    <a:pt x="267" y="793"/>
                  </a:lnTo>
                  <a:cubicBezTo>
                    <a:pt x="234" y="793"/>
                    <a:pt x="234" y="826"/>
                    <a:pt x="200" y="826"/>
                  </a:cubicBezTo>
                  <a:cubicBezTo>
                    <a:pt x="200" y="826"/>
                    <a:pt x="167" y="860"/>
                    <a:pt x="134" y="860"/>
                  </a:cubicBezTo>
                  <a:cubicBezTo>
                    <a:pt x="100" y="860"/>
                    <a:pt x="100" y="826"/>
                    <a:pt x="100" y="826"/>
                  </a:cubicBezTo>
                  <a:lnTo>
                    <a:pt x="34" y="860"/>
                  </a:lnTo>
                  <a:cubicBezTo>
                    <a:pt x="34" y="893"/>
                    <a:pt x="34" y="893"/>
                    <a:pt x="34" y="893"/>
                  </a:cubicBezTo>
                  <a:cubicBezTo>
                    <a:pt x="34" y="960"/>
                    <a:pt x="34" y="993"/>
                    <a:pt x="67" y="993"/>
                  </a:cubicBezTo>
                  <a:lnTo>
                    <a:pt x="167" y="993"/>
                  </a:lnTo>
                  <a:cubicBezTo>
                    <a:pt x="200" y="993"/>
                    <a:pt x="234" y="993"/>
                    <a:pt x="234" y="960"/>
                  </a:cubicBezTo>
                  <a:cubicBezTo>
                    <a:pt x="267" y="926"/>
                    <a:pt x="301" y="926"/>
                    <a:pt x="334" y="893"/>
                  </a:cubicBezTo>
                  <a:cubicBezTo>
                    <a:pt x="367" y="860"/>
                    <a:pt x="401" y="826"/>
                    <a:pt x="401" y="793"/>
                  </a:cubicBezTo>
                  <a:cubicBezTo>
                    <a:pt x="434" y="760"/>
                    <a:pt x="434" y="726"/>
                    <a:pt x="467" y="660"/>
                  </a:cubicBezTo>
                  <a:cubicBezTo>
                    <a:pt x="467" y="626"/>
                    <a:pt x="467" y="593"/>
                    <a:pt x="467" y="560"/>
                  </a:cubicBezTo>
                  <a:cubicBezTo>
                    <a:pt x="467" y="560"/>
                    <a:pt x="467" y="526"/>
                    <a:pt x="467" y="493"/>
                  </a:cubicBezTo>
                  <a:cubicBezTo>
                    <a:pt x="467" y="459"/>
                    <a:pt x="434" y="459"/>
                    <a:pt x="434" y="426"/>
                  </a:cubicBezTo>
                  <a:lnTo>
                    <a:pt x="367" y="426"/>
                  </a:lnTo>
                  <a:cubicBezTo>
                    <a:pt x="351" y="409"/>
                    <a:pt x="342" y="401"/>
                    <a:pt x="334" y="401"/>
                  </a:cubicBezTo>
                  <a:cubicBezTo>
                    <a:pt x="326" y="401"/>
                    <a:pt x="317" y="409"/>
                    <a:pt x="301" y="426"/>
                  </a:cubicBezTo>
                  <a:lnTo>
                    <a:pt x="134" y="426"/>
                  </a:lnTo>
                  <a:cubicBezTo>
                    <a:pt x="134" y="393"/>
                    <a:pt x="134" y="393"/>
                    <a:pt x="134" y="359"/>
                  </a:cubicBezTo>
                  <a:cubicBezTo>
                    <a:pt x="134" y="326"/>
                    <a:pt x="134" y="293"/>
                    <a:pt x="167" y="259"/>
                  </a:cubicBezTo>
                  <a:cubicBezTo>
                    <a:pt x="167" y="226"/>
                    <a:pt x="200" y="193"/>
                    <a:pt x="234" y="193"/>
                  </a:cubicBezTo>
                  <a:cubicBezTo>
                    <a:pt x="267" y="159"/>
                    <a:pt x="301" y="159"/>
                    <a:pt x="334" y="159"/>
                  </a:cubicBezTo>
                  <a:cubicBezTo>
                    <a:pt x="334" y="159"/>
                    <a:pt x="334" y="159"/>
                    <a:pt x="367" y="193"/>
                  </a:cubicBezTo>
                  <a:lnTo>
                    <a:pt x="434" y="159"/>
                  </a:lnTo>
                  <a:cubicBezTo>
                    <a:pt x="434" y="159"/>
                    <a:pt x="434" y="159"/>
                    <a:pt x="434" y="126"/>
                  </a:cubicBezTo>
                  <a:cubicBezTo>
                    <a:pt x="434" y="126"/>
                    <a:pt x="434" y="126"/>
                    <a:pt x="434" y="93"/>
                  </a:cubicBezTo>
                  <a:cubicBezTo>
                    <a:pt x="434" y="93"/>
                    <a:pt x="434" y="59"/>
                    <a:pt x="434" y="59"/>
                  </a:cubicBezTo>
                  <a:cubicBezTo>
                    <a:pt x="401" y="26"/>
                    <a:pt x="401" y="26"/>
                    <a:pt x="367" y="26"/>
                  </a:cubicBezTo>
                  <a:cubicBezTo>
                    <a:pt x="367" y="9"/>
                    <a:pt x="359" y="1"/>
                    <a:pt x="3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4"/>
            <p:cNvSpPr/>
            <p:nvPr/>
          </p:nvSpPr>
          <p:spPr>
            <a:xfrm>
              <a:off x="4610975" y="2096100"/>
              <a:ext cx="11700" cy="24225"/>
            </a:xfrm>
            <a:custGeom>
              <a:rect b="b" l="l" r="r" t="t"/>
              <a:pathLst>
                <a:path extrusionOk="0" h="969" w="468">
                  <a:moveTo>
                    <a:pt x="334" y="1"/>
                  </a:moveTo>
                  <a:cubicBezTo>
                    <a:pt x="300" y="34"/>
                    <a:pt x="267" y="34"/>
                    <a:pt x="234" y="34"/>
                  </a:cubicBezTo>
                  <a:cubicBezTo>
                    <a:pt x="200" y="68"/>
                    <a:pt x="167" y="101"/>
                    <a:pt x="133" y="134"/>
                  </a:cubicBezTo>
                  <a:cubicBezTo>
                    <a:pt x="100" y="134"/>
                    <a:pt x="100" y="168"/>
                    <a:pt x="67" y="234"/>
                  </a:cubicBezTo>
                  <a:cubicBezTo>
                    <a:pt x="33" y="268"/>
                    <a:pt x="33" y="334"/>
                    <a:pt x="0" y="435"/>
                  </a:cubicBezTo>
                  <a:cubicBezTo>
                    <a:pt x="0" y="468"/>
                    <a:pt x="33" y="501"/>
                    <a:pt x="67" y="568"/>
                  </a:cubicBezTo>
                  <a:cubicBezTo>
                    <a:pt x="67" y="585"/>
                    <a:pt x="83" y="593"/>
                    <a:pt x="104" y="593"/>
                  </a:cubicBezTo>
                  <a:cubicBezTo>
                    <a:pt x="125" y="593"/>
                    <a:pt x="150" y="585"/>
                    <a:pt x="167" y="568"/>
                  </a:cubicBezTo>
                  <a:lnTo>
                    <a:pt x="367" y="568"/>
                  </a:lnTo>
                  <a:cubicBezTo>
                    <a:pt x="367" y="601"/>
                    <a:pt x="367" y="601"/>
                    <a:pt x="367" y="635"/>
                  </a:cubicBezTo>
                  <a:cubicBezTo>
                    <a:pt x="334" y="635"/>
                    <a:pt x="334" y="668"/>
                    <a:pt x="334" y="668"/>
                  </a:cubicBezTo>
                  <a:cubicBezTo>
                    <a:pt x="334" y="701"/>
                    <a:pt x="334" y="701"/>
                    <a:pt x="300" y="735"/>
                  </a:cubicBezTo>
                  <a:lnTo>
                    <a:pt x="267" y="768"/>
                  </a:lnTo>
                  <a:lnTo>
                    <a:pt x="234" y="801"/>
                  </a:lnTo>
                  <a:cubicBezTo>
                    <a:pt x="200" y="835"/>
                    <a:pt x="167" y="835"/>
                    <a:pt x="133" y="835"/>
                  </a:cubicBezTo>
                  <a:cubicBezTo>
                    <a:pt x="133" y="835"/>
                    <a:pt x="100" y="835"/>
                    <a:pt x="100" y="801"/>
                  </a:cubicBezTo>
                  <a:lnTo>
                    <a:pt x="67" y="801"/>
                  </a:lnTo>
                  <a:cubicBezTo>
                    <a:pt x="33" y="801"/>
                    <a:pt x="33" y="835"/>
                    <a:pt x="33" y="835"/>
                  </a:cubicBezTo>
                  <a:cubicBezTo>
                    <a:pt x="33" y="835"/>
                    <a:pt x="33" y="868"/>
                    <a:pt x="33" y="868"/>
                  </a:cubicBezTo>
                  <a:cubicBezTo>
                    <a:pt x="33" y="902"/>
                    <a:pt x="67" y="935"/>
                    <a:pt x="100" y="968"/>
                  </a:cubicBezTo>
                  <a:lnTo>
                    <a:pt x="167" y="968"/>
                  </a:lnTo>
                  <a:cubicBezTo>
                    <a:pt x="200" y="968"/>
                    <a:pt x="234" y="935"/>
                    <a:pt x="267" y="935"/>
                  </a:cubicBezTo>
                  <a:cubicBezTo>
                    <a:pt x="300" y="902"/>
                    <a:pt x="334" y="868"/>
                    <a:pt x="367" y="835"/>
                  </a:cubicBezTo>
                  <a:cubicBezTo>
                    <a:pt x="367" y="835"/>
                    <a:pt x="400" y="801"/>
                    <a:pt x="434" y="735"/>
                  </a:cubicBezTo>
                  <a:cubicBezTo>
                    <a:pt x="434" y="735"/>
                    <a:pt x="467" y="668"/>
                    <a:pt x="467" y="635"/>
                  </a:cubicBezTo>
                  <a:cubicBezTo>
                    <a:pt x="467" y="601"/>
                    <a:pt x="467" y="568"/>
                    <a:pt x="467" y="535"/>
                  </a:cubicBezTo>
                  <a:cubicBezTo>
                    <a:pt x="467" y="501"/>
                    <a:pt x="467" y="468"/>
                    <a:pt x="467" y="468"/>
                  </a:cubicBezTo>
                  <a:cubicBezTo>
                    <a:pt x="467" y="435"/>
                    <a:pt x="467" y="435"/>
                    <a:pt x="434" y="401"/>
                  </a:cubicBezTo>
                  <a:cubicBezTo>
                    <a:pt x="434" y="401"/>
                    <a:pt x="400" y="368"/>
                    <a:pt x="400" y="368"/>
                  </a:cubicBezTo>
                  <a:lnTo>
                    <a:pt x="300" y="368"/>
                  </a:lnTo>
                  <a:lnTo>
                    <a:pt x="234" y="401"/>
                  </a:lnTo>
                  <a:lnTo>
                    <a:pt x="133" y="401"/>
                  </a:lnTo>
                  <a:cubicBezTo>
                    <a:pt x="133" y="368"/>
                    <a:pt x="133" y="368"/>
                    <a:pt x="133" y="334"/>
                  </a:cubicBezTo>
                  <a:cubicBezTo>
                    <a:pt x="133" y="301"/>
                    <a:pt x="167" y="268"/>
                    <a:pt x="167" y="268"/>
                  </a:cubicBezTo>
                  <a:cubicBezTo>
                    <a:pt x="200" y="234"/>
                    <a:pt x="234" y="201"/>
                    <a:pt x="267" y="168"/>
                  </a:cubicBezTo>
                  <a:lnTo>
                    <a:pt x="434" y="168"/>
                  </a:lnTo>
                  <a:cubicBezTo>
                    <a:pt x="434" y="134"/>
                    <a:pt x="434" y="134"/>
                    <a:pt x="434" y="101"/>
                  </a:cubicBezTo>
                  <a:cubicBezTo>
                    <a:pt x="434" y="101"/>
                    <a:pt x="434" y="68"/>
                    <a:pt x="434" y="68"/>
                  </a:cubicBezTo>
                  <a:cubicBezTo>
                    <a:pt x="400" y="34"/>
                    <a:pt x="367"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4"/>
            <p:cNvSpPr/>
            <p:nvPr/>
          </p:nvSpPr>
          <p:spPr>
            <a:xfrm>
              <a:off x="4922025" y="1869450"/>
              <a:ext cx="43375" cy="86800"/>
            </a:xfrm>
            <a:custGeom>
              <a:rect b="b" l="l" r="r" t="t"/>
              <a:pathLst>
                <a:path extrusionOk="0" h="3472" w="1735">
                  <a:moveTo>
                    <a:pt x="1568" y="1628"/>
                  </a:moveTo>
                  <a:lnTo>
                    <a:pt x="1568" y="2329"/>
                  </a:lnTo>
                  <a:lnTo>
                    <a:pt x="1201" y="2529"/>
                  </a:lnTo>
                  <a:lnTo>
                    <a:pt x="1201" y="1828"/>
                  </a:lnTo>
                  <a:lnTo>
                    <a:pt x="1568" y="1628"/>
                  </a:lnTo>
                  <a:close/>
                  <a:moveTo>
                    <a:pt x="1034" y="694"/>
                  </a:moveTo>
                  <a:lnTo>
                    <a:pt x="1034" y="2629"/>
                  </a:lnTo>
                  <a:lnTo>
                    <a:pt x="701" y="2796"/>
                  </a:lnTo>
                  <a:lnTo>
                    <a:pt x="701" y="894"/>
                  </a:lnTo>
                  <a:lnTo>
                    <a:pt x="1034" y="694"/>
                  </a:lnTo>
                  <a:close/>
                  <a:moveTo>
                    <a:pt x="534" y="1628"/>
                  </a:moveTo>
                  <a:lnTo>
                    <a:pt x="534" y="2896"/>
                  </a:lnTo>
                  <a:lnTo>
                    <a:pt x="200" y="3096"/>
                  </a:lnTo>
                  <a:lnTo>
                    <a:pt x="200" y="1828"/>
                  </a:lnTo>
                  <a:lnTo>
                    <a:pt x="534" y="1628"/>
                  </a:lnTo>
                  <a:close/>
                  <a:moveTo>
                    <a:pt x="1641" y="1"/>
                  </a:moveTo>
                  <a:cubicBezTo>
                    <a:pt x="1619" y="1"/>
                    <a:pt x="1595" y="9"/>
                    <a:pt x="1568" y="27"/>
                  </a:cubicBezTo>
                  <a:lnTo>
                    <a:pt x="200" y="828"/>
                  </a:lnTo>
                  <a:cubicBezTo>
                    <a:pt x="67" y="894"/>
                    <a:pt x="0" y="1028"/>
                    <a:pt x="34" y="1161"/>
                  </a:cubicBezTo>
                  <a:lnTo>
                    <a:pt x="34" y="3296"/>
                  </a:lnTo>
                  <a:cubicBezTo>
                    <a:pt x="34" y="3407"/>
                    <a:pt x="79" y="3471"/>
                    <a:pt x="152" y="3471"/>
                  </a:cubicBezTo>
                  <a:cubicBezTo>
                    <a:pt x="167" y="3471"/>
                    <a:pt x="183" y="3469"/>
                    <a:pt x="200" y="3463"/>
                  </a:cubicBezTo>
                  <a:lnTo>
                    <a:pt x="1568" y="2662"/>
                  </a:lnTo>
                  <a:cubicBezTo>
                    <a:pt x="1668" y="2562"/>
                    <a:pt x="1735" y="2429"/>
                    <a:pt x="1735" y="2295"/>
                  </a:cubicBezTo>
                  <a:lnTo>
                    <a:pt x="1735" y="160"/>
                  </a:lnTo>
                  <a:cubicBezTo>
                    <a:pt x="1735" y="63"/>
                    <a:pt x="1699" y="1"/>
                    <a:pt x="16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4"/>
            <p:cNvSpPr/>
            <p:nvPr/>
          </p:nvSpPr>
          <p:spPr>
            <a:xfrm>
              <a:off x="3580225" y="1804200"/>
              <a:ext cx="1432725" cy="829825"/>
            </a:xfrm>
            <a:custGeom>
              <a:rect b="b" l="l" r="r" t="t"/>
              <a:pathLst>
                <a:path extrusionOk="0" h="33193" w="57309">
                  <a:moveTo>
                    <a:pt x="57056" y="0"/>
                  </a:moveTo>
                  <a:cubicBezTo>
                    <a:pt x="57016" y="0"/>
                    <a:pt x="56977" y="12"/>
                    <a:pt x="56941" y="35"/>
                  </a:cubicBezTo>
                  <a:lnTo>
                    <a:pt x="234" y="32759"/>
                  </a:lnTo>
                  <a:cubicBezTo>
                    <a:pt x="1" y="32892"/>
                    <a:pt x="101" y="33192"/>
                    <a:pt x="334" y="33192"/>
                  </a:cubicBezTo>
                  <a:cubicBezTo>
                    <a:pt x="368" y="33192"/>
                    <a:pt x="401" y="33192"/>
                    <a:pt x="434" y="33159"/>
                  </a:cubicBezTo>
                  <a:lnTo>
                    <a:pt x="57175" y="402"/>
                  </a:lnTo>
                  <a:cubicBezTo>
                    <a:pt x="57275" y="335"/>
                    <a:pt x="57308" y="202"/>
                    <a:pt x="57241" y="102"/>
                  </a:cubicBezTo>
                  <a:cubicBezTo>
                    <a:pt x="57198" y="37"/>
                    <a:pt x="57128" y="0"/>
                    <a:pt x="570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4"/>
            <p:cNvSpPr/>
            <p:nvPr/>
          </p:nvSpPr>
          <p:spPr>
            <a:xfrm>
              <a:off x="3582725" y="2385450"/>
              <a:ext cx="1430225" cy="828975"/>
            </a:xfrm>
            <a:custGeom>
              <a:rect b="b" l="l" r="r" t="t"/>
              <a:pathLst>
                <a:path extrusionOk="0" h="33159" w="57209">
                  <a:moveTo>
                    <a:pt x="56979" y="0"/>
                  </a:moveTo>
                  <a:cubicBezTo>
                    <a:pt x="56936" y="0"/>
                    <a:pt x="56889" y="12"/>
                    <a:pt x="56841" y="35"/>
                  </a:cubicBezTo>
                  <a:lnTo>
                    <a:pt x="134" y="32759"/>
                  </a:lnTo>
                  <a:cubicBezTo>
                    <a:pt x="34" y="32825"/>
                    <a:pt x="1" y="32959"/>
                    <a:pt x="67" y="33059"/>
                  </a:cubicBezTo>
                  <a:cubicBezTo>
                    <a:pt x="101" y="33126"/>
                    <a:pt x="167" y="33159"/>
                    <a:pt x="268" y="33159"/>
                  </a:cubicBezTo>
                  <a:cubicBezTo>
                    <a:pt x="301" y="33159"/>
                    <a:pt x="334" y="33159"/>
                    <a:pt x="368" y="33126"/>
                  </a:cubicBezTo>
                  <a:lnTo>
                    <a:pt x="57075" y="402"/>
                  </a:lnTo>
                  <a:cubicBezTo>
                    <a:pt x="57175" y="335"/>
                    <a:pt x="57208" y="202"/>
                    <a:pt x="57141" y="102"/>
                  </a:cubicBezTo>
                  <a:cubicBezTo>
                    <a:pt x="57120" y="37"/>
                    <a:pt x="57057" y="0"/>
                    <a:pt x="569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4"/>
            <p:cNvSpPr/>
            <p:nvPr/>
          </p:nvSpPr>
          <p:spPr>
            <a:xfrm>
              <a:off x="4439175" y="2765125"/>
              <a:ext cx="13375" cy="32350"/>
            </a:xfrm>
            <a:custGeom>
              <a:rect b="b" l="l" r="r" t="t"/>
              <a:pathLst>
                <a:path extrusionOk="0" h="1294" w="535">
                  <a:moveTo>
                    <a:pt x="333" y="178"/>
                  </a:moveTo>
                  <a:cubicBezTo>
                    <a:pt x="345" y="178"/>
                    <a:pt x="356" y="181"/>
                    <a:pt x="367" y="192"/>
                  </a:cubicBezTo>
                  <a:cubicBezTo>
                    <a:pt x="401" y="192"/>
                    <a:pt x="401" y="226"/>
                    <a:pt x="401" y="293"/>
                  </a:cubicBezTo>
                  <a:cubicBezTo>
                    <a:pt x="401" y="359"/>
                    <a:pt x="401" y="426"/>
                    <a:pt x="367" y="493"/>
                  </a:cubicBezTo>
                  <a:cubicBezTo>
                    <a:pt x="334" y="526"/>
                    <a:pt x="301" y="559"/>
                    <a:pt x="234" y="593"/>
                  </a:cubicBezTo>
                  <a:lnTo>
                    <a:pt x="67" y="726"/>
                  </a:lnTo>
                  <a:lnTo>
                    <a:pt x="67" y="326"/>
                  </a:lnTo>
                  <a:lnTo>
                    <a:pt x="234" y="192"/>
                  </a:lnTo>
                  <a:cubicBezTo>
                    <a:pt x="278" y="192"/>
                    <a:pt x="308" y="178"/>
                    <a:pt x="333" y="178"/>
                  </a:cubicBezTo>
                  <a:close/>
                  <a:moveTo>
                    <a:pt x="388" y="1"/>
                  </a:moveTo>
                  <a:cubicBezTo>
                    <a:pt x="376" y="1"/>
                    <a:pt x="367" y="9"/>
                    <a:pt x="367" y="26"/>
                  </a:cubicBezTo>
                  <a:cubicBezTo>
                    <a:pt x="301" y="26"/>
                    <a:pt x="267" y="26"/>
                    <a:pt x="234" y="59"/>
                  </a:cubicBezTo>
                  <a:lnTo>
                    <a:pt x="34" y="126"/>
                  </a:lnTo>
                  <a:cubicBezTo>
                    <a:pt x="0" y="126"/>
                    <a:pt x="0" y="159"/>
                    <a:pt x="0" y="159"/>
                  </a:cubicBezTo>
                  <a:cubicBezTo>
                    <a:pt x="0" y="159"/>
                    <a:pt x="0" y="192"/>
                    <a:pt x="0" y="192"/>
                  </a:cubicBezTo>
                  <a:lnTo>
                    <a:pt x="0" y="1293"/>
                  </a:lnTo>
                  <a:lnTo>
                    <a:pt x="67" y="1293"/>
                  </a:lnTo>
                  <a:cubicBezTo>
                    <a:pt x="67" y="1260"/>
                    <a:pt x="101" y="1260"/>
                    <a:pt x="101" y="1260"/>
                  </a:cubicBezTo>
                  <a:cubicBezTo>
                    <a:pt x="101" y="1227"/>
                    <a:pt x="101" y="1227"/>
                    <a:pt x="101" y="1227"/>
                  </a:cubicBezTo>
                  <a:lnTo>
                    <a:pt x="101" y="793"/>
                  </a:lnTo>
                  <a:lnTo>
                    <a:pt x="267" y="693"/>
                  </a:lnTo>
                  <a:lnTo>
                    <a:pt x="434" y="1026"/>
                  </a:lnTo>
                  <a:lnTo>
                    <a:pt x="434" y="1060"/>
                  </a:lnTo>
                  <a:lnTo>
                    <a:pt x="467" y="1060"/>
                  </a:lnTo>
                  <a:lnTo>
                    <a:pt x="501" y="1026"/>
                  </a:lnTo>
                  <a:cubicBezTo>
                    <a:pt x="534" y="1026"/>
                    <a:pt x="534" y="993"/>
                    <a:pt x="501" y="993"/>
                  </a:cubicBezTo>
                  <a:lnTo>
                    <a:pt x="367" y="659"/>
                  </a:lnTo>
                  <a:cubicBezTo>
                    <a:pt x="401" y="593"/>
                    <a:pt x="434" y="526"/>
                    <a:pt x="467" y="459"/>
                  </a:cubicBezTo>
                  <a:cubicBezTo>
                    <a:pt x="501" y="393"/>
                    <a:pt x="501" y="293"/>
                    <a:pt x="501" y="226"/>
                  </a:cubicBezTo>
                  <a:cubicBezTo>
                    <a:pt x="501" y="192"/>
                    <a:pt x="501" y="126"/>
                    <a:pt x="501" y="92"/>
                  </a:cubicBezTo>
                  <a:cubicBezTo>
                    <a:pt x="467" y="59"/>
                    <a:pt x="467" y="26"/>
                    <a:pt x="434" y="26"/>
                  </a:cubicBezTo>
                  <a:cubicBezTo>
                    <a:pt x="417" y="9"/>
                    <a:pt x="401" y="1"/>
                    <a:pt x="3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4"/>
            <p:cNvSpPr/>
            <p:nvPr/>
          </p:nvSpPr>
          <p:spPr>
            <a:xfrm>
              <a:off x="4455025" y="2763250"/>
              <a:ext cx="12525" cy="25050"/>
            </a:xfrm>
            <a:custGeom>
              <a:rect b="b" l="l" r="r" t="t"/>
              <a:pathLst>
                <a:path extrusionOk="0" h="1002" w="501">
                  <a:moveTo>
                    <a:pt x="367" y="167"/>
                  </a:moveTo>
                  <a:cubicBezTo>
                    <a:pt x="401" y="201"/>
                    <a:pt x="401" y="201"/>
                    <a:pt x="401" y="234"/>
                  </a:cubicBezTo>
                  <a:cubicBezTo>
                    <a:pt x="401" y="267"/>
                    <a:pt x="401" y="301"/>
                    <a:pt x="401" y="334"/>
                  </a:cubicBezTo>
                  <a:lnTo>
                    <a:pt x="401" y="468"/>
                  </a:lnTo>
                  <a:cubicBezTo>
                    <a:pt x="401" y="501"/>
                    <a:pt x="401" y="534"/>
                    <a:pt x="401" y="601"/>
                  </a:cubicBezTo>
                  <a:cubicBezTo>
                    <a:pt x="401" y="601"/>
                    <a:pt x="401" y="634"/>
                    <a:pt x="367" y="668"/>
                  </a:cubicBezTo>
                  <a:cubicBezTo>
                    <a:pt x="367" y="701"/>
                    <a:pt x="334" y="734"/>
                    <a:pt x="334" y="768"/>
                  </a:cubicBezTo>
                  <a:cubicBezTo>
                    <a:pt x="300" y="768"/>
                    <a:pt x="300" y="801"/>
                    <a:pt x="267" y="801"/>
                  </a:cubicBezTo>
                  <a:cubicBezTo>
                    <a:pt x="250" y="818"/>
                    <a:pt x="242" y="826"/>
                    <a:pt x="234" y="826"/>
                  </a:cubicBezTo>
                  <a:cubicBezTo>
                    <a:pt x="225" y="826"/>
                    <a:pt x="217" y="818"/>
                    <a:pt x="200" y="801"/>
                  </a:cubicBezTo>
                  <a:lnTo>
                    <a:pt x="134" y="801"/>
                  </a:lnTo>
                  <a:cubicBezTo>
                    <a:pt x="134" y="768"/>
                    <a:pt x="134" y="768"/>
                    <a:pt x="134" y="734"/>
                  </a:cubicBezTo>
                  <a:cubicBezTo>
                    <a:pt x="100" y="701"/>
                    <a:pt x="100" y="668"/>
                    <a:pt x="134" y="634"/>
                  </a:cubicBezTo>
                  <a:lnTo>
                    <a:pt x="134" y="501"/>
                  </a:lnTo>
                  <a:cubicBezTo>
                    <a:pt x="100" y="468"/>
                    <a:pt x="100" y="434"/>
                    <a:pt x="134" y="401"/>
                  </a:cubicBezTo>
                  <a:cubicBezTo>
                    <a:pt x="134" y="368"/>
                    <a:pt x="134" y="334"/>
                    <a:pt x="134" y="301"/>
                  </a:cubicBezTo>
                  <a:cubicBezTo>
                    <a:pt x="167" y="301"/>
                    <a:pt x="167" y="267"/>
                    <a:pt x="200" y="234"/>
                  </a:cubicBezTo>
                  <a:cubicBezTo>
                    <a:pt x="200" y="201"/>
                    <a:pt x="234" y="201"/>
                    <a:pt x="267" y="167"/>
                  </a:cubicBezTo>
                  <a:close/>
                  <a:moveTo>
                    <a:pt x="367" y="1"/>
                  </a:moveTo>
                  <a:cubicBezTo>
                    <a:pt x="300" y="1"/>
                    <a:pt x="267" y="34"/>
                    <a:pt x="234" y="34"/>
                  </a:cubicBezTo>
                  <a:cubicBezTo>
                    <a:pt x="200" y="67"/>
                    <a:pt x="167" y="101"/>
                    <a:pt x="134" y="134"/>
                  </a:cubicBezTo>
                  <a:cubicBezTo>
                    <a:pt x="100" y="167"/>
                    <a:pt x="67" y="201"/>
                    <a:pt x="67" y="267"/>
                  </a:cubicBezTo>
                  <a:cubicBezTo>
                    <a:pt x="34" y="301"/>
                    <a:pt x="34" y="368"/>
                    <a:pt x="0" y="401"/>
                  </a:cubicBezTo>
                  <a:cubicBezTo>
                    <a:pt x="0" y="468"/>
                    <a:pt x="0" y="501"/>
                    <a:pt x="0" y="568"/>
                  </a:cubicBezTo>
                  <a:cubicBezTo>
                    <a:pt x="0" y="568"/>
                    <a:pt x="0" y="601"/>
                    <a:pt x="0" y="601"/>
                  </a:cubicBezTo>
                  <a:lnTo>
                    <a:pt x="0" y="701"/>
                  </a:lnTo>
                  <a:cubicBezTo>
                    <a:pt x="0" y="701"/>
                    <a:pt x="0" y="701"/>
                    <a:pt x="0" y="734"/>
                  </a:cubicBezTo>
                  <a:cubicBezTo>
                    <a:pt x="0" y="768"/>
                    <a:pt x="0" y="835"/>
                    <a:pt x="0" y="868"/>
                  </a:cubicBezTo>
                  <a:cubicBezTo>
                    <a:pt x="0" y="901"/>
                    <a:pt x="34" y="935"/>
                    <a:pt x="67" y="968"/>
                  </a:cubicBezTo>
                  <a:cubicBezTo>
                    <a:pt x="67" y="968"/>
                    <a:pt x="100" y="968"/>
                    <a:pt x="134" y="1001"/>
                  </a:cubicBezTo>
                  <a:cubicBezTo>
                    <a:pt x="167" y="968"/>
                    <a:pt x="200" y="968"/>
                    <a:pt x="234" y="968"/>
                  </a:cubicBezTo>
                  <a:cubicBezTo>
                    <a:pt x="300" y="935"/>
                    <a:pt x="334" y="901"/>
                    <a:pt x="367" y="868"/>
                  </a:cubicBezTo>
                  <a:cubicBezTo>
                    <a:pt x="367" y="835"/>
                    <a:pt x="401" y="801"/>
                    <a:pt x="434" y="734"/>
                  </a:cubicBezTo>
                  <a:cubicBezTo>
                    <a:pt x="434" y="701"/>
                    <a:pt x="467" y="634"/>
                    <a:pt x="467" y="601"/>
                  </a:cubicBezTo>
                  <a:cubicBezTo>
                    <a:pt x="501" y="534"/>
                    <a:pt x="501" y="501"/>
                    <a:pt x="467" y="434"/>
                  </a:cubicBezTo>
                  <a:cubicBezTo>
                    <a:pt x="467" y="434"/>
                    <a:pt x="467" y="401"/>
                    <a:pt x="467" y="401"/>
                  </a:cubicBezTo>
                  <a:lnTo>
                    <a:pt x="467" y="301"/>
                  </a:lnTo>
                  <a:cubicBezTo>
                    <a:pt x="467" y="301"/>
                    <a:pt x="467" y="267"/>
                    <a:pt x="467" y="267"/>
                  </a:cubicBezTo>
                  <a:cubicBezTo>
                    <a:pt x="501" y="234"/>
                    <a:pt x="501" y="167"/>
                    <a:pt x="467" y="134"/>
                  </a:cubicBezTo>
                  <a:cubicBezTo>
                    <a:pt x="467" y="101"/>
                    <a:pt x="467" y="67"/>
                    <a:pt x="434" y="34"/>
                  </a:cubicBezTo>
                  <a:cubicBezTo>
                    <a:pt x="401" y="34"/>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4"/>
            <p:cNvSpPr/>
            <p:nvPr/>
          </p:nvSpPr>
          <p:spPr>
            <a:xfrm>
              <a:off x="4470875" y="2749075"/>
              <a:ext cx="18350" cy="28375"/>
            </a:xfrm>
            <a:custGeom>
              <a:rect b="b" l="l" r="r" t="t"/>
              <a:pathLst>
                <a:path extrusionOk="0" h="1135" w="734">
                  <a:moveTo>
                    <a:pt x="667" y="1"/>
                  </a:moveTo>
                  <a:cubicBezTo>
                    <a:pt x="667" y="1"/>
                    <a:pt x="667" y="34"/>
                    <a:pt x="667" y="34"/>
                  </a:cubicBezTo>
                  <a:cubicBezTo>
                    <a:pt x="667" y="34"/>
                    <a:pt x="667" y="67"/>
                    <a:pt x="667" y="67"/>
                  </a:cubicBezTo>
                  <a:lnTo>
                    <a:pt x="534" y="701"/>
                  </a:lnTo>
                  <a:lnTo>
                    <a:pt x="367" y="201"/>
                  </a:lnTo>
                  <a:cubicBezTo>
                    <a:pt x="367" y="201"/>
                    <a:pt x="367" y="167"/>
                    <a:pt x="367" y="167"/>
                  </a:cubicBezTo>
                  <a:lnTo>
                    <a:pt x="300" y="167"/>
                  </a:lnTo>
                  <a:cubicBezTo>
                    <a:pt x="300" y="201"/>
                    <a:pt x="300" y="201"/>
                    <a:pt x="300" y="201"/>
                  </a:cubicBezTo>
                  <a:lnTo>
                    <a:pt x="300" y="234"/>
                  </a:lnTo>
                  <a:lnTo>
                    <a:pt x="167" y="868"/>
                  </a:lnTo>
                  <a:lnTo>
                    <a:pt x="67" y="401"/>
                  </a:lnTo>
                  <a:cubicBezTo>
                    <a:pt x="67" y="384"/>
                    <a:pt x="58" y="376"/>
                    <a:pt x="50" y="376"/>
                  </a:cubicBezTo>
                  <a:cubicBezTo>
                    <a:pt x="42" y="376"/>
                    <a:pt x="33" y="384"/>
                    <a:pt x="33" y="401"/>
                  </a:cubicBezTo>
                  <a:lnTo>
                    <a:pt x="0" y="401"/>
                  </a:lnTo>
                  <a:cubicBezTo>
                    <a:pt x="0" y="434"/>
                    <a:pt x="0" y="434"/>
                    <a:pt x="0" y="434"/>
                  </a:cubicBezTo>
                  <a:lnTo>
                    <a:pt x="167" y="1135"/>
                  </a:lnTo>
                  <a:lnTo>
                    <a:pt x="234" y="1135"/>
                  </a:lnTo>
                  <a:cubicBezTo>
                    <a:pt x="234" y="1135"/>
                    <a:pt x="234" y="1135"/>
                    <a:pt x="234" y="1101"/>
                  </a:cubicBezTo>
                  <a:lnTo>
                    <a:pt x="234" y="1068"/>
                  </a:lnTo>
                  <a:lnTo>
                    <a:pt x="334" y="434"/>
                  </a:lnTo>
                  <a:lnTo>
                    <a:pt x="467" y="935"/>
                  </a:lnTo>
                  <a:lnTo>
                    <a:pt x="467" y="968"/>
                  </a:lnTo>
                  <a:lnTo>
                    <a:pt x="534" y="968"/>
                  </a:lnTo>
                  <a:cubicBezTo>
                    <a:pt x="534" y="935"/>
                    <a:pt x="534" y="935"/>
                    <a:pt x="567" y="935"/>
                  </a:cubicBezTo>
                  <a:cubicBezTo>
                    <a:pt x="567" y="901"/>
                    <a:pt x="567" y="901"/>
                    <a:pt x="567" y="901"/>
                  </a:cubicBezTo>
                  <a:lnTo>
                    <a:pt x="7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4"/>
            <p:cNvSpPr/>
            <p:nvPr/>
          </p:nvSpPr>
          <p:spPr>
            <a:xfrm>
              <a:off x="4491700" y="2743250"/>
              <a:ext cx="11700" cy="24200"/>
            </a:xfrm>
            <a:custGeom>
              <a:rect b="b" l="l" r="r" t="t"/>
              <a:pathLst>
                <a:path extrusionOk="0" h="968" w="468">
                  <a:moveTo>
                    <a:pt x="301" y="0"/>
                  </a:moveTo>
                  <a:cubicBezTo>
                    <a:pt x="268" y="0"/>
                    <a:pt x="234" y="0"/>
                    <a:pt x="201" y="33"/>
                  </a:cubicBezTo>
                  <a:cubicBezTo>
                    <a:pt x="168" y="67"/>
                    <a:pt x="134" y="67"/>
                    <a:pt x="101" y="100"/>
                  </a:cubicBezTo>
                  <a:cubicBezTo>
                    <a:pt x="101" y="133"/>
                    <a:pt x="68" y="167"/>
                    <a:pt x="34" y="200"/>
                  </a:cubicBezTo>
                  <a:cubicBezTo>
                    <a:pt x="34" y="234"/>
                    <a:pt x="1" y="267"/>
                    <a:pt x="1" y="300"/>
                  </a:cubicBezTo>
                  <a:cubicBezTo>
                    <a:pt x="1" y="334"/>
                    <a:pt x="1" y="367"/>
                    <a:pt x="1" y="400"/>
                  </a:cubicBezTo>
                  <a:cubicBezTo>
                    <a:pt x="1" y="467"/>
                    <a:pt x="34" y="500"/>
                    <a:pt x="34" y="534"/>
                  </a:cubicBezTo>
                  <a:cubicBezTo>
                    <a:pt x="51" y="550"/>
                    <a:pt x="76" y="559"/>
                    <a:pt x="101" y="559"/>
                  </a:cubicBezTo>
                  <a:cubicBezTo>
                    <a:pt x="126" y="559"/>
                    <a:pt x="151" y="550"/>
                    <a:pt x="168" y="534"/>
                  </a:cubicBezTo>
                  <a:lnTo>
                    <a:pt x="335" y="534"/>
                  </a:lnTo>
                  <a:cubicBezTo>
                    <a:pt x="335" y="567"/>
                    <a:pt x="335" y="567"/>
                    <a:pt x="335" y="600"/>
                  </a:cubicBezTo>
                  <a:cubicBezTo>
                    <a:pt x="335" y="600"/>
                    <a:pt x="335" y="634"/>
                    <a:pt x="335" y="634"/>
                  </a:cubicBezTo>
                  <a:cubicBezTo>
                    <a:pt x="335" y="667"/>
                    <a:pt x="301" y="701"/>
                    <a:pt x="301" y="701"/>
                  </a:cubicBezTo>
                  <a:lnTo>
                    <a:pt x="268" y="734"/>
                  </a:lnTo>
                  <a:cubicBezTo>
                    <a:pt x="234" y="767"/>
                    <a:pt x="234" y="767"/>
                    <a:pt x="201" y="767"/>
                  </a:cubicBezTo>
                  <a:cubicBezTo>
                    <a:pt x="201" y="801"/>
                    <a:pt x="168" y="801"/>
                    <a:pt x="134" y="801"/>
                  </a:cubicBezTo>
                  <a:cubicBezTo>
                    <a:pt x="101" y="801"/>
                    <a:pt x="101" y="801"/>
                    <a:pt x="101" y="767"/>
                  </a:cubicBezTo>
                  <a:lnTo>
                    <a:pt x="34" y="801"/>
                  </a:lnTo>
                  <a:cubicBezTo>
                    <a:pt x="34" y="801"/>
                    <a:pt x="34" y="801"/>
                    <a:pt x="34" y="834"/>
                  </a:cubicBezTo>
                  <a:cubicBezTo>
                    <a:pt x="34" y="834"/>
                    <a:pt x="34" y="867"/>
                    <a:pt x="34" y="867"/>
                  </a:cubicBezTo>
                  <a:cubicBezTo>
                    <a:pt x="1" y="867"/>
                    <a:pt x="1" y="901"/>
                    <a:pt x="34" y="934"/>
                  </a:cubicBezTo>
                  <a:cubicBezTo>
                    <a:pt x="34" y="934"/>
                    <a:pt x="34" y="934"/>
                    <a:pt x="68" y="967"/>
                  </a:cubicBezTo>
                  <a:lnTo>
                    <a:pt x="134" y="967"/>
                  </a:lnTo>
                  <a:cubicBezTo>
                    <a:pt x="168" y="967"/>
                    <a:pt x="201" y="934"/>
                    <a:pt x="234" y="934"/>
                  </a:cubicBezTo>
                  <a:cubicBezTo>
                    <a:pt x="268" y="901"/>
                    <a:pt x="301" y="867"/>
                    <a:pt x="335" y="834"/>
                  </a:cubicBezTo>
                  <a:cubicBezTo>
                    <a:pt x="368" y="801"/>
                    <a:pt x="368" y="767"/>
                    <a:pt x="401" y="734"/>
                  </a:cubicBezTo>
                  <a:cubicBezTo>
                    <a:pt x="435" y="701"/>
                    <a:pt x="435" y="667"/>
                    <a:pt x="435" y="634"/>
                  </a:cubicBezTo>
                  <a:cubicBezTo>
                    <a:pt x="435" y="600"/>
                    <a:pt x="435" y="567"/>
                    <a:pt x="435" y="534"/>
                  </a:cubicBezTo>
                  <a:cubicBezTo>
                    <a:pt x="468" y="500"/>
                    <a:pt x="468" y="467"/>
                    <a:pt x="435" y="467"/>
                  </a:cubicBezTo>
                  <a:cubicBezTo>
                    <a:pt x="435" y="400"/>
                    <a:pt x="401" y="367"/>
                    <a:pt x="368" y="367"/>
                  </a:cubicBezTo>
                  <a:lnTo>
                    <a:pt x="268" y="367"/>
                  </a:lnTo>
                  <a:lnTo>
                    <a:pt x="201" y="400"/>
                  </a:lnTo>
                  <a:lnTo>
                    <a:pt x="134" y="400"/>
                  </a:lnTo>
                  <a:cubicBezTo>
                    <a:pt x="101" y="367"/>
                    <a:pt x="101" y="367"/>
                    <a:pt x="134" y="334"/>
                  </a:cubicBezTo>
                  <a:cubicBezTo>
                    <a:pt x="134" y="300"/>
                    <a:pt x="134" y="267"/>
                    <a:pt x="168" y="234"/>
                  </a:cubicBezTo>
                  <a:cubicBezTo>
                    <a:pt x="168" y="200"/>
                    <a:pt x="201" y="200"/>
                    <a:pt x="234" y="167"/>
                  </a:cubicBezTo>
                  <a:cubicBezTo>
                    <a:pt x="268" y="167"/>
                    <a:pt x="268" y="133"/>
                    <a:pt x="301" y="133"/>
                  </a:cubicBezTo>
                  <a:cubicBezTo>
                    <a:pt x="335" y="133"/>
                    <a:pt x="335" y="167"/>
                    <a:pt x="368" y="167"/>
                  </a:cubicBezTo>
                  <a:lnTo>
                    <a:pt x="401" y="133"/>
                  </a:lnTo>
                  <a:cubicBezTo>
                    <a:pt x="401" y="100"/>
                    <a:pt x="401" y="100"/>
                    <a:pt x="401" y="100"/>
                  </a:cubicBezTo>
                  <a:cubicBezTo>
                    <a:pt x="401" y="67"/>
                    <a:pt x="401" y="67"/>
                    <a:pt x="401" y="33"/>
                  </a:cubicBezTo>
                  <a:cubicBezTo>
                    <a:pt x="401" y="33"/>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4"/>
            <p:cNvSpPr/>
            <p:nvPr/>
          </p:nvSpPr>
          <p:spPr>
            <a:xfrm>
              <a:off x="4513400" y="2729900"/>
              <a:ext cx="11700" cy="34200"/>
            </a:xfrm>
            <a:custGeom>
              <a:rect b="b" l="l" r="r" t="t"/>
              <a:pathLst>
                <a:path extrusionOk="0" h="1368" w="468">
                  <a:moveTo>
                    <a:pt x="284" y="175"/>
                  </a:moveTo>
                  <a:cubicBezTo>
                    <a:pt x="300" y="175"/>
                    <a:pt x="317" y="184"/>
                    <a:pt x="334" y="200"/>
                  </a:cubicBezTo>
                  <a:cubicBezTo>
                    <a:pt x="367" y="267"/>
                    <a:pt x="401" y="301"/>
                    <a:pt x="367" y="367"/>
                  </a:cubicBezTo>
                  <a:cubicBezTo>
                    <a:pt x="401" y="401"/>
                    <a:pt x="401" y="434"/>
                    <a:pt x="367" y="467"/>
                  </a:cubicBezTo>
                  <a:cubicBezTo>
                    <a:pt x="401" y="534"/>
                    <a:pt x="367" y="601"/>
                    <a:pt x="334" y="667"/>
                  </a:cubicBezTo>
                  <a:cubicBezTo>
                    <a:pt x="334" y="734"/>
                    <a:pt x="267" y="801"/>
                    <a:pt x="234" y="834"/>
                  </a:cubicBezTo>
                  <a:lnTo>
                    <a:pt x="100" y="834"/>
                  </a:lnTo>
                  <a:cubicBezTo>
                    <a:pt x="67" y="768"/>
                    <a:pt x="67" y="701"/>
                    <a:pt x="67" y="667"/>
                  </a:cubicBezTo>
                  <a:lnTo>
                    <a:pt x="67" y="534"/>
                  </a:lnTo>
                  <a:lnTo>
                    <a:pt x="100" y="501"/>
                  </a:lnTo>
                  <a:cubicBezTo>
                    <a:pt x="100" y="467"/>
                    <a:pt x="100" y="401"/>
                    <a:pt x="134" y="334"/>
                  </a:cubicBezTo>
                  <a:cubicBezTo>
                    <a:pt x="134" y="267"/>
                    <a:pt x="167" y="234"/>
                    <a:pt x="234" y="200"/>
                  </a:cubicBezTo>
                  <a:cubicBezTo>
                    <a:pt x="250" y="184"/>
                    <a:pt x="267" y="175"/>
                    <a:pt x="284" y="175"/>
                  </a:cubicBezTo>
                  <a:close/>
                  <a:moveTo>
                    <a:pt x="234" y="0"/>
                  </a:moveTo>
                  <a:cubicBezTo>
                    <a:pt x="200" y="34"/>
                    <a:pt x="167" y="67"/>
                    <a:pt x="134" y="100"/>
                  </a:cubicBezTo>
                  <a:cubicBezTo>
                    <a:pt x="100" y="134"/>
                    <a:pt x="100" y="200"/>
                    <a:pt x="67" y="234"/>
                  </a:cubicBezTo>
                  <a:lnTo>
                    <a:pt x="67" y="167"/>
                  </a:lnTo>
                  <a:lnTo>
                    <a:pt x="67" y="134"/>
                  </a:lnTo>
                  <a:lnTo>
                    <a:pt x="34" y="134"/>
                  </a:lnTo>
                  <a:lnTo>
                    <a:pt x="0" y="167"/>
                  </a:lnTo>
                  <a:lnTo>
                    <a:pt x="0" y="200"/>
                  </a:lnTo>
                  <a:cubicBezTo>
                    <a:pt x="0" y="200"/>
                    <a:pt x="0" y="234"/>
                    <a:pt x="0" y="234"/>
                  </a:cubicBezTo>
                  <a:lnTo>
                    <a:pt x="0" y="1335"/>
                  </a:lnTo>
                  <a:lnTo>
                    <a:pt x="0" y="1368"/>
                  </a:lnTo>
                  <a:lnTo>
                    <a:pt x="34" y="1368"/>
                  </a:lnTo>
                  <a:cubicBezTo>
                    <a:pt x="67" y="1368"/>
                    <a:pt x="67" y="1335"/>
                    <a:pt x="67" y="1335"/>
                  </a:cubicBezTo>
                  <a:cubicBezTo>
                    <a:pt x="67" y="1335"/>
                    <a:pt x="67" y="1301"/>
                    <a:pt x="67" y="1301"/>
                  </a:cubicBezTo>
                  <a:lnTo>
                    <a:pt x="67" y="934"/>
                  </a:lnTo>
                  <a:cubicBezTo>
                    <a:pt x="67" y="934"/>
                    <a:pt x="100" y="968"/>
                    <a:pt x="134" y="968"/>
                  </a:cubicBezTo>
                  <a:cubicBezTo>
                    <a:pt x="167" y="968"/>
                    <a:pt x="200" y="968"/>
                    <a:pt x="234" y="934"/>
                  </a:cubicBezTo>
                  <a:cubicBezTo>
                    <a:pt x="267" y="934"/>
                    <a:pt x="300" y="901"/>
                    <a:pt x="334" y="868"/>
                  </a:cubicBezTo>
                  <a:cubicBezTo>
                    <a:pt x="367" y="834"/>
                    <a:pt x="401" y="768"/>
                    <a:pt x="401" y="734"/>
                  </a:cubicBezTo>
                  <a:cubicBezTo>
                    <a:pt x="434" y="701"/>
                    <a:pt x="467" y="634"/>
                    <a:pt x="467" y="567"/>
                  </a:cubicBezTo>
                  <a:cubicBezTo>
                    <a:pt x="467" y="534"/>
                    <a:pt x="467" y="467"/>
                    <a:pt x="467" y="401"/>
                  </a:cubicBezTo>
                  <a:lnTo>
                    <a:pt x="467" y="267"/>
                  </a:lnTo>
                  <a:cubicBezTo>
                    <a:pt x="467" y="234"/>
                    <a:pt x="467" y="167"/>
                    <a:pt x="467" y="134"/>
                  </a:cubicBezTo>
                  <a:cubicBezTo>
                    <a:pt x="467" y="67"/>
                    <a:pt x="434" y="34"/>
                    <a:pt x="401"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4"/>
            <p:cNvSpPr/>
            <p:nvPr/>
          </p:nvSpPr>
          <p:spPr>
            <a:xfrm>
              <a:off x="4527575" y="2721550"/>
              <a:ext cx="12525" cy="24225"/>
            </a:xfrm>
            <a:custGeom>
              <a:rect b="b" l="l" r="r" t="t"/>
              <a:pathLst>
                <a:path extrusionOk="0" h="969" w="501">
                  <a:moveTo>
                    <a:pt x="346" y="143"/>
                  </a:moveTo>
                  <a:cubicBezTo>
                    <a:pt x="367" y="143"/>
                    <a:pt x="384" y="151"/>
                    <a:pt x="401" y="168"/>
                  </a:cubicBezTo>
                  <a:cubicBezTo>
                    <a:pt x="434" y="201"/>
                    <a:pt x="434" y="268"/>
                    <a:pt x="434" y="301"/>
                  </a:cubicBezTo>
                  <a:lnTo>
                    <a:pt x="134" y="468"/>
                  </a:lnTo>
                  <a:cubicBezTo>
                    <a:pt x="134" y="434"/>
                    <a:pt x="134" y="401"/>
                    <a:pt x="134" y="368"/>
                  </a:cubicBezTo>
                  <a:cubicBezTo>
                    <a:pt x="134" y="334"/>
                    <a:pt x="167" y="334"/>
                    <a:pt x="167" y="301"/>
                  </a:cubicBezTo>
                  <a:cubicBezTo>
                    <a:pt x="200" y="268"/>
                    <a:pt x="200" y="234"/>
                    <a:pt x="234" y="234"/>
                  </a:cubicBezTo>
                  <a:cubicBezTo>
                    <a:pt x="234" y="201"/>
                    <a:pt x="267" y="168"/>
                    <a:pt x="267" y="168"/>
                  </a:cubicBezTo>
                  <a:cubicBezTo>
                    <a:pt x="301" y="151"/>
                    <a:pt x="326" y="143"/>
                    <a:pt x="346" y="143"/>
                  </a:cubicBezTo>
                  <a:close/>
                  <a:moveTo>
                    <a:pt x="367" y="1"/>
                  </a:moveTo>
                  <a:cubicBezTo>
                    <a:pt x="334" y="1"/>
                    <a:pt x="301" y="1"/>
                    <a:pt x="267" y="34"/>
                  </a:cubicBezTo>
                  <a:cubicBezTo>
                    <a:pt x="234" y="34"/>
                    <a:pt x="200" y="67"/>
                    <a:pt x="167" y="101"/>
                  </a:cubicBezTo>
                  <a:cubicBezTo>
                    <a:pt x="134" y="134"/>
                    <a:pt x="100" y="168"/>
                    <a:pt x="100" y="234"/>
                  </a:cubicBezTo>
                  <a:cubicBezTo>
                    <a:pt x="67" y="268"/>
                    <a:pt x="34" y="334"/>
                    <a:pt x="34" y="368"/>
                  </a:cubicBezTo>
                  <a:cubicBezTo>
                    <a:pt x="34" y="434"/>
                    <a:pt x="34" y="468"/>
                    <a:pt x="34" y="534"/>
                  </a:cubicBezTo>
                  <a:cubicBezTo>
                    <a:pt x="34" y="601"/>
                    <a:pt x="0" y="635"/>
                    <a:pt x="34" y="701"/>
                  </a:cubicBezTo>
                  <a:cubicBezTo>
                    <a:pt x="0" y="768"/>
                    <a:pt x="0" y="801"/>
                    <a:pt x="34" y="835"/>
                  </a:cubicBezTo>
                  <a:cubicBezTo>
                    <a:pt x="34" y="868"/>
                    <a:pt x="34" y="901"/>
                    <a:pt x="67" y="935"/>
                  </a:cubicBezTo>
                  <a:cubicBezTo>
                    <a:pt x="100" y="968"/>
                    <a:pt x="100" y="968"/>
                    <a:pt x="134" y="968"/>
                  </a:cubicBezTo>
                  <a:lnTo>
                    <a:pt x="234" y="968"/>
                  </a:lnTo>
                  <a:cubicBezTo>
                    <a:pt x="267" y="935"/>
                    <a:pt x="301" y="901"/>
                    <a:pt x="334" y="868"/>
                  </a:cubicBezTo>
                  <a:cubicBezTo>
                    <a:pt x="367" y="835"/>
                    <a:pt x="401" y="801"/>
                    <a:pt x="434" y="768"/>
                  </a:cubicBezTo>
                  <a:cubicBezTo>
                    <a:pt x="434" y="735"/>
                    <a:pt x="467" y="701"/>
                    <a:pt x="467" y="701"/>
                  </a:cubicBezTo>
                  <a:cubicBezTo>
                    <a:pt x="467" y="668"/>
                    <a:pt x="467" y="635"/>
                    <a:pt x="467" y="601"/>
                  </a:cubicBezTo>
                  <a:lnTo>
                    <a:pt x="467" y="568"/>
                  </a:lnTo>
                  <a:lnTo>
                    <a:pt x="401" y="568"/>
                  </a:lnTo>
                  <a:lnTo>
                    <a:pt x="401" y="601"/>
                  </a:lnTo>
                  <a:cubicBezTo>
                    <a:pt x="367" y="635"/>
                    <a:pt x="367" y="668"/>
                    <a:pt x="334" y="701"/>
                  </a:cubicBezTo>
                  <a:cubicBezTo>
                    <a:pt x="301" y="735"/>
                    <a:pt x="301" y="768"/>
                    <a:pt x="267" y="768"/>
                  </a:cubicBezTo>
                  <a:cubicBezTo>
                    <a:pt x="234" y="785"/>
                    <a:pt x="209" y="793"/>
                    <a:pt x="188" y="793"/>
                  </a:cubicBezTo>
                  <a:cubicBezTo>
                    <a:pt x="167" y="793"/>
                    <a:pt x="150" y="785"/>
                    <a:pt x="134" y="768"/>
                  </a:cubicBezTo>
                  <a:cubicBezTo>
                    <a:pt x="100" y="735"/>
                    <a:pt x="100" y="668"/>
                    <a:pt x="100" y="635"/>
                  </a:cubicBezTo>
                  <a:lnTo>
                    <a:pt x="467" y="401"/>
                  </a:lnTo>
                  <a:lnTo>
                    <a:pt x="501" y="368"/>
                  </a:lnTo>
                  <a:cubicBezTo>
                    <a:pt x="501" y="368"/>
                    <a:pt x="501" y="368"/>
                    <a:pt x="501" y="334"/>
                  </a:cubicBezTo>
                  <a:lnTo>
                    <a:pt x="501" y="301"/>
                  </a:lnTo>
                  <a:cubicBezTo>
                    <a:pt x="501" y="234"/>
                    <a:pt x="501" y="201"/>
                    <a:pt x="501" y="134"/>
                  </a:cubicBezTo>
                  <a:cubicBezTo>
                    <a:pt x="467" y="101"/>
                    <a:pt x="467" y="67"/>
                    <a:pt x="434" y="34"/>
                  </a:cubicBezTo>
                  <a:cubicBezTo>
                    <a:pt x="434" y="1"/>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4"/>
            <p:cNvSpPr/>
            <p:nvPr/>
          </p:nvSpPr>
          <p:spPr>
            <a:xfrm>
              <a:off x="4545075" y="2712375"/>
              <a:ext cx="6700" cy="25875"/>
            </a:xfrm>
            <a:custGeom>
              <a:rect b="b" l="l" r="r" t="t"/>
              <a:pathLst>
                <a:path extrusionOk="0" h="1035" w="268">
                  <a:moveTo>
                    <a:pt x="268" y="1"/>
                  </a:moveTo>
                  <a:lnTo>
                    <a:pt x="201" y="34"/>
                  </a:lnTo>
                  <a:cubicBezTo>
                    <a:pt x="168" y="68"/>
                    <a:pt x="134" y="101"/>
                    <a:pt x="101" y="101"/>
                  </a:cubicBezTo>
                  <a:cubicBezTo>
                    <a:pt x="101" y="134"/>
                    <a:pt x="68" y="168"/>
                    <a:pt x="68" y="234"/>
                  </a:cubicBezTo>
                  <a:lnTo>
                    <a:pt x="68" y="168"/>
                  </a:lnTo>
                  <a:lnTo>
                    <a:pt x="68" y="134"/>
                  </a:lnTo>
                  <a:lnTo>
                    <a:pt x="34" y="168"/>
                  </a:lnTo>
                  <a:cubicBezTo>
                    <a:pt x="1" y="168"/>
                    <a:pt x="1" y="168"/>
                    <a:pt x="1" y="201"/>
                  </a:cubicBezTo>
                  <a:cubicBezTo>
                    <a:pt x="1" y="201"/>
                    <a:pt x="1" y="201"/>
                    <a:pt x="1" y="234"/>
                  </a:cubicBezTo>
                  <a:lnTo>
                    <a:pt x="1" y="1002"/>
                  </a:lnTo>
                  <a:lnTo>
                    <a:pt x="1" y="1035"/>
                  </a:lnTo>
                  <a:lnTo>
                    <a:pt x="34" y="1035"/>
                  </a:lnTo>
                  <a:lnTo>
                    <a:pt x="68" y="1002"/>
                  </a:lnTo>
                  <a:cubicBezTo>
                    <a:pt x="68" y="968"/>
                    <a:pt x="68" y="968"/>
                    <a:pt x="68" y="935"/>
                  </a:cubicBezTo>
                  <a:lnTo>
                    <a:pt x="68" y="468"/>
                  </a:lnTo>
                  <a:cubicBezTo>
                    <a:pt x="34" y="334"/>
                    <a:pt x="101" y="234"/>
                    <a:pt x="201" y="201"/>
                  </a:cubicBezTo>
                  <a:lnTo>
                    <a:pt x="268" y="168"/>
                  </a:lnTo>
                  <a:lnTo>
                    <a:pt x="268" y="134"/>
                  </a:lnTo>
                  <a:cubicBezTo>
                    <a:pt x="268" y="134"/>
                    <a:pt x="268" y="101"/>
                    <a:pt x="268" y="101"/>
                  </a:cubicBezTo>
                  <a:lnTo>
                    <a:pt x="268" y="34"/>
                  </a:lnTo>
                  <a:cubicBezTo>
                    <a:pt x="268" y="34"/>
                    <a:pt x="268" y="34"/>
                    <a:pt x="2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4"/>
            <p:cNvSpPr/>
            <p:nvPr/>
          </p:nvSpPr>
          <p:spPr>
            <a:xfrm>
              <a:off x="4561750" y="2702375"/>
              <a:ext cx="11700" cy="34225"/>
            </a:xfrm>
            <a:custGeom>
              <a:rect b="b" l="l" r="r" t="t"/>
              <a:pathLst>
                <a:path extrusionOk="0" h="1369" w="468">
                  <a:moveTo>
                    <a:pt x="285" y="176"/>
                  </a:moveTo>
                  <a:cubicBezTo>
                    <a:pt x="301" y="176"/>
                    <a:pt x="318" y="184"/>
                    <a:pt x="335" y="201"/>
                  </a:cubicBezTo>
                  <a:cubicBezTo>
                    <a:pt x="368" y="234"/>
                    <a:pt x="368" y="301"/>
                    <a:pt x="368" y="367"/>
                  </a:cubicBezTo>
                  <a:lnTo>
                    <a:pt x="368" y="468"/>
                  </a:lnTo>
                  <a:cubicBezTo>
                    <a:pt x="368" y="534"/>
                    <a:pt x="368" y="601"/>
                    <a:pt x="335" y="668"/>
                  </a:cubicBezTo>
                  <a:cubicBezTo>
                    <a:pt x="301" y="734"/>
                    <a:pt x="268" y="768"/>
                    <a:pt x="234" y="801"/>
                  </a:cubicBezTo>
                  <a:cubicBezTo>
                    <a:pt x="218" y="818"/>
                    <a:pt x="193" y="826"/>
                    <a:pt x="168" y="826"/>
                  </a:cubicBezTo>
                  <a:cubicBezTo>
                    <a:pt x="143" y="826"/>
                    <a:pt x="118" y="818"/>
                    <a:pt x="101" y="801"/>
                  </a:cubicBezTo>
                  <a:cubicBezTo>
                    <a:pt x="68" y="768"/>
                    <a:pt x="68" y="701"/>
                    <a:pt x="68" y="668"/>
                  </a:cubicBezTo>
                  <a:lnTo>
                    <a:pt x="68" y="534"/>
                  </a:lnTo>
                  <a:lnTo>
                    <a:pt x="34" y="501"/>
                  </a:lnTo>
                  <a:cubicBezTo>
                    <a:pt x="68" y="434"/>
                    <a:pt x="68" y="367"/>
                    <a:pt x="101" y="334"/>
                  </a:cubicBezTo>
                  <a:cubicBezTo>
                    <a:pt x="134" y="267"/>
                    <a:pt x="168" y="234"/>
                    <a:pt x="234" y="201"/>
                  </a:cubicBezTo>
                  <a:cubicBezTo>
                    <a:pt x="251" y="184"/>
                    <a:pt x="268" y="176"/>
                    <a:pt x="285" y="176"/>
                  </a:cubicBezTo>
                  <a:close/>
                  <a:moveTo>
                    <a:pt x="335" y="1"/>
                  </a:moveTo>
                  <a:cubicBezTo>
                    <a:pt x="301" y="1"/>
                    <a:pt x="268" y="34"/>
                    <a:pt x="234" y="34"/>
                  </a:cubicBezTo>
                  <a:cubicBezTo>
                    <a:pt x="201" y="67"/>
                    <a:pt x="168" y="101"/>
                    <a:pt x="134" y="134"/>
                  </a:cubicBezTo>
                  <a:cubicBezTo>
                    <a:pt x="101" y="167"/>
                    <a:pt x="68" y="201"/>
                    <a:pt x="68" y="267"/>
                  </a:cubicBezTo>
                  <a:lnTo>
                    <a:pt x="68" y="201"/>
                  </a:lnTo>
                  <a:cubicBezTo>
                    <a:pt x="68" y="201"/>
                    <a:pt x="68" y="167"/>
                    <a:pt x="68" y="167"/>
                  </a:cubicBezTo>
                  <a:lnTo>
                    <a:pt x="34" y="201"/>
                  </a:lnTo>
                  <a:lnTo>
                    <a:pt x="1" y="234"/>
                  </a:lnTo>
                  <a:cubicBezTo>
                    <a:pt x="1" y="234"/>
                    <a:pt x="1" y="234"/>
                    <a:pt x="1" y="267"/>
                  </a:cubicBezTo>
                  <a:lnTo>
                    <a:pt x="1" y="1335"/>
                  </a:lnTo>
                  <a:cubicBezTo>
                    <a:pt x="1" y="1335"/>
                    <a:pt x="1" y="1335"/>
                    <a:pt x="1" y="1368"/>
                  </a:cubicBezTo>
                  <a:lnTo>
                    <a:pt x="68" y="1368"/>
                  </a:lnTo>
                  <a:cubicBezTo>
                    <a:pt x="68" y="1335"/>
                    <a:pt x="68" y="1335"/>
                    <a:pt x="68" y="1335"/>
                  </a:cubicBezTo>
                  <a:cubicBezTo>
                    <a:pt x="68" y="1335"/>
                    <a:pt x="68" y="1301"/>
                    <a:pt x="68" y="1301"/>
                  </a:cubicBezTo>
                  <a:lnTo>
                    <a:pt x="68" y="935"/>
                  </a:lnTo>
                  <a:cubicBezTo>
                    <a:pt x="68" y="935"/>
                    <a:pt x="101" y="968"/>
                    <a:pt x="134" y="968"/>
                  </a:cubicBezTo>
                  <a:cubicBezTo>
                    <a:pt x="168" y="968"/>
                    <a:pt x="201" y="968"/>
                    <a:pt x="234" y="935"/>
                  </a:cubicBezTo>
                  <a:cubicBezTo>
                    <a:pt x="268" y="935"/>
                    <a:pt x="301" y="901"/>
                    <a:pt x="335" y="868"/>
                  </a:cubicBezTo>
                  <a:cubicBezTo>
                    <a:pt x="368" y="834"/>
                    <a:pt x="401" y="801"/>
                    <a:pt x="401" y="734"/>
                  </a:cubicBezTo>
                  <a:cubicBezTo>
                    <a:pt x="435" y="701"/>
                    <a:pt x="435" y="634"/>
                    <a:pt x="468" y="601"/>
                  </a:cubicBezTo>
                  <a:cubicBezTo>
                    <a:pt x="468" y="534"/>
                    <a:pt x="468" y="468"/>
                    <a:pt x="468" y="401"/>
                  </a:cubicBezTo>
                  <a:lnTo>
                    <a:pt x="468" y="301"/>
                  </a:lnTo>
                  <a:cubicBezTo>
                    <a:pt x="468" y="234"/>
                    <a:pt x="468" y="201"/>
                    <a:pt x="468" y="134"/>
                  </a:cubicBezTo>
                  <a:cubicBezTo>
                    <a:pt x="435" y="101"/>
                    <a:pt x="435" y="67"/>
                    <a:pt x="401" y="34"/>
                  </a:cubicBezTo>
                  <a:cubicBezTo>
                    <a:pt x="401" y="34"/>
                    <a:pt x="368" y="1"/>
                    <a:pt x="3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4"/>
            <p:cNvSpPr/>
            <p:nvPr/>
          </p:nvSpPr>
          <p:spPr>
            <a:xfrm>
              <a:off x="4575950" y="2693400"/>
              <a:ext cx="10850" cy="24850"/>
            </a:xfrm>
            <a:custGeom>
              <a:rect b="b" l="l" r="r" t="t"/>
              <a:pathLst>
                <a:path extrusionOk="0" h="994" w="434">
                  <a:moveTo>
                    <a:pt x="367" y="460"/>
                  </a:moveTo>
                  <a:lnTo>
                    <a:pt x="367" y="526"/>
                  </a:lnTo>
                  <a:cubicBezTo>
                    <a:pt x="367" y="560"/>
                    <a:pt x="367" y="593"/>
                    <a:pt x="367" y="626"/>
                  </a:cubicBezTo>
                  <a:cubicBezTo>
                    <a:pt x="334" y="660"/>
                    <a:pt x="334" y="693"/>
                    <a:pt x="334" y="726"/>
                  </a:cubicBezTo>
                  <a:cubicBezTo>
                    <a:pt x="300" y="760"/>
                    <a:pt x="234" y="827"/>
                    <a:pt x="200" y="860"/>
                  </a:cubicBezTo>
                  <a:lnTo>
                    <a:pt x="200" y="827"/>
                  </a:lnTo>
                  <a:cubicBezTo>
                    <a:pt x="167" y="860"/>
                    <a:pt x="133" y="860"/>
                    <a:pt x="100" y="860"/>
                  </a:cubicBezTo>
                  <a:lnTo>
                    <a:pt x="67" y="860"/>
                  </a:lnTo>
                  <a:cubicBezTo>
                    <a:pt x="67" y="827"/>
                    <a:pt x="67" y="827"/>
                    <a:pt x="67" y="827"/>
                  </a:cubicBezTo>
                  <a:cubicBezTo>
                    <a:pt x="67" y="760"/>
                    <a:pt x="100" y="726"/>
                    <a:pt x="133" y="693"/>
                  </a:cubicBezTo>
                  <a:cubicBezTo>
                    <a:pt x="133" y="660"/>
                    <a:pt x="200" y="593"/>
                    <a:pt x="234" y="560"/>
                  </a:cubicBezTo>
                  <a:lnTo>
                    <a:pt x="367" y="460"/>
                  </a:lnTo>
                  <a:close/>
                  <a:moveTo>
                    <a:pt x="354" y="1"/>
                  </a:moveTo>
                  <a:cubicBezTo>
                    <a:pt x="342" y="1"/>
                    <a:pt x="334" y="9"/>
                    <a:pt x="334" y="26"/>
                  </a:cubicBezTo>
                  <a:lnTo>
                    <a:pt x="234" y="26"/>
                  </a:lnTo>
                  <a:cubicBezTo>
                    <a:pt x="200" y="59"/>
                    <a:pt x="167" y="93"/>
                    <a:pt x="167" y="93"/>
                  </a:cubicBezTo>
                  <a:cubicBezTo>
                    <a:pt x="133" y="126"/>
                    <a:pt x="100" y="159"/>
                    <a:pt x="100" y="193"/>
                  </a:cubicBezTo>
                  <a:cubicBezTo>
                    <a:pt x="67" y="226"/>
                    <a:pt x="67" y="259"/>
                    <a:pt x="67" y="259"/>
                  </a:cubicBezTo>
                  <a:cubicBezTo>
                    <a:pt x="33" y="293"/>
                    <a:pt x="33" y="326"/>
                    <a:pt x="33" y="360"/>
                  </a:cubicBezTo>
                  <a:cubicBezTo>
                    <a:pt x="33" y="360"/>
                    <a:pt x="33" y="393"/>
                    <a:pt x="33" y="393"/>
                  </a:cubicBezTo>
                  <a:lnTo>
                    <a:pt x="67" y="393"/>
                  </a:lnTo>
                  <a:lnTo>
                    <a:pt x="100" y="360"/>
                  </a:lnTo>
                  <a:lnTo>
                    <a:pt x="100" y="326"/>
                  </a:lnTo>
                  <a:cubicBezTo>
                    <a:pt x="133" y="293"/>
                    <a:pt x="133" y="293"/>
                    <a:pt x="133" y="259"/>
                  </a:cubicBezTo>
                  <a:cubicBezTo>
                    <a:pt x="167" y="226"/>
                    <a:pt x="200" y="193"/>
                    <a:pt x="234" y="193"/>
                  </a:cubicBezTo>
                  <a:cubicBezTo>
                    <a:pt x="250" y="176"/>
                    <a:pt x="267" y="168"/>
                    <a:pt x="284" y="168"/>
                  </a:cubicBezTo>
                  <a:cubicBezTo>
                    <a:pt x="300" y="168"/>
                    <a:pt x="317" y="176"/>
                    <a:pt x="334" y="193"/>
                  </a:cubicBezTo>
                  <a:cubicBezTo>
                    <a:pt x="367" y="193"/>
                    <a:pt x="367" y="226"/>
                    <a:pt x="367" y="293"/>
                  </a:cubicBezTo>
                  <a:lnTo>
                    <a:pt x="367" y="326"/>
                  </a:lnTo>
                  <a:lnTo>
                    <a:pt x="200" y="426"/>
                  </a:lnTo>
                  <a:cubicBezTo>
                    <a:pt x="167" y="460"/>
                    <a:pt x="133" y="493"/>
                    <a:pt x="100" y="526"/>
                  </a:cubicBezTo>
                  <a:cubicBezTo>
                    <a:pt x="100" y="560"/>
                    <a:pt x="67" y="593"/>
                    <a:pt x="33" y="626"/>
                  </a:cubicBezTo>
                  <a:cubicBezTo>
                    <a:pt x="33" y="660"/>
                    <a:pt x="0" y="693"/>
                    <a:pt x="0" y="726"/>
                  </a:cubicBezTo>
                  <a:cubicBezTo>
                    <a:pt x="0" y="760"/>
                    <a:pt x="0" y="827"/>
                    <a:pt x="0" y="860"/>
                  </a:cubicBezTo>
                  <a:cubicBezTo>
                    <a:pt x="0" y="893"/>
                    <a:pt x="0" y="893"/>
                    <a:pt x="33" y="927"/>
                  </a:cubicBezTo>
                  <a:cubicBezTo>
                    <a:pt x="33" y="960"/>
                    <a:pt x="67" y="960"/>
                    <a:pt x="67" y="993"/>
                  </a:cubicBezTo>
                  <a:lnTo>
                    <a:pt x="133" y="993"/>
                  </a:lnTo>
                  <a:cubicBezTo>
                    <a:pt x="167" y="993"/>
                    <a:pt x="200" y="960"/>
                    <a:pt x="200" y="960"/>
                  </a:cubicBezTo>
                  <a:lnTo>
                    <a:pt x="267" y="927"/>
                  </a:lnTo>
                  <a:cubicBezTo>
                    <a:pt x="300" y="893"/>
                    <a:pt x="300" y="893"/>
                    <a:pt x="334" y="860"/>
                  </a:cubicBezTo>
                  <a:cubicBezTo>
                    <a:pt x="334" y="827"/>
                    <a:pt x="367" y="827"/>
                    <a:pt x="367" y="793"/>
                  </a:cubicBezTo>
                  <a:cubicBezTo>
                    <a:pt x="367" y="760"/>
                    <a:pt x="400" y="760"/>
                    <a:pt x="400" y="726"/>
                  </a:cubicBezTo>
                  <a:lnTo>
                    <a:pt x="400" y="793"/>
                  </a:lnTo>
                  <a:cubicBezTo>
                    <a:pt x="400" y="793"/>
                    <a:pt x="400" y="793"/>
                    <a:pt x="400" y="827"/>
                  </a:cubicBezTo>
                  <a:lnTo>
                    <a:pt x="434" y="793"/>
                  </a:lnTo>
                  <a:cubicBezTo>
                    <a:pt x="434" y="793"/>
                    <a:pt x="434" y="760"/>
                    <a:pt x="434" y="760"/>
                  </a:cubicBezTo>
                  <a:cubicBezTo>
                    <a:pt x="434" y="760"/>
                    <a:pt x="434" y="726"/>
                    <a:pt x="434" y="726"/>
                  </a:cubicBezTo>
                  <a:lnTo>
                    <a:pt x="434" y="226"/>
                  </a:lnTo>
                  <a:cubicBezTo>
                    <a:pt x="434" y="193"/>
                    <a:pt x="434" y="126"/>
                    <a:pt x="434" y="93"/>
                  </a:cubicBezTo>
                  <a:cubicBezTo>
                    <a:pt x="434" y="59"/>
                    <a:pt x="400" y="26"/>
                    <a:pt x="400" y="26"/>
                  </a:cubicBezTo>
                  <a:cubicBezTo>
                    <a:pt x="384" y="9"/>
                    <a:pt x="367" y="1"/>
                    <a:pt x="3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4"/>
            <p:cNvSpPr/>
            <p:nvPr/>
          </p:nvSpPr>
          <p:spPr>
            <a:xfrm>
              <a:off x="4588450" y="2683200"/>
              <a:ext cx="14200" cy="35675"/>
            </a:xfrm>
            <a:custGeom>
              <a:rect b="b" l="l" r="r" t="t"/>
              <a:pathLst>
                <a:path extrusionOk="0" h="1427" w="568">
                  <a:moveTo>
                    <a:pt x="467" y="234"/>
                  </a:moveTo>
                  <a:cubicBezTo>
                    <a:pt x="501" y="301"/>
                    <a:pt x="534" y="334"/>
                    <a:pt x="534" y="401"/>
                  </a:cubicBezTo>
                  <a:lnTo>
                    <a:pt x="534" y="534"/>
                  </a:lnTo>
                  <a:cubicBezTo>
                    <a:pt x="501" y="601"/>
                    <a:pt x="501" y="667"/>
                    <a:pt x="467" y="734"/>
                  </a:cubicBezTo>
                  <a:cubicBezTo>
                    <a:pt x="434" y="768"/>
                    <a:pt x="401" y="834"/>
                    <a:pt x="367" y="868"/>
                  </a:cubicBezTo>
                  <a:cubicBezTo>
                    <a:pt x="334" y="884"/>
                    <a:pt x="309" y="893"/>
                    <a:pt x="288" y="893"/>
                  </a:cubicBezTo>
                  <a:cubicBezTo>
                    <a:pt x="267" y="893"/>
                    <a:pt x="251" y="884"/>
                    <a:pt x="234" y="868"/>
                  </a:cubicBezTo>
                  <a:cubicBezTo>
                    <a:pt x="201" y="801"/>
                    <a:pt x="201" y="768"/>
                    <a:pt x="201" y="701"/>
                  </a:cubicBezTo>
                  <a:lnTo>
                    <a:pt x="201" y="601"/>
                  </a:lnTo>
                  <a:cubicBezTo>
                    <a:pt x="201" y="534"/>
                    <a:pt x="201" y="467"/>
                    <a:pt x="234" y="401"/>
                  </a:cubicBezTo>
                  <a:cubicBezTo>
                    <a:pt x="267" y="334"/>
                    <a:pt x="301" y="267"/>
                    <a:pt x="367" y="234"/>
                  </a:cubicBezTo>
                  <a:close/>
                  <a:moveTo>
                    <a:pt x="534" y="0"/>
                  </a:moveTo>
                  <a:cubicBezTo>
                    <a:pt x="534" y="0"/>
                    <a:pt x="534" y="34"/>
                    <a:pt x="534" y="34"/>
                  </a:cubicBezTo>
                  <a:cubicBezTo>
                    <a:pt x="501" y="34"/>
                    <a:pt x="501" y="67"/>
                    <a:pt x="534" y="67"/>
                  </a:cubicBezTo>
                  <a:lnTo>
                    <a:pt x="534" y="134"/>
                  </a:lnTo>
                  <a:cubicBezTo>
                    <a:pt x="501" y="100"/>
                    <a:pt x="467" y="100"/>
                    <a:pt x="467" y="67"/>
                  </a:cubicBezTo>
                  <a:cubicBezTo>
                    <a:pt x="401" y="67"/>
                    <a:pt x="367" y="67"/>
                    <a:pt x="334" y="100"/>
                  </a:cubicBezTo>
                  <a:cubicBezTo>
                    <a:pt x="301" y="134"/>
                    <a:pt x="267" y="167"/>
                    <a:pt x="267" y="200"/>
                  </a:cubicBezTo>
                  <a:cubicBezTo>
                    <a:pt x="234" y="234"/>
                    <a:pt x="201" y="267"/>
                    <a:pt x="167" y="301"/>
                  </a:cubicBezTo>
                  <a:cubicBezTo>
                    <a:pt x="167" y="367"/>
                    <a:pt x="134" y="401"/>
                    <a:pt x="134" y="467"/>
                  </a:cubicBezTo>
                  <a:cubicBezTo>
                    <a:pt x="100" y="534"/>
                    <a:pt x="100" y="601"/>
                    <a:pt x="100" y="634"/>
                  </a:cubicBezTo>
                  <a:lnTo>
                    <a:pt x="0" y="667"/>
                  </a:lnTo>
                  <a:lnTo>
                    <a:pt x="0" y="768"/>
                  </a:lnTo>
                  <a:cubicBezTo>
                    <a:pt x="0" y="834"/>
                    <a:pt x="34" y="901"/>
                    <a:pt x="34" y="934"/>
                  </a:cubicBezTo>
                  <a:cubicBezTo>
                    <a:pt x="34" y="968"/>
                    <a:pt x="67" y="1001"/>
                    <a:pt x="100" y="1034"/>
                  </a:cubicBezTo>
                  <a:cubicBezTo>
                    <a:pt x="100" y="1068"/>
                    <a:pt x="134" y="1068"/>
                    <a:pt x="167" y="1068"/>
                  </a:cubicBezTo>
                  <a:cubicBezTo>
                    <a:pt x="201" y="1068"/>
                    <a:pt x="234" y="1068"/>
                    <a:pt x="267" y="1034"/>
                  </a:cubicBezTo>
                  <a:cubicBezTo>
                    <a:pt x="301" y="1001"/>
                    <a:pt x="334" y="968"/>
                    <a:pt x="367" y="934"/>
                  </a:cubicBezTo>
                  <a:cubicBezTo>
                    <a:pt x="401" y="901"/>
                    <a:pt x="401" y="868"/>
                    <a:pt x="434" y="834"/>
                  </a:cubicBezTo>
                  <a:lnTo>
                    <a:pt x="434" y="934"/>
                  </a:lnTo>
                  <a:cubicBezTo>
                    <a:pt x="434" y="968"/>
                    <a:pt x="434" y="1001"/>
                    <a:pt x="434" y="1034"/>
                  </a:cubicBezTo>
                  <a:cubicBezTo>
                    <a:pt x="434" y="1068"/>
                    <a:pt x="401" y="1101"/>
                    <a:pt x="401" y="1134"/>
                  </a:cubicBezTo>
                  <a:cubicBezTo>
                    <a:pt x="367" y="1168"/>
                    <a:pt x="367" y="1168"/>
                    <a:pt x="334" y="1201"/>
                  </a:cubicBezTo>
                  <a:lnTo>
                    <a:pt x="267" y="1235"/>
                  </a:lnTo>
                  <a:lnTo>
                    <a:pt x="201" y="1268"/>
                  </a:lnTo>
                  <a:lnTo>
                    <a:pt x="134" y="1268"/>
                  </a:lnTo>
                  <a:lnTo>
                    <a:pt x="134" y="1235"/>
                  </a:lnTo>
                  <a:lnTo>
                    <a:pt x="100" y="1235"/>
                  </a:lnTo>
                  <a:lnTo>
                    <a:pt x="100" y="1268"/>
                  </a:lnTo>
                  <a:cubicBezTo>
                    <a:pt x="100" y="1268"/>
                    <a:pt x="100" y="1268"/>
                    <a:pt x="100" y="1301"/>
                  </a:cubicBezTo>
                  <a:cubicBezTo>
                    <a:pt x="67" y="1301"/>
                    <a:pt x="67" y="1335"/>
                    <a:pt x="100" y="1368"/>
                  </a:cubicBezTo>
                  <a:cubicBezTo>
                    <a:pt x="100" y="1368"/>
                    <a:pt x="100" y="1401"/>
                    <a:pt x="134" y="1401"/>
                  </a:cubicBezTo>
                  <a:cubicBezTo>
                    <a:pt x="151" y="1418"/>
                    <a:pt x="167" y="1426"/>
                    <a:pt x="180" y="1426"/>
                  </a:cubicBezTo>
                  <a:cubicBezTo>
                    <a:pt x="192" y="1426"/>
                    <a:pt x="201" y="1418"/>
                    <a:pt x="201" y="1401"/>
                  </a:cubicBezTo>
                  <a:cubicBezTo>
                    <a:pt x="234" y="1401"/>
                    <a:pt x="301" y="1401"/>
                    <a:pt x="334" y="1368"/>
                  </a:cubicBezTo>
                  <a:cubicBezTo>
                    <a:pt x="401" y="1335"/>
                    <a:pt x="467" y="1235"/>
                    <a:pt x="501" y="1168"/>
                  </a:cubicBezTo>
                  <a:cubicBezTo>
                    <a:pt x="567" y="1068"/>
                    <a:pt x="567" y="934"/>
                    <a:pt x="567" y="834"/>
                  </a:cubicBez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4"/>
            <p:cNvSpPr/>
            <p:nvPr/>
          </p:nvSpPr>
          <p:spPr>
            <a:xfrm>
              <a:off x="4607625" y="2675700"/>
              <a:ext cx="12525" cy="24200"/>
            </a:xfrm>
            <a:custGeom>
              <a:rect b="b" l="l" r="r" t="t"/>
              <a:pathLst>
                <a:path extrusionOk="0" h="968" w="501">
                  <a:moveTo>
                    <a:pt x="284" y="142"/>
                  </a:moveTo>
                  <a:cubicBezTo>
                    <a:pt x="301" y="142"/>
                    <a:pt x="318" y="150"/>
                    <a:pt x="334" y="167"/>
                  </a:cubicBezTo>
                  <a:cubicBezTo>
                    <a:pt x="368" y="200"/>
                    <a:pt x="368" y="267"/>
                    <a:pt x="368" y="300"/>
                  </a:cubicBezTo>
                  <a:lnTo>
                    <a:pt x="67" y="500"/>
                  </a:lnTo>
                  <a:lnTo>
                    <a:pt x="67" y="467"/>
                  </a:lnTo>
                  <a:cubicBezTo>
                    <a:pt x="67" y="434"/>
                    <a:pt x="67" y="400"/>
                    <a:pt x="67" y="367"/>
                  </a:cubicBezTo>
                  <a:cubicBezTo>
                    <a:pt x="101" y="334"/>
                    <a:pt x="101" y="300"/>
                    <a:pt x="101" y="300"/>
                  </a:cubicBezTo>
                  <a:cubicBezTo>
                    <a:pt x="134" y="267"/>
                    <a:pt x="134" y="234"/>
                    <a:pt x="167" y="200"/>
                  </a:cubicBezTo>
                  <a:cubicBezTo>
                    <a:pt x="167" y="200"/>
                    <a:pt x="201" y="167"/>
                    <a:pt x="234" y="167"/>
                  </a:cubicBezTo>
                  <a:cubicBezTo>
                    <a:pt x="251" y="150"/>
                    <a:pt x="267" y="142"/>
                    <a:pt x="284" y="142"/>
                  </a:cubicBezTo>
                  <a:close/>
                  <a:moveTo>
                    <a:pt x="334" y="0"/>
                  </a:moveTo>
                  <a:cubicBezTo>
                    <a:pt x="301" y="0"/>
                    <a:pt x="267" y="0"/>
                    <a:pt x="234" y="33"/>
                  </a:cubicBezTo>
                  <a:cubicBezTo>
                    <a:pt x="201" y="67"/>
                    <a:pt x="167" y="67"/>
                    <a:pt x="134" y="100"/>
                  </a:cubicBezTo>
                  <a:cubicBezTo>
                    <a:pt x="101" y="167"/>
                    <a:pt x="67" y="200"/>
                    <a:pt x="67" y="234"/>
                  </a:cubicBezTo>
                  <a:cubicBezTo>
                    <a:pt x="34" y="300"/>
                    <a:pt x="34" y="334"/>
                    <a:pt x="1" y="400"/>
                  </a:cubicBezTo>
                  <a:cubicBezTo>
                    <a:pt x="1" y="434"/>
                    <a:pt x="1" y="500"/>
                    <a:pt x="1" y="534"/>
                  </a:cubicBezTo>
                  <a:cubicBezTo>
                    <a:pt x="1" y="601"/>
                    <a:pt x="1" y="634"/>
                    <a:pt x="1" y="701"/>
                  </a:cubicBezTo>
                  <a:cubicBezTo>
                    <a:pt x="1" y="734"/>
                    <a:pt x="1" y="801"/>
                    <a:pt x="34" y="834"/>
                  </a:cubicBezTo>
                  <a:cubicBezTo>
                    <a:pt x="34" y="867"/>
                    <a:pt x="67" y="901"/>
                    <a:pt x="67" y="934"/>
                  </a:cubicBezTo>
                  <a:cubicBezTo>
                    <a:pt x="101" y="934"/>
                    <a:pt x="134" y="967"/>
                    <a:pt x="134" y="967"/>
                  </a:cubicBezTo>
                  <a:cubicBezTo>
                    <a:pt x="201" y="967"/>
                    <a:pt x="234" y="967"/>
                    <a:pt x="234" y="934"/>
                  </a:cubicBezTo>
                  <a:cubicBezTo>
                    <a:pt x="301" y="934"/>
                    <a:pt x="334" y="901"/>
                    <a:pt x="334" y="867"/>
                  </a:cubicBezTo>
                  <a:lnTo>
                    <a:pt x="434" y="767"/>
                  </a:lnTo>
                  <a:cubicBezTo>
                    <a:pt x="434" y="734"/>
                    <a:pt x="468" y="701"/>
                    <a:pt x="468" y="667"/>
                  </a:cubicBezTo>
                  <a:cubicBezTo>
                    <a:pt x="468" y="634"/>
                    <a:pt x="468" y="634"/>
                    <a:pt x="501" y="601"/>
                  </a:cubicBezTo>
                  <a:cubicBezTo>
                    <a:pt x="501" y="601"/>
                    <a:pt x="501" y="567"/>
                    <a:pt x="501" y="567"/>
                  </a:cubicBezTo>
                  <a:lnTo>
                    <a:pt x="434" y="567"/>
                  </a:lnTo>
                  <a:lnTo>
                    <a:pt x="401" y="601"/>
                  </a:lnTo>
                  <a:lnTo>
                    <a:pt x="368" y="601"/>
                  </a:lnTo>
                  <a:lnTo>
                    <a:pt x="368" y="634"/>
                  </a:lnTo>
                  <a:cubicBezTo>
                    <a:pt x="368" y="634"/>
                    <a:pt x="334" y="667"/>
                    <a:pt x="334" y="701"/>
                  </a:cubicBezTo>
                  <a:cubicBezTo>
                    <a:pt x="301" y="734"/>
                    <a:pt x="267" y="767"/>
                    <a:pt x="234" y="767"/>
                  </a:cubicBezTo>
                  <a:cubicBezTo>
                    <a:pt x="217" y="784"/>
                    <a:pt x="201" y="792"/>
                    <a:pt x="184" y="792"/>
                  </a:cubicBezTo>
                  <a:cubicBezTo>
                    <a:pt x="167" y="792"/>
                    <a:pt x="151" y="784"/>
                    <a:pt x="134" y="767"/>
                  </a:cubicBezTo>
                  <a:cubicBezTo>
                    <a:pt x="101" y="734"/>
                    <a:pt x="67" y="701"/>
                    <a:pt x="67" y="634"/>
                  </a:cubicBezTo>
                  <a:lnTo>
                    <a:pt x="468" y="400"/>
                  </a:lnTo>
                  <a:cubicBezTo>
                    <a:pt x="468" y="367"/>
                    <a:pt x="468" y="367"/>
                    <a:pt x="468" y="367"/>
                  </a:cubicBezTo>
                  <a:lnTo>
                    <a:pt x="468" y="300"/>
                  </a:lnTo>
                  <a:cubicBezTo>
                    <a:pt x="468" y="267"/>
                    <a:pt x="468" y="200"/>
                    <a:pt x="468" y="134"/>
                  </a:cubicBezTo>
                  <a:cubicBezTo>
                    <a:pt x="468" y="100"/>
                    <a:pt x="434" y="67"/>
                    <a:pt x="434" y="33"/>
                  </a:cubicBezTo>
                  <a:cubicBezTo>
                    <a:pt x="401" y="0"/>
                    <a:pt x="368"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4"/>
            <p:cNvSpPr/>
            <p:nvPr/>
          </p:nvSpPr>
          <p:spPr>
            <a:xfrm>
              <a:off x="4622650" y="2672350"/>
              <a:ext cx="3350" cy="20875"/>
            </a:xfrm>
            <a:custGeom>
              <a:rect b="b" l="l" r="r" t="t"/>
              <a:pathLst>
                <a:path extrusionOk="0" h="835" w="134">
                  <a:moveTo>
                    <a:pt x="100" y="1"/>
                  </a:moveTo>
                  <a:lnTo>
                    <a:pt x="33" y="34"/>
                  </a:lnTo>
                  <a:cubicBezTo>
                    <a:pt x="33" y="34"/>
                    <a:pt x="33" y="34"/>
                    <a:pt x="33" y="67"/>
                  </a:cubicBezTo>
                  <a:cubicBezTo>
                    <a:pt x="33" y="67"/>
                    <a:pt x="33" y="67"/>
                    <a:pt x="33" y="101"/>
                  </a:cubicBezTo>
                  <a:lnTo>
                    <a:pt x="33" y="201"/>
                  </a:lnTo>
                  <a:cubicBezTo>
                    <a:pt x="0" y="201"/>
                    <a:pt x="0" y="234"/>
                    <a:pt x="33" y="234"/>
                  </a:cubicBezTo>
                  <a:lnTo>
                    <a:pt x="100" y="201"/>
                  </a:lnTo>
                  <a:cubicBezTo>
                    <a:pt x="133" y="167"/>
                    <a:pt x="133" y="167"/>
                    <a:pt x="133" y="167"/>
                  </a:cubicBezTo>
                  <a:cubicBezTo>
                    <a:pt x="133" y="167"/>
                    <a:pt x="133" y="134"/>
                    <a:pt x="133" y="134"/>
                  </a:cubicBezTo>
                  <a:lnTo>
                    <a:pt x="133" y="1"/>
                  </a:lnTo>
                  <a:close/>
                  <a:moveTo>
                    <a:pt x="100" y="568"/>
                  </a:moveTo>
                  <a:lnTo>
                    <a:pt x="33" y="601"/>
                  </a:lnTo>
                  <a:cubicBezTo>
                    <a:pt x="33" y="634"/>
                    <a:pt x="33" y="634"/>
                    <a:pt x="33" y="634"/>
                  </a:cubicBezTo>
                  <a:cubicBezTo>
                    <a:pt x="33" y="634"/>
                    <a:pt x="33" y="668"/>
                    <a:pt x="33" y="668"/>
                  </a:cubicBezTo>
                  <a:lnTo>
                    <a:pt x="33" y="801"/>
                  </a:lnTo>
                  <a:cubicBezTo>
                    <a:pt x="0" y="801"/>
                    <a:pt x="0" y="801"/>
                    <a:pt x="33" y="835"/>
                  </a:cubicBezTo>
                  <a:lnTo>
                    <a:pt x="100" y="768"/>
                  </a:lnTo>
                  <a:lnTo>
                    <a:pt x="133" y="768"/>
                  </a:lnTo>
                  <a:cubicBezTo>
                    <a:pt x="133" y="735"/>
                    <a:pt x="133" y="735"/>
                    <a:pt x="133" y="701"/>
                  </a:cubicBezTo>
                  <a:lnTo>
                    <a:pt x="133" y="601"/>
                  </a:lnTo>
                  <a:cubicBezTo>
                    <a:pt x="133" y="601"/>
                    <a:pt x="133" y="568"/>
                    <a:pt x="133" y="568"/>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4"/>
            <p:cNvSpPr/>
            <p:nvPr/>
          </p:nvSpPr>
          <p:spPr>
            <a:xfrm>
              <a:off x="4631800" y="2654000"/>
              <a:ext cx="8375" cy="30900"/>
            </a:xfrm>
            <a:custGeom>
              <a:rect b="b" l="l" r="r" t="t"/>
              <a:pathLst>
                <a:path extrusionOk="0" h="1236" w="335">
                  <a:moveTo>
                    <a:pt x="301" y="1"/>
                  </a:moveTo>
                  <a:lnTo>
                    <a:pt x="234" y="34"/>
                  </a:lnTo>
                  <a:lnTo>
                    <a:pt x="234" y="68"/>
                  </a:lnTo>
                  <a:lnTo>
                    <a:pt x="1" y="468"/>
                  </a:lnTo>
                  <a:lnTo>
                    <a:pt x="1" y="501"/>
                  </a:lnTo>
                  <a:cubicBezTo>
                    <a:pt x="1" y="535"/>
                    <a:pt x="1" y="535"/>
                    <a:pt x="1" y="535"/>
                  </a:cubicBezTo>
                  <a:lnTo>
                    <a:pt x="1" y="568"/>
                  </a:lnTo>
                  <a:lnTo>
                    <a:pt x="68" y="568"/>
                  </a:lnTo>
                  <a:lnTo>
                    <a:pt x="234" y="268"/>
                  </a:lnTo>
                  <a:lnTo>
                    <a:pt x="234" y="1202"/>
                  </a:lnTo>
                  <a:cubicBezTo>
                    <a:pt x="234" y="1202"/>
                    <a:pt x="234" y="1202"/>
                    <a:pt x="234" y="1235"/>
                  </a:cubicBezTo>
                  <a:lnTo>
                    <a:pt x="268" y="1235"/>
                  </a:lnTo>
                  <a:lnTo>
                    <a:pt x="301" y="1202"/>
                  </a:lnTo>
                  <a:cubicBezTo>
                    <a:pt x="301" y="1202"/>
                    <a:pt x="301" y="1168"/>
                    <a:pt x="301" y="1168"/>
                  </a:cubicBezTo>
                  <a:cubicBezTo>
                    <a:pt x="301" y="1168"/>
                    <a:pt x="301" y="1135"/>
                    <a:pt x="301" y="1135"/>
                  </a:cubicBezTo>
                  <a:lnTo>
                    <a:pt x="301" y="34"/>
                  </a:lnTo>
                  <a:cubicBezTo>
                    <a:pt x="301" y="1"/>
                    <a:pt x="335"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4"/>
            <p:cNvSpPr/>
            <p:nvPr/>
          </p:nvSpPr>
          <p:spPr>
            <a:xfrm>
              <a:off x="4644325" y="2646500"/>
              <a:ext cx="13375" cy="32550"/>
            </a:xfrm>
            <a:custGeom>
              <a:rect b="b" l="l" r="r" t="t"/>
              <a:pathLst>
                <a:path extrusionOk="0" h="1302" w="535">
                  <a:moveTo>
                    <a:pt x="313" y="176"/>
                  </a:moveTo>
                  <a:cubicBezTo>
                    <a:pt x="334" y="176"/>
                    <a:pt x="351" y="184"/>
                    <a:pt x="367" y="201"/>
                  </a:cubicBezTo>
                  <a:cubicBezTo>
                    <a:pt x="401" y="267"/>
                    <a:pt x="434" y="334"/>
                    <a:pt x="434" y="401"/>
                  </a:cubicBezTo>
                  <a:lnTo>
                    <a:pt x="434" y="701"/>
                  </a:lnTo>
                  <a:cubicBezTo>
                    <a:pt x="434" y="768"/>
                    <a:pt x="401" y="868"/>
                    <a:pt x="367" y="968"/>
                  </a:cubicBezTo>
                  <a:cubicBezTo>
                    <a:pt x="334" y="1001"/>
                    <a:pt x="301" y="1068"/>
                    <a:pt x="234" y="1101"/>
                  </a:cubicBezTo>
                  <a:cubicBezTo>
                    <a:pt x="217" y="1118"/>
                    <a:pt x="192" y="1126"/>
                    <a:pt x="167" y="1126"/>
                  </a:cubicBezTo>
                  <a:cubicBezTo>
                    <a:pt x="142" y="1126"/>
                    <a:pt x="117" y="1118"/>
                    <a:pt x="100" y="1101"/>
                  </a:cubicBezTo>
                  <a:cubicBezTo>
                    <a:pt x="67" y="1035"/>
                    <a:pt x="67" y="968"/>
                    <a:pt x="67" y="901"/>
                  </a:cubicBezTo>
                  <a:lnTo>
                    <a:pt x="67" y="601"/>
                  </a:lnTo>
                  <a:cubicBezTo>
                    <a:pt x="67" y="501"/>
                    <a:pt x="67" y="434"/>
                    <a:pt x="100" y="334"/>
                  </a:cubicBezTo>
                  <a:cubicBezTo>
                    <a:pt x="134" y="267"/>
                    <a:pt x="167" y="234"/>
                    <a:pt x="234" y="201"/>
                  </a:cubicBezTo>
                  <a:cubicBezTo>
                    <a:pt x="267" y="184"/>
                    <a:pt x="292" y="176"/>
                    <a:pt x="313" y="176"/>
                  </a:cubicBezTo>
                  <a:close/>
                  <a:moveTo>
                    <a:pt x="367" y="1"/>
                  </a:moveTo>
                  <a:cubicBezTo>
                    <a:pt x="334" y="1"/>
                    <a:pt x="301" y="34"/>
                    <a:pt x="267" y="34"/>
                  </a:cubicBezTo>
                  <a:cubicBezTo>
                    <a:pt x="200" y="67"/>
                    <a:pt x="167" y="101"/>
                    <a:pt x="134" y="167"/>
                  </a:cubicBezTo>
                  <a:cubicBezTo>
                    <a:pt x="100" y="201"/>
                    <a:pt x="67" y="234"/>
                    <a:pt x="34" y="301"/>
                  </a:cubicBezTo>
                  <a:cubicBezTo>
                    <a:pt x="34" y="368"/>
                    <a:pt x="0" y="401"/>
                    <a:pt x="0" y="468"/>
                  </a:cubicBezTo>
                  <a:cubicBezTo>
                    <a:pt x="0" y="534"/>
                    <a:pt x="0" y="601"/>
                    <a:pt x="0" y="668"/>
                  </a:cubicBezTo>
                  <a:lnTo>
                    <a:pt x="0" y="968"/>
                  </a:lnTo>
                  <a:cubicBezTo>
                    <a:pt x="0" y="1001"/>
                    <a:pt x="0" y="1068"/>
                    <a:pt x="0" y="1135"/>
                  </a:cubicBezTo>
                  <a:cubicBezTo>
                    <a:pt x="0" y="1168"/>
                    <a:pt x="34" y="1201"/>
                    <a:pt x="34" y="1235"/>
                  </a:cubicBezTo>
                  <a:cubicBezTo>
                    <a:pt x="67" y="1268"/>
                    <a:pt x="100" y="1268"/>
                    <a:pt x="134" y="1302"/>
                  </a:cubicBezTo>
                  <a:cubicBezTo>
                    <a:pt x="167" y="1302"/>
                    <a:pt x="234" y="1268"/>
                    <a:pt x="267" y="1268"/>
                  </a:cubicBezTo>
                  <a:cubicBezTo>
                    <a:pt x="301" y="1235"/>
                    <a:pt x="334" y="1201"/>
                    <a:pt x="367" y="1135"/>
                  </a:cubicBezTo>
                  <a:cubicBezTo>
                    <a:pt x="401" y="1101"/>
                    <a:pt x="434" y="1035"/>
                    <a:pt x="467" y="1001"/>
                  </a:cubicBezTo>
                  <a:cubicBezTo>
                    <a:pt x="501" y="935"/>
                    <a:pt x="501" y="868"/>
                    <a:pt x="534" y="835"/>
                  </a:cubicBezTo>
                  <a:cubicBezTo>
                    <a:pt x="534" y="768"/>
                    <a:pt x="534" y="701"/>
                    <a:pt x="534" y="634"/>
                  </a:cubicBezTo>
                  <a:lnTo>
                    <a:pt x="534" y="501"/>
                  </a:lnTo>
                  <a:lnTo>
                    <a:pt x="534" y="334"/>
                  </a:lnTo>
                  <a:cubicBezTo>
                    <a:pt x="534" y="301"/>
                    <a:pt x="534" y="234"/>
                    <a:pt x="534" y="167"/>
                  </a:cubicBezTo>
                  <a:cubicBezTo>
                    <a:pt x="501" y="134"/>
                    <a:pt x="501" y="101"/>
                    <a:pt x="467" y="67"/>
                  </a:cubicBezTo>
                  <a:cubicBezTo>
                    <a:pt x="434" y="34"/>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4"/>
            <p:cNvSpPr/>
            <p:nvPr/>
          </p:nvSpPr>
          <p:spPr>
            <a:xfrm>
              <a:off x="4756900" y="2583125"/>
              <a:ext cx="7525" cy="29200"/>
            </a:xfrm>
            <a:custGeom>
              <a:rect b="b" l="l" r="r" t="t"/>
              <a:pathLst>
                <a:path extrusionOk="0" h="1168" w="301">
                  <a:moveTo>
                    <a:pt x="267" y="0"/>
                  </a:moveTo>
                  <a:lnTo>
                    <a:pt x="234" y="34"/>
                  </a:lnTo>
                  <a:lnTo>
                    <a:pt x="1" y="467"/>
                  </a:lnTo>
                  <a:cubicBezTo>
                    <a:pt x="1" y="467"/>
                    <a:pt x="1" y="467"/>
                    <a:pt x="1" y="501"/>
                  </a:cubicBezTo>
                  <a:cubicBezTo>
                    <a:pt x="1" y="501"/>
                    <a:pt x="1" y="501"/>
                    <a:pt x="1" y="534"/>
                  </a:cubicBezTo>
                  <a:lnTo>
                    <a:pt x="34" y="568"/>
                  </a:lnTo>
                  <a:cubicBezTo>
                    <a:pt x="67" y="568"/>
                    <a:pt x="67" y="534"/>
                    <a:pt x="67" y="534"/>
                  </a:cubicBezTo>
                  <a:lnTo>
                    <a:pt x="234" y="234"/>
                  </a:lnTo>
                  <a:lnTo>
                    <a:pt x="234" y="1168"/>
                  </a:lnTo>
                  <a:lnTo>
                    <a:pt x="301" y="1168"/>
                  </a:lnTo>
                  <a:cubicBezTo>
                    <a:pt x="301" y="1135"/>
                    <a:pt x="301" y="1135"/>
                    <a:pt x="301" y="1135"/>
                  </a:cubicBezTo>
                  <a:cubicBezTo>
                    <a:pt x="301" y="1101"/>
                    <a:pt x="301" y="1101"/>
                    <a:pt x="301" y="1101"/>
                  </a:cubicBezTo>
                  <a:lnTo>
                    <a:pt x="301" y="34"/>
                  </a:lnTo>
                  <a:cubicBezTo>
                    <a:pt x="301" y="34"/>
                    <a:pt x="301" y="34"/>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4"/>
            <p:cNvSpPr/>
            <p:nvPr/>
          </p:nvSpPr>
          <p:spPr>
            <a:xfrm>
              <a:off x="4768575" y="2589800"/>
              <a:ext cx="8375" cy="8350"/>
            </a:xfrm>
            <a:custGeom>
              <a:rect b="b" l="l" r="r" t="t"/>
              <a:pathLst>
                <a:path extrusionOk="0" h="334" w="335">
                  <a:moveTo>
                    <a:pt x="334" y="0"/>
                  </a:moveTo>
                  <a:lnTo>
                    <a:pt x="34" y="200"/>
                  </a:lnTo>
                  <a:lnTo>
                    <a:pt x="1" y="200"/>
                  </a:lnTo>
                  <a:cubicBezTo>
                    <a:pt x="1" y="234"/>
                    <a:pt x="1" y="234"/>
                    <a:pt x="1" y="267"/>
                  </a:cubicBezTo>
                  <a:lnTo>
                    <a:pt x="1" y="301"/>
                  </a:lnTo>
                  <a:cubicBezTo>
                    <a:pt x="1" y="301"/>
                    <a:pt x="1" y="334"/>
                    <a:pt x="1" y="334"/>
                  </a:cubicBezTo>
                  <a:lnTo>
                    <a:pt x="34" y="334"/>
                  </a:lnTo>
                  <a:lnTo>
                    <a:pt x="334" y="134"/>
                  </a:lnTo>
                  <a:cubicBezTo>
                    <a:pt x="334" y="100"/>
                    <a:pt x="334" y="100"/>
                    <a:pt x="334" y="100"/>
                  </a:cubicBezTo>
                  <a:lnTo>
                    <a:pt x="334" y="34"/>
                  </a:lnTo>
                  <a:lnTo>
                    <a:pt x="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4"/>
            <p:cNvSpPr/>
            <p:nvPr/>
          </p:nvSpPr>
          <p:spPr>
            <a:xfrm>
              <a:off x="4780250" y="2569775"/>
              <a:ext cx="8375" cy="29225"/>
            </a:xfrm>
            <a:custGeom>
              <a:rect b="b" l="l" r="r" t="t"/>
              <a:pathLst>
                <a:path extrusionOk="0" h="1169" w="335">
                  <a:moveTo>
                    <a:pt x="267" y="1"/>
                  </a:moveTo>
                  <a:lnTo>
                    <a:pt x="234" y="34"/>
                  </a:lnTo>
                  <a:lnTo>
                    <a:pt x="1" y="434"/>
                  </a:lnTo>
                  <a:cubicBezTo>
                    <a:pt x="1" y="468"/>
                    <a:pt x="1" y="468"/>
                    <a:pt x="1" y="468"/>
                  </a:cubicBezTo>
                  <a:lnTo>
                    <a:pt x="1" y="501"/>
                  </a:lnTo>
                  <a:lnTo>
                    <a:pt x="1" y="534"/>
                  </a:lnTo>
                  <a:cubicBezTo>
                    <a:pt x="23" y="534"/>
                    <a:pt x="15" y="549"/>
                    <a:pt x="18" y="549"/>
                  </a:cubicBezTo>
                  <a:cubicBezTo>
                    <a:pt x="19" y="549"/>
                    <a:pt x="23" y="546"/>
                    <a:pt x="34" y="534"/>
                  </a:cubicBezTo>
                  <a:lnTo>
                    <a:pt x="67" y="534"/>
                  </a:lnTo>
                  <a:lnTo>
                    <a:pt x="234" y="201"/>
                  </a:lnTo>
                  <a:lnTo>
                    <a:pt x="234" y="1135"/>
                  </a:lnTo>
                  <a:cubicBezTo>
                    <a:pt x="234" y="1135"/>
                    <a:pt x="234" y="1168"/>
                    <a:pt x="234" y="1168"/>
                  </a:cubicBezTo>
                  <a:lnTo>
                    <a:pt x="267" y="1168"/>
                  </a:lnTo>
                  <a:lnTo>
                    <a:pt x="301" y="1135"/>
                  </a:lnTo>
                  <a:cubicBezTo>
                    <a:pt x="301" y="1135"/>
                    <a:pt x="301" y="1135"/>
                    <a:pt x="334" y="1102"/>
                  </a:cubicBezTo>
                  <a:cubicBezTo>
                    <a:pt x="334" y="1102"/>
                    <a:pt x="334" y="1102"/>
                    <a:pt x="334" y="1068"/>
                  </a:cubicBezTo>
                  <a:lnTo>
                    <a:pt x="301" y="34"/>
                  </a:lnTo>
                  <a:cubicBezTo>
                    <a:pt x="301" y="34"/>
                    <a:pt x="301"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4"/>
            <p:cNvSpPr/>
            <p:nvPr/>
          </p:nvSpPr>
          <p:spPr>
            <a:xfrm>
              <a:off x="4798600" y="2564775"/>
              <a:ext cx="12525" cy="25050"/>
            </a:xfrm>
            <a:custGeom>
              <a:rect b="b" l="l" r="r" t="t"/>
              <a:pathLst>
                <a:path extrusionOk="0" h="1002" w="501">
                  <a:moveTo>
                    <a:pt x="351" y="176"/>
                  </a:moveTo>
                  <a:cubicBezTo>
                    <a:pt x="359" y="176"/>
                    <a:pt x="367" y="184"/>
                    <a:pt x="367" y="201"/>
                  </a:cubicBezTo>
                  <a:cubicBezTo>
                    <a:pt x="401" y="201"/>
                    <a:pt x="401" y="234"/>
                    <a:pt x="401" y="234"/>
                  </a:cubicBezTo>
                  <a:cubicBezTo>
                    <a:pt x="401" y="267"/>
                    <a:pt x="401" y="301"/>
                    <a:pt x="401" y="334"/>
                  </a:cubicBezTo>
                  <a:lnTo>
                    <a:pt x="401" y="468"/>
                  </a:lnTo>
                  <a:cubicBezTo>
                    <a:pt x="401" y="534"/>
                    <a:pt x="401" y="568"/>
                    <a:pt x="401" y="601"/>
                  </a:cubicBezTo>
                  <a:cubicBezTo>
                    <a:pt x="401" y="634"/>
                    <a:pt x="401" y="668"/>
                    <a:pt x="367" y="701"/>
                  </a:cubicBezTo>
                  <a:cubicBezTo>
                    <a:pt x="367" y="701"/>
                    <a:pt x="334" y="734"/>
                    <a:pt x="334" y="768"/>
                  </a:cubicBezTo>
                  <a:cubicBezTo>
                    <a:pt x="301" y="801"/>
                    <a:pt x="301" y="801"/>
                    <a:pt x="267" y="835"/>
                  </a:cubicBezTo>
                  <a:lnTo>
                    <a:pt x="201" y="835"/>
                  </a:lnTo>
                  <a:cubicBezTo>
                    <a:pt x="167" y="835"/>
                    <a:pt x="167" y="835"/>
                    <a:pt x="134" y="801"/>
                  </a:cubicBezTo>
                  <a:cubicBezTo>
                    <a:pt x="134" y="801"/>
                    <a:pt x="134" y="768"/>
                    <a:pt x="100" y="734"/>
                  </a:cubicBezTo>
                  <a:cubicBezTo>
                    <a:pt x="100" y="734"/>
                    <a:pt x="100" y="701"/>
                    <a:pt x="100" y="668"/>
                  </a:cubicBezTo>
                  <a:lnTo>
                    <a:pt x="100" y="534"/>
                  </a:lnTo>
                  <a:cubicBezTo>
                    <a:pt x="100" y="501"/>
                    <a:pt x="100" y="468"/>
                    <a:pt x="100" y="434"/>
                  </a:cubicBezTo>
                  <a:cubicBezTo>
                    <a:pt x="134" y="401"/>
                    <a:pt x="134" y="368"/>
                    <a:pt x="134" y="334"/>
                  </a:cubicBezTo>
                  <a:cubicBezTo>
                    <a:pt x="167" y="301"/>
                    <a:pt x="167" y="267"/>
                    <a:pt x="201" y="234"/>
                  </a:cubicBezTo>
                  <a:cubicBezTo>
                    <a:pt x="201" y="234"/>
                    <a:pt x="234" y="201"/>
                    <a:pt x="267" y="201"/>
                  </a:cubicBezTo>
                  <a:cubicBezTo>
                    <a:pt x="284" y="184"/>
                    <a:pt x="292" y="176"/>
                    <a:pt x="301" y="176"/>
                  </a:cubicBezTo>
                  <a:cubicBezTo>
                    <a:pt x="309" y="176"/>
                    <a:pt x="317" y="184"/>
                    <a:pt x="334" y="201"/>
                  </a:cubicBezTo>
                  <a:cubicBezTo>
                    <a:pt x="334" y="184"/>
                    <a:pt x="342" y="176"/>
                    <a:pt x="351" y="176"/>
                  </a:cubicBezTo>
                  <a:close/>
                  <a:moveTo>
                    <a:pt x="367" y="1"/>
                  </a:moveTo>
                  <a:cubicBezTo>
                    <a:pt x="301" y="1"/>
                    <a:pt x="267" y="34"/>
                    <a:pt x="234" y="67"/>
                  </a:cubicBezTo>
                  <a:cubicBezTo>
                    <a:pt x="201" y="67"/>
                    <a:pt x="167" y="101"/>
                    <a:pt x="134" y="134"/>
                  </a:cubicBezTo>
                  <a:cubicBezTo>
                    <a:pt x="100" y="167"/>
                    <a:pt x="67" y="201"/>
                    <a:pt x="67" y="267"/>
                  </a:cubicBezTo>
                  <a:cubicBezTo>
                    <a:pt x="34" y="301"/>
                    <a:pt x="34" y="368"/>
                    <a:pt x="0" y="401"/>
                  </a:cubicBezTo>
                  <a:cubicBezTo>
                    <a:pt x="0" y="468"/>
                    <a:pt x="0" y="501"/>
                    <a:pt x="0" y="568"/>
                  </a:cubicBezTo>
                  <a:cubicBezTo>
                    <a:pt x="0" y="568"/>
                    <a:pt x="0" y="601"/>
                    <a:pt x="0" y="601"/>
                  </a:cubicBezTo>
                  <a:lnTo>
                    <a:pt x="0" y="701"/>
                  </a:lnTo>
                  <a:cubicBezTo>
                    <a:pt x="0" y="701"/>
                    <a:pt x="0" y="734"/>
                    <a:pt x="0" y="734"/>
                  </a:cubicBezTo>
                  <a:cubicBezTo>
                    <a:pt x="0" y="768"/>
                    <a:pt x="0" y="835"/>
                    <a:pt x="0" y="868"/>
                  </a:cubicBezTo>
                  <a:cubicBezTo>
                    <a:pt x="34" y="901"/>
                    <a:pt x="34" y="935"/>
                    <a:pt x="67" y="968"/>
                  </a:cubicBezTo>
                  <a:cubicBezTo>
                    <a:pt x="100" y="968"/>
                    <a:pt x="100" y="1001"/>
                    <a:pt x="134" y="1001"/>
                  </a:cubicBezTo>
                  <a:cubicBezTo>
                    <a:pt x="167" y="1001"/>
                    <a:pt x="201" y="968"/>
                    <a:pt x="234" y="968"/>
                  </a:cubicBezTo>
                  <a:cubicBezTo>
                    <a:pt x="301" y="935"/>
                    <a:pt x="334" y="901"/>
                    <a:pt x="367" y="868"/>
                  </a:cubicBezTo>
                  <a:cubicBezTo>
                    <a:pt x="367" y="835"/>
                    <a:pt x="401" y="801"/>
                    <a:pt x="434" y="734"/>
                  </a:cubicBezTo>
                  <a:cubicBezTo>
                    <a:pt x="434" y="701"/>
                    <a:pt x="467" y="668"/>
                    <a:pt x="467" y="601"/>
                  </a:cubicBezTo>
                  <a:cubicBezTo>
                    <a:pt x="501" y="534"/>
                    <a:pt x="501" y="501"/>
                    <a:pt x="501" y="434"/>
                  </a:cubicBezTo>
                  <a:lnTo>
                    <a:pt x="501" y="267"/>
                  </a:lnTo>
                  <a:cubicBezTo>
                    <a:pt x="501" y="234"/>
                    <a:pt x="501" y="167"/>
                    <a:pt x="467" y="134"/>
                  </a:cubicBezTo>
                  <a:cubicBezTo>
                    <a:pt x="467" y="101"/>
                    <a:pt x="467" y="67"/>
                    <a:pt x="434" y="34"/>
                  </a:cubicBezTo>
                  <a:cubicBezTo>
                    <a:pt x="401" y="34"/>
                    <a:pt x="367" y="34"/>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4"/>
            <p:cNvSpPr/>
            <p:nvPr/>
          </p:nvSpPr>
          <p:spPr>
            <a:xfrm>
              <a:off x="4813600" y="2547275"/>
              <a:ext cx="9200" cy="34200"/>
            </a:xfrm>
            <a:custGeom>
              <a:rect b="b" l="l" r="r" t="t"/>
              <a:pathLst>
                <a:path extrusionOk="0" h="1368" w="368">
                  <a:moveTo>
                    <a:pt x="368" y="0"/>
                  </a:moveTo>
                  <a:lnTo>
                    <a:pt x="301" y="33"/>
                  </a:lnTo>
                  <a:cubicBezTo>
                    <a:pt x="234" y="67"/>
                    <a:pt x="168" y="100"/>
                    <a:pt x="168" y="167"/>
                  </a:cubicBezTo>
                  <a:cubicBezTo>
                    <a:pt x="134" y="267"/>
                    <a:pt x="101" y="334"/>
                    <a:pt x="101" y="434"/>
                  </a:cubicBezTo>
                  <a:lnTo>
                    <a:pt x="101" y="500"/>
                  </a:lnTo>
                  <a:lnTo>
                    <a:pt x="1" y="567"/>
                  </a:lnTo>
                  <a:cubicBezTo>
                    <a:pt x="1" y="601"/>
                    <a:pt x="1" y="601"/>
                    <a:pt x="1" y="634"/>
                  </a:cubicBezTo>
                  <a:lnTo>
                    <a:pt x="1" y="667"/>
                  </a:lnTo>
                  <a:cubicBezTo>
                    <a:pt x="1" y="701"/>
                    <a:pt x="1" y="701"/>
                    <a:pt x="1" y="701"/>
                  </a:cubicBezTo>
                  <a:lnTo>
                    <a:pt x="101" y="667"/>
                  </a:lnTo>
                  <a:lnTo>
                    <a:pt x="101" y="1334"/>
                  </a:lnTo>
                  <a:cubicBezTo>
                    <a:pt x="101" y="1334"/>
                    <a:pt x="101" y="1368"/>
                    <a:pt x="101" y="1368"/>
                  </a:cubicBezTo>
                  <a:lnTo>
                    <a:pt x="134" y="1368"/>
                  </a:lnTo>
                  <a:lnTo>
                    <a:pt x="168" y="1334"/>
                  </a:lnTo>
                  <a:cubicBezTo>
                    <a:pt x="201" y="1334"/>
                    <a:pt x="201" y="1301"/>
                    <a:pt x="201" y="1301"/>
                  </a:cubicBezTo>
                  <a:cubicBezTo>
                    <a:pt x="201" y="1301"/>
                    <a:pt x="201" y="1301"/>
                    <a:pt x="201" y="1268"/>
                  </a:cubicBezTo>
                  <a:lnTo>
                    <a:pt x="201" y="601"/>
                  </a:lnTo>
                  <a:lnTo>
                    <a:pt x="334" y="500"/>
                  </a:lnTo>
                  <a:lnTo>
                    <a:pt x="368" y="500"/>
                  </a:lnTo>
                  <a:cubicBezTo>
                    <a:pt x="368" y="467"/>
                    <a:pt x="368" y="467"/>
                    <a:pt x="368" y="467"/>
                  </a:cubicBezTo>
                  <a:lnTo>
                    <a:pt x="368" y="400"/>
                  </a:lnTo>
                  <a:cubicBezTo>
                    <a:pt x="368" y="400"/>
                    <a:pt x="368" y="367"/>
                    <a:pt x="368" y="367"/>
                  </a:cubicBezTo>
                  <a:lnTo>
                    <a:pt x="334" y="367"/>
                  </a:lnTo>
                  <a:lnTo>
                    <a:pt x="201" y="467"/>
                  </a:lnTo>
                  <a:lnTo>
                    <a:pt x="201" y="467"/>
                  </a:lnTo>
                  <a:lnTo>
                    <a:pt x="234" y="367"/>
                  </a:lnTo>
                  <a:cubicBezTo>
                    <a:pt x="234" y="367"/>
                    <a:pt x="234" y="334"/>
                    <a:pt x="234" y="300"/>
                  </a:cubicBezTo>
                  <a:cubicBezTo>
                    <a:pt x="234" y="300"/>
                    <a:pt x="234" y="267"/>
                    <a:pt x="234" y="267"/>
                  </a:cubicBezTo>
                  <a:cubicBezTo>
                    <a:pt x="234" y="234"/>
                    <a:pt x="234" y="234"/>
                    <a:pt x="268" y="200"/>
                  </a:cubicBezTo>
                  <a:cubicBezTo>
                    <a:pt x="268" y="200"/>
                    <a:pt x="268" y="167"/>
                    <a:pt x="301" y="167"/>
                  </a:cubicBezTo>
                  <a:lnTo>
                    <a:pt x="368" y="134"/>
                  </a:lnTo>
                  <a:cubicBezTo>
                    <a:pt x="368" y="134"/>
                    <a:pt x="368" y="100"/>
                    <a:pt x="368" y="100"/>
                  </a:cubicBezTo>
                  <a:cubicBezTo>
                    <a:pt x="368" y="100"/>
                    <a:pt x="368" y="67"/>
                    <a:pt x="368" y="67"/>
                  </a:cubicBezTo>
                  <a:lnTo>
                    <a:pt x="3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4"/>
            <p:cNvSpPr/>
            <p:nvPr/>
          </p:nvSpPr>
          <p:spPr>
            <a:xfrm>
              <a:off x="4830275" y="2539750"/>
              <a:ext cx="8375" cy="30050"/>
            </a:xfrm>
            <a:custGeom>
              <a:rect b="b" l="l" r="r" t="t"/>
              <a:pathLst>
                <a:path extrusionOk="0" h="1202" w="335">
                  <a:moveTo>
                    <a:pt x="301" y="1"/>
                  </a:moveTo>
                  <a:lnTo>
                    <a:pt x="234" y="34"/>
                  </a:lnTo>
                  <a:lnTo>
                    <a:pt x="234" y="68"/>
                  </a:lnTo>
                  <a:lnTo>
                    <a:pt x="34" y="468"/>
                  </a:lnTo>
                  <a:cubicBezTo>
                    <a:pt x="34" y="501"/>
                    <a:pt x="34" y="501"/>
                    <a:pt x="34" y="501"/>
                  </a:cubicBezTo>
                  <a:cubicBezTo>
                    <a:pt x="1" y="535"/>
                    <a:pt x="1" y="535"/>
                    <a:pt x="34" y="535"/>
                  </a:cubicBezTo>
                  <a:lnTo>
                    <a:pt x="34" y="568"/>
                  </a:lnTo>
                  <a:lnTo>
                    <a:pt x="101" y="568"/>
                  </a:lnTo>
                  <a:lnTo>
                    <a:pt x="268" y="268"/>
                  </a:lnTo>
                  <a:lnTo>
                    <a:pt x="268" y="1168"/>
                  </a:lnTo>
                  <a:lnTo>
                    <a:pt x="268" y="1202"/>
                  </a:lnTo>
                  <a:lnTo>
                    <a:pt x="301" y="1202"/>
                  </a:lnTo>
                  <a:lnTo>
                    <a:pt x="335" y="1168"/>
                  </a:lnTo>
                  <a:cubicBezTo>
                    <a:pt x="335" y="1135"/>
                    <a:pt x="335" y="1135"/>
                    <a:pt x="335" y="1102"/>
                  </a:cubicBezTo>
                  <a:lnTo>
                    <a:pt x="301" y="34"/>
                  </a:lnTo>
                  <a:cubicBezTo>
                    <a:pt x="301" y="34"/>
                    <a:pt x="301" y="34"/>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4"/>
            <p:cNvSpPr/>
            <p:nvPr/>
          </p:nvSpPr>
          <p:spPr>
            <a:xfrm>
              <a:off x="4689350" y="2607300"/>
              <a:ext cx="35050" cy="36725"/>
            </a:xfrm>
            <a:custGeom>
              <a:rect b="b" l="l" r="r" t="t"/>
              <a:pathLst>
                <a:path extrusionOk="0" h="1469" w="1402">
                  <a:moveTo>
                    <a:pt x="1402" y="1"/>
                  </a:moveTo>
                  <a:lnTo>
                    <a:pt x="1" y="801"/>
                  </a:lnTo>
                  <a:lnTo>
                    <a:pt x="701" y="1469"/>
                  </a:lnTo>
                  <a:lnTo>
                    <a:pt x="14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4"/>
            <p:cNvSpPr/>
            <p:nvPr/>
          </p:nvSpPr>
          <p:spPr>
            <a:xfrm>
              <a:off x="4936200" y="2474925"/>
              <a:ext cx="18375" cy="44850"/>
            </a:xfrm>
            <a:custGeom>
              <a:rect b="b" l="l" r="r" t="t"/>
              <a:pathLst>
                <a:path extrusionOk="0" h="1794" w="735">
                  <a:moveTo>
                    <a:pt x="105" y="0"/>
                  </a:moveTo>
                  <a:cubicBezTo>
                    <a:pt x="75" y="0"/>
                    <a:pt x="50" y="9"/>
                    <a:pt x="34" y="25"/>
                  </a:cubicBezTo>
                  <a:cubicBezTo>
                    <a:pt x="0" y="59"/>
                    <a:pt x="0" y="125"/>
                    <a:pt x="34" y="192"/>
                  </a:cubicBezTo>
                  <a:lnTo>
                    <a:pt x="501" y="626"/>
                  </a:lnTo>
                  <a:lnTo>
                    <a:pt x="0" y="1627"/>
                  </a:lnTo>
                  <a:cubicBezTo>
                    <a:pt x="0" y="1693"/>
                    <a:pt x="0" y="1760"/>
                    <a:pt x="67" y="1793"/>
                  </a:cubicBezTo>
                  <a:lnTo>
                    <a:pt x="100" y="1793"/>
                  </a:lnTo>
                  <a:cubicBezTo>
                    <a:pt x="134" y="1793"/>
                    <a:pt x="167" y="1760"/>
                    <a:pt x="200" y="1727"/>
                  </a:cubicBezTo>
                  <a:lnTo>
                    <a:pt x="701" y="659"/>
                  </a:lnTo>
                  <a:cubicBezTo>
                    <a:pt x="734" y="592"/>
                    <a:pt x="734" y="559"/>
                    <a:pt x="701" y="526"/>
                  </a:cubicBezTo>
                  <a:lnTo>
                    <a:pt x="200" y="25"/>
                  </a:lnTo>
                  <a:cubicBezTo>
                    <a:pt x="167" y="9"/>
                    <a:pt x="134" y="0"/>
                    <a:pt x="1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4"/>
            <p:cNvSpPr/>
            <p:nvPr/>
          </p:nvSpPr>
          <p:spPr>
            <a:xfrm>
              <a:off x="4881150" y="2498550"/>
              <a:ext cx="19200" cy="45400"/>
            </a:xfrm>
            <a:custGeom>
              <a:rect b="b" l="l" r="r" t="t"/>
              <a:pathLst>
                <a:path extrusionOk="0" h="1816" w="768">
                  <a:moveTo>
                    <a:pt x="632" y="1"/>
                  </a:moveTo>
                  <a:cubicBezTo>
                    <a:pt x="598" y="1"/>
                    <a:pt x="558" y="24"/>
                    <a:pt x="534" y="48"/>
                  </a:cubicBezTo>
                  <a:lnTo>
                    <a:pt x="34" y="1149"/>
                  </a:lnTo>
                  <a:cubicBezTo>
                    <a:pt x="1" y="1182"/>
                    <a:pt x="1" y="1249"/>
                    <a:pt x="34" y="1282"/>
                  </a:cubicBezTo>
                  <a:lnTo>
                    <a:pt x="568" y="1782"/>
                  </a:lnTo>
                  <a:cubicBezTo>
                    <a:pt x="568" y="1782"/>
                    <a:pt x="601" y="1816"/>
                    <a:pt x="635" y="1816"/>
                  </a:cubicBezTo>
                  <a:cubicBezTo>
                    <a:pt x="668" y="1816"/>
                    <a:pt x="701" y="1782"/>
                    <a:pt x="701" y="1782"/>
                  </a:cubicBezTo>
                  <a:cubicBezTo>
                    <a:pt x="768" y="1716"/>
                    <a:pt x="768" y="1649"/>
                    <a:pt x="701" y="1616"/>
                  </a:cubicBezTo>
                  <a:lnTo>
                    <a:pt x="234" y="1182"/>
                  </a:lnTo>
                  <a:lnTo>
                    <a:pt x="735" y="148"/>
                  </a:lnTo>
                  <a:cubicBezTo>
                    <a:pt x="768" y="114"/>
                    <a:pt x="735" y="48"/>
                    <a:pt x="668" y="14"/>
                  </a:cubicBezTo>
                  <a:cubicBezTo>
                    <a:pt x="658" y="5"/>
                    <a:pt x="646" y="1"/>
                    <a:pt x="6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4"/>
            <p:cNvSpPr/>
            <p:nvPr/>
          </p:nvSpPr>
          <p:spPr>
            <a:xfrm>
              <a:off x="4854475" y="1636575"/>
              <a:ext cx="64225" cy="40100"/>
            </a:xfrm>
            <a:custGeom>
              <a:rect b="b" l="l" r="r" t="t"/>
              <a:pathLst>
                <a:path extrusionOk="0" h="1604" w="2569">
                  <a:moveTo>
                    <a:pt x="2382" y="1"/>
                  </a:moveTo>
                  <a:cubicBezTo>
                    <a:pt x="2353" y="1"/>
                    <a:pt x="2326" y="12"/>
                    <a:pt x="2302" y="35"/>
                  </a:cubicBezTo>
                  <a:lnTo>
                    <a:pt x="134" y="1270"/>
                  </a:lnTo>
                  <a:cubicBezTo>
                    <a:pt x="0" y="1370"/>
                    <a:pt x="34" y="1603"/>
                    <a:pt x="234" y="1603"/>
                  </a:cubicBezTo>
                  <a:cubicBezTo>
                    <a:pt x="267" y="1603"/>
                    <a:pt x="267" y="1603"/>
                    <a:pt x="301" y="1570"/>
                  </a:cubicBezTo>
                  <a:lnTo>
                    <a:pt x="2469" y="336"/>
                  </a:lnTo>
                  <a:cubicBezTo>
                    <a:pt x="2535" y="269"/>
                    <a:pt x="2569" y="169"/>
                    <a:pt x="2535" y="102"/>
                  </a:cubicBezTo>
                  <a:cubicBezTo>
                    <a:pt x="2492" y="37"/>
                    <a:pt x="2435" y="1"/>
                    <a:pt x="23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4"/>
            <p:cNvSpPr/>
            <p:nvPr/>
          </p:nvSpPr>
          <p:spPr>
            <a:xfrm>
              <a:off x="4864475" y="1667400"/>
              <a:ext cx="45050" cy="28450"/>
            </a:xfrm>
            <a:custGeom>
              <a:rect b="b" l="l" r="r" t="t"/>
              <a:pathLst>
                <a:path extrusionOk="0" h="1138" w="1802">
                  <a:moveTo>
                    <a:pt x="1615" y="0"/>
                  </a:moveTo>
                  <a:cubicBezTo>
                    <a:pt x="1578" y="0"/>
                    <a:pt x="1540" y="11"/>
                    <a:pt x="1502" y="37"/>
                  </a:cubicBezTo>
                  <a:lnTo>
                    <a:pt x="134" y="804"/>
                  </a:lnTo>
                  <a:cubicBezTo>
                    <a:pt x="34" y="871"/>
                    <a:pt x="1" y="971"/>
                    <a:pt x="67" y="1071"/>
                  </a:cubicBezTo>
                  <a:cubicBezTo>
                    <a:pt x="101" y="1104"/>
                    <a:pt x="167" y="1137"/>
                    <a:pt x="234" y="1137"/>
                  </a:cubicBezTo>
                  <a:lnTo>
                    <a:pt x="301" y="1137"/>
                  </a:lnTo>
                  <a:lnTo>
                    <a:pt x="1702" y="337"/>
                  </a:lnTo>
                  <a:cubicBezTo>
                    <a:pt x="1769" y="270"/>
                    <a:pt x="1802" y="170"/>
                    <a:pt x="1769" y="70"/>
                  </a:cubicBezTo>
                  <a:cubicBezTo>
                    <a:pt x="1727" y="29"/>
                    <a:pt x="1673" y="0"/>
                    <a:pt x="16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4"/>
            <p:cNvSpPr/>
            <p:nvPr/>
          </p:nvSpPr>
          <p:spPr>
            <a:xfrm>
              <a:off x="4875325" y="1694125"/>
              <a:ext cx="23375" cy="16725"/>
            </a:xfrm>
            <a:custGeom>
              <a:rect b="b" l="l" r="r" t="t"/>
              <a:pathLst>
                <a:path extrusionOk="0" h="669" w="935">
                  <a:moveTo>
                    <a:pt x="748" y="0"/>
                  </a:moveTo>
                  <a:cubicBezTo>
                    <a:pt x="719" y="0"/>
                    <a:pt x="691" y="11"/>
                    <a:pt x="667" y="35"/>
                  </a:cubicBezTo>
                  <a:lnTo>
                    <a:pt x="100" y="335"/>
                  </a:lnTo>
                  <a:cubicBezTo>
                    <a:pt x="34" y="402"/>
                    <a:pt x="0" y="502"/>
                    <a:pt x="67" y="569"/>
                  </a:cubicBezTo>
                  <a:cubicBezTo>
                    <a:pt x="67" y="635"/>
                    <a:pt x="134" y="669"/>
                    <a:pt x="200" y="669"/>
                  </a:cubicBezTo>
                  <a:cubicBezTo>
                    <a:pt x="234" y="669"/>
                    <a:pt x="267" y="669"/>
                    <a:pt x="300" y="635"/>
                  </a:cubicBezTo>
                  <a:lnTo>
                    <a:pt x="834" y="335"/>
                  </a:lnTo>
                  <a:cubicBezTo>
                    <a:pt x="901" y="302"/>
                    <a:pt x="934" y="168"/>
                    <a:pt x="901" y="102"/>
                  </a:cubicBezTo>
                  <a:cubicBezTo>
                    <a:pt x="858" y="37"/>
                    <a:pt x="801" y="0"/>
                    <a:pt x="7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4"/>
            <p:cNvSpPr/>
            <p:nvPr/>
          </p:nvSpPr>
          <p:spPr>
            <a:xfrm>
              <a:off x="3666125" y="2062650"/>
              <a:ext cx="1276550" cy="739000"/>
            </a:xfrm>
            <a:custGeom>
              <a:rect b="b" l="l" r="r" t="t"/>
              <a:pathLst>
                <a:path extrusionOk="0" h="29560" w="51062">
                  <a:moveTo>
                    <a:pt x="50904" y="0"/>
                  </a:moveTo>
                  <a:cubicBezTo>
                    <a:pt x="50893" y="0"/>
                    <a:pt x="50882" y="2"/>
                    <a:pt x="50870" y="5"/>
                  </a:cubicBezTo>
                  <a:lnTo>
                    <a:pt x="67" y="29359"/>
                  </a:lnTo>
                  <a:cubicBezTo>
                    <a:pt x="34" y="29392"/>
                    <a:pt x="0" y="29459"/>
                    <a:pt x="34" y="29492"/>
                  </a:cubicBezTo>
                  <a:cubicBezTo>
                    <a:pt x="34" y="29526"/>
                    <a:pt x="67" y="29559"/>
                    <a:pt x="134" y="29559"/>
                  </a:cubicBezTo>
                  <a:cubicBezTo>
                    <a:pt x="134" y="29559"/>
                    <a:pt x="167" y="29559"/>
                    <a:pt x="167" y="29526"/>
                  </a:cubicBezTo>
                  <a:lnTo>
                    <a:pt x="50970" y="205"/>
                  </a:lnTo>
                  <a:cubicBezTo>
                    <a:pt x="51061" y="144"/>
                    <a:pt x="51014" y="0"/>
                    <a:pt x="509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4"/>
            <p:cNvSpPr/>
            <p:nvPr/>
          </p:nvSpPr>
          <p:spPr>
            <a:xfrm>
              <a:off x="3666125" y="2160775"/>
              <a:ext cx="1276375" cy="738425"/>
            </a:xfrm>
            <a:custGeom>
              <a:rect b="b" l="l" r="r" t="t"/>
              <a:pathLst>
                <a:path extrusionOk="0" h="29537" w="51055">
                  <a:moveTo>
                    <a:pt x="50929" y="0"/>
                  </a:moveTo>
                  <a:cubicBezTo>
                    <a:pt x="50911" y="0"/>
                    <a:pt x="50892" y="5"/>
                    <a:pt x="50870" y="16"/>
                  </a:cubicBezTo>
                  <a:lnTo>
                    <a:pt x="67" y="29337"/>
                  </a:lnTo>
                  <a:cubicBezTo>
                    <a:pt x="34" y="29370"/>
                    <a:pt x="0" y="29437"/>
                    <a:pt x="34" y="29470"/>
                  </a:cubicBezTo>
                  <a:cubicBezTo>
                    <a:pt x="34" y="29504"/>
                    <a:pt x="67" y="29537"/>
                    <a:pt x="134" y="29537"/>
                  </a:cubicBezTo>
                  <a:lnTo>
                    <a:pt x="167" y="29537"/>
                  </a:lnTo>
                  <a:lnTo>
                    <a:pt x="50970" y="183"/>
                  </a:lnTo>
                  <a:cubicBezTo>
                    <a:pt x="51054" y="127"/>
                    <a:pt x="51021" y="0"/>
                    <a:pt x="5092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4"/>
            <p:cNvSpPr/>
            <p:nvPr/>
          </p:nvSpPr>
          <p:spPr>
            <a:xfrm>
              <a:off x="3665300" y="2258375"/>
              <a:ext cx="1276750" cy="738400"/>
            </a:xfrm>
            <a:custGeom>
              <a:rect b="b" l="l" r="r" t="t"/>
              <a:pathLst>
                <a:path extrusionOk="0" h="29536" w="51070">
                  <a:moveTo>
                    <a:pt x="50961" y="1"/>
                  </a:moveTo>
                  <a:cubicBezTo>
                    <a:pt x="50942" y="1"/>
                    <a:pt x="50923" y="5"/>
                    <a:pt x="50903" y="15"/>
                  </a:cubicBezTo>
                  <a:lnTo>
                    <a:pt x="100" y="29336"/>
                  </a:lnTo>
                  <a:cubicBezTo>
                    <a:pt x="0" y="29402"/>
                    <a:pt x="33" y="29536"/>
                    <a:pt x="167" y="29536"/>
                  </a:cubicBezTo>
                  <a:lnTo>
                    <a:pt x="200" y="29536"/>
                  </a:lnTo>
                  <a:lnTo>
                    <a:pt x="51003" y="181"/>
                  </a:lnTo>
                  <a:cubicBezTo>
                    <a:pt x="51070" y="148"/>
                    <a:pt x="51070" y="115"/>
                    <a:pt x="51070" y="48"/>
                  </a:cubicBezTo>
                  <a:cubicBezTo>
                    <a:pt x="51046" y="24"/>
                    <a:pt x="51006" y="1"/>
                    <a:pt x="5096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4"/>
            <p:cNvSpPr/>
            <p:nvPr/>
          </p:nvSpPr>
          <p:spPr>
            <a:xfrm>
              <a:off x="3665300" y="2355750"/>
              <a:ext cx="1276750" cy="738600"/>
            </a:xfrm>
            <a:custGeom>
              <a:rect b="b" l="l" r="r" t="t"/>
              <a:pathLst>
                <a:path extrusionOk="0" h="29544" w="51070">
                  <a:moveTo>
                    <a:pt x="50984" y="0"/>
                  </a:moveTo>
                  <a:cubicBezTo>
                    <a:pt x="50958" y="0"/>
                    <a:pt x="50931" y="9"/>
                    <a:pt x="50903" y="22"/>
                  </a:cubicBezTo>
                  <a:lnTo>
                    <a:pt x="100" y="29343"/>
                  </a:lnTo>
                  <a:cubicBezTo>
                    <a:pt x="0" y="29410"/>
                    <a:pt x="33" y="29543"/>
                    <a:pt x="167" y="29543"/>
                  </a:cubicBezTo>
                  <a:lnTo>
                    <a:pt x="200" y="29543"/>
                  </a:lnTo>
                  <a:lnTo>
                    <a:pt x="51003" y="189"/>
                  </a:lnTo>
                  <a:cubicBezTo>
                    <a:pt x="51070" y="156"/>
                    <a:pt x="51070" y="89"/>
                    <a:pt x="51070" y="56"/>
                  </a:cubicBezTo>
                  <a:cubicBezTo>
                    <a:pt x="51050" y="17"/>
                    <a:pt x="51019" y="0"/>
                    <a:pt x="509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4"/>
            <p:cNvSpPr/>
            <p:nvPr/>
          </p:nvSpPr>
          <p:spPr>
            <a:xfrm>
              <a:off x="3690300" y="2639825"/>
              <a:ext cx="169325" cy="440350"/>
            </a:xfrm>
            <a:custGeom>
              <a:rect b="b" l="l" r="r" t="t"/>
              <a:pathLst>
                <a:path extrusionOk="0" h="17614" w="6773">
                  <a:moveTo>
                    <a:pt x="6772" y="1"/>
                  </a:moveTo>
                  <a:lnTo>
                    <a:pt x="1" y="3904"/>
                  </a:lnTo>
                  <a:lnTo>
                    <a:pt x="1" y="17613"/>
                  </a:lnTo>
                  <a:lnTo>
                    <a:pt x="6772" y="13711"/>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4"/>
            <p:cNvSpPr/>
            <p:nvPr/>
          </p:nvSpPr>
          <p:spPr>
            <a:xfrm>
              <a:off x="3902125" y="2713225"/>
              <a:ext cx="169300" cy="244350"/>
            </a:xfrm>
            <a:custGeom>
              <a:rect b="b" l="l" r="r" t="t"/>
              <a:pathLst>
                <a:path extrusionOk="0" h="9774" w="6772">
                  <a:moveTo>
                    <a:pt x="6772" y="0"/>
                  </a:moveTo>
                  <a:lnTo>
                    <a:pt x="0" y="3903"/>
                  </a:lnTo>
                  <a:lnTo>
                    <a:pt x="0" y="9774"/>
                  </a:lnTo>
                  <a:lnTo>
                    <a:pt x="6772" y="5871"/>
                  </a:lnTo>
                  <a:lnTo>
                    <a:pt x="677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4"/>
            <p:cNvSpPr/>
            <p:nvPr/>
          </p:nvSpPr>
          <p:spPr>
            <a:xfrm>
              <a:off x="3902125" y="2713225"/>
              <a:ext cx="169300" cy="244350"/>
            </a:xfrm>
            <a:custGeom>
              <a:rect b="b" l="l" r="r" t="t"/>
              <a:pathLst>
                <a:path extrusionOk="0" h="9774" w="6772">
                  <a:moveTo>
                    <a:pt x="6772" y="0"/>
                  </a:moveTo>
                  <a:lnTo>
                    <a:pt x="0" y="3903"/>
                  </a:lnTo>
                  <a:lnTo>
                    <a:pt x="0" y="9774"/>
                  </a:lnTo>
                  <a:lnTo>
                    <a:pt x="6772" y="5871"/>
                  </a:lnTo>
                  <a:lnTo>
                    <a:pt x="677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4"/>
            <p:cNvSpPr/>
            <p:nvPr/>
          </p:nvSpPr>
          <p:spPr>
            <a:xfrm>
              <a:off x="4113950" y="2689025"/>
              <a:ext cx="169300" cy="146800"/>
            </a:xfrm>
            <a:custGeom>
              <a:rect b="b" l="l" r="r" t="t"/>
              <a:pathLst>
                <a:path extrusionOk="0" h="5872" w="6772">
                  <a:moveTo>
                    <a:pt x="6772" y="1"/>
                  </a:moveTo>
                  <a:lnTo>
                    <a:pt x="0" y="3904"/>
                  </a:lnTo>
                  <a:lnTo>
                    <a:pt x="0" y="5872"/>
                  </a:lnTo>
                  <a:lnTo>
                    <a:pt x="6772" y="1936"/>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4"/>
            <p:cNvSpPr/>
            <p:nvPr/>
          </p:nvSpPr>
          <p:spPr>
            <a:xfrm>
              <a:off x="4113950" y="2689025"/>
              <a:ext cx="169300" cy="146800"/>
            </a:xfrm>
            <a:custGeom>
              <a:rect b="b" l="l" r="r" t="t"/>
              <a:pathLst>
                <a:path extrusionOk="0" h="5872" w="6772">
                  <a:moveTo>
                    <a:pt x="6772" y="1"/>
                  </a:moveTo>
                  <a:lnTo>
                    <a:pt x="0" y="3904"/>
                  </a:lnTo>
                  <a:lnTo>
                    <a:pt x="0" y="5872"/>
                  </a:lnTo>
                  <a:lnTo>
                    <a:pt x="6772" y="1936"/>
                  </a:lnTo>
                  <a:lnTo>
                    <a:pt x="67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4"/>
            <p:cNvSpPr/>
            <p:nvPr/>
          </p:nvSpPr>
          <p:spPr>
            <a:xfrm>
              <a:off x="4325750" y="2419675"/>
              <a:ext cx="169325" cy="293575"/>
            </a:xfrm>
            <a:custGeom>
              <a:rect b="b" l="l" r="r" t="t"/>
              <a:pathLst>
                <a:path extrusionOk="0" h="11743" w="6773">
                  <a:moveTo>
                    <a:pt x="6772" y="0"/>
                  </a:moveTo>
                  <a:lnTo>
                    <a:pt x="1" y="3937"/>
                  </a:lnTo>
                  <a:lnTo>
                    <a:pt x="1" y="11742"/>
                  </a:lnTo>
                  <a:lnTo>
                    <a:pt x="6772" y="7839"/>
                  </a:lnTo>
                  <a:lnTo>
                    <a:pt x="677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4"/>
            <p:cNvSpPr/>
            <p:nvPr/>
          </p:nvSpPr>
          <p:spPr>
            <a:xfrm>
              <a:off x="4536750" y="2151150"/>
              <a:ext cx="170150" cy="439500"/>
            </a:xfrm>
            <a:custGeom>
              <a:rect b="b" l="l" r="r" t="t"/>
              <a:pathLst>
                <a:path extrusionOk="0" h="17580" w="6806">
                  <a:moveTo>
                    <a:pt x="6805" y="0"/>
                  </a:moveTo>
                  <a:lnTo>
                    <a:pt x="0" y="3903"/>
                  </a:lnTo>
                  <a:lnTo>
                    <a:pt x="0" y="17580"/>
                  </a:lnTo>
                  <a:lnTo>
                    <a:pt x="6805" y="13677"/>
                  </a:lnTo>
                  <a:lnTo>
                    <a:pt x="68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4"/>
            <p:cNvSpPr/>
            <p:nvPr/>
          </p:nvSpPr>
          <p:spPr>
            <a:xfrm>
              <a:off x="4536750" y="2151150"/>
              <a:ext cx="170150" cy="439500"/>
            </a:xfrm>
            <a:custGeom>
              <a:rect b="b" l="l" r="r" t="t"/>
              <a:pathLst>
                <a:path extrusionOk="0" h="17580" w="6806">
                  <a:moveTo>
                    <a:pt x="6805" y="0"/>
                  </a:moveTo>
                  <a:lnTo>
                    <a:pt x="0" y="3903"/>
                  </a:lnTo>
                  <a:lnTo>
                    <a:pt x="0" y="17580"/>
                  </a:lnTo>
                  <a:lnTo>
                    <a:pt x="6805" y="13677"/>
                  </a:lnTo>
                  <a:lnTo>
                    <a:pt x="68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4"/>
            <p:cNvSpPr/>
            <p:nvPr/>
          </p:nvSpPr>
          <p:spPr>
            <a:xfrm>
              <a:off x="4748550" y="2126125"/>
              <a:ext cx="169325" cy="342775"/>
            </a:xfrm>
            <a:custGeom>
              <a:rect b="b" l="l" r="r" t="t"/>
              <a:pathLst>
                <a:path extrusionOk="0" h="13711" w="6773">
                  <a:moveTo>
                    <a:pt x="6772" y="1"/>
                  </a:moveTo>
                  <a:lnTo>
                    <a:pt x="1" y="3937"/>
                  </a:lnTo>
                  <a:lnTo>
                    <a:pt x="1" y="13711"/>
                  </a:lnTo>
                  <a:lnTo>
                    <a:pt x="6772" y="9808"/>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4"/>
            <p:cNvSpPr/>
            <p:nvPr/>
          </p:nvSpPr>
          <p:spPr>
            <a:xfrm>
              <a:off x="4748550" y="2126125"/>
              <a:ext cx="169325" cy="342775"/>
            </a:xfrm>
            <a:custGeom>
              <a:rect b="b" l="l" r="r" t="t"/>
              <a:pathLst>
                <a:path extrusionOk="0" h="13711" w="6773">
                  <a:moveTo>
                    <a:pt x="6772" y="1"/>
                  </a:moveTo>
                  <a:lnTo>
                    <a:pt x="1" y="3937"/>
                  </a:lnTo>
                  <a:lnTo>
                    <a:pt x="1" y="13711"/>
                  </a:lnTo>
                  <a:lnTo>
                    <a:pt x="6772" y="9808"/>
                  </a:lnTo>
                  <a:lnTo>
                    <a:pt x="67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4"/>
            <p:cNvSpPr/>
            <p:nvPr/>
          </p:nvSpPr>
          <p:spPr>
            <a:xfrm>
              <a:off x="2733800" y="1759200"/>
              <a:ext cx="777225" cy="2158250"/>
            </a:xfrm>
            <a:custGeom>
              <a:rect b="b" l="l" r="r" t="t"/>
              <a:pathLst>
                <a:path extrusionOk="0" h="86330" w="31089">
                  <a:moveTo>
                    <a:pt x="31089" y="1"/>
                  </a:moveTo>
                  <a:lnTo>
                    <a:pt x="0" y="17980"/>
                  </a:lnTo>
                  <a:lnTo>
                    <a:pt x="0" y="85228"/>
                  </a:lnTo>
                  <a:cubicBezTo>
                    <a:pt x="0" y="85528"/>
                    <a:pt x="67" y="85795"/>
                    <a:pt x="234" y="86062"/>
                  </a:cubicBezTo>
                  <a:cubicBezTo>
                    <a:pt x="334" y="86229"/>
                    <a:pt x="534" y="86329"/>
                    <a:pt x="734" y="86329"/>
                  </a:cubicBezTo>
                  <a:cubicBezTo>
                    <a:pt x="867" y="86329"/>
                    <a:pt x="967" y="86296"/>
                    <a:pt x="1068" y="86229"/>
                  </a:cubicBezTo>
                  <a:lnTo>
                    <a:pt x="31089" y="68883"/>
                  </a:lnTo>
                  <a:lnTo>
                    <a:pt x="31089"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4"/>
            <p:cNvSpPr/>
            <p:nvPr/>
          </p:nvSpPr>
          <p:spPr>
            <a:xfrm>
              <a:off x="2732950" y="3177725"/>
              <a:ext cx="778925" cy="603775"/>
            </a:xfrm>
            <a:custGeom>
              <a:rect b="b" l="l" r="r" t="t"/>
              <a:pathLst>
                <a:path extrusionOk="0" h="24151" w="31157">
                  <a:moveTo>
                    <a:pt x="31156" y="0"/>
                  </a:moveTo>
                  <a:lnTo>
                    <a:pt x="1" y="18013"/>
                  </a:lnTo>
                  <a:lnTo>
                    <a:pt x="1" y="24151"/>
                  </a:lnTo>
                  <a:lnTo>
                    <a:pt x="31156" y="6138"/>
                  </a:lnTo>
                  <a:lnTo>
                    <a:pt x="311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4"/>
            <p:cNvSpPr/>
            <p:nvPr/>
          </p:nvSpPr>
          <p:spPr>
            <a:xfrm>
              <a:off x="2790500" y="2196175"/>
              <a:ext cx="88425" cy="153475"/>
            </a:xfrm>
            <a:custGeom>
              <a:rect b="b" l="l" r="r" t="t"/>
              <a:pathLst>
                <a:path extrusionOk="0" h="6139" w="3537">
                  <a:moveTo>
                    <a:pt x="3536" y="1"/>
                  </a:moveTo>
                  <a:lnTo>
                    <a:pt x="0" y="2069"/>
                  </a:lnTo>
                  <a:lnTo>
                    <a:pt x="0" y="6138"/>
                  </a:lnTo>
                  <a:lnTo>
                    <a:pt x="3536" y="4104"/>
                  </a:lnTo>
                  <a:lnTo>
                    <a:pt x="35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4"/>
            <p:cNvSpPr/>
            <p:nvPr/>
          </p:nvSpPr>
          <p:spPr>
            <a:xfrm>
              <a:off x="2927250" y="2195825"/>
              <a:ext cx="19225" cy="46250"/>
            </a:xfrm>
            <a:custGeom>
              <a:rect b="b" l="l" r="r" t="t"/>
              <a:pathLst>
                <a:path extrusionOk="0" h="1850" w="769">
                  <a:moveTo>
                    <a:pt x="96" y="1"/>
                  </a:moveTo>
                  <a:cubicBezTo>
                    <a:pt x="87" y="1"/>
                    <a:pt x="77" y="5"/>
                    <a:pt x="68" y="15"/>
                  </a:cubicBezTo>
                  <a:cubicBezTo>
                    <a:pt x="34" y="15"/>
                    <a:pt x="1" y="48"/>
                    <a:pt x="1" y="81"/>
                  </a:cubicBezTo>
                  <a:lnTo>
                    <a:pt x="1" y="1816"/>
                  </a:lnTo>
                  <a:cubicBezTo>
                    <a:pt x="1" y="1849"/>
                    <a:pt x="34" y="1849"/>
                    <a:pt x="68" y="1849"/>
                  </a:cubicBezTo>
                  <a:cubicBezTo>
                    <a:pt x="101" y="1816"/>
                    <a:pt x="134" y="1783"/>
                    <a:pt x="134" y="1749"/>
                  </a:cubicBezTo>
                  <a:lnTo>
                    <a:pt x="134" y="1015"/>
                  </a:lnTo>
                  <a:cubicBezTo>
                    <a:pt x="101" y="882"/>
                    <a:pt x="134" y="782"/>
                    <a:pt x="201" y="649"/>
                  </a:cubicBezTo>
                  <a:cubicBezTo>
                    <a:pt x="234" y="548"/>
                    <a:pt x="301" y="482"/>
                    <a:pt x="401" y="415"/>
                  </a:cubicBezTo>
                  <a:cubicBezTo>
                    <a:pt x="435" y="382"/>
                    <a:pt x="468" y="365"/>
                    <a:pt x="501" y="365"/>
                  </a:cubicBezTo>
                  <a:cubicBezTo>
                    <a:pt x="535" y="365"/>
                    <a:pt x="568" y="382"/>
                    <a:pt x="601" y="415"/>
                  </a:cubicBezTo>
                  <a:cubicBezTo>
                    <a:pt x="635" y="515"/>
                    <a:pt x="668" y="615"/>
                    <a:pt x="668" y="715"/>
                  </a:cubicBezTo>
                  <a:lnTo>
                    <a:pt x="668" y="1449"/>
                  </a:lnTo>
                  <a:cubicBezTo>
                    <a:pt x="668" y="1482"/>
                    <a:pt x="668" y="1482"/>
                    <a:pt x="701" y="1482"/>
                  </a:cubicBezTo>
                  <a:lnTo>
                    <a:pt x="735" y="1482"/>
                  </a:lnTo>
                  <a:cubicBezTo>
                    <a:pt x="735" y="1482"/>
                    <a:pt x="768" y="1449"/>
                    <a:pt x="768" y="1416"/>
                  </a:cubicBezTo>
                  <a:lnTo>
                    <a:pt x="768" y="649"/>
                  </a:lnTo>
                  <a:cubicBezTo>
                    <a:pt x="768" y="582"/>
                    <a:pt x="768" y="515"/>
                    <a:pt x="735" y="448"/>
                  </a:cubicBezTo>
                  <a:cubicBezTo>
                    <a:pt x="735" y="382"/>
                    <a:pt x="701" y="315"/>
                    <a:pt x="668" y="282"/>
                  </a:cubicBezTo>
                  <a:cubicBezTo>
                    <a:pt x="635" y="248"/>
                    <a:pt x="601" y="215"/>
                    <a:pt x="568" y="215"/>
                  </a:cubicBezTo>
                  <a:cubicBezTo>
                    <a:pt x="501" y="215"/>
                    <a:pt x="468" y="248"/>
                    <a:pt x="401" y="282"/>
                  </a:cubicBezTo>
                  <a:cubicBezTo>
                    <a:pt x="335" y="315"/>
                    <a:pt x="268" y="348"/>
                    <a:pt x="234" y="415"/>
                  </a:cubicBezTo>
                  <a:cubicBezTo>
                    <a:pt x="201" y="482"/>
                    <a:pt x="134" y="548"/>
                    <a:pt x="134" y="649"/>
                  </a:cubicBezTo>
                  <a:lnTo>
                    <a:pt x="134" y="48"/>
                  </a:lnTo>
                  <a:cubicBezTo>
                    <a:pt x="134" y="25"/>
                    <a:pt x="118" y="1"/>
                    <a:pt x="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4"/>
            <p:cNvSpPr/>
            <p:nvPr/>
          </p:nvSpPr>
          <p:spPr>
            <a:xfrm>
              <a:off x="2949775" y="2180325"/>
              <a:ext cx="13375" cy="44225"/>
            </a:xfrm>
            <a:custGeom>
              <a:rect b="b" l="l" r="r" t="t"/>
              <a:pathLst>
                <a:path extrusionOk="0" h="1769" w="535">
                  <a:moveTo>
                    <a:pt x="234" y="1"/>
                  </a:moveTo>
                  <a:cubicBezTo>
                    <a:pt x="201" y="1"/>
                    <a:pt x="167" y="34"/>
                    <a:pt x="167" y="68"/>
                  </a:cubicBezTo>
                  <a:lnTo>
                    <a:pt x="167" y="535"/>
                  </a:lnTo>
                  <a:lnTo>
                    <a:pt x="34" y="635"/>
                  </a:lnTo>
                  <a:cubicBezTo>
                    <a:pt x="34" y="635"/>
                    <a:pt x="1" y="668"/>
                    <a:pt x="1" y="701"/>
                  </a:cubicBezTo>
                  <a:cubicBezTo>
                    <a:pt x="1" y="725"/>
                    <a:pt x="17" y="749"/>
                    <a:pt x="27" y="749"/>
                  </a:cubicBezTo>
                  <a:cubicBezTo>
                    <a:pt x="31" y="749"/>
                    <a:pt x="34" y="745"/>
                    <a:pt x="34" y="735"/>
                  </a:cubicBezTo>
                  <a:lnTo>
                    <a:pt x="167" y="668"/>
                  </a:lnTo>
                  <a:lnTo>
                    <a:pt x="167" y="1435"/>
                  </a:lnTo>
                  <a:cubicBezTo>
                    <a:pt x="167" y="1502"/>
                    <a:pt x="167" y="1569"/>
                    <a:pt x="167" y="1602"/>
                  </a:cubicBezTo>
                  <a:cubicBezTo>
                    <a:pt x="201" y="1635"/>
                    <a:pt x="201" y="1702"/>
                    <a:pt x="234" y="1736"/>
                  </a:cubicBezTo>
                  <a:cubicBezTo>
                    <a:pt x="234" y="1769"/>
                    <a:pt x="267" y="1769"/>
                    <a:pt x="301" y="1769"/>
                  </a:cubicBezTo>
                  <a:cubicBezTo>
                    <a:pt x="334" y="1769"/>
                    <a:pt x="368" y="1769"/>
                    <a:pt x="401" y="1736"/>
                  </a:cubicBezTo>
                  <a:lnTo>
                    <a:pt x="501" y="1702"/>
                  </a:lnTo>
                  <a:cubicBezTo>
                    <a:pt x="534" y="1669"/>
                    <a:pt x="534" y="1635"/>
                    <a:pt x="534" y="1602"/>
                  </a:cubicBezTo>
                  <a:lnTo>
                    <a:pt x="534" y="1569"/>
                  </a:lnTo>
                  <a:cubicBezTo>
                    <a:pt x="534" y="1535"/>
                    <a:pt x="534" y="1535"/>
                    <a:pt x="501" y="1535"/>
                  </a:cubicBezTo>
                  <a:lnTo>
                    <a:pt x="434" y="1569"/>
                  </a:lnTo>
                  <a:cubicBezTo>
                    <a:pt x="401" y="1602"/>
                    <a:pt x="368" y="1619"/>
                    <a:pt x="343" y="1619"/>
                  </a:cubicBezTo>
                  <a:cubicBezTo>
                    <a:pt x="317" y="1619"/>
                    <a:pt x="301" y="1602"/>
                    <a:pt x="301" y="1569"/>
                  </a:cubicBezTo>
                  <a:cubicBezTo>
                    <a:pt x="301" y="1535"/>
                    <a:pt x="267" y="1469"/>
                    <a:pt x="301" y="1402"/>
                  </a:cubicBezTo>
                  <a:lnTo>
                    <a:pt x="301" y="635"/>
                  </a:lnTo>
                  <a:lnTo>
                    <a:pt x="501" y="501"/>
                  </a:lnTo>
                  <a:cubicBezTo>
                    <a:pt x="534" y="501"/>
                    <a:pt x="534" y="468"/>
                    <a:pt x="534" y="435"/>
                  </a:cubicBezTo>
                  <a:lnTo>
                    <a:pt x="534" y="401"/>
                  </a:lnTo>
                  <a:cubicBezTo>
                    <a:pt x="534" y="378"/>
                    <a:pt x="534" y="354"/>
                    <a:pt x="523" y="354"/>
                  </a:cubicBezTo>
                  <a:cubicBezTo>
                    <a:pt x="518" y="354"/>
                    <a:pt x="511" y="358"/>
                    <a:pt x="501" y="368"/>
                  </a:cubicBezTo>
                  <a:lnTo>
                    <a:pt x="301" y="468"/>
                  </a:lnTo>
                  <a:lnTo>
                    <a:pt x="301" y="34"/>
                  </a:lnTo>
                  <a:cubicBezTo>
                    <a:pt x="301" y="1"/>
                    <a:pt x="267"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4"/>
            <p:cNvSpPr/>
            <p:nvPr/>
          </p:nvSpPr>
          <p:spPr>
            <a:xfrm>
              <a:off x="2966450" y="2170825"/>
              <a:ext cx="13375" cy="45400"/>
            </a:xfrm>
            <a:custGeom>
              <a:rect b="b" l="l" r="r" t="t"/>
              <a:pathLst>
                <a:path extrusionOk="0" h="1816" w="535">
                  <a:moveTo>
                    <a:pt x="241" y="0"/>
                  </a:moveTo>
                  <a:cubicBezTo>
                    <a:pt x="237" y="0"/>
                    <a:pt x="234" y="4"/>
                    <a:pt x="234" y="14"/>
                  </a:cubicBezTo>
                  <a:lnTo>
                    <a:pt x="201" y="14"/>
                  </a:lnTo>
                  <a:cubicBezTo>
                    <a:pt x="168" y="14"/>
                    <a:pt x="168" y="47"/>
                    <a:pt x="168" y="81"/>
                  </a:cubicBezTo>
                  <a:lnTo>
                    <a:pt x="168" y="514"/>
                  </a:lnTo>
                  <a:lnTo>
                    <a:pt x="34" y="614"/>
                  </a:lnTo>
                  <a:cubicBezTo>
                    <a:pt x="1" y="614"/>
                    <a:pt x="1" y="648"/>
                    <a:pt x="1" y="681"/>
                  </a:cubicBezTo>
                  <a:lnTo>
                    <a:pt x="1" y="715"/>
                  </a:lnTo>
                  <a:cubicBezTo>
                    <a:pt x="1" y="748"/>
                    <a:pt x="1" y="748"/>
                    <a:pt x="34" y="748"/>
                  </a:cubicBezTo>
                  <a:lnTo>
                    <a:pt x="168" y="681"/>
                  </a:lnTo>
                  <a:lnTo>
                    <a:pt x="168" y="1448"/>
                  </a:lnTo>
                  <a:cubicBezTo>
                    <a:pt x="168" y="1515"/>
                    <a:pt x="168" y="1582"/>
                    <a:pt x="168" y="1615"/>
                  </a:cubicBezTo>
                  <a:cubicBezTo>
                    <a:pt x="168" y="1682"/>
                    <a:pt x="168" y="1715"/>
                    <a:pt x="201" y="1749"/>
                  </a:cubicBezTo>
                  <a:cubicBezTo>
                    <a:pt x="201" y="1782"/>
                    <a:pt x="234" y="1782"/>
                    <a:pt x="268" y="1815"/>
                  </a:cubicBezTo>
                  <a:cubicBezTo>
                    <a:pt x="301" y="1815"/>
                    <a:pt x="334" y="1782"/>
                    <a:pt x="368" y="1782"/>
                  </a:cubicBezTo>
                  <a:lnTo>
                    <a:pt x="468" y="1715"/>
                  </a:lnTo>
                  <a:cubicBezTo>
                    <a:pt x="501" y="1682"/>
                    <a:pt x="534" y="1649"/>
                    <a:pt x="534" y="1649"/>
                  </a:cubicBezTo>
                  <a:lnTo>
                    <a:pt x="534" y="1582"/>
                  </a:lnTo>
                  <a:cubicBezTo>
                    <a:pt x="534" y="1582"/>
                    <a:pt x="501" y="1548"/>
                    <a:pt x="468" y="1548"/>
                  </a:cubicBezTo>
                  <a:lnTo>
                    <a:pt x="401" y="1615"/>
                  </a:lnTo>
                  <a:cubicBezTo>
                    <a:pt x="368" y="1632"/>
                    <a:pt x="343" y="1640"/>
                    <a:pt x="322" y="1640"/>
                  </a:cubicBezTo>
                  <a:cubicBezTo>
                    <a:pt x="301" y="1640"/>
                    <a:pt x="284" y="1632"/>
                    <a:pt x="268" y="1615"/>
                  </a:cubicBezTo>
                  <a:cubicBezTo>
                    <a:pt x="268" y="1548"/>
                    <a:pt x="234" y="1482"/>
                    <a:pt x="268" y="1415"/>
                  </a:cubicBezTo>
                  <a:lnTo>
                    <a:pt x="268" y="648"/>
                  </a:lnTo>
                  <a:lnTo>
                    <a:pt x="468" y="514"/>
                  </a:lnTo>
                  <a:cubicBezTo>
                    <a:pt x="501" y="481"/>
                    <a:pt x="501" y="481"/>
                    <a:pt x="501" y="448"/>
                  </a:cubicBezTo>
                  <a:lnTo>
                    <a:pt x="501" y="414"/>
                  </a:lnTo>
                  <a:cubicBezTo>
                    <a:pt x="501" y="381"/>
                    <a:pt x="501" y="348"/>
                    <a:pt x="468" y="348"/>
                  </a:cubicBezTo>
                  <a:lnTo>
                    <a:pt x="268" y="481"/>
                  </a:lnTo>
                  <a:lnTo>
                    <a:pt x="268" y="47"/>
                  </a:lnTo>
                  <a:cubicBezTo>
                    <a:pt x="268" y="24"/>
                    <a:pt x="251" y="0"/>
                    <a:pt x="2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4"/>
            <p:cNvSpPr/>
            <p:nvPr/>
          </p:nvSpPr>
          <p:spPr>
            <a:xfrm>
              <a:off x="2983975" y="2169150"/>
              <a:ext cx="19200" cy="53750"/>
            </a:xfrm>
            <a:custGeom>
              <a:rect b="b" l="l" r="r" t="t"/>
              <a:pathLst>
                <a:path extrusionOk="0" h="2150" w="768">
                  <a:moveTo>
                    <a:pt x="464" y="167"/>
                  </a:moveTo>
                  <a:cubicBezTo>
                    <a:pt x="478" y="167"/>
                    <a:pt x="491" y="171"/>
                    <a:pt x="501" y="181"/>
                  </a:cubicBezTo>
                  <a:cubicBezTo>
                    <a:pt x="534" y="181"/>
                    <a:pt x="567" y="214"/>
                    <a:pt x="567" y="214"/>
                  </a:cubicBezTo>
                  <a:cubicBezTo>
                    <a:pt x="601" y="281"/>
                    <a:pt x="634" y="315"/>
                    <a:pt x="634" y="348"/>
                  </a:cubicBezTo>
                  <a:cubicBezTo>
                    <a:pt x="634" y="415"/>
                    <a:pt x="634" y="481"/>
                    <a:pt x="634" y="515"/>
                  </a:cubicBezTo>
                  <a:lnTo>
                    <a:pt x="634" y="681"/>
                  </a:lnTo>
                  <a:cubicBezTo>
                    <a:pt x="634" y="748"/>
                    <a:pt x="634" y="815"/>
                    <a:pt x="634" y="882"/>
                  </a:cubicBezTo>
                  <a:cubicBezTo>
                    <a:pt x="601" y="948"/>
                    <a:pt x="601" y="982"/>
                    <a:pt x="567" y="1048"/>
                  </a:cubicBezTo>
                  <a:cubicBezTo>
                    <a:pt x="567" y="1115"/>
                    <a:pt x="534" y="1148"/>
                    <a:pt x="501" y="1215"/>
                  </a:cubicBezTo>
                  <a:cubicBezTo>
                    <a:pt x="467" y="1249"/>
                    <a:pt x="434" y="1282"/>
                    <a:pt x="367" y="1315"/>
                  </a:cubicBezTo>
                  <a:cubicBezTo>
                    <a:pt x="334" y="1349"/>
                    <a:pt x="300" y="1349"/>
                    <a:pt x="234" y="1349"/>
                  </a:cubicBezTo>
                  <a:cubicBezTo>
                    <a:pt x="200" y="1349"/>
                    <a:pt x="167" y="1315"/>
                    <a:pt x="167" y="1282"/>
                  </a:cubicBezTo>
                  <a:cubicBezTo>
                    <a:pt x="134" y="1249"/>
                    <a:pt x="134" y="1215"/>
                    <a:pt x="100" y="1182"/>
                  </a:cubicBezTo>
                  <a:cubicBezTo>
                    <a:pt x="100" y="1148"/>
                    <a:pt x="100" y="1082"/>
                    <a:pt x="100" y="1048"/>
                  </a:cubicBezTo>
                  <a:lnTo>
                    <a:pt x="100" y="815"/>
                  </a:lnTo>
                  <a:cubicBezTo>
                    <a:pt x="100" y="782"/>
                    <a:pt x="100" y="715"/>
                    <a:pt x="100" y="648"/>
                  </a:cubicBezTo>
                  <a:cubicBezTo>
                    <a:pt x="134" y="581"/>
                    <a:pt x="134" y="515"/>
                    <a:pt x="167" y="481"/>
                  </a:cubicBezTo>
                  <a:cubicBezTo>
                    <a:pt x="200" y="415"/>
                    <a:pt x="200" y="348"/>
                    <a:pt x="234" y="315"/>
                  </a:cubicBezTo>
                  <a:cubicBezTo>
                    <a:pt x="267" y="281"/>
                    <a:pt x="334" y="214"/>
                    <a:pt x="367" y="214"/>
                  </a:cubicBezTo>
                  <a:cubicBezTo>
                    <a:pt x="391" y="191"/>
                    <a:pt x="431" y="167"/>
                    <a:pt x="464" y="167"/>
                  </a:cubicBezTo>
                  <a:close/>
                  <a:moveTo>
                    <a:pt x="510" y="0"/>
                  </a:moveTo>
                  <a:cubicBezTo>
                    <a:pt x="464" y="0"/>
                    <a:pt x="424" y="24"/>
                    <a:pt x="401" y="48"/>
                  </a:cubicBezTo>
                  <a:cubicBezTo>
                    <a:pt x="300" y="81"/>
                    <a:pt x="267" y="148"/>
                    <a:pt x="200" y="214"/>
                  </a:cubicBezTo>
                  <a:cubicBezTo>
                    <a:pt x="167" y="281"/>
                    <a:pt x="134" y="348"/>
                    <a:pt x="100" y="415"/>
                  </a:cubicBezTo>
                  <a:lnTo>
                    <a:pt x="100" y="281"/>
                  </a:lnTo>
                  <a:cubicBezTo>
                    <a:pt x="100" y="248"/>
                    <a:pt x="67" y="248"/>
                    <a:pt x="67" y="248"/>
                  </a:cubicBezTo>
                  <a:lnTo>
                    <a:pt x="34" y="248"/>
                  </a:lnTo>
                  <a:cubicBezTo>
                    <a:pt x="0" y="281"/>
                    <a:pt x="0" y="315"/>
                    <a:pt x="0" y="348"/>
                  </a:cubicBezTo>
                  <a:lnTo>
                    <a:pt x="0" y="2082"/>
                  </a:lnTo>
                  <a:cubicBezTo>
                    <a:pt x="0" y="2149"/>
                    <a:pt x="0" y="2149"/>
                    <a:pt x="34" y="2149"/>
                  </a:cubicBezTo>
                  <a:lnTo>
                    <a:pt x="67" y="2149"/>
                  </a:lnTo>
                  <a:cubicBezTo>
                    <a:pt x="67" y="2116"/>
                    <a:pt x="100" y="2082"/>
                    <a:pt x="100" y="2049"/>
                  </a:cubicBezTo>
                  <a:lnTo>
                    <a:pt x="100" y="1415"/>
                  </a:lnTo>
                  <a:cubicBezTo>
                    <a:pt x="134" y="1482"/>
                    <a:pt x="167" y="1482"/>
                    <a:pt x="200" y="1515"/>
                  </a:cubicBezTo>
                  <a:cubicBezTo>
                    <a:pt x="267" y="1515"/>
                    <a:pt x="334" y="1515"/>
                    <a:pt x="401" y="1482"/>
                  </a:cubicBezTo>
                  <a:cubicBezTo>
                    <a:pt x="434" y="1415"/>
                    <a:pt x="501" y="1382"/>
                    <a:pt x="567" y="1315"/>
                  </a:cubicBezTo>
                  <a:cubicBezTo>
                    <a:pt x="601" y="1249"/>
                    <a:pt x="634" y="1182"/>
                    <a:pt x="667" y="1115"/>
                  </a:cubicBezTo>
                  <a:cubicBezTo>
                    <a:pt x="701" y="1048"/>
                    <a:pt x="701" y="948"/>
                    <a:pt x="734" y="882"/>
                  </a:cubicBezTo>
                  <a:cubicBezTo>
                    <a:pt x="767" y="782"/>
                    <a:pt x="767" y="715"/>
                    <a:pt x="767" y="648"/>
                  </a:cubicBezTo>
                  <a:lnTo>
                    <a:pt x="767" y="448"/>
                  </a:lnTo>
                  <a:cubicBezTo>
                    <a:pt x="734" y="381"/>
                    <a:pt x="734" y="315"/>
                    <a:pt x="734" y="248"/>
                  </a:cubicBezTo>
                  <a:cubicBezTo>
                    <a:pt x="701" y="181"/>
                    <a:pt x="701" y="114"/>
                    <a:pt x="667" y="81"/>
                  </a:cubicBezTo>
                  <a:cubicBezTo>
                    <a:pt x="634" y="48"/>
                    <a:pt x="601" y="14"/>
                    <a:pt x="567" y="14"/>
                  </a:cubicBezTo>
                  <a:cubicBezTo>
                    <a:pt x="548" y="5"/>
                    <a:pt x="528" y="0"/>
                    <a:pt x="5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4"/>
            <p:cNvSpPr/>
            <p:nvPr/>
          </p:nvSpPr>
          <p:spPr>
            <a:xfrm>
              <a:off x="3008150" y="2165325"/>
              <a:ext cx="4200" cy="30875"/>
            </a:xfrm>
            <a:custGeom>
              <a:rect b="b" l="l" r="r" t="t"/>
              <a:pathLst>
                <a:path extrusionOk="0" h="1235" w="168">
                  <a:moveTo>
                    <a:pt x="101" y="1"/>
                  </a:moveTo>
                  <a:lnTo>
                    <a:pt x="34" y="67"/>
                  </a:lnTo>
                  <a:cubicBezTo>
                    <a:pt x="34" y="67"/>
                    <a:pt x="1" y="67"/>
                    <a:pt x="1" y="101"/>
                  </a:cubicBezTo>
                  <a:cubicBezTo>
                    <a:pt x="1" y="101"/>
                    <a:pt x="1" y="134"/>
                    <a:pt x="1" y="134"/>
                  </a:cubicBezTo>
                  <a:lnTo>
                    <a:pt x="1" y="267"/>
                  </a:lnTo>
                  <a:cubicBezTo>
                    <a:pt x="1" y="301"/>
                    <a:pt x="34" y="301"/>
                    <a:pt x="34" y="301"/>
                  </a:cubicBezTo>
                  <a:lnTo>
                    <a:pt x="134" y="267"/>
                  </a:lnTo>
                  <a:cubicBezTo>
                    <a:pt x="134" y="267"/>
                    <a:pt x="134" y="234"/>
                    <a:pt x="167" y="234"/>
                  </a:cubicBezTo>
                  <a:cubicBezTo>
                    <a:pt x="167" y="201"/>
                    <a:pt x="167" y="201"/>
                    <a:pt x="167" y="167"/>
                  </a:cubicBezTo>
                  <a:lnTo>
                    <a:pt x="134" y="67"/>
                  </a:lnTo>
                  <a:lnTo>
                    <a:pt x="134" y="1"/>
                  </a:lnTo>
                  <a:close/>
                  <a:moveTo>
                    <a:pt x="101" y="935"/>
                  </a:moveTo>
                  <a:lnTo>
                    <a:pt x="34" y="1001"/>
                  </a:lnTo>
                  <a:cubicBezTo>
                    <a:pt x="34" y="1001"/>
                    <a:pt x="1" y="1001"/>
                    <a:pt x="1" y="1035"/>
                  </a:cubicBezTo>
                  <a:cubicBezTo>
                    <a:pt x="1" y="1035"/>
                    <a:pt x="1" y="1068"/>
                    <a:pt x="1" y="1068"/>
                  </a:cubicBezTo>
                  <a:lnTo>
                    <a:pt x="1" y="1201"/>
                  </a:lnTo>
                  <a:cubicBezTo>
                    <a:pt x="1" y="1235"/>
                    <a:pt x="34" y="1235"/>
                    <a:pt x="34" y="1235"/>
                  </a:cubicBezTo>
                  <a:lnTo>
                    <a:pt x="134" y="1201"/>
                  </a:lnTo>
                  <a:cubicBezTo>
                    <a:pt x="134" y="1168"/>
                    <a:pt x="134" y="1168"/>
                    <a:pt x="167" y="1168"/>
                  </a:cubicBezTo>
                  <a:cubicBezTo>
                    <a:pt x="167" y="1135"/>
                    <a:pt x="167" y="1135"/>
                    <a:pt x="167" y="1101"/>
                  </a:cubicBezTo>
                  <a:lnTo>
                    <a:pt x="134" y="968"/>
                  </a:lnTo>
                  <a:cubicBezTo>
                    <a:pt x="134" y="968"/>
                    <a:pt x="167" y="935"/>
                    <a:pt x="134"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4"/>
            <p:cNvSpPr/>
            <p:nvPr/>
          </p:nvSpPr>
          <p:spPr>
            <a:xfrm>
              <a:off x="3016500" y="2131125"/>
              <a:ext cx="17525" cy="65075"/>
            </a:xfrm>
            <a:custGeom>
              <a:rect b="b" l="l" r="r" t="t"/>
              <a:pathLst>
                <a:path extrusionOk="0" h="2603" w="701">
                  <a:moveTo>
                    <a:pt x="634" y="1"/>
                  </a:moveTo>
                  <a:cubicBezTo>
                    <a:pt x="634" y="1"/>
                    <a:pt x="601" y="1"/>
                    <a:pt x="601" y="34"/>
                  </a:cubicBezTo>
                  <a:lnTo>
                    <a:pt x="601" y="68"/>
                  </a:lnTo>
                  <a:lnTo>
                    <a:pt x="34" y="2569"/>
                  </a:lnTo>
                  <a:cubicBezTo>
                    <a:pt x="0" y="2569"/>
                    <a:pt x="0" y="2569"/>
                    <a:pt x="34" y="2603"/>
                  </a:cubicBezTo>
                  <a:lnTo>
                    <a:pt x="100" y="2603"/>
                  </a:lnTo>
                  <a:cubicBezTo>
                    <a:pt x="100" y="2569"/>
                    <a:pt x="100" y="2569"/>
                    <a:pt x="100" y="2569"/>
                  </a:cubicBezTo>
                  <a:lnTo>
                    <a:pt x="701" y="68"/>
                  </a:lnTo>
                  <a:cubicBezTo>
                    <a:pt x="701" y="34"/>
                    <a:pt x="701" y="34"/>
                    <a:pt x="701" y="34"/>
                  </a:cubicBezTo>
                  <a:cubicBezTo>
                    <a:pt x="701" y="1"/>
                    <a:pt x="701" y="1"/>
                    <a:pt x="7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4"/>
            <p:cNvSpPr/>
            <p:nvPr/>
          </p:nvSpPr>
          <p:spPr>
            <a:xfrm>
              <a:off x="3028175" y="2124475"/>
              <a:ext cx="17525" cy="65900"/>
            </a:xfrm>
            <a:custGeom>
              <a:rect b="b" l="l" r="r" t="t"/>
              <a:pathLst>
                <a:path extrusionOk="0" h="2636" w="701">
                  <a:moveTo>
                    <a:pt x="634" y="0"/>
                  </a:moveTo>
                  <a:cubicBezTo>
                    <a:pt x="601" y="0"/>
                    <a:pt x="601" y="33"/>
                    <a:pt x="601" y="33"/>
                  </a:cubicBezTo>
                  <a:lnTo>
                    <a:pt x="601" y="67"/>
                  </a:lnTo>
                  <a:lnTo>
                    <a:pt x="0" y="2569"/>
                  </a:lnTo>
                  <a:lnTo>
                    <a:pt x="0" y="2602"/>
                  </a:lnTo>
                  <a:cubicBezTo>
                    <a:pt x="0" y="2602"/>
                    <a:pt x="0" y="2602"/>
                    <a:pt x="0" y="2635"/>
                  </a:cubicBezTo>
                  <a:lnTo>
                    <a:pt x="67" y="2635"/>
                  </a:lnTo>
                  <a:lnTo>
                    <a:pt x="100" y="2602"/>
                  </a:lnTo>
                  <a:lnTo>
                    <a:pt x="100" y="2569"/>
                  </a:lnTo>
                  <a:lnTo>
                    <a:pt x="667" y="67"/>
                  </a:lnTo>
                  <a:cubicBezTo>
                    <a:pt x="667" y="33"/>
                    <a:pt x="667" y="33"/>
                    <a:pt x="667" y="33"/>
                  </a:cubicBezTo>
                  <a:cubicBezTo>
                    <a:pt x="701" y="0"/>
                    <a:pt x="701" y="0"/>
                    <a:pt x="6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4"/>
            <p:cNvSpPr/>
            <p:nvPr/>
          </p:nvSpPr>
          <p:spPr>
            <a:xfrm>
              <a:off x="3049025" y="2124475"/>
              <a:ext cx="30025" cy="47550"/>
            </a:xfrm>
            <a:custGeom>
              <a:rect b="b" l="l" r="r" t="t"/>
              <a:pathLst>
                <a:path extrusionOk="0" h="1902" w="1201">
                  <a:moveTo>
                    <a:pt x="1034" y="0"/>
                  </a:moveTo>
                  <a:cubicBezTo>
                    <a:pt x="967" y="0"/>
                    <a:pt x="934" y="0"/>
                    <a:pt x="901" y="33"/>
                  </a:cubicBezTo>
                  <a:cubicBezTo>
                    <a:pt x="834" y="67"/>
                    <a:pt x="767" y="133"/>
                    <a:pt x="734" y="200"/>
                  </a:cubicBezTo>
                  <a:cubicBezTo>
                    <a:pt x="667" y="267"/>
                    <a:pt x="634" y="367"/>
                    <a:pt x="601" y="434"/>
                  </a:cubicBezTo>
                  <a:cubicBezTo>
                    <a:pt x="601" y="400"/>
                    <a:pt x="534" y="334"/>
                    <a:pt x="500" y="334"/>
                  </a:cubicBezTo>
                  <a:cubicBezTo>
                    <a:pt x="473" y="320"/>
                    <a:pt x="445" y="312"/>
                    <a:pt x="420" y="312"/>
                  </a:cubicBezTo>
                  <a:cubicBezTo>
                    <a:pt x="384" y="312"/>
                    <a:pt x="353" y="328"/>
                    <a:pt x="334" y="367"/>
                  </a:cubicBezTo>
                  <a:cubicBezTo>
                    <a:pt x="267" y="400"/>
                    <a:pt x="234" y="434"/>
                    <a:pt x="200" y="500"/>
                  </a:cubicBezTo>
                  <a:cubicBezTo>
                    <a:pt x="134" y="534"/>
                    <a:pt x="100" y="600"/>
                    <a:pt x="67" y="667"/>
                  </a:cubicBezTo>
                  <a:lnTo>
                    <a:pt x="100" y="567"/>
                  </a:lnTo>
                  <a:cubicBezTo>
                    <a:pt x="100" y="534"/>
                    <a:pt x="100" y="534"/>
                    <a:pt x="67" y="534"/>
                  </a:cubicBezTo>
                  <a:lnTo>
                    <a:pt x="33" y="534"/>
                  </a:lnTo>
                  <a:cubicBezTo>
                    <a:pt x="33" y="534"/>
                    <a:pt x="0" y="567"/>
                    <a:pt x="0" y="600"/>
                  </a:cubicBezTo>
                  <a:lnTo>
                    <a:pt x="0" y="1835"/>
                  </a:lnTo>
                  <a:cubicBezTo>
                    <a:pt x="0" y="1868"/>
                    <a:pt x="33" y="1901"/>
                    <a:pt x="33" y="1901"/>
                  </a:cubicBezTo>
                  <a:lnTo>
                    <a:pt x="67" y="1901"/>
                  </a:lnTo>
                  <a:cubicBezTo>
                    <a:pt x="100" y="1868"/>
                    <a:pt x="134" y="1835"/>
                    <a:pt x="100" y="1801"/>
                  </a:cubicBezTo>
                  <a:lnTo>
                    <a:pt x="100" y="1067"/>
                  </a:lnTo>
                  <a:cubicBezTo>
                    <a:pt x="100" y="967"/>
                    <a:pt x="134" y="901"/>
                    <a:pt x="134" y="834"/>
                  </a:cubicBezTo>
                  <a:cubicBezTo>
                    <a:pt x="167" y="767"/>
                    <a:pt x="167" y="734"/>
                    <a:pt x="200" y="667"/>
                  </a:cubicBezTo>
                  <a:cubicBezTo>
                    <a:pt x="200" y="634"/>
                    <a:pt x="234" y="600"/>
                    <a:pt x="267" y="567"/>
                  </a:cubicBezTo>
                  <a:cubicBezTo>
                    <a:pt x="300" y="534"/>
                    <a:pt x="300" y="500"/>
                    <a:pt x="334" y="500"/>
                  </a:cubicBezTo>
                  <a:cubicBezTo>
                    <a:pt x="367" y="467"/>
                    <a:pt x="400" y="467"/>
                    <a:pt x="434" y="467"/>
                  </a:cubicBezTo>
                  <a:cubicBezTo>
                    <a:pt x="467" y="467"/>
                    <a:pt x="500" y="467"/>
                    <a:pt x="500" y="500"/>
                  </a:cubicBezTo>
                  <a:cubicBezTo>
                    <a:pt x="534" y="500"/>
                    <a:pt x="567" y="567"/>
                    <a:pt x="567" y="600"/>
                  </a:cubicBezTo>
                  <a:cubicBezTo>
                    <a:pt x="567" y="667"/>
                    <a:pt x="567" y="734"/>
                    <a:pt x="567" y="801"/>
                  </a:cubicBezTo>
                  <a:lnTo>
                    <a:pt x="567" y="1534"/>
                  </a:lnTo>
                  <a:cubicBezTo>
                    <a:pt x="567" y="1568"/>
                    <a:pt x="601" y="1568"/>
                    <a:pt x="634" y="1568"/>
                  </a:cubicBezTo>
                  <a:cubicBezTo>
                    <a:pt x="667" y="1568"/>
                    <a:pt x="701" y="1534"/>
                    <a:pt x="667" y="1501"/>
                  </a:cubicBezTo>
                  <a:lnTo>
                    <a:pt x="667" y="767"/>
                  </a:lnTo>
                  <a:cubicBezTo>
                    <a:pt x="667" y="667"/>
                    <a:pt x="667" y="600"/>
                    <a:pt x="667" y="534"/>
                  </a:cubicBezTo>
                  <a:cubicBezTo>
                    <a:pt x="701" y="467"/>
                    <a:pt x="701" y="400"/>
                    <a:pt x="734" y="367"/>
                  </a:cubicBezTo>
                  <a:cubicBezTo>
                    <a:pt x="767" y="300"/>
                    <a:pt x="801" y="267"/>
                    <a:pt x="801" y="234"/>
                  </a:cubicBezTo>
                  <a:cubicBezTo>
                    <a:pt x="834" y="200"/>
                    <a:pt x="867" y="200"/>
                    <a:pt x="901" y="167"/>
                  </a:cubicBezTo>
                  <a:cubicBezTo>
                    <a:pt x="934" y="167"/>
                    <a:pt x="934" y="133"/>
                    <a:pt x="967" y="133"/>
                  </a:cubicBezTo>
                  <a:cubicBezTo>
                    <a:pt x="1001" y="133"/>
                    <a:pt x="1034" y="167"/>
                    <a:pt x="1068" y="167"/>
                  </a:cubicBezTo>
                  <a:cubicBezTo>
                    <a:pt x="1068" y="200"/>
                    <a:pt x="1101" y="234"/>
                    <a:pt x="1101" y="267"/>
                  </a:cubicBezTo>
                  <a:cubicBezTo>
                    <a:pt x="1101" y="334"/>
                    <a:pt x="1101" y="400"/>
                    <a:pt x="1101" y="500"/>
                  </a:cubicBezTo>
                  <a:lnTo>
                    <a:pt x="1101" y="1234"/>
                  </a:lnTo>
                  <a:cubicBezTo>
                    <a:pt x="1101" y="1268"/>
                    <a:pt x="1134" y="1268"/>
                    <a:pt x="1134" y="1268"/>
                  </a:cubicBezTo>
                  <a:lnTo>
                    <a:pt x="1168" y="1268"/>
                  </a:lnTo>
                  <a:cubicBezTo>
                    <a:pt x="1201" y="1234"/>
                    <a:pt x="1201" y="1201"/>
                    <a:pt x="1201" y="1201"/>
                  </a:cubicBezTo>
                  <a:lnTo>
                    <a:pt x="1201" y="400"/>
                  </a:lnTo>
                  <a:cubicBezTo>
                    <a:pt x="1201" y="334"/>
                    <a:pt x="1201" y="267"/>
                    <a:pt x="1201" y="167"/>
                  </a:cubicBezTo>
                  <a:cubicBezTo>
                    <a:pt x="1168" y="133"/>
                    <a:pt x="1168" y="67"/>
                    <a:pt x="1134" y="33"/>
                  </a:cubicBezTo>
                  <a:cubicBezTo>
                    <a:pt x="1101" y="0"/>
                    <a:pt x="1068" y="0"/>
                    <a:pt x="10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4"/>
            <p:cNvSpPr/>
            <p:nvPr/>
          </p:nvSpPr>
          <p:spPr>
            <a:xfrm>
              <a:off x="3084050" y="2106950"/>
              <a:ext cx="19200" cy="55075"/>
            </a:xfrm>
            <a:custGeom>
              <a:rect b="b" l="l" r="r" t="t"/>
              <a:pathLst>
                <a:path extrusionOk="0" h="2203" w="768">
                  <a:moveTo>
                    <a:pt x="734" y="1"/>
                  </a:moveTo>
                  <a:lnTo>
                    <a:pt x="701" y="34"/>
                  </a:lnTo>
                  <a:lnTo>
                    <a:pt x="667" y="34"/>
                  </a:lnTo>
                  <a:cubicBezTo>
                    <a:pt x="667" y="67"/>
                    <a:pt x="667" y="67"/>
                    <a:pt x="667" y="67"/>
                  </a:cubicBezTo>
                  <a:lnTo>
                    <a:pt x="367" y="1301"/>
                  </a:lnTo>
                  <a:lnTo>
                    <a:pt x="100" y="401"/>
                  </a:lnTo>
                  <a:lnTo>
                    <a:pt x="67" y="401"/>
                  </a:lnTo>
                  <a:lnTo>
                    <a:pt x="33" y="434"/>
                  </a:lnTo>
                  <a:lnTo>
                    <a:pt x="0" y="468"/>
                  </a:lnTo>
                  <a:cubicBezTo>
                    <a:pt x="0" y="468"/>
                    <a:pt x="0" y="501"/>
                    <a:pt x="0" y="501"/>
                  </a:cubicBezTo>
                  <a:cubicBezTo>
                    <a:pt x="0" y="534"/>
                    <a:pt x="0" y="534"/>
                    <a:pt x="0" y="568"/>
                  </a:cubicBezTo>
                  <a:lnTo>
                    <a:pt x="334" y="1568"/>
                  </a:lnTo>
                  <a:lnTo>
                    <a:pt x="200" y="2102"/>
                  </a:lnTo>
                  <a:lnTo>
                    <a:pt x="200" y="2169"/>
                  </a:lnTo>
                  <a:cubicBezTo>
                    <a:pt x="200" y="2169"/>
                    <a:pt x="200" y="2202"/>
                    <a:pt x="200" y="2202"/>
                  </a:cubicBezTo>
                  <a:lnTo>
                    <a:pt x="267" y="2202"/>
                  </a:lnTo>
                  <a:lnTo>
                    <a:pt x="300" y="2169"/>
                  </a:lnTo>
                  <a:lnTo>
                    <a:pt x="300" y="2135"/>
                  </a:lnTo>
                  <a:lnTo>
                    <a:pt x="767" y="101"/>
                  </a:lnTo>
                  <a:lnTo>
                    <a:pt x="767" y="34"/>
                  </a:lnTo>
                  <a:cubicBezTo>
                    <a:pt x="767" y="34"/>
                    <a:pt x="767" y="1"/>
                    <a:pt x="7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4"/>
            <p:cNvSpPr/>
            <p:nvPr/>
          </p:nvSpPr>
          <p:spPr>
            <a:xfrm>
              <a:off x="3109050" y="2096950"/>
              <a:ext cx="19225" cy="53400"/>
            </a:xfrm>
            <a:custGeom>
              <a:rect b="b" l="l" r="r" t="t"/>
              <a:pathLst>
                <a:path extrusionOk="0" h="2136" w="769">
                  <a:moveTo>
                    <a:pt x="501" y="167"/>
                  </a:moveTo>
                  <a:cubicBezTo>
                    <a:pt x="535" y="167"/>
                    <a:pt x="568" y="200"/>
                    <a:pt x="568" y="234"/>
                  </a:cubicBezTo>
                  <a:cubicBezTo>
                    <a:pt x="601" y="267"/>
                    <a:pt x="635" y="300"/>
                    <a:pt x="635" y="367"/>
                  </a:cubicBezTo>
                  <a:cubicBezTo>
                    <a:pt x="635" y="401"/>
                    <a:pt x="635" y="467"/>
                    <a:pt x="635" y="534"/>
                  </a:cubicBezTo>
                  <a:lnTo>
                    <a:pt x="635" y="667"/>
                  </a:lnTo>
                  <a:cubicBezTo>
                    <a:pt x="635" y="734"/>
                    <a:pt x="635" y="801"/>
                    <a:pt x="635" y="868"/>
                  </a:cubicBezTo>
                  <a:cubicBezTo>
                    <a:pt x="601" y="934"/>
                    <a:pt x="601" y="1001"/>
                    <a:pt x="568" y="1068"/>
                  </a:cubicBezTo>
                  <a:cubicBezTo>
                    <a:pt x="568" y="1101"/>
                    <a:pt x="535" y="1168"/>
                    <a:pt x="501" y="1201"/>
                  </a:cubicBezTo>
                  <a:cubicBezTo>
                    <a:pt x="468" y="1268"/>
                    <a:pt x="434" y="1301"/>
                    <a:pt x="368" y="1335"/>
                  </a:cubicBezTo>
                  <a:cubicBezTo>
                    <a:pt x="334" y="1335"/>
                    <a:pt x="301" y="1368"/>
                    <a:pt x="268" y="1368"/>
                  </a:cubicBezTo>
                  <a:cubicBezTo>
                    <a:pt x="201" y="1335"/>
                    <a:pt x="201" y="1335"/>
                    <a:pt x="168" y="1301"/>
                  </a:cubicBezTo>
                  <a:cubicBezTo>
                    <a:pt x="134" y="1268"/>
                    <a:pt x="134" y="1234"/>
                    <a:pt x="101" y="1201"/>
                  </a:cubicBezTo>
                  <a:cubicBezTo>
                    <a:pt x="101" y="1134"/>
                    <a:pt x="101" y="1101"/>
                    <a:pt x="101" y="1034"/>
                  </a:cubicBezTo>
                  <a:lnTo>
                    <a:pt x="101" y="834"/>
                  </a:lnTo>
                  <a:lnTo>
                    <a:pt x="68" y="834"/>
                  </a:lnTo>
                  <a:cubicBezTo>
                    <a:pt x="101" y="767"/>
                    <a:pt x="101" y="701"/>
                    <a:pt x="101" y="667"/>
                  </a:cubicBezTo>
                  <a:cubicBezTo>
                    <a:pt x="134" y="601"/>
                    <a:pt x="134" y="534"/>
                    <a:pt x="168" y="467"/>
                  </a:cubicBezTo>
                  <a:cubicBezTo>
                    <a:pt x="201" y="434"/>
                    <a:pt x="201" y="367"/>
                    <a:pt x="234" y="334"/>
                  </a:cubicBezTo>
                  <a:cubicBezTo>
                    <a:pt x="268" y="267"/>
                    <a:pt x="334" y="234"/>
                    <a:pt x="368" y="200"/>
                  </a:cubicBezTo>
                  <a:cubicBezTo>
                    <a:pt x="401" y="167"/>
                    <a:pt x="468" y="167"/>
                    <a:pt x="501" y="167"/>
                  </a:cubicBezTo>
                  <a:close/>
                  <a:moveTo>
                    <a:pt x="568" y="0"/>
                  </a:moveTo>
                  <a:cubicBezTo>
                    <a:pt x="501" y="0"/>
                    <a:pt x="434" y="0"/>
                    <a:pt x="401" y="34"/>
                  </a:cubicBezTo>
                  <a:cubicBezTo>
                    <a:pt x="301" y="67"/>
                    <a:pt x="234" y="134"/>
                    <a:pt x="201" y="200"/>
                  </a:cubicBezTo>
                  <a:cubicBezTo>
                    <a:pt x="168" y="267"/>
                    <a:pt x="134" y="334"/>
                    <a:pt x="101" y="434"/>
                  </a:cubicBezTo>
                  <a:lnTo>
                    <a:pt x="101" y="300"/>
                  </a:lnTo>
                  <a:cubicBezTo>
                    <a:pt x="101" y="267"/>
                    <a:pt x="68" y="267"/>
                    <a:pt x="68" y="267"/>
                  </a:cubicBezTo>
                  <a:lnTo>
                    <a:pt x="34" y="267"/>
                  </a:lnTo>
                  <a:cubicBezTo>
                    <a:pt x="1" y="267"/>
                    <a:pt x="1" y="300"/>
                    <a:pt x="1" y="334"/>
                  </a:cubicBezTo>
                  <a:lnTo>
                    <a:pt x="1" y="2102"/>
                  </a:lnTo>
                  <a:cubicBezTo>
                    <a:pt x="1" y="2135"/>
                    <a:pt x="1" y="2135"/>
                    <a:pt x="34" y="2135"/>
                  </a:cubicBezTo>
                  <a:lnTo>
                    <a:pt x="68" y="2135"/>
                  </a:lnTo>
                  <a:cubicBezTo>
                    <a:pt x="68" y="2135"/>
                    <a:pt x="101" y="2102"/>
                    <a:pt x="101" y="2068"/>
                  </a:cubicBezTo>
                  <a:lnTo>
                    <a:pt x="101" y="1435"/>
                  </a:lnTo>
                  <a:cubicBezTo>
                    <a:pt x="134" y="1468"/>
                    <a:pt x="168" y="1501"/>
                    <a:pt x="201" y="1501"/>
                  </a:cubicBezTo>
                  <a:cubicBezTo>
                    <a:pt x="220" y="1511"/>
                    <a:pt x="240" y="1515"/>
                    <a:pt x="260" y="1515"/>
                  </a:cubicBezTo>
                  <a:cubicBezTo>
                    <a:pt x="307" y="1515"/>
                    <a:pt x="354" y="1492"/>
                    <a:pt x="401" y="1468"/>
                  </a:cubicBezTo>
                  <a:cubicBezTo>
                    <a:pt x="434" y="1435"/>
                    <a:pt x="501" y="1368"/>
                    <a:pt x="568" y="1335"/>
                  </a:cubicBezTo>
                  <a:cubicBezTo>
                    <a:pt x="601" y="1268"/>
                    <a:pt x="635" y="1201"/>
                    <a:pt x="668" y="1101"/>
                  </a:cubicBezTo>
                  <a:cubicBezTo>
                    <a:pt x="701" y="1034"/>
                    <a:pt x="701" y="968"/>
                    <a:pt x="735" y="868"/>
                  </a:cubicBezTo>
                  <a:cubicBezTo>
                    <a:pt x="768" y="801"/>
                    <a:pt x="768" y="701"/>
                    <a:pt x="768" y="634"/>
                  </a:cubicBezTo>
                  <a:lnTo>
                    <a:pt x="768" y="467"/>
                  </a:lnTo>
                  <a:cubicBezTo>
                    <a:pt x="735" y="401"/>
                    <a:pt x="735" y="300"/>
                    <a:pt x="735" y="234"/>
                  </a:cubicBezTo>
                  <a:cubicBezTo>
                    <a:pt x="701" y="200"/>
                    <a:pt x="701" y="134"/>
                    <a:pt x="668" y="67"/>
                  </a:cubicBezTo>
                  <a:cubicBezTo>
                    <a:pt x="635"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4"/>
            <p:cNvSpPr/>
            <p:nvPr/>
          </p:nvSpPr>
          <p:spPr>
            <a:xfrm>
              <a:off x="3131575" y="2082775"/>
              <a:ext cx="17525" cy="40050"/>
            </a:xfrm>
            <a:custGeom>
              <a:rect b="b" l="l" r="r" t="t"/>
              <a:pathLst>
                <a:path extrusionOk="0" h="1602" w="701">
                  <a:moveTo>
                    <a:pt x="601" y="634"/>
                  </a:moveTo>
                  <a:lnTo>
                    <a:pt x="601" y="734"/>
                  </a:lnTo>
                  <a:cubicBezTo>
                    <a:pt x="601" y="801"/>
                    <a:pt x="601" y="901"/>
                    <a:pt x="601" y="968"/>
                  </a:cubicBezTo>
                  <a:cubicBezTo>
                    <a:pt x="568" y="1034"/>
                    <a:pt x="568" y="1101"/>
                    <a:pt x="534" y="1168"/>
                  </a:cubicBezTo>
                  <a:cubicBezTo>
                    <a:pt x="501" y="1201"/>
                    <a:pt x="467" y="1268"/>
                    <a:pt x="434" y="1301"/>
                  </a:cubicBezTo>
                  <a:cubicBezTo>
                    <a:pt x="401" y="1334"/>
                    <a:pt x="367" y="1368"/>
                    <a:pt x="334" y="1401"/>
                  </a:cubicBezTo>
                  <a:lnTo>
                    <a:pt x="234" y="1401"/>
                  </a:lnTo>
                  <a:cubicBezTo>
                    <a:pt x="217" y="1418"/>
                    <a:pt x="201" y="1426"/>
                    <a:pt x="188" y="1426"/>
                  </a:cubicBezTo>
                  <a:cubicBezTo>
                    <a:pt x="176" y="1426"/>
                    <a:pt x="167" y="1418"/>
                    <a:pt x="167" y="1401"/>
                  </a:cubicBezTo>
                  <a:cubicBezTo>
                    <a:pt x="134" y="1401"/>
                    <a:pt x="101" y="1401"/>
                    <a:pt x="101" y="1368"/>
                  </a:cubicBezTo>
                  <a:cubicBezTo>
                    <a:pt x="101" y="1334"/>
                    <a:pt x="101" y="1301"/>
                    <a:pt x="101" y="1268"/>
                  </a:cubicBezTo>
                  <a:cubicBezTo>
                    <a:pt x="134" y="1068"/>
                    <a:pt x="234" y="901"/>
                    <a:pt x="401" y="834"/>
                  </a:cubicBezTo>
                  <a:lnTo>
                    <a:pt x="601" y="634"/>
                  </a:lnTo>
                  <a:close/>
                  <a:moveTo>
                    <a:pt x="568" y="0"/>
                  </a:moveTo>
                  <a:cubicBezTo>
                    <a:pt x="501" y="34"/>
                    <a:pt x="434" y="34"/>
                    <a:pt x="401" y="67"/>
                  </a:cubicBezTo>
                  <a:cubicBezTo>
                    <a:pt x="334" y="100"/>
                    <a:pt x="267" y="134"/>
                    <a:pt x="234" y="200"/>
                  </a:cubicBezTo>
                  <a:cubicBezTo>
                    <a:pt x="201" y="234"/>
                    <a:pt x="167" y="300"/>
                    <a:pt x="134" y="334"/>
                  </a:cubicBezTo>
                  <a:cubicBezTo>
                    <a:pt x="134" y="400"/>
                    <a:pt x="101" y="434"/>
                    <a:pt x="101" y="467"/>
                  </a:cubicBezTo>
                  <a:cubicBezTo>
                    <a:pt x="67" y="501"/>
                    <a:pt x="67" y="567"/>
                    <a:pt x="101" y="567"/>
                  </a:cubicBezTo>
                  <a:lnTo>
                    <a:pt x="101" y="634"/>
                  </a:lnTo>
                  <a:lnTo>
                    <a:pt x="134" y="634"/>
                  </a:lnTo>
                  <a:cubicBezTo>
                    <a:pt x="134" y="601"/>
                    <a:pt x="167" y="601"/>
                    <a:pt x="167" y="601"/>
                  </a:cubicBezTo>
                  <a:cubicBezTo>
                    <a:pt x="167" y="567"/>
                    <a:pt x="167" y="567"/>
                    <a:pt x="167" y="534"/>
                  </a:cubicBezTo>
                  <a:cubicBezTo>
                    <a:pt x="167" y="501"/>
                    <a:pt x="201" y="434"/>
                    <a:pt x="234" y="367"/>
                  </a:cubicBezTo>
                  <a:cubicBezTo>
                    <a:pt x="267" y="334"/>
                    <a:pt x="334" y="267"/>
                    <a:pt x="367" y="234"/>
                  </a:cubicBezTo>
                  <a:cubicBezTo>
                    <a:pt x="467" y="200"/>
                    <a:pt x="534" y="200"/>
                    <a:pt x="568" y="200"/>
                  </a:cubicBezTo>
                  <a:cubicBezTo>
                    <a:pt x="601" y="267"/>
                    <a:pt x="634" y="334"/>
                    <a:pt x="601" y="400"/>
                  </a:cubicBezTo>
                  <a:lnTo>
                    <a:pt x="601" y="501"/>
                  </a:lnTo>
                  <a:lnTo>
                    <a:pt x="334" y="701"/>
                  </a:lnTo>
                  <a:cubicBezTo>
                    <a:pt x="301" y="767"/>
                    <a:pt x="234" y="801"/>
                    <a:pt x="201" y="834"/>
                  </a:cubicBezTo>
                  <a:cubicBezTo>
                    <a:pt x="167" y="901"/>
                    <a:pt x="134" y="934"/>
                    <a:pt x="101" y="1001"/>
                  </a:cubicBezTo>
                  <a:cubicBezTo>
                    <a:pt x="67" y="1034"/>
                    <a:pt x="34" y="1101"/>
                    <a:pt x="34" y="1168"/>
                  </a:cubicBezTo>
                  <a:cubicBezTo>
                    <a:pt x="0" y="1201"/>
                    <a:pt x="0" y="1268"/>
                    <a:pt x="0" y="1334"/>
                  </a:cubicBezTo>
                  <a:cubicBezTo>
                    <a:pt x="0" y="1368"/>
                    <a:pt x="0" y="1435"/>
                    <a:pt x="34" y="1468"/>
                  </a:cubicBezTo>
                  <a:cubicBezTo>
                    <a:pt x="34" y="1501"/>
                    <a:pt x="67" y="1535"/>
                    <a:pt x="101" y="1568"/>
                  </a:cubicBezTo>
                  <a:cubicBezTo>
                    <a:pt x="134" y="1568"/>
                    <a:pt x="167" y="1601"/>
                    <a:pt x="201" y="1601"/>
                  </a:cubicBezTo>
                  <a:cubicBezTo>
                    <a:pt x="234" y="1601"/>
                    <a:pt x="267" y="1568"/>
                    <a:pt x="301" y="1535"/>
                  </a:cubicBezTo>
                  <a:cubicBezTo>
                    <a:pt x="367" y="1535"/>
                    <a:pt x="401" y="1501"/>
                    <a:pt x="434" y="1468"/>
                  </a:cubicBezTo>
                  <a:cubicBezTo>
                    <a:pt x="467" y="1435"/>
                    <a:pt x="501" y="1401"/>
                    <a:pt x="501" y="1368"/>
                  </a:cubicBezTo>
                  <a:cubicBezTo>
                    <a:pt x="534" y="1334"/>
                    <a:pt x="568" y="1301"/>
                    <a:pt x="568" y="1268"/>
                  </a:cubicBezTo>
                  <a:cubicBezTo>
                    <a:pt x="601" y="1234"/>
                    <a:pt x="601" y="1201"/>
                    <a:pt x="601" y="1168"/>
                  </a:cubicBezTo>
                  <a:lnTo>
                    <a:pt x="601" y="1301"/>
                  </a:lnTo>
                  <a:cubicBezTo>
                    <a:pt x="601" y="1301"/>
                    <a:pt x="634" y="1334"/>
                    <a:pt x="668" y="1334"/>
                  </a:cubicBezTo>
                  <a:lnTo>
                    <a:pt x="668" y="1301"/>
                  </a:lnTo>
                  <a:cubicBezTo>
                    <a:pt x="701" y="1268"/>
                    <a:pt x="701" y="1234"/>
                    <a:pt x="701" y="1201"/>
                  </a:cubicBezTo>
                  <a:lnTo>
                    <a:pt x="701" y="334"/>
                  </a:lnTo>
                  <a:cubicBezTo>
                    <a:pt x="701" y="300"/>
                    <a:pt x="701" y="234"/>
                    <a:pt x="701" y="200"/>
                  </a:cubicBezTo>
                  <a:cubicBezTo>
                    <a:pt x="701" y="134"/>
                    <a:pt x="701" y="100"/>
                    <a:pt x="668" y="67"/>
                  </a:cubicBezTo>
                  <a:cubicBezTo>
                    <a:pt x="634" y="34"/>
                    <a:pt x="601" y="34"/>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4"/>
            <p:cNvSpPr/>
            <p:nvPr/>
          </p:nvSpPr>
          <p:spPr>
            <a:xfrm>
              <a:off x="3154925" y="2066925"/>
              <a:ext cx="19200" cy="55900"/>
            </a:xfrm>
            <a:custGeom>
              <a:rect b="b" l="l" r="r" t="t"/>
              <a:pathLst>
                <a:path extrusionOk="0" h="2236" w="768">
                  <a:moveTo>
                    <a:pt x="534" y="267"/>
                  </a:moveTo>
                  <a:cubicBezTo>
                    <a:pt x="568" y="301"/>
                    <a:pt x="601" y="301"/>
                    <a:pt x="601" y="334"/>
                  </a:cubicBezTo>
                  <a:cubicBezTo>
                    <a:pt x="634" y="367"/>
                    <a:pt x="668" y="401"/>
                    <a:pt x="668" y="467"/>
                  </a:cubicBezTo>
                  <a:cubicBezTo>
                    <a:pt x="668" y="501"/>
                    <a:pt x="668" y="567"/>
                    <a:pt x="668" y="601"/>
                  </a:cubicBezTo>
                  <a:lnTo>
                    <a:pt x="668" y="668"/>
                  </a:lnTo>
                  <a:cubicBezTo>
                    <a:pt x="668" y="668"/>
                    <a:pt x="668" y="668"/>
                    <a:pt x="668" y="701"/>
                  </a:cubicBezTo>
                  <a:lnTo>
                    <a:pt x="668" y="801"/>
                  </a:lnTo>
                  <a:cubicBezTo>
                    <a:pt x="668" y="934"/>
                    <a:pt x="668" y="1034"/>
                    <a:pt x="601" y="1168"/>
                  </a:cubicBezTo>
                  <a:cubicBezTo>
                    <a:pt x="601" y="1201"/>
                    <a:pt x="568" y="1268"/>
                    <a:pt x="534" y="1301"/>
                  </a:cubicBezTo>
                  <a:cubicBezTo>
                    <a:pt x="501" y="1368"/>
                    <a:pt x="467" y="1401"/>
                    <a:pt x="401" y="1435"/>
                  </a:cubicBezTo>
                  <a:cubicBezTo>
                    <a:pt x="367" y="1468"/>
                    <a:pt x="334" y="1468"/>
                    <a:pt x="267" y="1468"/>
                  </a:cubicBezTo>
                  <a:cubicBezTo>
                    <a:pt x="234" y="1468"/>
                    <a:pt x="201" y="1435"/>
                    <a:pt x="201" y="1401"/>
                  </a:cubicBezTo>
                  <a:cubicBezTo>
                    <a:pt x="167" y="1368"/>
                    <a:pt x="167" y="1335"/>
                    <a:pt x="134" y="1268"/>
                  </a:cubicBezTo>
                  <a:cubicBezTo>
                    <a:pt x="134" y="1235"/>
                    <a:pt x="134" y="1168"/>
                    <a:pt x="134" y="1101"/>
                  </a:cubicBezTo>
                  <a:lnTo>
                    <a:pt x="134" y="968"/>
                  </a:lnTo>
                  <a:cubicBezTo>
                    <a:pt x="134" y="901"/>
                    <a:pt x="134" y="834"/>
                    <a:pt x="134" y="768"/>
                  </a:cubicBezTo>
                  <a:cubicBezTo>
                    <a:pt x="167" y="701"/>
                    <a:pt x="167" y="634"/>
                    <a:pt x="201" y="567"/>
                  </a:cubicBezTo>
                  <a:cubicBezTo>
                    <a:pt x="201" y="534"/>
                    <a:pt x="234" y="467"/>
                    <a:pt x="267" y="434"/>
                  </a:cubicBezTo>
                  <a:cubicBezTo>
                    <a:pt x="301" y="367"/>
                    <a:pt x="367" y="334"/>
                    <a:pt x="401" y="301"/>
                  </a:cubicBezTo>
                  <a:cubicBezTo>
                    <a:pt x="434" y="267"/>
                    <a:pt x="501" y="267"/>
                    <a:pt x="534" y="267"/>
                  </a:cubicBezTo>
                  <a:close/>
                  <a:moveTo>
                    <a:pt x="701" y="0"/>
                  </a:moveTo>
                  <a:cubicBezTo>
                    <a:pt x="668" y="34"/>
                    <a:pt x="668" y="34"/>
                    <a:pt x="668" y="34"/>
                  </a:cubicBezTo>
                  <a:cubicBezTo>
                    <a:pt x="668" y="67"/>
                    <a:pt x="668" y="100"/>
                    <a:pt x="668" y="100"/>
                  </a:cubicBezTo>
                  <a:lnTo>
                    <a:pt x="668" y="234"/>
                  </a:lnTo>
                  <a:cubicBezTo>
                    <a:pt x="634" y="167"/>
                    <a:pt x="601" y="167"/>
                    <a:pt x="568" y="134"/>
                  </a:cubicBezTo>
                  <a:cubicBezTo>
                    <a:pt x="501" y="134"/>
                    <a:pt x="434" y="134"/>
                    <a:pt x="367" y="167"/>
                  </a:cubicBezTo>
                  <a:cubicBezTo>
                    <a:pt x="301" y="234"/>
                    <a:pt x="267" y="267"/>
                    <a:pt x="201" y="334"/>
                  </a:cubicBezTo>
                  <a:cubicBezTo>
                    <a:pt x="167" y="401"/>
                    <a:pt x="134" y="467"/>
                    <a:pt x="101" y="534"/>
                  </a:cubicBezTo>
                  <a:cubicBezTo>
                    <a:pt x="67" y="634"/>
                    <a:pt x="34" y="701"/>
                    <a:pt x="34" y="801"/>
                  </a:cubicBezTo>
                  <a:cubicBezTo>
                    <a:pt x="34" y="868"/>
                    <a:pt x="0" y="934"/>
                    <a:pt x="0" y="1034"/>
                  </a:cubicBezTo>
                  <a:cubicBezTo>
                    <a:pt x="0" y="1068"/>
                    <a:pt x="0" y="1135"/>
                    <a:pt x="0" y="1201"/>
                  </a:cubicBezTo>
                  <a:cubicBezTo>
                    <a:pt x="0" y="1268"/>
                    <a:pt x="0" y="1335"/>
                    <a:pt x="0" y="1401"/>
                  </a:cubicBezTo>
                  <a:cubicBezTo>
                    <a:pt x="0" y="1468"/>
                    <a:pt x="34" y="1535"/>
                    <a:pt x="67" y="1568"/>
                  </a:cubicBezTo>
                  <a:cubicBezTo>
                    <a:pt x="101" y="1602"/>
                    <a:pt x="134" y="1635"/>
                    <a:pt x="167" y="1668"/>
                  </a:cubicBezTo>
                  <a:cubicBezTo>
                    <a:pt x="234" y="1668"/>
                    <a:pt x="301" y="1668"/>
                    <a:pt x="367" y="1602"/>
                  </a:cubicBezTo>
                  <a:cubicBezTo>
                    <a:pt x="434" y="1568"/>
                    <a:pt x="467" y="1535"/>
                    <a:pt x="534" y="1468"/>
                  </a:cubicBezTo>
                  <a:cubicBezTo>
                    <a:pt x="568" y="1401"/>
                    <a:pt x="601" y="1335"/>
                    <a:pt x="634" y="1235"/>
                  </a:cubicBezTo>
                  <a:lnTo>
                    <a:pt x="634" y="1435"/>
                  </a:lnTo>
                  <a:cubicBezTo>
                    <a:pt x="634" y="1501"/>
                    <a:pt x="634" y="1568"/>
                    <a:pt x="634" y="1635"/>
                  </a:cubicBezTo>
                  <a:cubicBezTo>
                    <a:pt x="634" y="1702"/>
                    <a:pt x="601" y="1768"/>
                    <a:pt x="568" y="1802"/>
                  </a:cubicBezTo>
                  <a:cubicBezTo>
                    <a:pt x="568" y="1868"/>
                    <a:pt x="534" y="1902"/>
                    <a:pt x="501" y="1935"/>
                  </a:cubicBezTo>
                  <a:cubicBezTo>
                    <a:pt x="467" y="1968"/>
                    <a:pt x="401" y="2002"/>
                    <a:pt x="367" y="2035"/>
                  </a:cubicBezTo>
                  <a:cubicBezTo>
                    <a:pt x="334" y="2035"/>
                    <a:pt x="301" y="2069"/>
                    <a:pt x="267" y="2069"/>
                  </a:cubicBezTo>
                  <a:lnTo>
                    <a:pt x="201" y="2069"/>
                  </a:lnTo>
                  <a:cubicBezTo>
                    <a:pt x="167" y="2035"/>
                    <a:pt x="167" y="2035"/>
                    <a:pt x="134" y="2002"/>
                  </a:cubicBezTo>
                  <a:cubicBezTo>
                    <a:pt x="134" y="2002"/>
                    <a:pt x="134" y="1968"/>
                    <a:pt x="134" y="1935"/>
                  </a:cubicBezTo>
                  <a:lnTo>
                    <a:pt x="134" y="1902"/>
                  </a:lnTo>
                  <a:lnTo>
                    <a:pt x="67" y="1902"/>
                  </a:lnTo>
                  <a:cubicBezTo>
                    <a:pt x="34" y="1902"/>
                    <a:pt x="34" y="1935"/>
                    <a:pt x="34" y="1935"/>
                  </a:cubicBezTo>
                  <a:cubicBezTo>
                    <a:pt x="34" y="1968"/>
                    <a:pt x="34" y="1968"/>
                    <a:pt x="34" y="2002"/>
                  </a:cubicBezTo>
                  <a:cubicBezTo>
                    <a:pt x="34" y="2035"/>
                    <a:pt x="34" y="2069"/>
                    <a:pt x="34" y="2102"/>
                  </a:cubicBezTo>
                  <a:cubicBezTo>
                    <a:pt x="67" y="2135"/>
                    <a:pt x="67" y="2169"/>
                    <a:pt x="101" y="2169"/>
                  </a:cubicBezTo>
                  <a:cubicBezTo>
                    <a:pt x="134" y="2202"/>
                    <a:pt x="167" y="2235"/>
                    <a:pt x="201" y="2235"/>
                  </a:cubicBezTo>
                  <a:cubicBezTo>
                    <a:pt x="267" y="2235"/>
                    <a:pt x="334" y="2202"/>
                    <a:pt x="401" y="2169"/>
                  </a:cubicBezTo>
                  <a:cubicBezTo>
                    <a:pt x="467" y="2135"/>
                    <a:pt x="534" y="2069"/>
                    <a:pt x="568" y="2002"/>
                  </a:cubicBezTo>
                  <a:cubicBezTo>
                    <a:pt x="634" y="1968"/>
                    <a:pt x="668" y="1902"/>
                    <a:pt x="701" y="1835"/>
                  </a:cubicBezTo>
                  <a:cubicBezTo>
                    <a:pt x="734" y="1735"/>
                    <a:pt x="734" y="1668"/>
                    <a:pt x="768" y="1602"/>
                  </a:cubicBezTo>
                  <a:cubicBezTo>
                    <a:pt x="768" y="1501"/>
                    <a:pt x="768" y="1435"/>
                    <a:pt x="768" y="1335"/>
                  </a:cubicBezTo>
                  <a:lnTo>
                    <a:pt x="768" y="67"/>
                  </a:lnTo>
                  <a:cubicBezTo>
                    <a:pt x="768" y="34"/>
                    <a:pt x="768" y="34"/>
                    <a:pt x="7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4"/>
            <p:cNvSpPr/>
            <p:nvPr/>
          </p:nvSpPr>
          <p:spPr>
            <a:xfrm>
              <a:off x="3179950" y="2055675"/>
              <a:ext cx="19200" cy="37950"/>
            </a:xfrm>
            <a:custGeom>
              <a:rect b="b" l="l" r="r" t="t"/>
              <a:pathLst>
                <a:path extrusionOk="0" h="1518" w="768">
                  <a:moveTo>
                    <a:pt x="501" y="184"/>
                  </a:moveTo>
                  <a:cubicBezTo>
                    <a:pt x="534" y="184"/>
                    <a:pt x="567" y="217"/>
                    <a:pt x="601" y="217"/>
                  </a:cubicBezTo>
                  <a:cubicBezTo>
                    <a:pt x="601" y="250"/>
                    <a:pt x="634" y="317"/>
                    <a:pt x="634" y="350"/>
                  </a:cubicBezTo>
                  <a:cubicBezTo>
                    <a:pt x="667" y="417"/>
                    <a:pt x="667" y="450"/>
                    <a:pt x="667" y="517"/>
                  </a:cubicBezTo>
                  <a:lnTo>
                    <a:pt x="134" y="831"/>
                  </a:lnTo>
                  <a:cubicBezTo>
                    <a:pt x="134" y="771"/>
                    <a:pt x="134" y="711"/>
                    <a:pt x="134" y="651"/>
                  </a:cubicBezTo>
                  <a:cubicBezTo>
                    <a:pt x="134" y="584"/>
                    <a:pt x="167" y="517"/>
                    <a:pt x="200" y="450"/>
                  </a:cubicBezTo>
                  <a:cubicBezTo>
                    <a:pt x="200" y="417"/>
                    <a:pt x="234" y="350"/>
                    <a:pt x="267" y="317"/>
                  </a:cubicBezTo>
                  <a:cubicBezTo>
                    <a:pt x="300" y="284"/>
                    <a:pt x="334" y="250"/>
                    <a:pt x="400" y="217"/>
                  </a:cubicBezTo>
                  <a:cubicBezTo>
                    <a:pt x="434" y="184"/>
                    <a:pt x="467" y="184"/>
                    <a:pt x="501" y="184"/>
                  </a:cubicBezTo>
                  <a:close/>
                  <a:moveTo>
                    <a:pt x="546" y="0"/>
                  </a:moveTo>
                  <a:cubicBezTo>
                    <a:pt x="501" y="0"/>
                    <a:pt x="450" y="17"/>
                    <a:pt x="400" y="50"/>
                  </a:cubicBezTo>
                  <a:cubicBezTo>
                    <a:pt x="334" y="83"/>
                    <a:pt x="267" y="117"/>
                    <a:pt x="234" y="184"/>
                  </a:cubicBezTo>
                  <a:cubicBezTo>
                    <a:pt x="200" y="250"/>
                    <a:pt x="134" y="317"/>
                    <a:pt x="134" y="384"/>
                  </a:cubicBezTo>
                  <a:cubicBezTo>
                    <a:pt x="100" y="450"/>
                    <a:pt x="67" y="517"/>
                    <a:pt x="34" y="617"/>
                  </a:cubicBezTo>
                  <a:cubicBezTo>
                    <a:pt x="34" y="684"/>
                    <a:pt x="0" y="784"/>
                    <a:pt x="0" y="884"/>
                  </a:cubicBezTo>
                  <a:cubicBezTo>
                    <a:pt x="0" y="917"/>
                    <a:pt x="0" y="951"/>
                    <a:pt x="0" y="984"/>
                  </a:cubicBezTo>
                  <a:cubicBezTo>
                    <a:pt x="0" y="1017"/>
                    <a:pt x="0" y="1051"/>
                    <a:pt x="0" y="1084"/>
                  </a:cubicBezTo>
                  <a:cubicBezTo>
                    <a:pt x="0" y="1151"/>
                    <a:pt x="0" y="1251"/>
                    <a:pt x="34" y="1318"/>
                  </a:cubicBezTo>
                  <a:cubicBezTo>
                    <a:pt x="34" y="1351"/>
                    <a:pt x="67" y="1418"/>
                    <a:pt x="100" y="1451"/>
                  </a:cubicBezTo>
                  <a:cubicBezTo>
                    <a:pt x="134" y="1484"/>
                    <a:pt x="167" y="1518"/>
                    <a:pt x="200" y="1518"/>
                  </a:cubicBezTo>
                  <a:cubicBezTo>
                    <a:pt x="267" y="1518"/>
                    <a:pt x="334" y="1518"/>
                    <a:pt x="367" y="1484"/>
                  </a:cubicBezTo>
                  <a:cubicBezTo>
                    <a:pt x="434" y="1451"/>
                    <a:pt x="467" y="1418"/>
                    <a:pt x="501" y="1351"/>
                  </a:cubicBezTo>
                  <a:cubicBezTo>
                    <a:pt x="567" y="1318"/>
                    <a:pt x="601" y="1251"/>
                    <a:pt x="634" y="1218"/>
                  </a:cubicBezTo>
                  <a:cubicBezTo>
                    <a:pt x="634" y="1151"/>
                    <a:pt x="667" y="1118"/>
                    <a:pt x="701" y="1051"/>
                  </a:cubicBezTo>
                  <a:cubicBezTo>
                    <a:pt x="701" y="1017"/>
                    <a:pt x="701" y="984"/>
                    <a:pt x="734" y="951"/>
                  </a:cubicBezTo>
                  <a:cubicBezTo>
                    <a:pt x="734" y="951"/>
                    <a:pt x="734" y="917"/>
                    <a:pt x="734" y="917"/>
                  </a:cubicBezTo>
                  <a:lnTo>
                    <a:pt x="667" y="917"/>
                  </a:lnTo>
                  <a:cubicBezTo>
                    <a:pt x="667" y="917"/>
                    <a:pt x="634" y="917"/>
                    <a:pt x="634" y="951"/>
                  </a:cubicBezTo>
                  <a:cubicBezTo>
                    <a:pt x="634" y="951"/>
                    <a:pt x="634" y="984"/>
                    <a:pt x="601" y="984"/>
                  </a:cubicBezTo>
                  <a:lnTo>
                    <a:pt x="601" y="1051"/>
                  </a:lnTo>
                  <a:cubicBezTo>
                    <a:pt x="567" y="1084"/>
                    <a:pt x="567" y="1118"/>
                    <a:pt x="534" y="1151"/>
                  </a:cubicBezTo>
                  <a:cubicBezTo>
                    <a:pt x="534" y="1184"/>
                    <a:pt x="501" y="1218"/>
                    <a:pt x="467" y="1218"/>
                  </a:cubicBezTo>
                  <a:cubicBezTo>
                    <a:pt x="434" y="1251"/>
                    <a:pt x="400" y="1284"/>
                    <a:pt x="367" y="1318"/>
                  </a:cubicBezTo>
                  <a:cubicBezTo>
                    <a:pt x="345" y="1318"/>
                    <a:pt x="323" y="1332"/>
                    <a:pt x="300" y="1332"/>
                  </a:cubicBezTo>
                  <a:cubicBezTo>
                    <a:pt x="289" y="1332"/>
                    <a:pt x="278" y="1329"/>
                    <a:pt x="267" y="1318"/>
                  </a:cubicBezTo>
                  <a:cubicBezTo>
                    <a:pt x="234" y="1318"/>
                    <a:pt x="200" y="1318"/>
                    <a:pt x="167" y="1284"/>
                  </a:cubicBezTo>
                  <a:cubicBezTo>
                    <a:pt x="167" y="1251"/>
                    <a:pt x="134" y="1218"/>
                    <a:pt x="134" y="1151"/>
                  </a:cubicBezTo>
                  <a:cubicBezTo>
                    <a:pt x="134" y="1118"/>
                    <a:pt x="134" y="1051"/>
                    <a:pt x="134" y="984"/>
                  </a:cubicBezTo>
                  <a:lnTo>
                    <a:pt x="734" y="617"/>
                  </a:lnTo>
                  <a:cubicBezTo>
                    <a:pt x="734" y="617"/>
                    <a:pt x="767" y="584"/>
                    <a:pt x="767" y="584"/>
                  </a:cubicBezTo>
                  <a:cubicBezTo>
                    <a:pt x="767" y="584"/>
                    <a:pt x="767" y="550"/>
                    <a:pt x="767" y="550"/>
                  </a:cubicBezTo>
                  <a:lnTo>
                    <a:pt x="767" y="484"/>
                  </a:lnTo>
                  <a:cubicBezTo>
                    <a:pt x="767" y="350"/>
                    <a:pt x="734" y="184"/>
                    <a:pt x="667" y="50"/>
                  </a:cubicBezTo>
                  <a:cubicBezTo>
                    <a:pt x="634" y="17"/>
                    <a:pt x="592" y="0"/>
                    <a:pt x="5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4"/>
            <p:cNvSpPr/>
            <p:nvPr/>
          </p:nvSpPr>
          <p:spPr>
            <a:xfrm>
              <a:off x="3204125" y="2075250"/>
              <a:ext cx="4200" cy="7550"/>
            </a:xfrm>
            <a:custGeom>
              <a:rect b="b" l="l" r="r" t="t"/>
              <a:pathLst>
                <a:path extrusionOk="0" h="302" w="168">
                  <a:moveTo>
                    <a:pt x="134" y="1"/>
                  </a:moveTo>
                  <a:lnTo>
                    <a:pt x="34" y="68"/>
                  </a:lnTo>
                  <a:cubicBezTo>
                    <a:pt x="34" y="68"/>
                    <a:pt x="34" y="68"/>
                    <a:pt x="34" y="101"/>
                  </a:cubicBezTo>
                  <a:cubicBezTo>
                    <a:pt x="1" y="101"/>
                    <a:pt x="1" y="134"/>
                    <a:pt x="34" y="134"/>
                  </a:cubicBezTo>
                  <a:lnTo>
                    <a:pt x="34" y="268"/>
                  </a:lnTo>
                  <a:cubicBezTo>
                    <a:pt x="34" y="301"/>
                    <a:pt x="34" y="301"/>
                    <a:pt x="67" y="301"/>
                  </a:cubicBezTo>
                  <a:lnTo>
                    <a:pt x="134" y="268"/>
                  </a:lnTo>
                  <a:cubicBezTo>
                    <a:pt x="134" y="234"/>
                    <a:pt x="167" y="234"/>
                    <a:pt x="167" y="234"/>
                  </a:cubicBezTo>
                  <a:cubicBezTo>
                    <a:pt x="167" y="201"/>
                    <a:pt x="167" y="201"/>
                    <a:pt x="167" y="168"/>
                  </a:cubicBezTo>
                  <a:lnTo>
                    <a:pt x="167" y="34"/>
                  </a:lnTo>
                  <a:cubicBezTo>
                    <a:pt x="167" y="34"/>
                    <a:pt x="167" y="34"/>
                    <a:pt x="1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4"/>
            <p:cNvSpPr/>
            <p:nvPr/>
          </p:nvSpPr>
          <p:spPr>
            <a:xfrm>
              <a:off x="3212475" y="2036900"/>
              <a:ext cx="18350" cy="37975"/>
            </a:xfrm>
            <a:custGeom>
              <a:rect b="b" l="l" r="r" t="t"/>
              <a:pathLst>
                <a:path extrusionOk="0" h="1519" w="734">
                  <a:moveTo>
                    <a:pt x="534" y="1"/>
                  </a:moveTo>
                  <a:cubicBezTo>
                    <a:pt x="500" y="1"/>
                    <a:pt x="434" y="1"/>
                    <a:pt x="400" y="34"/>
                  </a:cubicBezTo>
                  <a:cubicBezTo>
                    <a:pt x="267" y="134"/>
                    <a:pt x="167" y="234"/>
                    <a:pt x="100" y="367"/>
                  </a:cubicBezTo>
                  <a:cubicBezTo>
                    <a:pt x="33" y="534"/>
                    <a:pt x="0" y="701"/>
                    <a:pt x="0" y="868"/>
                  </a:cubicBezTo>
                  <a:lnTo>
                    <a:pt x="0" y="1101"/>
                  </a:lnTo>
                  <a:cubicBezTo>
                    <a:pt x="0" y="1235"/>
                    <a:pt x="33" y="1368"/>
                    <a:pt x="100" y="1468"/>
                  </a:cubicBezTo>
                  <a:cubicBezTo>
                    <a:pt x="134" y="1502"/>
                    <a:pt x="175" y="1518"/>
                    <a:pt x="225" y="1518"/>
                  </a:cubicBezTo>
                  <a:cubicBezTo>
                    <a:pt x="275" y="1518"/>
                    <a:pt x="334" y="1502"/>
                    <a:pt x="400" y="1468"/>
                  </a:cubicBezTo>
                  <a:cubicBezTo>
                    <a:pt x="434" y="1435"/>
                    <a:pt x="500" y="1402"/>
                    <a:pt x="534" y="1335"/>
                  </a:cubicBezTo>
                  <a:cubicBezTo>
                    <a:pt x="601" y="1301"/>
                    <a:pt x="634" y="1235"/>
                    <a:pt x="667" y="1168"/>
                  </a:cubicBezTo>
                  <a:cubicBezTo>
                    <a:pt x="667" y="1135"/>
                    <a:pt x="701" y="1068"/>
                    <a:pt x="734" y="1001"/>
                  </a:cubicBezTo>
                  <a:cubicBezTo>
                    <a:pt x="734" y="968"/>
                    <a:pt x="734" y="901"/>
                    <a:pt x="734" y="834"/>
                  </a:cubicBezTo>
                  <a:lnTo>
                    <a:pt x="734" y="801"/>
                  </a:lnTo>
                  <a:lnTo>
                    <a:pt x="701" y="801"/>
                  </a:lnTo>
                  <a:lnTo>
                    <a:pt x="667" y="834"/>
                  </a:lnTo>
                  <a:cubicBezTo>
                    <a:pt x="667" y="868"/>
                    <a:pt x="667" y="868"/>
                    <a:pt x="667" y="901"/>
                  </a:cubicBezTo>
                  <a:cubicBezTo>
                    <a:pt x="667" y="968"/>
                    <a:pt x="601" y="1068"/>
                    <a:pt x="567" y="1168"/>
                  </a:cubicBezTo>
                  <a:cubicBezTo>
                    <a:pt x="534" y="1201"/>
                    <a:pt x="467" y="1268"/>
                    <a:pt x="400" y="1301"/>
                  </a:cubicBezTo>
                  <a:cubicBezTo>
                    <a:pt x="384" y="1318"/>
                    <a:pt x="350" y="1326"/>
                    <a:pt x="317" y="1326"/>
                  </a:cubicBezTo>
                  <a:cubicBezTo>
                    <a:pt x="284" y="1326"/>
                    <a:pt x="250" y="1318"/>
                    <a:pt x="234" y="1301"/>
                  </a:cubicBezTo>
                  <a:cubicBezTo>
                    <a:pt x="167" y="1268"/>
                    <a:pt x="134" y="1168"/>
                    <a:pt x="134" y="1001"/>
                  </a:cubicBezTo>
                  <a:cubicBezTo>
                    <a:pt x="134" y="968"/>
                    <a:pt x="134" y="935"/>
                    <a:pt x="134" y="901"/>
                  </a:cubicBezTo>
                  <a:cubicBezTo>
                    <a:pt x="134" y="868"/>
                    <a:pt x="134" y="834"/>
                    <a:pt x="134" y="801"/>
                  </a:cubicBezTo>
                  <a:cubicBezTo>
                    <a:pt x="134" y="668"/>
                    <a:pt x="167" y="534"/>
                    <a:pt x="234" y="401"/>
                  </a:cubicBezTo>
                  <a:cubicBezTo>
                    <a:pt x="267" y="301"/>
                    <a:pt x="334" y="234"/>
                    <a:pt x="400" y="201"/>
                  </a:cubicBezTo>
                  <a:cubicBezTo>
                    <a:pt x="439" y="162"/>
                    <a:pt x="467" y="145"/>
                    <a:pt x="497" y="145"/>
                  </a:cubicBezTo>
                  <a:cubicBezTo>
                    <a:pt x="518" y="145"/>
                    <a:pt x="540" y="153"/>
                    <a:pt x="567" y="167"/>
                  </a:cubicBezTo>
                  <a:cubicBezTo>
                    <a:pt x="601" y="167"/>
                    <a:pt x="634" y="234"/>
                    <a:pt x="667" y="301"/>
                  </a:cubicBezTo>
                  <a:cubicBezTo>
                    <a:pt x="667" y="334"/>
                    <a:pt x="667" y="334"/>
                    <a:pt x="667" y="334"/>
                  </a:cubicBezTo>
                  <a:lnTo>
                    <a:pt x="734" y="334"/>
                  </a:lnTo>
                  <a:cubicBezTo>
                    <a:pt x="734" y="334"/>
                    <a:pt x="734" y="334"/>
                    <a:pt x="734" y="301"/>
                  </a:cubicBezTo>
                  <a:cubicBezTo>
                    <a:pt x="734" y="301"/>
                    <a:pt x="734" y="267"/>
                    <a:pt x="734" y="267"/>
                  </a:cubicBezTo>
                  <a:cubicBezTo>
                    <a:pt x="734" y="234"/>
                    <a:pt x="734" y="167"/>
                    <a:pt x="734" y="134"/>
                  </a:cubicBezTo>
                  <a:cubicBezTo>
                    <a:pt x="701" y="101"/>
                    <a:pt x="667" y="67"/>
                    <a:pt x="667" y="34"/>
                  </a:cubicBezTo>
                  <a:cubicBezTo>
                    <a:pt x="634"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4"/>
            <p:cNvSpPr/>
            <p:nvPr/>
          </p:nvSpPr>
          <p:spPr>
            <a:xfrm>
              <a:off x="3236650" y="2022725"/>
              <a:ext cx="18375" cy="38375"/>
            </a:xfrm>
            <a:custGeom>
              <a:rect b="b" l="l" r="r" t="t"/>
              <a:pathLst>
                <a:path extrusionOk="0" h="1535" w="735">
                  <a:moveTo>
                    <a:pt x="480" y="184"/>
                  </a:moveTo>
                  <a:cubicBezTo>
                    <a:pt x="509" y="184"/>
                    <a:pt x="534" y="201"/>
                    <a:pt x="568" y="234"/>
                  </a:cubicBezTo>
                  <a:cubicBezTo>
                    <a:pt x="634" y="301"/>
                    <a:pt x="668" y="401"/>
                    <a:pt x="634" y="534"/>
                  </a:cubicBezTo>
                  <a:lnTo>
                    <a:pt x="634" y="734"/>
                  </a:lnTo>
                  <a:cubicBezTo>
                    <a:pt x="634" y="868"/>
                    <a:pt x="634" y="1001"/>
                    <a:pt x="568" y="1101"/>
                  </a:cubicBezTo>
                  <a:cubicBezTo>
                    <a:pt x="534" y="1201"/>
                    <a:pt x="467" y="1268"/>
                    <a:pt x="367" y="1335"/>
                  </a:cubicBezTo>
                  <a:cubicBezTo>
                    <a:pt x="334" y="1368"/>
                    <a:pt x="301" y="1385"/>
                    <a:pt x="267" y="1385"/>
                  </a:cubicBezTo>
                  <a:cubicBezTo>
                    <a:pt x="234" y="1385"/>
                    <a:pt x="201" y="1368"/>
                    <a:pt x="167" y="1335"/>
                  </a:cubicBezTo>
                  <a:cubicBezTo>
                    <a:pt x="101" y="1268"/>
                    <a:pt x="67" y="1135"/>
                    <a:pt x="101" y="1035"/>
                  </a:cubicBezTo>
                  <a:lnTo>
                    <a:pt x="101" y="834"/>
                  </a:lnTo>
                  <a:cubicBezTo>
                    <a:pt x="101" y="701"/>
                    <a:pt x="134" y="568"/>
                    <a:pt x="167" y="467"/>
                  </a:cubicBezTo>
                  <a:cubicBezTo>
                    <a:pt x="201" y="367"/>
                    <a:pt x="267" y="267"/>
                    <a:pt x="367" y="234"/>
                  </a:cubicBezTo>
                  <a:cubicBezTo>
                    <a:pt x="417" y="201"/>
                    <a:pt x="451" y="184"/>
                    <a:pt x="480" y="184"/>
                  </a:cubicBezTo>
                  <a:close/>
                  <a:moveTo>
                    <a:pt x="534" y="0"/>
                  </a:moveTo>
                  <a:cubicBezTo>
                    <a:pt x="467" y="0"/>
                    <a:pt x="434" y="34"/>
                    <a:pt x="367" y="67"/>
                  </a:cubicBezTo>
                  <a:cubicBezTo>
                    <a:pt x="301" y="101"/>
                    <a:pt x="267" y="134"/>
                    <a:pt x="201" y="201"/>
                  </a:cubicBezTo>
                  <a:cubicBezTo>
                    <a:pt x="167" y="267"/>
                    <a:pt x="134" y="334"/>
                    <a:pt x="101" y="401"/>
                  </a:cubicBezTo>
                  <a:cubicBezTo>
                    <a:pt x="34" y="568"/>
                    <a:pt x="0" y="734"/>
                    <a:pt x="0" y="901"/>
                  </a:cubicBezTo>
                  <a:lnTo>
                    <a:pt x="0" y="1101"/>
                  </a:lnTo>
                  <a:cubicBezTo>
                    <a:pt x="0" y="1168"/>
                    <a:pt x="0" y="1268"/>
                    <a:pt x="34" y="1335"/>
                  </a:cubicBezTo>
                  <a:cubicBezTo>
                    <a:pt x="34" y="1401"/>
                    <a:pt x="67" y="1435"/>
                    <a:pt x="101" y="1468"/>
                  </a:cubicBezTo>
                  <a:cubicBezTo>
                    <a:pt x="134" y="1502"/>
                    <a:pt x="167" y="1535"/>
                    <a:pt x="201" y="1535"/>
                  </a:cubicBezTo>
                  <a:cubicBezTo>
                    <a:pt x="267" y="1535"/>
                    <a:pt x="334" y="1535"/>
                    <a:pt x="367" y="1502"/>
                  </a:cubicBezTo>
                  <a:cubicBezTo>
                    <a:pt x="434" y="1468"/>
                    <a:pt x="501" y="1401"/>
                    <a:pt x="534" y="1368"/>
                  </a:cubicBezTo>
                  <a:cubicBezTo>
                    <a:pt x="568" y="1301"/>
                    <a:pt x="634" y="1235"/>
                    <a:pt x="668" y="1168"/>
                  </a:cubicBezTo>
                  <a:cubicBezTo>
                    <a:pt x="668" y="1068"/>
                    <a:pt x="701" y="1001"/>
                    <a:pt x="734" y="934"/>
                  </a:cubicBezTo>
                  <a:cubicBezTo>
                    <a:pt x="734" y="834"/>
                    <a:pt x="734" y="768"/>
                    <a:pt x="734" y="668"/>
                  </a:cubicBezTo>
                  <a:lnTo>
                    <a:pt x="734" y="434"/>
                  </a:lnTo>
                  <a:cubicBezTo>
                    <a:pt x="734" y="367"/>
                    <a:pt x="734" y="301"/>
                    <a:pt x="734" y="234"/>
                  </a:cubicBezTo>
                  <a:cubicBezTo>
                    <a:pt x="701" y="167"/>
                    <a:pt x="701" y="134"/>
                    <a:pt x="668" y="67"/>
                  </a:cubicBezTo>
                  <a:cubicBezTo>
                    <a:pt x="634" y="34"/>
                    <a:pt x="568" y="34"/>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4"/>
            <p:cNvSpPr/>
            <p:nvPr/>
          </p:nvSpPr>
          <p:spPr>
            <a:xfrm>
              <a:off x="3262500" y="2001050"/>
              <a:ext cx="30050" cy="47550"/>
            </a:xfrm>
            <a:custGeom>
              <a:rect b="b" l="l" r="r" t="t"/>
              <a:pathLst>
                <a:path extrusionOk="0" h="1902" w="1202">
                  <a:moveTo>
                    <a:pt x="1001" y="0"/>
                  </a:moveTo>
                  <a:cubicBezTo>
                    <a:pt x="968" y="0"/>
                    <a:pt x="901" y="34"/>
                    <a:pt x="868" y="34"/>
                  </a:cubicBezTo>
                  <a:cubicBezTo>
                    <a:pt x="801" y="100"/>
                    <a:pt x="734" y="134"/>
                    <a:pt x="701" y="200"/>
                  </a:cubicBezTo>
                  <a:cubicBezTo>
                    <a:pt x="634" y="300"/>
                    <a:pt x="601" y="367"/>
                    <a:pt x="568" y="467"/>
                  </a:cubicBezTo>
                  <a:cubicBezTo>
                    <a:pt x="568" y="400"/>
                    <a:pt x="534" y="367"/>
                    <a:pt x="468" y="334"/>
                  </a:cubicBezTo>
                  <a:cubicBezTo>
                    <a:pt x="401" y="334"/>
                    <a:pt x="367" y="334"/>
                    <a:pt x="301" y="367"/>
                  </a:cubicBezTo>
                  <a:cubicBezTo>
                    <a:pt x="234" y="400"/>
                    <a:pt x="201" y="434"/>
                    <a:pt x="167" y="501"/>
                  </a:cubicBezTo>
                  <a:cubicBezTo>
                    <a:pt x="134" y="567"/>
                    <a:pt x="101" y="634"/>
                    <a:pt x="67" y="701"/>
                  </a:cubicBezTo>
                  <a:lnTo>
                    <a:pt x="101" y="567"/>
                  </a:lnTo>
                  <a:cubicBezTo>
                    <a:pt x="101" y="534"/>
                    <a:pt x="101" y="534"/>
                    <a:pt x="67" y="534"/>
                  </a:cubicBezTo>
                  <a:lnTo>
                    <a:pt x="34" y="534"/>
                  </a:lnTo>
                  <a:cubicBezTo>
                    <a:pt x="1" y="567"/>
                    <a:pt x="1" y="601"/>
                    <a:pt x="1" y="634"/>
                  </a:cubicBezTo>
                  <a:lnTo>
                    <a:pt x="1" y="1868"/>
                  </a:lnTo>
                  <a:cubicBezTo>
                    <a:pt x="1" y="1902"/>
                    <a:pt x="1" y="1902"/>
                    <a:pt x="34" y="1902"/>
                  </a:cubicBezTo>
                  <a:lnTo>
                    <a:pt x="67" y="1902"/>
                  </a:lnTo>
                  <a:cubicBezTo>
                    <a:pt x="101" y="1902"/>
                    <a:pt x="101" y="1868"/>
                    <a:pt x="101" y="1835"/>
                  </a:cubicBezTo>
                  <a:lnTo>
                    <a:pt x="101" y="1068"/>
                  </a:lnTo>
                  <a:cubicBezTo>
                    <a:pt x="101" y="1001"/>
                    <a:pt x="101" y="934"/>
                    <a:pt x="134" y="867"/>
                  </a:cubicBezTo>
                  <a:cubicBezTo>
                    <a:pt x="134" y="801"/>
                    <a:pt x="167" y="734"/>
                    <a:pt x="167" y="701"/>
                  </a:cubicBezTo>
                  <a:cubicBezTo>
                    <a:pt x="201" y="634"/>
                    <a:pt x="234" y="601"/>
                    <a:pt x="234" y="567"/>
                  </a:cubicBezTo>
                  <a:cubicBezTo>
                    <a:pt x="267" y="534"/>
                    <a:pt x="301" y="534"/>
                    <a:pt x="334" y="501"/>
                  </a:cubicBezTo>
                  <a:cubicBezTo>
                    <a:pt x="367" y="501"/>
                    <a:pt x="367" y="467"/>
                    <a:pt x="401" y="467"/>
                  </a:cubicBezTo>
                  <a:cubicBezTo>
                    <a:pt x="434" y="467"/>
                    <a:pt x="468" y="467"/>
                    <a:pt x="501" y="501"/>
                  </a:cubicBezTo>
                  <a:cubicBezTo>
                    <a:pt x="501" y="534"/>
                    <a:pt x="534" y="567"/>
                    <a:pt x="534" y="601"/>
                  </a:cubicBezTo>
                  <a:cubicBezTo>
                    <a:pt x="568" y="667"/>
                    <a:pt x="568" y="734"/>
                    <a:pt x="568" y="801"/>
                  </a:cubicBezTo>
                  <a:lnTo>
                    <a:pt x="568" y="1568"/>
                  </a:lnTo>
                  <a:cubicBezTo>
                    <a:pt x="568" y="1601"/>
                    <a:pt x="568" y="1601"/>
                    <a:pt x="601" y="1601"/>
                  </a:cubicBezTo>
                  <a:lnTo>
                    <a:pt x="634" y="1601"/>
                  </a:lnTo>
                  <a:cubicBezTo>
                    <a:pt x="668" y="1568"/>
                    <a:pt x="668" y="1535"/>
                    <a:pt x="668" y="1501"/>
                  </a:cubicBezTo>
                  <a:lnTo>
                    <a:pt x="668" y="767"/>
                  </a:lnTo>
                  <a:cubicBezTo>
                    <a:pt x="668" y="701"/>
                    <a:pt x="668" y="634"/>
                    <a:pt x="668" y="534"/>
                  </a:cubicBezTo>
                  <a:cubicBezTo>
                    <a:pt x="668" y="501"/>
                    <a:pt x="701" y="434"/>
                    <a:pt x="734" y="367"/>
                  </a:cubicBezTo>
                  <a:cubicBezTo>
                    <a:pt x="734" y="334"/>
                    <a:pt x="768" y="300"/>
                    <a:pt x="801" y="267"/>
                  </a:cubicBezTo>
                  <a:cubicBezTo>
                    <a:pt x="834" y="234"/>
                    <a:pt x="834" y="200"/>
                    <a:pt x="868" y="200"/>
                  </a:cubicBezTo>
                  <a:cubicBezTo>
                    <a:pt x="901" y="167"/>
                    <a:pt x="935" y="167"/>
                    <a:pt x="968" y="167"/>
                  </a:cubicBezTo>
                  <a:cubicBezTo>
                    <a:pt x="1001" y="167"/>
                    <a:pt x="1035" y="167"/>
                    <a:pt x="1035" y="200"/>
                  </a:cubicBezTo>
                  <a:cubicBezTo>
                    <a:pt x="1068" y="234"/>
                    <a:pt x="1068" y="267"/>
                    <a:pt x="1101" y="300"/>
                  </a:cubicBezTo>
                  <a:cubicBezTo>
                    <a:pt x="1101" y="367"/>
                    <a:pt x="1101" y="434"/>
                    <a:pt x="1101" y="501"/>
                  </a:cubicBezTo>
                  <a:lnTo>
                    <a:pt x="1101" y="1234"/>
                  </a:lnTo>
                  <a:cubicBezTo>
                    <a:pt x="1101" y="1268"/>
                    <a:pt x="1101" y="1301"/>
                    <a:pt x="1135" y="1301"/>
                  </a:cubicBezTo>
                  <a:lnTo>
                    <a:pt x="1168" y="1301"/>
                  </a:lnTo>
                  <a:cubicBezTo>
                    <a:pt x="1168" y="1268"/>
                    <a:pt x="1201" y="1234"/>
                    <a:pt x="1201" y="1201"/>
                  </a:cubicBezTo>
                  <a:lnTo>
                    <a:pt x="1201" y="434"/>
                  </a:lnTo>
                  <a:cubicBezTo>
                    <a:pt x="1201" y="367"/>
                    <a:pt x="1201" y="267"/>
                    <a:pt x="1168" y="200"/>
                  </a:cubicBezTo>
                  <a:cubicBezTo>
                    <a:pt x="1168" y="134"/>
                    <a:pt x="1135" y="100"/>
                    <a:pt x="1101" y="67"/>
                  </a:cubicBezTo>
                  <a:cubicBezTo>
                    <a:pt x="1068" y="34"/>
                    <a:pt x="1035" y="0"/>
                    <a:pt x="1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4"/>
            <p:cNvSpPr/>
            <p:nvPr/>
          </p:nvSpPr>
          <p:spPr>
            <a:xfrm>
              <a:off x="3297525" y="1968525"/>
              <a:ext cx="17550" cy="65900"/>
            </a:xfrm>
            <a:custGeom>
              <a:rect b="b" l="l" r="r" t="t"/>
              <a:pathLst>
                <a:path extrusionOk="0" h="2636" w="702">
                  <a:moveTo>
                    <a:pt x="634" y="0"/>
                  </a:moveTo>
                  <a:cubicBezTo>
                    <a:pt x="634" y="34"/>
                    <a:pt x="601" y="34"/>
                    <a:pt x="601" y="34"/>
                  </a:cubicBezTo>
                  <a:lnTo>
                    <a:pt x="601" y="67"/>
                  </a:lnTo>
                  <a:lnTo>
                    <a:pt x="1" y="2569"/>
                  </a:lnTo>
                  <a:lnTo>
                    <a:pt x="1" y="2602"/>
                  </a:lnTo>
                  <a:cubicBezTo>
                    <a:pt x="1" y="2635"/>
                    <a:pt x="1" y="2635"/>
                    <a:pt x="1" y="2635"/>
                  </a:cubicBezTo>
                  <a:lnTo>
                    <a:pt x="34" y="2635"/>
                  </a:lnTo>
                  <a:cubicBezTo>
                    <a:pt x="67" y="2635"/>
                    <a:pt x="67" y="2635"/>
                    <a:pt x="67" y="2602"/>
                  </a:cubicBezTo>
                  <a:lnTo>
                    <a:pt x="701" y="67"/>
                  </a:lnTo>
                  <a:cubicBezTo>
                    <a:pt x="701" y="67"/>
                    <a:pt x="701" y="67"/>
                    <a:pt x="701" y="34"/>
                  </a:cubicBezTo>
                  <a:cubicBezTo>
                    <a:pt x="701" y="0"/>
                    <a:pt x="701"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4"/>
            <p:cNvSpPr/>
            <p:nvPr/>
          </p:nvSpPr>
          <p:spPr>
            <a:xfrm>
              <a:off x="2795500" y="2872775"/>
              <a:ext cx="21700" cy="53950"/>
            </a:xfrm>
            <a:custGeom>
              <a:rect b="b" l="l" r="r" t="t"/>
              <a:pathLst>
                <a:path extrusionOk="0" h="2158" w="868">
                  <a:moveTo>
                    <a:pt x="582" y="168"/>
                  </a:moveTo>
                  <a:cubicBezTo>
                    <a:pt x="612" y="168"/>
                    <a:pt x="640" y="176"/>
                    <a:pt x="668" y="190"/>
                  </a:cubicBezTo>
                  <a:cubicBezTo>
                    <a:pt x="701" y="256"/>
                    <a:pt x="734" y="356"/>
                    <a:pt x="734" y="423"/>
                  </a:cubicBezTo>
                  <a:cubicBezTo>
                    <a:pt x="734" y="557"/>
                    <a:pt x="701" y="657"/>
                    <a:pt x="668" y="757"/>
                  </a:cubicBezTo>
                  <a:cubicBezTo>
                    <a:pt x="601" y="857"/>
                    <a:pt x="534" y="923"/>
                    <a:pt x="434" y="990"/>
                  </a:cubicBezTo>
                  <a:lnTo>
                    <a:pt x="101" y="1190"/>
                  </a:lnTo>
                  <a:lnTo>
                    <a:pt x="101" y="423"/>
                  </a:lnTo>
                  <a:lnTo>
                    <a:pt x="434" y="223"/>
                  </a:lnTo>
                  <a:cubicBezTo>
                    <a:pt x="493" y="184"/>
                    <a:pt x="540" y="168"/>
                    <a:pt x="582" y="168"/>
                  </a:cubicBezTo>
                  <a:close/>
                  <a:moveTo>
                    <a:pt x="634" y="1"/>
                  </a:moveTo>
                  <a:cubicBezTo>
                    <a:pt x="579" y="1"/>
                    <a:pt x="512" y="17"/>
                    <a:pt x="434" y="56"/>
                  </a:cubicBezTo>
                  <a:lnTo>
                    <a:pt x="34" y="290"/>
                  </a:lnTo>
                  <a:cubicBezTo>
                    <a:pt x="1" y="323"/>
                    <a:pt x="1" y="356"/>
                    <a:pt x="1" y="390"/>
                  </a:cubicBezTo>
                  <a:lnTo>
                    <a:pt x="1" y="2124"/>
                  </a:lnTo>
                  <a:cubicBezTo>
                    <a:pt x="1" y="2124"/>
                    <a:pt x="1" y="2158"/>
                    <a:pt x="34" y="2158"/>
                  </a:cubicBezTo>
                  <a:lnTo>
                    <a:pt x="67" y="2124"/>
                  </a:lnTo>
                  <a:cubicBezTo>
                    <a:pt x="67" y="2124"/>
                    <a:pt x="101" y="2091"/>
                    <a:pt x="101" y="2058"/>
                  </a:cubicBezTo>
                  <a:lnTo>
                    <a:pt x="101" y="1357"/>
                  </a:lnTo>
                  <a:lnTo>
                    <a:pt x="434" y="1157"/>
                  </a:lnTo>
                  <a:cubicBezTo>
                    <a:pt x="568" y="1057"/>
                    <a:pt x="668" y="957"/>
                    <a:pt x="734" y="857"/>
                  </a:cubicBezTo>
                  <a:cubicBezTo>
                    <a:pt x="801" y="690"/>
                    <a:pt x="834" y="523"/>
                    <a:pt x="834" y="356"/>
                  </a:cubicBezTo>
                  <a:cubicBezTo>
                    <a:pt x="868" y="256"/>
                    <a:pt x="801" y="123"/>
                    <a:pt x="734" y="23"/>
                  </a:cubicBezTo>
                  <a:cubicBezTo>
                    <a:pt x="707" y="9"/>
                    <a:pt x="673"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4"/>
            <p:cNvSpPr/>
            <p:nvPr/>
          </p:nvSpPr>
          <p:spPr>
            <a:xfrm>
              <a:off x="2819675" y="2870750"/>
              <a:ext cx="20050" cy="39300"/>
            </a:xfrm>
            <a:custGeom>
              <a:rect b="b" l="l" r="r" t="t"/>
              <a:pathLst>
                <a:path extrusionOk="0" h="1572" w="802">
                  <a:moveTo>
                    <a:pt x="468" y="189"/>
                  </a:moveTo>
                  <a:cubicBezTo>
                    <a:pt x="479" y="189"/>
                    <a:pt x="490" y="193"/>
                    <a:pt x="501" y="204"/>
                  </a:cubicBezTo>
                  <a:cubicBezTo>
                    <a:pt x="535" y="204"/>
                    <a:pt x="568" y="204"/>
                    <a:pt x="601" y="237"/>
                  </a:cubicBezTo>
                  <a:cubicBezTo>
                    <a:pt x="635" y="271"/>
                    <a:pt x="635" y="304"/>
                    <a:pt x="668" y="371"/>
                  </a:cubicBezTo>
                  <a:cubicBezTo>
                    <a:pt x="668" y="404"/>
                    <a:pt x="668" y="471"/>
                    <a:pt x="668" y="537"/>
                  </a:cubicBezTo>
                  <a:lnTo>
                    <a:pt x="134" y="838"/>
                  </a:lnTo>
                  <a:cubicBezTo>
                    <a:pt x="134" y="771"/>
                    <a:pt x="134" y="704"/>
                    <a:pt x="134" y="638"/>
                  </a:cubicBezTo>
                  <a:cubicBezTo>
                    <a:pt x="168" y="571"/>
                    <a:pt x="168" y="537"/>
                    <a:pt x="201" y="471"/>
                  </a:cubicBezTo>
                  <a:cubicBezTo>
                    <a:pt x="234" y="404"/>
                    <a:pt x="234" y="371"/>
                    <a:pt x="268" y="304"/>
                  </a:cubicBezTo>
                  <a:cubicBezTo>
                    <a:pt x="301" y="271"/>
                    <a:pt x="368" y="237"/>
                    <a:pt x="401" y="204"/>
                  </a:cubicBezTo>
                  <a:cubicBezTo>
                    <a:pt x="423" y="204"/>
                    <a:pt x="446" y="189"/>
                    <a:pt x="468" y="189"/>
                  </a:cubicBezTo>
                  <a:close/>
                  <a:moveTo>
                    <a:pt x="529" y="1"/>
                  </a:moveTo>
                  <a:cubicBezTo>
                    <a:pt x="493" y="1"/>
                    <a:pt x="452" y="12"/>
                    <a:pt x="401" y="37"/>
                  </a:cubicBezTo>
                  <a:cubicBezTo>
                    <a:pt x="334" y="70"/>
                    <a:pt x="301" y="137"/>
                    <a:pt x="234" y="171"/>
                  </a:cubicBezTo>
                  <a:cubicBezTo>
                    <a:pt x="201" y="237"/>
                    <a:pt x="168" y="304"/>
                    <a:pt x="134" y="371"/>
                  </a:cubicBezTo>
                  <a:cubicBezTo>
                    <a:pt x="101" y="437"/>
                    <a:pt x="68" y="537"/>
                    <a:pt x="68" y="604"/>
                  </a:cubicBezTo>
                  <a:cubicBezTo>
                    <a:pt x="34" y="704"/>
                    <a:pt x="34" y="771"/>
                    <a:pt x="34" y="871"/>
                  </a:cubicBezTo>
                  <a:cubicBezTo>
                    <a:pt x="1" y="938"/>
                    <a:pt x="1" y="971"/>
                    <a:pt x="1" y="1038"/>
                  </a:cubicBezTo>
                  <a:cubicBezTo>
                    <a:pt x="1" y="1071"/>
                    <a:pt x="1" y="1105"/>
                    <a:pt x="1" y="1138"/>
                  </a:cubicBezTo>
                  <a:cubicBezTo>
                    <a:pt x="1" y="1205"/>
                    <a:pt x="1" y="1271"/>
                    <a:pt x="34" y="1371"/>
                  </a:cubicBezTo>
                  <a:cubicBezTo>
                    <a:pt x="34" y="1405"/>
                    <a:pt x="68" y="1471"/>
                    <a:pt x="101" y="1505"/>
                  </a:cubicBezTo>
                  <a:cubicBezTo>
                    <a:pt x="134" y="1538"/>
                    <a:pt x="168" y="1572"/>
                    <a:pt x="234" y="1572"/>
                  </a:cubicBezTo>
                  <a:cubicBezTo>
                    <a:pt x="268" y="1572"/>
                    <a:pt x="334" y="1538"/>
                    <a:pt x="368" y="1538"/>
                  </a:cubicBezTo>
                  <a:cubicBezTo>
                    <a:pt x="435" y="1505"/>
                    <a:pt x="468" y="1438"/>
                    <a:pt x="535" y="1405"/>
                  </a:cubicBezTo>
                  <a:cubicBezTo>
                    <a:pt x="568" y="1371"/>
                    <a:pt x="601" y="1305"/>
                    <a:pt x="635" y="1271"/>
                  </a:cubicBezTo>
                  <a:cubicBezTo>
                    <a:pt x="668" y="1205"/>
                    <a:pt x="668" y="1171"/>
                    <a:pt x="701" y="1105"/>
                  </a:cubicBezTo>
                  <a:cubicBezTo>
                    <a:pt x="701" y="1071"/>
                    <a:pt x="735" y="1038"/>
                    <a:pt x="735" y="1004"/>
                  </a:cubicBezTo>
                  <a:lnTo>
                    <a:pt x="735" y="971"/>
                  </a:lnTo>
                  <a:lnTo>
                    <a:pt x="668" y="971"/>
                  </a:lnTo>
                  <a:cubicBezTo>
                    <a:pt x="635" y="971"/>
                    <a:pt x="635" y="1004"/>
                    <a:pt x="635" y="1038"/>
                  </a:cubicBezTo>
                  <a:lnTo>
                    <a:pt x="601" y="1071"/>
                  </a:lnTo>
                  <a:lnTo>
                    <a:pt x="568" y="1171"/>
                  </a:lnTo>
                  <a:lnTo>
                    <a:pt x="501" y="1238"/>
                  </a:lnTo>
                  <a:cubicBezTo>
                    <a:pt x="468" y="1271"/>
                    <a:pt x="435" y="1305"/>
                    <a:pt x="401" y="1338"/>
                  </a:cubicBezTo>
                  <a:cubicBezTo>
                    <a:pt x="368" y="1371"/>
                    <a:pt x="301" y="1371"/>
                    <a:pt x="268" y="1371"/>
                  </a:cubicBezTo>
                  <a:cubicBezTo>
                    <a:pt x="234" y="1338"/>
                    <a:pt x="201" y="1338"/>
                    <a:pt x="201" y="1305"/>
                  </a:cubicBezTo>
                  <a:cubicBezTo>
                    <a:pt x="168" y="1271"/>
                    <a:pt x="134" y="1238"/>
                    <a:pt x="134" y="1171"/>
                  </a:cubicBezTo>
                  <a:cubicBezTo>
                    <a:pt x="134" y="1138"/>
                    <a:pt x="134" y="1071"/>
                    <a:pt x="134" y="1038"/>
                  </a:cubicBezTo>
                  <a:lnTo>
                    <a:pt x="134" y="1004"/>
                  </a:lnTo>
                  <a:lnTo>
                    <a:pt x="735" y="638"/>
                  </a:lnTo>
                  <a:cubicBezTo>
                    <a:pt x="768" y="638"/>
                    <a:pt x="768" y="604"/>
                    <a:pt x="768" y="604"/>
                  </a:cubicBezTo>
                  <a:cubicBezTo>
                    <a:pt x="768" y="571"/>
                    <a:pt x="768" y="571"/>
                    <a:pt x="768" y="571"/>
                  </a:cubicBezTo>
                  <a:lnTo>
                    <a:pt x="768" y="504"/>
                  </a:lnTo>
                  <a:cubicBezTo>
                    <a:pt x="801" y="371"/>
                    <a:pt x="768" y="204"/>
                    <a:pt x="668" y="70"/>
                  </a:cubicBezTo>
                  <a:cubicBezTo>
                    <a:pt x="627" y="29"/>
                    <a:pt x="586" y="1"/>
                    <a:pt x="5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4"/>
            <p:cNvSpPr/>
            <p:nvPr/>
          </p:nvSpPr>
          <p:spPr>
            <a:xfrm>
              <a:off x="2844700" y="2858325"/>
              <a:ext cx="10875" cy="39550"/>
            </a:xfrm>
            <a:custGeom>
              <a:rect b="b" l="l" r="r" t="t"/>
              <a:pathLst>
                <a:path extrusionOk="0" h="1582" w="435">
                  <a:moveTo>
                    <a:pt x="401" y="0"/>
                  </a:moveTo>
                  <a:lnTo>
                    <a:pt x="334" y="34"/>
                  </a:lnTo>
                  <a:cubicBezTo>
                    <a:pt x="201" y="100"/>
                    <a:pt x="134" y="234"/>
                    <a:pt x="101" y="367"/>
                  </a:cubicBezTo>
                  <a:lnTo>
                    <a:pt x="101" y="234"/>
                  </a:lnTo>
                  <a:cubicBezTo>
                    <a:pt x="101" y="234"/>
                    <a:pt x="101" y="201"/>
                    <a:pt x="101" y="201"/>
                  </a:cubicBezTo>
                  <a:lnTo>
                    <a:pt x="34" y="201"/>
                  </a:lnTo>
                  <a:cubicBezTo>
                    <a:pt x="34" y="201"/>
                    <a:pt x="1" y="234"/>
                    <a:pt x="1" y="234"/>
                  </a:cubicBezTo>
                  <a:cubicBezTo>
                    <a:pt x="1" y="234"/>
                    <a:pt x="1" y="267"/>
                    <a:pt x="1" y="301"/>
                  </a:cubicBezTo>
                  <a:lnTo>
                    <a:pt x="1" y="1535"/>
                  </a:lnTo>
                  <a:cubicBezTo>
                    <a:pt x="1" y="1558"/>
                    <a:pt x="17" y="1582"/>
                    <a:pt x="27" y="1582"/>
                  </a:cubicBezTo>
                  <a:cubicBezTo>
                    <a:pt x="31" y="1582"/>
                    <a:pt x="34" y="1578"/>
                    <a:pt x="34" y="1568"/>
                  </a:cubicBezTo>
                  <a:lnTo>
                    <a:pt x="67" y="1568"/>
                  </a:lnTo>
                  <a:cubicBezTo>
                    <a:pt x="101" y="1568"/>
                    <a:pt x="101" y="1568"/>
                    <a:pt x="101" y="1535"/>
                  </a:cubicBezTo>
                  <a:cubicBezTo>
                    <a:pt x="101" y="1535"/>
                    <a:pt x="101" y="1501"/>
                    <a:pt x="101" y="1501"/>
                  </a:cubicBezTo>
                  <a:lnTo>
                    <a:pt x="101" y="668"/>
                  </a:lnTo>
                  <a:cubicBezTo>
                    <a:pt x="101" y="567"/>
                    <a:pt x="134" y="467"/>
                    <a:pt x="167" y="367"/>
                  </a:cubicBezTo>
                  <a:cubicBezTo>
                    <a:pt x="201" y="301"/>
                    <a:pt x="267" y="234"/>
                    <a:pt x="334" y="201"/>
                  </a:cubicBezTo>
                  <a:lnTo>
                    <a:pt x="401" y="134"/>
                  </a:lnTo>
                  <a:cubicBezTo>
                    <a:pt x="434" y="134"/>
                    <a:pt x="434" y="100"/>
                    <a:pt x="434" y="67"/>
                  </a:cubicBezTo>
                  <a:lnTo>
                    <a:pt x="434" y="34"/>
                  </a:lnTo>
                  <a:cubicBezTo>
                    <a:pt x="434" y="0"/>
                    <a:pt x="434"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4"/>
            <p:cNvSpPr/>
            <p:nvPr/>
          </p:nvSpPr>
          <p:spPr>
            <a:xfrm>
              <a:off x="2857200" y="2834150"/>
              <a:ext cx="14225" cy="54225"/>
            </a:xfrm>
            <a:custGeom>
              <a:rect b="b" l="l" r="r" t="t"/>
              <a:pathLst>
                <a:path extrusionOk="0" h="2169" w="569">
                  <a:moveTo>
                    <a:pt x="535" y="0"/>
                  </a:moveTo>
                  <a:lnTo>
                    <a:pt x="435" y="67"/>
                  </a:lnTo>
                  <a:cubicBezTo>
                    <a:pt x="401" y="100"/>
                    <a:pt x="335" y="133"/>
                    <a:pt x="301" y="167"/>
                  </a:cubicBezTo>
                  <a:cubicBezTo>
                    <a:pt x="268" y="234"/>
                    <a:pt x="234" y="267"/>
                    <a:pt x="234" y="300"/>
                  </a:cubicBezTo>
                  <a:cubicBezTo>
                    <a:pt x="201" y="367"/>
                    <a:pt x="201" y="434"/>
                    <a:pt x="201" y="467"/>
                  </a:cubicBezTo>
                  <a:lnTo>
                    <a:pt x="201" y="634"/>
                  </a:lnTo>
                  <a:lnTo>
                    <a:pt x="201" y="801"/>
                  </a:lnTo>
                  <a:lnTo>
                    <a:pt x="34" y="901"/>
                  </a:lnTo>
                  <a:cubicBezTo>
                    <a:pt x="1" y="901"/>
                    <a:pt x="1" y="934"/>
                    <a:pt x="1" y="967"/>
                  </a:cubicBezTo>
                  <a:lnTo>
                    <a:pt x="1" y="1001"/>
                  </a:lnTo>
                  <a:cubicBezTo>
                    <a:pt x="1" y="1024"/>
                    <a:pt x="1" y="1048"/>
                    <a:pt x="13" y="1048"/>
                  </a:cubicBezTo>
                  <a:cubicBezTo>
                    <a:pt x="18" y="1048"/>
                    <a:pt x="25" y="1044"/>
                    <a:pt x="34" y="1034"/>
                  </a:cubicBezTo>
                  <a:lnTo>
                    <a:pt x="201" y="967"/>
                  </a:lnTo>
                  <a:lnTo>
                    <a:pt x="201" y="2102"/>
                  </a:lnTo>
                  <a:cubicBezTo>
                    <a:pt x="201" y="2135"/>
                    <a:pt x="201" y="2168"/>
                    <a:pt x="234" y="2168"/>
                  </a:cubicBezTo>
                  <a:lnTo>
                    <a:pt x="268" y="2168"/>
                  </a:lnTo>
                  <a:cubicBezTo>
                    <a:pt x="268" y="2135"/>
                    <a:pt x="301" y="2102"/>
                    <a:pt x="301" y="2068"/>
                  </a:cubicBezTo>
                  <a:lnTo>
                    <a:pt x="301" y="901"/>
                  </a:lnTo>
                  <a:lnTo>
                    <a:pt x="501" y="767"/>
                  </a:lnTo>
                  <a:cubicBezTo>
                    <a:pt x="535" y="734"/>
                    <a:pt x="568" y="701"/>
                    <a:pt x="568" y="667"/>
                  </a:cubicBezTo>
                  <a:lnTo>
                    <a:pt x="568" y="634"/>
                  </a:lnTo>
                  <a:cubicBezTo>
                    <a:pt x="568" y="634"/>
                    <a:pt x="535" y="600"/>
                    <a:pt x="501" y="600"/>
                  </a:cubicBezTo>
                  <a:lnTo>
                    <a:pt x="301" y="734"/>
                  </a:lnTo>
                  <a:lnTo>
                    <a:pt x="268" y="600"/>
                  </a:lnTo>
                  <a:cubicBezTo>
                    <a:pt x="268" y="534"/>
                    <a:pt x="301" y="434"/>
                    <a:pt x="301" y="367"/>
                  </a:cubicBezTo>
                  <a:cubicBezTo>
                    <a:pt x="335" y="300"/>
                    <a:pt x="368" y="267"/>
                    <a:pt x="435" y="234"/>
                  </a:cubicBezTo>
                  <a:lnTo>
                    <a:pt x="535" y="167"/>
                  </a:lnTo>
                  <a:cubicBezTo>
                    <a:pt x="535" y="133"/>
                    <a:pt x="568" y="133"/>
                    <a:pt x="568" y="100"/>
                  </a:cubicBezTo>
                  <a:lnTo>
                    <a:pt x="568" y="67"/>
                  </a:lnTo>
                  <a:cubicBezTo>
                    <a:pt x="568" y="33"/>
                    <a:pt x="535" y="0"/>
                    <a:pt x="5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4"/>
            <p:cNvSpPr/>
            <p:nvPr/>
          </p:nvSpPr>
          <p:spPr>
            <a:xfrm>
              <a:off x="2873900" y="2839975"/>
              <a:ext cx="19200" cy="38375"/>
            </a:xfrm>
            <a:custGeom>
              <a:rect b="b" l="l" r="r" t="t"/>
              <a:pathLst>
                <a:path extrusionOk="0" h="1535" w="768">
                  <a:moveTo>
                    <a:pt x="467" y="176"/>
                  </a:moveTo>
                  <a:cubicBezTo>
                    <a:pt x="500" y="176"/>
                    <a:pt x="534" y="184"/>
                    <a:pt x="567" y="201"/>
                  </a:cubicBezTo>
                  <a:cubicBezTo>
                    <a:pt x="634" y="301"/>
                    <a:pt x="667" y="401"/>
                    <a:pt x="634" y="501"/>
                  </a:cubicBezTo>
                  <a:lnTo>
                    <a:pt x="634" y="601"/>
                  </a:lnTo>
                  <a:lnTo>
                    <a:pt x="634" y="701"/>
                  </a:lnTo>
                  <a:cubicBezTo>
                    <a:pt x="634" y="834"/>
                    <a:pt x="634" y="968"/>
                    <a:pt x="567" y="1101"/>
                  </a:cubicBezTo>
                  <a:cubicBezTo>
                    <a:pt x="534" y="1168"/>
                    <a:pt x="467" y="1268"/>
                    <a:pt x="367" y="1335"/>
                  </a:cubicBezTo>
                  <a:cubicBezTo>
                    <a:pt x="334" y="1351"/>
                    <a:pt x="300" y="1360"/>
                    <a:pt x="267" y="1360"/>
                  </a:cubicBezTo>
                  <a:cubicBezTo>
                    <a:pt x="234" y="1360"/>
                    <a:pt x="200" y="1351"/>
                    <a:pt x="167" y="1335"/>
                  </a:cubicBezTo>
                  <a:cubicBezTo>
                    <a:pt x="100" y="1235"/>
                    <a:pt x="67" y="1135"/>
                    <a:pt x="100" y="1035"/>
                  </a:cubicBezTo>
                  <a:cubicBezTo>
                    <a:pt x="100" y="1001"/>
                    <a:pt x="100" y="968"/>
                    <a:pt x="100" y="935"/>
                  </a:cubicBezTo>
                  <a:cubicBezTo>
                    <a:pt x="100" y="901"/>
                    <a:pt x="100" y="868"/>
                    <a:pt x="100" y="834"/>
                  </a:cubicBezTo>
                  <a:cubicBezTo>
                    <a:pt x="100" y="701"/>
                    <a:pt x="134" y="568"/>
                    <a:pt x="167" y="434"/>
                  </a:cubicBezTo>
                  <a:cubicBezTo>
                    <a:pt x="200" y="334"/>
                    <a:pt x="300" y="267"/>
                    <a:pt x="367" y="201"/>
                  </a:cubicBezTo>
                  <a:cubicBezTo>
                    <a:pt x="400" y="184"/>
                    <a:pt x="434" y="176"/>
                    <a:pt x="467" y="176"/>
                  </a:cubicBezTo>
                  <a:close/>
                  <a:moveTo>
                    <a:pt x="534" y="1"/>
                  </a:moveTo>
                  <a:cubicBezTo>
                    <a:pt x="467" y="1"/>
                    <a:pt x="434" y="1"/>
                    <a:pt x="367" y="34"/>
                  </a:cubicBezTo>
                  <a:cubicBezTo>
                    <a:pt x="300" y="67"/>
                    <a:pt x="234" y="101"/>
                    <a:pt x="200" y="167"/>
                  </a:cubicBezTo>
                  <a:cubicBezTo>
                    <a:pt x="167" y="234"/>
                    <a:pt x="100" y="301"/>
                    <a:pt x="100" y="367"/>
                  </a:cubicBezTo>
                  <a:cubicBezTo>
                    <a:pt x="67" y="468"/>
                    <a:pt x="33" y="534"/>
                    <a:pt x="33" y="601"/>
                  </a:cubicBezTo>
                  <a:cubicBezTo>
                    <a:pt x="0" y="701"/>
                    <a:pt x="0" y="768"/>
                    <a:pt x="0" y="868"/>
                  </a:cubicBezTo>
                  <a:lnTo>
                    <a:pt x="0" y="1101"/>
                  </a:lnTo>
                  <a:cubicBezTo>
                    <a:pt x="0" y="1168"/>
                    <a:pt x="0" y="1235"/>
                    <a:pt x="33" y="1301"/>
                  </a:cubicBezTo>
                  <a:cubicBezTo>
                    <a:pt x="33" y="1368"/>
                    <a:pt x="67" y="1402"/>
                    <a:pt x="100" y="1468"/>
                  </a:cubicBezTo>
                  <a:cubicBezTo>
                    <a:pt x="134" y="1502"/>
                    <a:pt x="167" y="1502"/>
                    <a:pt x="200" y="1535"/>
                  </a:cubicBezTo>
                  <a:cubicBezTo>
                    <a:pt x="267" y="1535"/>
                    <a:pt x="334" y="1502"/>
                    <a:pt x="367" y="1468"/>
                  </a:cubicBezTo>
                  <a:cubicBezTo>
                    <a:pt x="434" y="1435"/>
                    <a:pt x="500" y="1402"/>
                    <a:pt x="534" y="1335"/>
                  </a:cubicBezTo>
                  <a:cubicBezTo>
                    <a:pt x="567" y="1268"/>
                    <a:pt x="634" y="1201"/>
                    <a:pt x="634" y="1135"/>
                  </a:cubicBezTo>
                  <a:cubicBezTo>
                    <a:pt x="667" y="1068"/>
                    <a:pt x="701" y="968"/>
                    <a:pt x="734" y="901"/>
                  </a:cubicBezTo>
                  <a:cubicBezTo>
                    <a:pt x="734" y="834"/>
                    <a:pt x="734" y="734"/>
                    <a:pt x="734" y="634"/>
                  </a:cubicBezTo>
                  <a:lnTo>
                    <a:pt x="734" y="601"/>
                  </a:lnTo>
                  <a:cubicBezTo>
                    <a:pt x="767" y="568"/>
                    <a:pt x="767" y="501"/>
                    <a:pt x="734" y="468"/>
                  </a:cubicBezTo>
                  <a:lnTo>
                    <a:pt x="734" y="434"/>
                  </a:lnTo>
                  <a:cubicBezTo>
                    <a:pt x="734" y="367"/>
                    <a:pt x="734" y="267"/>
                    <a:pt x="734" y="201"/>
                  </a:cubicBezTo>
                  <a:cubicBezTo>
                    <a:pt x="701" y="134"/>
                    <a:pt x="701" y="101"/>
                    <a:pt x="634" y="67"/>
                  </a:cubicBezTo>
                  <a:cubicBezTo>
                    <a:pt x="634" y="34"/>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4"/>
            <p:cNvSpPr/>
            <p:nvPr/>
          </p:nvSpPr>
          <p:spPr>
            <a:xfrm>
              <a:off x="2898900" y="2826625"/>
              <a:ext cx="10875" cy="40050"/>
            </a:xfrm>
            <a:custGeom>
              <a:rect b="b" l="l" r="r" t="t"/>
              <a:pathLst>
                <a:path extrusionOk="0" h="1602" w="435">
                  <a:moveTo>
                    <a:pt x="401" y="1"/>
                  </a:moveTo>
                  <a:lnTo>
                    <a:pt x="334" y="68"/>
                  </a:lnTo>
                  <a:cubicBezTo>
                    <a:pt x="201" y="134"/>
                    <a:pt x="101" y="234"/>
                    <a:pt x="101" y="401"/>
                  </a:cubicBezTo>
                  <a:lnTo>
                    <a:pt x="101" y="268"/>
                  </a:lnTo>
                  <a:cubicBezTo>
                    <a:pt x="101" y="268"/>
                    <a:pt x="101" y="234"/>
                    <a:pt x="101" y="234"/>
                  </a:cubicBezTo>
                  <a:lnTo>
                    <a:pt x="34" y="234"/>
                  </a:lnTo>
                  <a:cubicBezTo>
                    <a:pt x="1" y="234"/>
                    <a:pt x="1" y="268"/>
                    <a:pt x="1" y="268"/>
                  </a:cubicBezTo>
                  <a:cubicBezTo>
                    <a:pt x="1" y="268"/>
                    <a:pt x="1" y="301"/>
                    <a:pt x="1" y="301"/>
                  </a:cubicBezTo>
                  <a:lnTo>
                    <a:pt x="1" y="1569"/>
                  </a:lnTo>
                  <a:cubicBezTo>
                    <a:pt x="1" y="1602"/>
                    <a:pt x="1" y="1602"/>
                    <a:pt x="34" y="1602"/>
                  </a:cubicBezTo>
                  <a:lnTo>
                    <a:pt x="68" y="1602"/>
                  </a:lnTo>
                  <a:cubicBezTo>
                    <a:pt x="68" y="1602"/>
                    <a:pt x="101" y="1569"/>
                    <a:pt x="101" y="1569"/>
                  </a:cubicBezTo>
                  <a:cubicBezTo>
                    <a:pt x="101" y="1569"/>
                    <a:pt x="101" y="1535"/>
                    <a:pt x="101" y="1535"/>
                  </a:cubicBezTo>
                  <a:lnTo>
                    <a:pt x="101" y="701"/>
                  </a:lnTo>
                  <a:cubicBezTo>
                    <a:pt x="101" y="601"/>
                    <a:pt x="101" y="501"/>
                    <a:pt x="168" y="401"/>
                  </a:cubicBezTo>
                  <a:cubicBezTo>
                    <a:pt x="201" y="334"/>
                    <a:pt x="234" y="268"/>
                    <a:pt x="334" y="201"/>
                  </a:cubicBezTo>
                  <a:lnTo>
                    <a:pt x="401" y="168"/>
                  </a:lnTo>
                  <a:cubicBezTo>
                    <a:pt x="401" y="134"/>
                    <a:pt x="434" y="134"/>
                    <a:pt x="434" y="101"/>
                  </a:cubicBezTo>
                  <a:lnTo>
                    <a:pt x="434" y="68"/>
                  </a:lnTo>
                  <a:cubicBezTo>
                    <a:pt x="434" y="34"/>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4"/>
            <p:cNvSpPr/>
            <p:nvPr/>
          </p:nvSpPr>
          <p:spPr>
            <a:xfrm>
              <a:off x="2914750" y="2809125"/>
              <a:ext cx="30050" cy="47550"/>
            </a:xfrm>
            <a:custGeom>
              <a:rect b="b" l="l" r="r" t="t"/>
              <a:pathLst>
                <a:path extrusionOk="0" h="1902" w="1202">
                  <a:moveTo>
                    <a:pt x="1001" y="0"/>
                  </a:moveTo>
                  <a:cubicBezTo>
                    <a:pt x="968" y="0"/>
                    <a:pt x="901" y="34"/>
                    <a:pt x="868" y="34"/>
                  </a:cubicBezTo>
                  <a:cubicBezTo>
                    <a:pt x="801" y="100"/>
                    <a:pt x="734" y="134"/>
                    <a:pt x="701" y="234"/>
                  </a:cubicBezTo>
                  <a:cubicBezTo>
                    <a:pt x="634" y="301"/>
                    <a:pt x="601" y="367"/>
                    <a:pt x="568" y="467"/>
                  </a:cubicBezTo>
                  <a:cubicBezTo>
                    <a:pt x="568" y="401"/>
                    <a:pt x="534" y="367"/>
                    <a:pt x="468" y="334"/>
                  </a:cubicBezTo>
                  <a:cubicBezTo>
                    <a:pt x="401" y="334"/>
                    <a:pt x="334" y="334"/>
                    <a:pt x="301" y="367"/>
                  </a:cubicBezTo>
                  <a:cubicBezTo>
                    <a:pt x="234" y="401"/>
                    <a:pt x="201" y="467"/>
                    <a:pt x="167" y="501"/>
                  </a:cubicBezTo>
                  <a:cubicBezTo>
                    <a:pt x="134" y="534"/>
                    <a:pt x="109" y="567"/>
                    <a:pt x="92" y="601"/>
                  </a:cubicBezTo>
                  <a:lnTo>
                    <a:pt x="101" y="567"/>
                  </a:lnTo>
                  <a:cubicBezTo>
                    <a:pt x="101" y="534"/>
                    <a:pt x="101" y="534"/>
                    <a:pt x="67" y="534"/>
                  </a:cubicBezTo>
                  <a:lnTo>
                    <a:pt x="34" y="534"/>
                  </a:lnTo>
                  <a:cubicBezTo>
                    <a:pt x="1" y="567"/>
                    <a:pt x="1" y="601"/>
                    <a:pt x="1" y="634"/>
                  </a:cubicBezTo>
                  <a:lnTo>
                    <a:pt x="1" y="1868"/>
                  </a:lnTo>
                  <a:cubicBezTo>
                    <a:pt x="1" y="1902"/>
                    <a:pt x="34" y="1902"/>
                    <a:pt x="34" y="1902"/>
                  </a:cubicBezTo>
                  <a:lnTo>
                    <a:pt x="67" y="1902"/>
                  </a:lnTo>
                  <a:cubicBezTo>
                    <a:pt x="101" y="1902"/>
                    <a:pt x="101" y="1868"/>
                    <a:pt x="101" y="1835"/>
                  </a:cubicBezTo>
                  <a:lnTo>
                    <a:pt x="101" y="1068"/>
                  </a:lnTo>
                  <a:cubicBezTo>
                    <a:pt x="101" y="1001"/>
                    <a:pt x="101" y="934"/>
                    <a:pt x="101" y="868"/>
                  </a:cubicBezTo>
                  <a:cubicBezTo>
                    <a:pt x="134" y="801"/>
                    <a:pt x="134" y="734"/>
                    <a:pt x="167" y="701"/>
                  </a:cubicBezTo>
                  <a:cubicBezTo>
                    <a:pt x="201" y="634"/>
                    <a:pt x="201" y="601"/>
                    <a:pt x="234" y="567"/>
                  </a:cubicBezTo>
                  <a:cubicBezTo>
                    <a:pt x="267" y="534"/>
                    <a:pt x="301" y="534"/>
                    <a:pt x="334" y="501"/>
                  </a:cubicBezTo>
                  <a:cubicBezTo>
                    <a:pt x="334" y="501"/>
                    <a:pt x="368" y="467"/>
                    <a:pt x="401" y="467"/>
                  </a:cubicBezTo>
                  <a:cubicBezTo>
                    <a:pt x="434" y="467"/>
                    <a:pt x="468" y="501"/>
                    <a:pt x="501" y="501"/>
                  </a:cubicBezTo>
                  <a:cubicBezTo>
                    <a:pt x="501" y="534"/>
                    <a:pt x="534" y="567"/>
                    <a:pt x="534" y="601"/>
                  </a:cubicBezTo>
                  <a:cubicBezTo>
                    <a:pt x="568" y="667"/>
                    <a:pt x="568" y="734"/>
                    <a:pt x="568" y="834"/>
                  </a:cubicBezTo>
                  <a:lnTo>
                    <a:pt x="568" y="1568"/>
                  </a:lnTo>
                  <a:cubicBezTo>
                    <a:pt x="568" y="1601"/>
                    <a:pt x="568" y="1601"/>
                    <a:pt x="601" y="1601"/>
                  </a:cubicBezTo>
                  <a:lnTo>
                    <a:pt x="634" y="1601"/>
                  </a:lnTo>
                  <a:cubicBezTo>
                    <a:pt x="634" y="1568"/>
                    <a:pt x="668" y="1535"/>
                    <a:pt x="668" y="1501"/>
                  </a:cubicBezTo>
                  <a:lnTo>
                    <a:pt x="668" y="768"/>
                  </a:lnTo>
                  <a:cubicBezTo>
                    <a:pt x="668" y="701"/>
                    <a:pt x="668" y="634"/>
                    <a:pt x="668" y="534"/>
                  </a:cubicBezTo>
                  <a:cubicBezTo>
                    <a:pt x="668" y="501"/>
                    <a:pt x="701" y="434"/>
                    <a:pt x="701" y="367"/>
                  </a:cubicBezTo>
                  <a:cubicBezTo>
                    <a:pt x="734" y="334"/>
                    <a:pt x="768" y="301"/>
                    <a:pt x="801" y="267"/>
                  </a:cubicBezTo>
                  <a:cubicBezTo>
                    <a:pt x="801" y="234"/>
                    <a:pt x="835" y="200"/>
                    <a:pt x="868" y="200"/>
                  </a:cubicBezTo>
                  <a:cubicBezTo>
                    <a:pt x="901" y="167"/>
                    <a:pt x="935" y="167"/>
                    <a:pt x="968" y="167"/>
                  </a:cubicBezTo>
                  <a:cubicBezTo>
                    <a:pt x="968" y="167"/>
                    <a:pt x="1001" y="167"/>
                    <a:pt x="1035" y="200"/>
                  </a:cubicBezTo>
                  <a:cubicBezTo>
                    <a:pt x="1068" y="234"/>
                    <a:pt x="1068" y="267"/>
                    <a:pt x="1101" y="301"/>
                  </a:cubicBezTo>
                  <a:cubicBezTo>
                    <a:pt x="1101" y="367"/>
                    <a:pt x="1101" y="434"/>
                    <a:pt x="1101" y="501"/>
                  </a:cubicBezTo>
                  <a:lnTo>
                    <a:pt x="1101" y="1235"/>
                  </a:lnTo>
                  <a:cubicBezTo>
                    <a:pt x="1101" y="1301"/>
                    <a:pt x="1101" y="1301"/>
                    <a:pt x="1135" y="1301"/>
                  </a:cubicBezTo>
                  <a:lnTo>
                    <a:pt x="1168" y="1301"/>
                  </a:lnTo>
                  <a:cubicBezTo>
                    <a:pt x="1168" y="1268"/>
                    <a:pt x="1201" y="1235"/>
                    <a:pt x="1201" y="1201"/>
                  </a:cubicBezTo>
                  <a:lnTo>
                    <a:pt x="1201" y="434"/>
                  </a:lnTo>
                  <a:cubicBezTo>
                    <a:pt x="1201" y="367"/>
                    <a:pt x="1168" y="267"/>
                    <a:pt x="1168" y="200"/>
                  </a:cubicBezTo>
                  <a:cubicBezTo>
                    <a:pt x="1168" y="134"/>
                    <a:pt x="1135" y="100"/>
                    <a:pt x="1101" y="67"/>
                  </a:cubicBezTo>
                  <a:cubicBezTo>
                    <a:pt x="1068" y="34"/>
                    <a:pt x="1035" y="0"/>
                    <a:pt x="1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4"/>
            <p:cNvSpPr/>
            <p:nvPr/>
          </p:nvSpPr>
          <p:spPr>
            <a:xfrm>
              <a:off x="2949775" y="2795775"/>
              <a:ext cx="17550" cy="39225"/>
            </a:xfrm>
            <a:custGeom>
              <a:rect b="b" l="l" r="r" t="t"/>
              <a:pathLst>
                <a:path extrusionOk="0" h="1569" w="702">
                  <a:moveTo>
                    <a:pt x="601" y="634"/>
                  </a:moveTo>
                  <a:lnTo>
                    <a:pt x="601" y="701"/>
                  </a:lnTo>
                  <a:cubicBezTo>
                    <a:pt x="601" y="801"/>
                    <a:pt x="601" y="868"/>
                    <a:pt x="568" y="935"/>
                  </a:cubicBezTo>
                  <a:cubicBezTo>
                    <a:pt x="568" y="1001"/>
                    <a:pt x="534" y="1068"/>
                    <a:pt x="534" y="1135"/>
                  </a:cubicBezTo>
                  <a:cubicBezTo>
                    <a:pt x="501" y="1168"/>
                    <a:pt x="468" y="1235"/>
                    <a:pt x="434" y="1268"/>
                  </a:cubicBezTo>
                  <a:cubicBezTo>
                    <a:pt x="401" y="1302"/>
                    <a:pt x="368" y="1335"/>
                    <a:pt x="334" y="1368"/>
                  </a:cubicBezTo>
                  <a:cubicBezTo>
                    <a:pt x="301" y="1368"/>
                    <a:pt x="267" y="1368"/>
                    <a:pt x="234" y="1402"/>
                  </a:cubicBezTo>
                  <a:lnTo>
                    <a:pt x="167" y="1402"/>
                  </a:lnTo>
                  <a:cubicBezTo>
                    <a:pt x="134" y="1368"/>
                    <a:pt x="134" y="1368"/>
                    <a:pt x="134" y="1335"/>
                  </a:cubicBezTo>
                  <a:cubicBezTo>
                    <a:pt x="101" y="1302"/>
                    <a:pt x="101" y="1268"/>
                    <a:pt x="101" y="1235"/>
                  </a:cubicBezTo>
                  <a:cubicBezTo>
                    <a:pt x="134" y="1068"/>
                    <a:pt x="234" y="901"/>
                    <a:pt x="368" y="801"/>
                  </a:cubicBezTo>
                  <a:lnTo>
                    <a:pt x="601" y="634"/>
                  </a:lnTo>
                  <a:close/>
                  <a:moveTo>
                    <a:pt x="568" y="1"/>
                  </a:moveTo>
                  <a:cubicBezTo>
                    <a:pt x="501" y="1"/>
                    <a:pt x="434" y="1"/>
                    <a:pt x="401" y="34"/>
                  </a:cubicBezTo>
                  <a:cubicBezTo>
                    <a:pt x="334" y="67"/>
                    <a:pt x="267" y="134"/>
                    <a:pt x="234" y="167"/>
                  </a:cubicBezTo>
                  <a:cubicBezTo>
                    <a:pt x="201" y="201"/>
                    <a:pt x="167" y="267"/>
                    <a:pt x="134" y="334"/>
                  </a:cubicBezTo>
                  <a:cubicBezTo>
                    <a:pt x="101" y="367"/>
                    <a:pt x="101" y="401"/>
                    <a:pt x="67" y="468"/>
                  </a:cubicBezTo>
                  <a:cubicBezTo>
                    <a:pt x="67" y="501"/>
                    <a:pt x="67" y="534"/>
                    <a:pt x="67" y="568"/>
                  </a:cubicBezTo>
                  <a:cubicBezTo>
                    <a:pt x="67" y="568"/>
                    <a:pt x="67" y="601"/>
                    <a:pt x="67" y="601"/>
                  </a:cubicBezTo>
                  <a:lnTo>
                    <a:pt x="134" y="601"/>
                  </a:lnTo>
                  <a:cubicBezTo>
                    <a:pt x="134" y="601"/>
                    <a:pt x="134" y="568"/>
                    <a:pt x="167" y="568"/>
                  </a:cubicBezTo>
                  <a:cubicBezTo>
                    <a:pt x="167" y="568"/>
                    <a:pt x="167" y="534"/>
                    <a:pt x="167" y="534"/>
                  </a:cubicBezTo>
                  <a:cubicBezTo>
                    <a:pt x="167" y="468"/>
                    <a:pt x="201" y="401"/>
                    <a:pt x="234" y="367"/>
                  </a:cubicBezTo>
                  <a:cubicBezTo>
                    <a:pt x="267" y="301"/>
                    <a:pt x="301" y="234"/>
                    <a:pt x="368" y="201"/>
                  </a:cubicBezTo>
                  <a:cubicBezTo>
                    <a:pt x="418" y="184"/>
                    <a:pt x="451" y="176"/>
                    <a:pt x="476" y="176"/>
                  </a:cubicBezTo>
                  <a:cubicBezTo>
                    <a:pt x="501" y="176"/>
                    <a:pt x="518" y="184"/>
                    <a:pt x="534" y="201"/>
                  </a:cubicBezTo>
                  <a:cubicBezTo>
                    <a:pt x="601" y="234"/>
                    <a:pt x="601" y="301"/>
                    <a:pt x="601" y="367"/>
                  </a:cubicBezTo>
                  <a:lnTo>
                    <a:pt x="601" y="468"/>
                  </a:lnTo>
                  <a:lnTo>
                    <a:pt x="334" y="701"/>
                  </a:lnTo>
                  <a:cubicBezTo>
                    <a:pt x="267" y="734"/>
                    <a:pt x="234" y="768"/>
                    <a:pt x="201" y="835"/>
                  </a:cubicBezTo>
                  <a:cubicBezTo>
                    <a:pt x="167" y="868"/>
                    <a:pt x="134" y="901"/>
                    <a:pt x="101" y="968"/>
                  </a:cubicBezTo>
                  <a:cubicBezTo>
                    <a:pt x="67" y="1035"/>
                    <a:pt x="34" y="1068"/>
                    <a:pt x="34" y="1135"/>
                  </a:cubicBezTo>
                  <a:cubicBezTo>
                    <a:pt x="1" y="1201"/>
                    <a:pt x="1" y="1235"/>
                    <a:pt x="1" y="1302"/>
                  </a:cubicBezTo>
                  <a:cubicBezTo>
                    <a:pt x="1" y="1368"/>
                    <a:pt x="1" y="1402"/>
                    <a:pt x="34" y="1468"/>
                  </a:cubicBezTo>
                  <a:cubicBezTo>
                    <a:pt x="34" y="1502"/>
                    <a:pt x="67" y="1502"/>
                    <a:pt x="101" y="1535"/>
                  </a:cubicBezTo>
                  <a:cubicBezTo>
                    <a:pt x="101" y="1568"/>
                    <a:pt x="134" y="1568"/>
                    <a:pt x="201" y="1568"/>
                  </a:cubicBezTo>
                  <a:cubicBezTo>
                    <a:pt x="234" y="1568"/>
                    <a:pt x="267" y="1535"/>
                    <a:pt x="301" y="1535"/>
                  </a:cubicBezTo>
                  <a:cubicBezTo>
                    <a:pt x="334" y="1502"/>
                    <a:pt x="368" y="1468"/>
                    <a:pt x="434" y="1435"/>
                  </a:cubicBezTo>
                  <a:cubicBezTo>
                    <a:pt x="434" y="1402"/>
                    <a:pt x="468" y="1368"/>
                    <a:pt x="501" y="1335"/>
                  </a:cubicBezTo>
                  <a:cubicBezTo>
                    <a:pt x="534" y="1302"/>
                    <a:pt x="534" y="1268"/>
                    <a:pt x="568" y="1235"/>
                  </a:cubicBezTo>
                  <a:lnTo>
                    <a:pt x="601" y="1135"/>
                  </a:lnTo>
                  <a:lnTo>
                    <a:pt x="601" y="1268"/>
                  </a:lnTo>
                  <a:cubicBezTo>
                    <a:pt x="601" y="1302"/>
                    <a:pt x="634" y="1302"/>
                    <a:pt x="634" y="1302"/>
                  </a:cubicBezTo>
                  <a:lnTo>
                    <a:pt x="668" y="1268"/>
                  </a:lnTo>
                  <a:cubicBezTo>
                    <a:pt x="701" y="1268"/>
                    <a:pt x="701" y="1235"/>
                    <a:pt x="701" y="1201"/>
                  </a:cubicBezTo>
                  <a:lnTo>
                    <a:pt x="701" y="301"/>
                  </a:lnTo>
                  <a:cubicBezTo>
                    <a:pt x="701" y="267"/>
                    <a:pt x="701" y="201"/>
                    <a:pt x="701" y="167"/>
                  </a:cubicBezTo>
                  <a:cubicBezTo>
                    <a:pt x="701" y="134"/>
                    <a:pt x="668" y="67"/>
                    <a:pt x="668" y="34"/>
                  </a:cubicBezTo>
                  <a:cubicBezTo>
                    <a:pt x="634"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4"/>
            <p:cNvSpPr/>
            <p:nvPr/>
          </p:nvSpPr>
          <p:spPr>
            <a:xfrm>
              <a:off x="2973950" y="2781600"/>
              <a:ext cx="19225" cy="40875"/>
            </a:xfrm>
            <a:custGeom>
              <a:rect b="b" l="l" r="r" t="t"/>
              <a:pathLst>
                <a:path extrusionOk="0" h="1635" w="769">
                  <a:moveTo>
                    <a:pt x="568" y="0"/>
                  </a:moveTo>
                  <a:cubicBezTo>
                    <a:pt x="501" y="0"/>
                    <a:pt x="435" y="0"/>
                    <a:pt x="401" y="34"/>
                  </a:cubicBezTo>
                  <a:cubicBezTo>
                    <a:pt x="335" y="67"/>
                    <a:pt x="268" y="134"/>
                    <a:pt x="234" y="201"/>
                  </a:cubicBezTo>
                  <a:cubicBezTo>
                    <a:pt x="168" y="267"/>
                    <a:pt x="134" y="334"/>
                    <a:pt x="134" y="434"/>
                  </a:cubicBezTo>
                  <a:lnTo>
                    <a:pt x="134" y="301"/>
                  </a:lnTo>
                  <a:cubicBezTo>
                    <a:pt x="134" y="277"/>
                    <a:pt x="118" y="254"/>
                    <a:pt x="96" y="254"/>
                  </a:cubicBezTo>
                  <a:cubicBezTo>
                    <a:pt x="87" y="254"/>
                    <a:pt x="77" y="258"/>
                    <a:pt x="68" y="267"/>
                  </a:cubicBezTo>
                  <a:cubicBezTo>
                    <a:pt x="34" y="267"/>
                    <a:pt x="1" y="301"/>
                    <a:pt x="1" y="334"/>
                  </a:cubicBezTo>
                  <a:lnTo>
                    <a:pt x="1" y="1602"/>
                  </a:lnTo>
                  <a:cubicBezTo>
                    <a:pt x="1" y="1602"/>
                    <a:pt x="34" y="1635"/>
                    <a:pt x="68" y="1635"/>
                  </a:cubicBezTo>
                  <a:cubicBezTo>
                    <a:pt x="101" y="1602"/>
                    <a:pt x="134" y="1568"/>
                    <a:pt x="134" y="1535"/>
                  </a:cubicBezTo>
                  <a:lnTo>
                    <a:pt x="134" y="801"/>
                  </a:lnTo>
                  <a:cubicBezTo>
                    <a:pt x="101" y="668"/>
                    <a:pt x="134" y="534"/>
                    <a:pt x="201" y="434"/>
                  </a:cubicBezTo>
                  <a:cubicBezTo>
                    <a:pt x="234" y="334"/>
                    <a:pt x="301" y="267"/>
                    <a:pt x="401" y="201"/>
                  </a:cubicBezTo>
                  <a:cubicBezTo>
                    <a:pt x="435" y="167"/>
                    <a:pt x="468" y="151"/>
                    <a:pt x="501" y="151"/>
                  </a:cubicBezTo>
                  <a:cubicBezTo>
                    <a:pt x="535" y="151"/>
                    <a:pt x="568" y="167"/>
                    <a:pt x="601" y="201"/>
                  </a:cubicBezTo>
                  <a:cubicBezTo>
                    <a:pt x="635" y="301"/>
                    <a:pt x="668" y="401"/>
                    <a:pt x="668" y="501"/>
                  </a:cubicBezTo>
                  <a:lnTo>
                    <a:pt x="668" y="1235"/>
                  </a:lnTo>
                  <a:cubicBezTo>
                    <a:pt x="668" y="1268"/>
                    <a:pt x="668" y="1268"/>
                    <a:pt x="701" y="1268"/>
                  </a:cubicBezTo>
                  <a:lnTo>
                    <a:pt x="735" y="1268"/>
                  </a:lnTo>
                  <a:cubicBezTo>
                    <a:pt x="735" y="1235"/>
                    <a:pt x="768" y="1235"/>
                    <a:pt x="768" y="1201"/>
                  </a:cubicBezTo>
                  <a:lnTo>
                    <a:pt x="768" y="434"/>
                  </a:lnTo>
                  <a:cubicBezTo>
                    <a:pt x="768" y="367"/>
                    <a:pt x="735" y="301"/>
                    <a:pt x="735" y="201"/>
                  </a:cubicBezTo>
                  <a:cubicBezTo>
                    <a:pt x="735" y="167"/>
                    <a:pt x="701" y="101"/>
                    <a:pt x="668" y="67"/>
                  </a:cubicBezTo>
                  <a:cubicBezTo>
                    <a:pt x="635"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4"/>
            <p:cNvSpPr/>
            <p:nvPr/>
          </p:nvSpPr>
          <p:spPr>
            <a:xfrm>
              <a:off x="2998150" y="2768250"/>
              <a:ext cx="18375" cy="37975"/>
            </a:xfrm>
            <a:custGeom>
              <a:rect b="b" l="l" r="r" t="t"/>
              <a:pathLst>
                <a:path extrusionOk="0" h="1519" w="735">
                  <a:moveTo>
                    <a:pt x="534" y="1"/>
                  </a:moveTo>
                  <a:cubicBezTo>
                    <a:pt x="467" y="1"/>
                    <a:pt x="434" y="34"/>
                    <a:pt x="367" y="34"/>
                  </a:cubicBezTo>
                  <a:cubicBezTo>
                    <a:pt x="234" y="134"/>
                    <a:pt x="167" y="234"/>
                    <a:pt x="100" y="368"/>
                  </a:cubicBezTo>
                  <a:cubicBezTo>
                    <a:pt x="34" y="534"/>
                    <a:pt x="0" y="701"/>
                    <a:pt x="0" y="868"/>
                  </a:cubicBezTo>
                  <a:lnTo>
                    <a:pt x="0" y="1102"/>
                  </a:lnTo>
                  <a:cubicBezTo>
                    <a:pt x="0" y="1235"/>
                    <a:pt x="34" y="1368"/>
                    <a:pt x="100" y="1468"/>
                  </a:cubicBezTo>
                  <a:cubicBezTo>
                    <a:pt x="134" y="1502"/>
                    <a:pt x="175" y="1519"/>
                    <a:pt x="221" y="1519"/>
                  </a:cubicBezTo>
                  <a:cubicBezTo>
                    <a:pt x="267" y="1519"/>
                    <a:pt x="317" y="1502"/>
                    <a:pt x="367" y="1468"/>
                  </a:cubicBezTo>
                  <a:cubicBezTo>
                    <a:pt x="434" y="1435"/>
                    <a:pt x="501" y="1402"/>
                    <a:pt x="534" y="1335"/>
                  </a:cubicBezTo>
                  <a:cubicBezTo>
                    <a:pt x="567" y="1302"/>
                    <a:pt x="601" y="1235"/>
                    <a:pt x="634" y="1202"/>
                  </a:cubicBezTo>
                  <a:cubicBezTo>
                    <a:pt x="667" y="1135"/>
                    <a:pt x="701" y="1068"/>
                    <a:pt x="701" y="1001"/>
                  </a:cubicBezTo>
                  <a:cubicBezTo>
                    <a:pt x="734" y="968"/>
                    <a:pt x="734" y="901"/>
                    <a:pt x="734" y="868"/>
                  </a:cubicBezTo>
                  <a:cubicBezTo>
                    <a:pt x="734" y="835"/>
                    <a:pt x="734" y="835"/>
                    <a:pt x="734" y="801"/>
                  </a:cubicBezTo>
                  <a:lnTo>
                    <a:pt x="667" y="801"/>
                  </a:lnTo>
                  <a:cubicBezTo>
                    <a:pt x="667" y="801"/>
                    <a:pt x="667" y="835"/>
                    <a:pt x="667" y="835"/>
                  </a:cubicBezTo>
                  <a:cubicBezTo>
                    <a:pt x="634" y="868"/>
                    <a:pt x="634" y="868"/>
                    <a:pt x="667" y="901"/>
                  </a:cubicBezTo>
                  <a:cubicBezTo>
                    <a:pt x="634" y="1001"/>
                    <a:pt x="601" y="1068"/>
                    <a:pt x="567" y="1168"/>
                  </a:cubicBezTo>
                  <a:cubicBezTo>
                    <a:pt x="501" y="1235"/>
                    <a:pt x="467" y="1268"/>
                    <a:pt x="401" y="1302"/>
                  </a:cubicBezTo>
                  <a:cubicBezTo>
                    <a:pt x="367" y="1318"/>
                    <a:pt x="334" y="1327"/>
                    <a:pt x="301" y="1327"/>
                  </a:cubicBezTo>
                  <a:cubicBezTo>
                    <a:pt x="267" y="1327"/>
                    <a:pt x="234" y="1318"/>
                    <a:pt x="200" y="1302"/>
                  </a:cubicBezTo>
                  <a:cubicBezTo>
                    <a:pt x="167" y="1268"/>
                    <a:pt x="134" y="1168"/>
                    <a:pt x="134" y="1001"/>
                  </a:cubicBezTo>
                  <a:lnTo>
                    <a:pt x="134" y="801"/>
                  </a:lnTo>
                  <a:cubicBezTo>
                    <a:pt x="134" y="668"/>
                    <a:pt x="134" y="534"/>
                    <a:pt x="200" y="401"/>
                  </a:cubicBezTo>
                  <a:cubicBezTo>
                    <a:pt x="234" y="301"/>
                    <a:pt x="301" y="234"/>
                    <a:pt x="401" y="168"/>
                  </a:cubicBezTo>
                  <a:cubicBezTo>
                    <a:pt x="423" y="168"/>
                    <a:pt x="460" y="153"/>
                    <a:pt x="502" y="153"/>
                  </a:cubicBezTo>
                  <a:cubicBezTo>
                    <a:pt x="523" y="153"/>
                    <a:pt x="545" y="156"/>
                    <a:pt x="567" y="168"/>
                  </a:cubicBezTo>
                  <a:cubicBezTo>
                    <a:pt x="601" y="168"/>
                    <a:pt x="634" y="234"/>
                    <a:pt x="667" y="301"/>
                  </a:cubicBezTo>
                  <a:cubicBezTo>
                    <a:pt x="634" y="334"/>
                    <a:pt x="634" y="334"/>
                    <a:pt x="667" y="334"/>
                  </a:cubicBezTo>
                  <a:lnTo>
                    <a:pt x="701" y="334"/>
                  </a:lnTo>
                  <a:cubicBezTo>
                    <a:pt x="701" y="334"/>
                    <a:pt x="734" y="334"/>
                    <a:pt x="734" y="301"/>
                  </a:cubicBezTo>
                  <a:cubicBezTo>
                    <a:pt x="734" y="301"/>
                    <a:pt x="734" y="268"/>
                    <a:pt x="734" y="268"/>
                  </a:cubicBezTo>
                  <a:cubicBezTo>
                    <a:pt x="734" y="234"/>
                    <a:pt x="734" y="168"/>
                    <a:pt x="701" y="134"/>
                  </a:cubicBezTo>
                  <a:cubicBezTo>
                    <a:pt x="701" y="101"/>
                    <a:pt x="667" y="67"/>
                    <a:pt x="634" y="34"/>
                  </a:cubicBezTo>
                  <a:cubicBezTo>
                    <a:pt x="601"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4"/>
            <p:cNvSpPr/>
            <p:nvPr/>
          </p:nvSpPr>
          <p:spPr>
            <a:xfrm>
              <a:off x="3021500" y="2754500"/>
              <a:ext cx="19200" cy="38800"/>
            </a:xfrm>
            <a:custGeom>
              <a:rect b="b" l="l" r="r" t="t"/>
              <a:pathLst>
                <a:path extrusionOk="0" h="1552" w="768">
                  <a:moveTo>
                    <a:pt x="501" y="184"/>
                  </a:moveTo>
                  <a:cubicBezTo>
                    <a:pt x="534" y="184"/>
                    <a:pt x="567" y="217"/>
                    <a:pt x="567" y="251"/>
                  </a:cubicBezTo>
                  <a:cubicBezTo>
                    <a:pt x="601" y="284"/>
                    <a:pt x="634" y="317"/>
                    <a:pt x="634" y="351"/>
                  </a:cubicBezTo>
                  <a:cubicBezTo>
                    <a:pt x="634" y="417"/>
                    <a:pt x="667" y="484"/>
                    <a:pt x="667" y="517"/>
                  </a:cubicBezTo>
                  <a:lnTo>
                    <a:pt x="127" y="836"/>
                  </a:lnTo>
                  <a:lnTo>
                    <a:pt x="127" y="836"/>
                  </a:lnTo>
                  <a:cubicBezTo>
                    <a:pt x="101" y="774"/>
                    <a:pt x="103" y="712"/>
                    <a:pt x="134" y="651"/>
                  </a:cubicBezTo>
                  <a:cubicBezTo>
                    <a:pt x="134" y="584"/>
                    <a:pt x="167" y="517"/>
                    <a:pt x="167" y="484"/>
                  </a:cubicBezTo>
                  <a:cubicBezTo>
                    <a:pt x="200" y="417"/>
                    <a:pt x="234" y="351"/>
                    <a:pt x="267" y="317"/>
                  </a:cubicBezTo>
                  <a:cubicBezTo>
                    <a:pt x="301" y="284"/>
                    <a:pt x="334" y="251"/>
                    <a:pt x="367" y="217"/>
                  </a:cubicBezTo>
                  <a:cubicBezTo>
                    <a:pt x="401" y="184"/>
                    <a:pt x="467" y="184"/>
                    <a:pt x="501" y="184"/>
                  </a:cubicBezTo>
                  <a:close/>
                  <a:moveTo>
                    <a:pt x="542" y="0"/>
                  </a:moveTo>
                  <a:cubicBezTo>
                    <a:pt x="492" y="0"/>
                    <a:pt x="434" y="17"/>
                    <a:pt x="367" y="50"/>
                  </a:cubicBezTo>
                  <a:cubicBezTo>
                    <a:pt x="301" y="84"/>
                    <a:pt x="267" y="117"/>
                    <a:pt x="234" y="184"/>
                  </a:cubicBezTo>
                  <a:cubicBezTo>
                    <a:pt x="167" y="251"/>
                    <a:pt x="134" y="317"/>
                    <a:pt x="100" y="384"/>
                  </a:cubicBezTo>
                  <a:cubicBezTo>
                    <a:pt x="67" y="451"/>
                    <a:pt x="67" y="517"/>
                    <a:pt x="34" y="617"/>
                  </a:cubicBezTo>
                  <a:cubicBezTo>
                    <a:pt x="0" y="684"/>
                    <a:pt x="0" y="784"/>
                    <a:pt x="0" y="884"/>
                  </a:cubicBezTo>
                  <a:cubicBezTo>
                    <a:pt x="0" y="918"/>
                    <a:pt x="0" y="951"/>
                    <a:pt x="0" y="1018"/>
                  </a:cubicBezTo>
                  <a:lnTo>
                    <a:pt x="0" y="1118"/>
                  </a:lnTo>
                  <a:cubicBezTo>
                    <a:pt x="0" y="1185"/>
                    <a:pt x="0" y="1251"/>
                    <a:pt x="34" y="1318"/>
                  </a:cubicBezTo>
                  <a:cubicBezTo>
                    <a:pt x="34" y="1385"/>
                    <a:pt x="67" y="1451"/>
                    <a:pt x="100" y="1485"/>
                  </a:cubicBezTo>
                  <a:cubicBezTo>
                    <a:pt x="134" y="1518"/>
                    <a:pt x="167" y="1518"/>
                    <a:pt x="200" y="1551"/>
                  </a:cubicBezTo>
                  <a:cubicBezTo>
                    <a:pt x="267" y="1551"/>
                    <a:pt x="301" y="1518"/>
                    <a:pt x="367" y="1485"/>
                  </a:cubicBezTo>
                  <a:cubicBezTo>
                    <a:pt x="401" y="1451"/>
                    <a:pt x="467" y="1418"/>
                    <a:pt x="501" y="1385"/>
                  </a:cubicBezTo>
                  <a:cubicBezTo>
                    <a:pt x="534" y="1318"/>
                    <a:pt x="567" y="1285"/>
                    <a:pt x="634" y="1218"/>
                  </a:cubicBezTo>
                  <a:cubicBezTo>
                    <a:pt x="634" y="1185"/>
                    <a:pt x="667" y="1118"/>
                    <a:pt x="701" y="1084"/>
                  </a:cubicBezTo>
                  <a:cubicBezTo>
                    <a:pt x="701" y="1051"/>
                    <a:pt x="701" y="1018"/>
                    <a:pt x="701" y="984"/>
                  </a:cubicBezTo>
                  <a:cubicBezTo>
                    <a:pt x="701" y="951"/>
                    <a:pt x="701" y="951"/>
                    <a:pt x="701" y="951"/>
                  </a:cubicBezTo>
                  <a:lnTo>
                    <a:pt x="634" y="951"/>
                  </a:lnTo>
                  <a:lnTo>
                    <a:pt x="601" y="984"/>
                  </a:lnTo>
                  <a:lnTo>
                    <a:pt x="567" y="1051"/>
                  </a:lnTo>
                  <a:cubicBezTo>
                    <a:pt x="567" y="1084"/>
                    <a:pt x="567" y="1118"/>
                    <a:pt x="534" y="1151"/>
                  </a:cubicBezTo>
                  <a:cubicBezTo>
                    <a:pt x="501" y="1185"/>
                    <a:pt x="501" y="1185"/>
                    <a:pt x="467" y="1218"/>
                  </a:cubicBezTo>
                  <a:cubicBezTo>
                    <a:pt x="434" y="1251"/>
                    <a:pt x="401" y="1285"/>
                    <a:pt x="367" y="1318"/>
                  </a:cubicBezTo>
                  <a:cubicBezTo>
                    <a:pt x="345" y="1318"/>
                    <a:pt x="323" y="1333"/>
                    <a:pt x="301" y="1333"/>
                  </a:cubicBezTo>
                  <a:cubicBezTo>
                    <a:pt x="289" y="1333"/>
                    <a:pt x="278" y="1329"/>
                    <a:pt x="267" y="1318"/>
                  </a:cubicBezTo>
                  <a:cubicBezTo>
                    <a:pt x="234" y="1318"/>
                    <a:pt x="200" y="1285"/>
                    <a:pt x="167" y="1285"/>
                  </a:cubicBezTo>
                  <a:cubicBezTo>
                    <a:pt x="134" y="1251"/>
                    <a:pt x="134" y="1185"/>
                    <a:pt x="134" y="1151"/>
                  </a:cubicBezTo>
                  <a:cubicBezTo>
                    <a:pt x="100" y="1118"/>
                    <a:pt x="100" y="1051"/>
                    <a:pt x="134" y="984"/>
                  </a:cubicBezTo>
                  <a:lnTo>
                    <a:pt x="734" y="617"/>
                  </a:lnTo>
                  <a:cubicBezTo>
                    <a:pt x="734" y="617"/>
                    <a:pt x="768" y="584"/>
                    <a:pt x="768" y="584"/>
                  </a:cubicBezTo>
                  <a:cubicBezTo>
                    <a:pt x="768" y="551"/>
                    <a:pt x="768" y="551"/>
                    <a:pt x="768" y="551"/>
                  </a:cubicBezTo>
                  <a:lnTo>
                    <a:pt x="768" y="484"/>
                  </a:lnTo>
                  <a:cubicBezTo>
                    <a:pt x="768" y="351"/>
                    <a:pt x="734" y="184"/>
                    <a:pt x="667" y="50"/>
                  </a:cubicBezTo>
                  <a:cubicBezTo>
                    <a:pt x="634" y="17"/>
                    <a:pt x="592" y="0"/>
                    <a:pt x="5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4"/>
            <p:cNvSpPr/>
            <p:nvPr/>
          </p:nvSpPr>
          <p:spPr>
            <a:xfrm>
              <a:off x="2795500" y="3340325"/>
              <a:ext cx="2525" cy="46250"/>
            </a:xfrm>
            <a:custGeom>
              <a:rect b="b" l="l" r="r" t="t"/>
              <a:pathLst>
                <a:path extrusionOk="0" h="1850" w="101">
                  <a:moveTo>
                    <a:pt x="34" y="1"/>
                  </a:moveTo>
                  <a:cubicBezTo>
                    <a:pt x="1" y="1"/>
                    <a:pt x="1" y="34"/>
                    <a:pt x="1" y="68"/>
                  </a:cubicBezTo>
                  <a:lnTo>
                    <a:pt x="1" y="1802"/>
                  </a:lnTo>
                  <a:cubicBezTo>
                    <a:pt x="1" y="1826"/>
                    <a:pt x="1" y="1849"/>
                    <a:pt x="12" y="1849"/>
                  </a:cubicBezTo>
                  <a:cubicBezTo>
                    <a:pt x="17" y="1849"/>
                    <a:pt x="24" y="1845"/>
                    <a:pt x="34" y="1835"/>
                  </a:cubicBezTo>
                  <a:lnTo>
                    <a:pt x="67" y="1835"/>
                  </a:lnTo>
                  <a:cubicBezTo>
                    <a:pt x="101" y="1835"/>
                    <a:pt x="101" y="1802"/>
                    <a:pt x="101" y="1769"/>
                  </a:cubicBezTo>
                  <a:lnTo>
                    <a:pt x="101" y="34"/>
                  </a:lnTo>
                  <a:cubicBezTo>
                    <a:pt x="101" y="1"/>
                    <a:pt x="6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4"/>
            <p:cNvSpPr/>
            <p:nvPr/>
          </p:nvSpPr>
          <p:spPr>
            <a:xfrm>
              <a:off x="2805500" y="3340325"/>
              <a:ext cx="18375" cy="40900"/>
            </a:xfrm>
            <a:custGeom>
              <a:rect b="b" l="l" r="r" t="t"/>
              <a:pathLst>
                <a:path extrusionOk="0" h="1636" w="735">
                  <a:moveTo>
                    <a:pt x="535" y="1"/>
                  </a:moveTo>
                  <a:cubicBezTo>
                    <a:pt x="501" y="1"/>
                    <a:pt x="434" y="1"/>
                    <a:pt x="401" y="34"/>
                  </a:cubicBezTo>
                  <a:cubicBezTo>
                    <a:pt x="301" y="68"/>
                    <a:pt x="268" y="134"/>
                    <a:pt x="201" y="201"/>
                  </a:cubicBezTo>
                  <a:cubicBezTo>
                    <a:pt x="168" y="268"/>
                    <a:pt x="134" y="334"/>
                    <a:pt x="101" y="401"/>
                  </a:cubicBezTo>
                  <a:lnTo>
                    <a:pt x="101" y="301"/>
                  </a:lnTo>
                  <a:cubicBezTo>
                    <a:pt x="101" y="268"/>
                    <a:pt x="101" y="268"/>
                    <a:pt x="68" y="268"/>
                  </a:cubicBezTo>
                  <a:lnTo>
                    <a:pt x="34" y="268"/>
                  </a:lnTo>
                  <a:cubicBezTo>
                    <a:pt x="1" y="268"/>
                    <a:pt x="1" y="301"/>
                    <a:pt x="1" y="334"/>
                  </a:cubicBezTo>
                  <a:lnTo>
                    <a:pt x="1" y="1602"/>
                  </a:lnTo>
                  <a:cubicBezTo>
                    <a:pt x="1" y="1602"/>
                    <a:pt x="1" y="1635"/>
                    <a:pt x="34" y="1635"/>
                  </a:cubicBezTo>
                  <a:lnTo>
                    <a:pt x="68" y="1602"/>
                  </a:lnTo>
                  <a:cubicBezTo>
                    <a:pt x="101" y="1569"/>
                    <a:pt x="101" y="1569"/>
                    <a:pt x="101" y="1535"/>
                  </a:cubicBezTo>
                  <a:lnTo>
                    <a:pt x="101" y="801"/>
                  </a:lnTo>
                  <a:cubicBezTo>
                    <a:pt x="101" y="668"/>
                    <a:pt x="134" y="535"/>
                    <a:pt x="168" y="401"/>
                  </a:cubicBezTo>
                  <a:cubicBezTo>
                    <a:pt x="201" y="301"/>
                    <a:pt x="268" y="234"/>
                    <a:pt x="368" y="168"/>
                  </a:cubicBezTo>
                  <a:cubicBezTo>
                    <a:pt x="418" y="151"/>
                    <a:pt x="459" y="143"/>
                    <a:pt x="493" y="143"/>
                  </a:cubicBezTo>
                  <a:cubicBezTo>
                    <a:pt x="526" y="143"/>
                    <a:pt x="551" y="151"/>
                    <a:pt x="568" y="168"/>
                  </a:cubicBezTo>
                  <a:cubicBezTo>
                    <a:pt x="635" y="268"/>
                    <a:pt x="635" y="368"/>
                    <a:pt x="635" y="468"/>
                  </a:cubicBezTo>
                  <a:lnTo>
                    <a:pt x="635" y="1202"/>
                  </a:lnTo>
                  <a:cubicBezTo>
                    <a:pt x="635" y="1225"/>
                    <a:pt x="635" y="1249"/>
                    <a:pt x="646" y="1249"/>
                  </a:cubicBezTo>
                  <a:cubicBezTo>
                    <a:pt x="651" y="1249"/>
                    <a:pt x="658" y="1245"/>
                    <a:pt x="668" y="1235"/>
                  </a:cubicBezTo>
                  <a:lnTo>
                    <a:pt x="701" y="1235"/>
                  </a:lnTo>
                  <a:cubicBezTo>
                    <a:pt x="735" y="1235"/>
                    <a:pt x="735" y="1202"/>
                    <a:pt x="735" y="1168"/>
                  </a:cubicBezTo>
                  <a:lnTo>
                    <a:pt x="701" y="434"/>
                  </a:lnTo>
                  <a:cubicBezTo>
                    <a:pt x="735" y="368"/>
                    <a:pt x="735" y="268"/>
                    <a:pt x="701" y="201"/>
                  </a:cubicBezTo>
                  <a:cubicBezTo>
                    <a:pt x="701" y="168"/>
                    <a:pt x="668" y="101"/>
                    <a:pt x="635" y="68"/>
                  </a:cubicBezTo>
                  <a:cubicBezTo>
                    <a:pt x="635" y="34"/>
                    <a:pt x="601" y="1"/>
                    <a:pt x="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4"/>
            <p:cNvSpPr/>
            <p:nvPr/>
          </p:nvSpPr>
          <p:spPr>
            <a:xfrm>
              <a:off x="2829700" y="3310300"/>
              <a:ext cx="19200" cy="53400"/>
            </a:xfrm>
            <a:custGeom>
              <a:rect b="b" l="l" r="r" t="t"/>
              <a:pathLst>
                <a:path extrusionOk="0" h="2136" w="768">
                  <a:moveTo>
                    <a:pt x="501" y="802"/>
                  </a:moveTo>
                  <a:cubicBezTo>
                    <a:pt x="534" y="802"/>
                    <a:pt x="567" y="835"/>
                    <a:pt x="601" y="868"/>
                  </a:cubicBezTo>
                  <a:cubicBezTo>
                    <a:pt x="634" y="868"/>
                    <a:pt x="634" y="935"/>
                    <a:pt x="667" y="968"/>
                  </a:cubicBezTo>
                  <a:cubicBezTo>
                    <a:pt x="667" y="1002"/>
                    <a:pt x="667" y="1068"/>
                    <a:pt x="667" y="1102"/>
                  </a:cubicBezTo>
                  <a:cubicBezTo>
                    <a:pt x="667" y="1135"/>
                    <a:pt x="667" y="1168"/>
                    <a:pt x="667" y="1235"/>
                  </a:cubicBezTo>
                  <a:cubicBezTo>
                    <a:pt x="667" y="1269"/>
                    <a:pt x="667" y="1302"/>
                    <a:pt x="667" y="1335"/>
                  </a:cubicBezTo>
                  <a:cubicBezTo>
                    <a:pt x="667" y="1369"/>
                    <a:pt x="667" y="1435"/>
                    <a:pt x="667" y="1502"/>
                  </a:cubicBezTo>
                  <a:cubicBezTo>
                    <a:pt x="634" y="1569"/>
                    <a:pt x="634" y="1602"/>
                    <a:pt x="601" y="1669"/>
                  </a:cubicBezTo>
                  <a:cubicBezTo>
                    <a:pt x="567" y="1736"/>
                    <a:pt x="567" y="1769"/>
                    <a:pt x="534" y="1836"/>
                  </a:cubicBezTo>
                  <a:cubicBezTo>
                    <a:pt x="501" y="1869"/>
                    <a:pt x="434" y="1936"/>
                    <a:pt x="400" y="1936"/>
                  </a:cubicBezTo>
                  <a:cubicBezTo>
                    <a:pt x="367" y="1969"/>
                    <a:pt x="300" y="1969"/>
                    <a:pt x="267" y="1969"/>
                  </a:cubicBezTo>
                  <a:cubicBezTo>
                    <a:pt x="234" y="1969"/>
                    <a:pt x="200" y="1969"/>
                    <a:pt x="200" y="1936"/>
                  </a:cubicBezTo>
                  <a:cubicBezTo>
                    <a:pt x="167" y="1869"/>
                    <a:pt x="134" y="1836"/>
                    <a:pt x="134" y="1802"/>
                  </a:cubicBezTo>
                  <a:lnTo>
                    <a:pt x="134" y="1635"/>
                  </a:lnTo>
                  <a:lnTo>
                    <a:pt x="134" y="1469"/>
                  </a:lnTo>
                  <a:lnTo>
                    <a:pt x="134" y="1269"/>
                  </a:lnTo>
                  <a:cubicBezTo>
                    <a:pt x="134" y="1202"/>
                    <a:pt x="167" y="1168"/>
                    <a:pt x="200" y="1102"/>
                  </a:cubicBezTo>
                  <a:cubicBezTo>
                    <a:pt x="200" y="1035"/>
                    <a:pt x="234" y="1002"/>
                    <a:pt x="267" y="935"/>
                  </a:cubicBezTo>
                  <a:cubicBezTo>
                    <a:pt x="300" y="902"/>
                    <a:pt x="334" y="868"/>
                    <a:pt x="400" y="835"/>
                  </a:cubicBezTo>
                  <a:cubicBezTo>
                    <a:pt x="434" y="802"/>
                    <a:pt x="467" y="802"/>
                    <a:pt x="501" y="802"/>
                  </a:cubicBezTo>
                  <a:close/>
                  <a:moveTo>
                    <a:pt x="701" y="1"/>
                  </a:moveTo>
                  <a:cubicBezTo>
                    <a:pt x="667" y="34"/>
                    <a:pt x="634" y="68"/>
                    <a:pt x="667" y="101"/>
                  </a:cubicBezTo>
                  <a:lnTo>
                    <a:pt x="667" y="735"/>
                  </a:lnTo>
                  <a:cubicBezTo>
                    <a:pt x="634" y="668"/>
                    <a:pt x="601" y="635"/>
                    <a:pt x="534" y="635"/>
                  </a:cubicBezTo>
                  <a:cubicBezTo>
                    <a:pt x="467" y="635"/>
                    <a:pt x="400" y="635"/>
                    <a:pt x="367" y="668"/>
                  </a:cubicBezTo>
                  <a:cubicBezTo>
                    <a:pt x="300" y="701"/>
                    <a:pt x="234" y="768"/>
                    <a:pt x="200" y="835"/>
                  </a:cubicBezTo>
                  <a:cubicBezTo>
                    <a:pt x="134" y="902"/>
                    <a:pt x="100" y="968"/>
                    <a:pt x="67" y="1035"/>
                  </a:cubicBezTo>
                  <a:cubicBezTo>
                    <a:pt x="67" y="1102"/>
                    <a:pt x="34" y="1202"/>
                    <a:pt x="34" y="1269"/>
                  </a:cubicBezTo>
                  <a:cubicBezTo>
                    <a:pt x="0" y="1369"/>
                    <a:pt x="0" y="1435"/>
                    <a:pt x="0" y="1535"/>
                  </a:cubicBezTo>
                  <a:lnTo>
                    <a:pt x="0" y="1669"/>
                  </a:lnTo>
                  <a:cubicBezTo>
                    <a:pt x="0" y="1736"/>
                    <a:pt x="0" y="1802"/>
                    <a:pt x="34" y="1902"/>
                  </a:cubicBezTo>
                  <a:cubicBezTo>
                    <a:pt x="34" y="1936"/>
                    <a:pt x="67" y="2002"/>
                    <a:pt x="67" y="2069"/>
                  </a:cubicBezTo>
                  <a:cubicBezTo>
                    <a:pt x="100" y="2102"/>
                    <a:pt x="134" y="2136"/>
                    <a:pt x="200" y="2136"/>
                  </a:cubicBezTo>
                  <a:cubicBezTo>
                    <a:pt x="267" y="2136"/>
                    <a:pt x="300" y="2136"/>
                    <a:pt x="367" y="2102"/>
                  </a:cubicBezTo>
                  <a:cubicBezTo>
                    <a:pt x="434" y="2069"/>
                    <a:pt x="501" y="2002"/>
                    <a:pt x="534" y="1936"/>
                  </a:cubicBezTo>
                  <a:cubicBezTo>
                    <a:pt x="601" y="1869"/>
                    <a:pt x="634" y="1802"/>
                    <a:pt x="667" y="1736"/>
                  </a:cubicBezTo>
                  <a:lnTo>
                    <a:pt x="667" y="1836"/>
                  </a:lnTo>
                  <a:cubicBezTo>
                    <a:pt x="667" y="1902"/>
                    <a:pt x="667" y="1902"/>
                    <a:pt x="701" y="1902"/>
                  </a:cubicBezTo>
                  <a:lnTo>
                    <a:pt x="734" y="1869"/>
                  </a:lnTo>
                  <a:cubicBezTo>
                    <a:pt x="734" y="1836"/>
                    <a:pt x="767" y="1802"/>
                    <a:pt x="767" y="1802"/>
                  </a:cubicBezTo>
                  <a:lnTo>
                    <a:pt x="767" y="34"/>
                  </a:lnTo>
                  <a:cubicBezTo>
                    <a:pt x="767" y="34"/>
                    <a:pt x="734" y="1"/>
                    <a:pt x="7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4"/>
            <p:cNvSpPr/>
            <p:nvPr/>
          </p:nvSpPr>
          <p:spPr>
            <a:xfrm>
              <a:off x="2853875" y="3311650"/>
              <a:ext cx="20050" cy="38725"/>
            </a:xfrm>
            <a:custGeom>
              <a:rect b="b" l="l" r="r" t="t"/>
              <a:pathLst>
                <a:path extrusionOk="0" h="1549" w="802">
                  <a:moveTo>
                    <a:pt x="534" y="180"/>
                  </a:moveTo>
                  <a:cubicBezTo>
                    <a:pt x="568" y="180"/>
                    <a:pt x="601" y="214"/>
                    <a:pt x="634" y="247"/>
                  </a:cubicBezTo>
                  <a:cubicBezTo>
                    <a:pt x="634" y="281"/>
                    <a:pt x="668" y="314"/>
                    <a:pt x="668" y="347"/>
                  </a:cubicBezTo>
                  <a:cubicBezTo>
                    <a:pt x="668" y="414"/>
                    <a:pt x="668" y="447"/>
                    <a:pt x="668" y="514"/>
                  </a:cubicBezTo>
                  <a:lnTo>
                    <a:pt x="134" y="848"/>
                  </a:lnTo>
                  <a:cubicBezTo>
                    <a:pt x="134" y="781"/>
                    <a:pt x="167" y="714"/>
                    <a:pt x="167" y="647"/>
                  </a:cubicBezTo>
                  <a:cubicBezTo>
                    <a:pt x="167" y="581"/>
                    <a:pt x="201" y="514"/>
                    <a:pt x="201" y="447"/>
                  </a:cubicBezTo>
                  <a:cubicBezTo>
                    <a:pt x="234" y="414"/>
                    <a:pt x="267" y="347"/>
                    <a:pt x="301" y="314"/>
                  </a:cubicBezTo>
                  <a:cubicBezTo>
                    <a:pt x="334" y="281"/>
                    <a:pt x="367" y="247"/>
                    <a:pt x="434" y="214"/>
                  </a:cubicBezTo>
                  <a:cubicBezTo>
                    <a:pt x="468" y="180"/>
                    <a:pt x="501" y="180"/>
                    <a:pt x="534" y="180"/>
                  </a:cubicBezTo>
                  <a:close/>
                  <a:moveTo>
                    <a:pt x="546" y="1"/>
                  </a:moveTo>
                  <a:cubicBezTo>
                    <a:pt x="507" y="1"/>
                    <a:pt x="461" y="17"/>
                    <a:pt x="401" y="47"/>
                  </a:cubicBezTo>
                  <a:cubicBezTo>
                    <a:pt x="334" y="80"/>
                    <a:pt x="301" y="114"/>
                    <a:pt x="267" y="180"/>
                  </a:cubicBezTo>
                  <a:cubicBezTo>
                    <a:pt x="201" y="247"/>
                    <a:pt x="167" y="314"/>
                    <a:pt x="134" y="381"/>
                  </a:cubicBezTo>
                  <a:cubicBezTo>
                    <a:pt x="101" y="447"/>
                    <a:pt x="67" y="514"/>
                    <a:pt x="67" y="614"/>
                  </a:cubicBezTo>
                  <a:cubicBezTo>
                    <a:pt x="34" y="681"/>
                    <a:pt x="34" y="781"/>
                    <a:pt x="34" y="881"/>
                  </a:cubicBezTo>
                  <a:lnTo>
                    <a:pt x="1" y="881"/>
                  </a:lnTo>
                  <a:lnTo>
                    <a:pt x="1" y="1114"/>
                  </a:lnTo>
                  <a:cubicBezTo>
                    <a:pt x="1" y="1181"/>
                    <a:pt x="34" y="1248"/>
                    <a:pt x="34" y="1315"/>
                  </a:cubicBezTo>
                  <a:cubicBezTo>
                    <a:pt x="67" y="1381"/>
                    <a:pt x="67" y="1448"/>
                    <a:pt x="134" y="1481"/>
                  </a:cubicBezTo>
                  <a:cubicBezTo>
                    <a:pt x="134" y="1515"/>
                    <a:pt x="201" y="1515"/>
                    <a:pt x="234" y="1548"/>
                  </a:cubicBezTo>
                  <a:cubicBezTo>
                    <a:pt x="267" y="1548"/>
                    <a:pt x="334" y="1515"/>
                    <a:pt x="367" y="1481"/>
                  </a:cubicBezTo>
                  <a:cubicBezTo>
                    <a:pt x="434" y="1448"/>
                    <a:pt x="501" y="1415"/>
                    <a:pt x="534" y="1381"/>
                  </a:cubicBezTo>
                  <a:cubicBezTo>
                    <a:pt x="568" y="1315"/>
                    <a:pt x="601" y="1281"/>
                    <a:pt x="634" y="1215"/>
                  </a:cubicBezTo>
                  <a:cubicBezTo>
                    <a:pt x="668" y="1181"/>
                    <a:pt x="701" y="1114"/>
                    <a:pt x="701" y="1081"/>
                  </a:cubicBezTo>
                  <a:cubicBezTo>
                    <a:pt x="734" y="1048"/>
                    <a:pt x="734" y="1014"/>
                    <a:pt x="734" y="981"/>
                  </a:cubicBezTo>
                  <a:lnTo>
                    <a:pt x="734" y="948"/>
                  </a:lnTo>
                  <a:cubicBezTo>
                    <a:pt x="734" y="931"/>
                    <a:pt x="726" y="923"/>
                    <a:pt x="718" y="923"/>
                  </a:cubicBezTo>
                  <a:cubicBezTo>
                    <a:pt x="709" y="923"/>
                    <a:pt x="701" y="931"/>
                    <a:pt x="701" y="948"/>
                  </a:cubicBezTo>
                  <a:lnTo>
                    <a:pt x="668" y="948"/>
                  </a:lnTo>
                  <a:lnTo>
                    <a:pt x="634" y="1014"/>
                  </a:lnTo>
                  <a:lnTo>
                    <a:pt x="634" y="1081"/>
                  </a:lnTo>
                  <a:cubicBezTo>
                    <a:pt x="601" y="1081"/>
                    <a:pt x="601" y="1114"/>
                    <a:pt x="568" y="1148"/>
                  </a:cubicBezTo>
                  <a:cubicBezTo>
                    <a:pt x="568" y="1181"/>
                    <a:pt x="534" y="1215"/>
                    <a:pt x="501" y="1248"/>
                  </a:cubicBezTo>
                  <a:cubicBezTo>
                    <a:pt x="468" y="1281"/>
                    <a:pt x="434" y="1315"/>
                    <a:pt x="401" y="1315"/>
                  </a:cubicBezTo>
                  <a:cubicBezTo>
                    <a:pt x="367" y="1348"/>
                    <a:pt x="334" y="1348"/>
                    <a:pt x="301" y="1348"/>
                  </a:cubicBezTo>
                  <a:cubicBezTo>
                    <a:pt x="267" y="1348"/>
                    <a:pt x="234" y="1315"/>
                    <a:pt x="201" y="1281"/>
                  </a:cubicBezTo>
                  <a:cubicBezTo>
                    <a:pt x="201" y="1248"/>
                    <a:pt x="167" y="1215"/>
                    <a:pt x="167" y="1181"/>
                  </a:cubicBezTo>
                  <a:cubicBezTo>
                    <a:pt x="134" y="1114"/>
                    <a:pt x="134" y="1048"/>
                    <a:pt x="134" y="1014"/>
                  </a:cubicBezTo>
                  <a:lnTo>
                    <a:pt x="134" y="981"/>
                  </a:lnTo>
                  <a:lnTo>
                    <a:pt x="768" y="614"/>
                  </a:lnTo>
                  <a:cubicBezTo>
                    <a:pt x="768" y="581"/>
                    <a:pt x="768" y="547"/>
                    <a:pt x="768" y="547"/>
                  </a:cubicBezTo>
                  <a:lnTo>
                    <a:pt x="768" y="514"/>
                  </a:lnTo>
                  <a:cubicBezTo>
                    <a:pt x="801" y="347"/>
                    <a:pt x="768" y="214"/>
                    <a:pt x="668" y="80"/>
                  </a:cubicBezTo>
                  <a:cubicBezTo>
                    <a:pt x="631" y="25"/>
                    <a:pt x="594" y="1"/>
                    <a:pt x="5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4"/>
            <p:cNvSpPr/>
            <p:nvPr/>
          </p:nvSpPr>
          <p:spPr>
            <a:xfrm>
              <a:off x="2877225" y="3295300"/>
              <a:ext cx="17550" cy="45050"/>
            </a:xfrm>
            <a:custGeom>
              <a:rect b="b" l="l" r="r" t="t"/>
              <a:pathLst>
                <a:path extrusionOk="0" h="1802" w="702">
                  <a:moveTo>
                    <a:pt x="668" y="1"/>
                  </a:moveTo>
                  <a:lnTo>
                    <a:pt x="634" y="34"/>
                  </a:lnTo>
                  <a:cubicBezTo>
                    <a:pt x="601" y="34"/>
                    <a:pt x="601" y="34"/>
                    <a:pt x="601" y="67"/>
                  </a:cubicBezTo>
                  <a:lnTo>
                    <a:pt x="601" y="101"/>
                  </a:lnTo>
                  <a:lnTo>
                    <a:pt x="334" y="768"/>
                  </a:lnTo>
                  <a:lnTo>
                    <a:pt x="101" y="401"/>
                  </a:lnTo>
                  <a:lnTo>
                    <a:pt x="34" y="401"/>
                  </a:lnTo>
                  <a:cubicBezTo>
                    <a:pt x="34" y="434"/>
                    <a:pt x="34" y="434"/>
                    <a:pt x="34" y="434"/>
                  </a:cubicBezTo>
                  <a:cubicBezTo>
                    <a:pt x="34" y="468"/>
                    <a:pt x="34" y="468"/>
                    <a:pt x="34" y="468"/>
                  </a:cubicBezTo>
                  <a:cubicBezTo>
                    <a:pt x="34" y="501"/>
                    <a:pt x="34" y="501"/>
                    <a:pt x="34" y="501"/>
                  </a:cubicBezTo>
                  <a:lnTo>
                    <a:pt x="301" y="935"/>
                  </a:lnTo>
                  <a:lnTo>
                    <a:pt x="1" y="1702"/>
                  </a:lnTo>
                  <a:cubicBezTo>
                    <a:pt x="1" y="1702"/>
                    <a:pt x="1" y="1735"/>
                    <a:pt x="1" y="1735"/>
                  </a:cubicBezTo>
                  <a:lnTo>
                    <a:pt x="1" y="1768"/>
                  </a:lnTo>
                  <a:cubicBezTo>
                    <a:pt x="1" y="1768"/>
                    <a:pt x="1" y="1768"/>
                    <a:pt x="1" y="1802"/>
                  </a:cubicBezTo>
                  <a:lnTo>
                    <a:pt x="34" y="1802"/>
                  </a:lnTo>
                  <a:lnTo>
                    <a:pt x="67" y="1768"/>
                  </a:lnTo>
                  <a:cubicBezTo>
                    <a:pt x="67" y="1768"/>
                    <a:pt x="101" y="1735"/>
                    <a:pt x="101" y="1735"/>
                  </a:cubicBezTo>
                  <a:lnTo>
                    <a:pt x="101" y="1702"/>
                  </a:lnTo>
                  <a:lnTo>
                    <a:pt x="367" y="1001"/>
                  </a:lnTo>
                  <a:lnTo>
                    <a:pt x="601" y="1402"/>
                  </a:lnTo>
                  <a:lnTo>
                    <a:pt x="634" y="1402"/>
                  </a:lnTo>
                  <a:lnTo>
                    <a:pt x="668" y="1368"/>
                  </a:lnTo>
                  <a:cubicBezTo>
                    <a:pt x="668" y="1368"/>
                    <a:pt x="701" y="1368"/>
                    <a:pt x="701" y="1335"/>
                  </a:cubicBezTo>
                  <a:cubicBezTo>
                    <a:pt x="701" y="1335"/>
                    <a:pt x="701" y="1335"/>
                    <a:pt x="701" y="1301"/>
                  </a:cubicBezTo>
                  <a:lnTo>
                    <a:pt x="701" y="1268"/>
                  </a:lnTo>
                  <a:lnTo>
                    <a:pt x="401" y="834"/>
                  </a:lnTo>
                  <a:lnTo>
                    <a:pt x="701" y="101"/>
                  </a:lnTo>
                  <a:cubicBezTo>
                    <a:pt x="701" y="101"/>
                    <a:pt x="701" y="67"/>
                    <a:pt x="701" y="67"/>
                  </a:cubicBezTo>
                  <a:lnTo>
                    <a:pt x="701" y="34"/>
                  </a:lnTo>
                  <a:cubicBezTo>
                    <a:pt x="701" y="34"/>
                    <a:pt x="701" y="34"/>
                    <a:pt x="7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4"/>
            <p:cNvSpPr/>
            <p:nvPr/>
          </p:nvSpPr>
          <p:spPr>
            <a:xfrm>
              <a:off x="2926425" y="2488900"/>
              <a:ext cx="24200" cy="50050"/>
            </a:xfrm>
            <a:custGeom>
              <a:rect b="b" l="l" r="r" t="t"/>
              <a:pathLst>
                <a:path extrusionOk="0" h="2002" w="968">
                  <a:moveTo>
                    <a:pt x="601" y="267"/>
                  </a:moveTo>
                  <a:cubicBezTo>
                    <a:pt x="634" y="267"/>
                    <a:pt x="668" y="267"/>
                    <a:pt x="701" y="300"/>
                  </a:cubicBezTo>
                  <a:cubicBezTo>
                    <a:pt x="734" y="334"/>
                    <a:pt x="768" y="367"/>
                    <a:pt x="768" y="434"/>
                  </a:cubicBezTo>
                  <a:cubicBezTo>
                    <a:pt x="801" y="500"/>
                    <a:pt x="801" y="567"/>
                    <a:pt x="801" y="634"/>
                  </a:cubicBezTo>
                  <a:cubicBezTo>
                    <a:pt x="801" y="698"/>
                    <a:pt x="801" y="778"/>
                    <a:pt x="801" y="834"/>
                  </a:cubicBezTo>
                  <a:lnTo>
                    <a:pt x="801" y="1068"/>
                  </a:lnTo>
                  <a:cubicBezTo>
                    <a:pt x="801" y="1134"/>
                    <a:pt x="801" y="1234"/>
                    <a:pt x="768" y="1301"/>
                  </a:cubicBezTo>
                  <a:cubicBezTo>
                    <a:pt x="768" y="1368"/>
                    <a:pt x="734" y="1434"/>
                    <a:pt x="701" y="1501"/>
                  </a:cubicBezTo>
                  <a:cubicBezTo>
                    <a:pt x="668" y="1535"/>
                    <a:pt x="634" y="1601"/>
                    <a:pt x="601" y="1635"/>
                  </a:cubicBezTo>
                  <a:cubicBezTo>
                    <a:pt x="568" y="1668"/>
                    <a:pt x="534" y="1701"/>
                    <a:pt x="501" y="1735"/>
                  </a:cubicBezTo>
                  <a:cubicBezTo>
                    <a:pt x="434" y="1768"/>
                    <a:pt x="401" y="1768"/>
                    <a:pt x="368" y="1768"/>
                  </a:cubicBezTo>
                  <a:cubicBezTo>
                    <a:pt x="334" y="1768"/>
                    <a:pt x="301" y="1768"/>
                    <a:pt x="267" y="1735"/>
                  </a:cubicBezTo>
                  <a:cubicBezTo>
                    <a:pt x="234" y="1701"/>
                    <a:pt x="201" y="1668"/>
                    <a:pt x="201" y="1635"/>
                  </a:cubicBezTo>
                  <a:cubicBezTo>
                    <a:pt x="167" y="1568"/>
                    <a:pt x="167" y="1501"/>
                    <a:pt x="167" y="1434"/>
                  </a:cubicBezTo>
                  <a:lnTo>
                    <a:pt x="167" y="967"/>
                  </a:lnTo>
                  <a:cubicBezTo>
                    <a:pt x="167" y="901"/>
                    <a:pt x="201" y="834"/>
                    <a:pt x="201" y="734"/>
                  </a:cubicBezTo>
                  <a:cubicBezTo>
                    <a:pt x="201" y="667"/>
                    <a:pt x="234" y="634"/>
                    <a:pt x="267" y="567"/>
                  </a:cubicBezTo>
                  <a:cubicBezTo>
                    <a:pt x="301" y="500"/>
                    <a:pt x="334" y="467"/>
                    <a:pt x="368" y="400"/>
                  </a:cubicBezTo>
                  <a:cubicBezTo>
                    <a:pt x="401" y="367"/>
                    <a:pt x="434" y="334"/>
                    <a:pt x="501" y="300"/>
                  </a:cubicBezTo>
                  <a:cubicBezTo>
                    <a:pt x="534" y="300"/>
                    <a:pt x="568" y="267"/>
                    <a:pt x="601" y="267"/>
                  </a:cubicBezTo>
                  <a:close/>
                  <a:moveTo>
                    <a:pt x="701" y="0"/>
                  </a:moveTo>
                  <a:cubicBezTo>
                    <a:pt x="601" y="0"/>
                    <a:pt x="534" y="0"/>
                    <a:pt x="501" y="67"/>
                  </a:cubicBezTo>
                  <a:cubicBezTo>
                    <a:pt x="401" y="100"/>
                    <a:pt x="334" y="167"/>
                    <a:pt x="301" y="234"/>
                  </a:cubicBezTo>
                  <a:cubicBezTo>
                    <a:pt x="234" y="300"/>
                    <a:pt x="167" y="367"/>
                    <a:pt x="134" y="467"/>
                  </a:cubicBezTo>
                  <a:cubicBezTo>
                    <a:pt x="101" y="567"/>
                    <a:pt x="67" y="634"/>
                    <a:pt x="34" y="734"/>
                  </a:cubicBezTo>
                  <a:cubicBezTo>
                    <a:pt x="34" y="834"/>
                    <a:pt x="1" y="934"/>
                    <a:pt x="1" y="1034"/>
                  </a:cubicBezTo>
                  <a:cubicBezTo>
                    <a:pt x="1" y="1201"/>
                    <a:pt x="1" y="1368"/>
                    <a:pt x="1" y="1501"/>
                  </a:cubicBezTo>
                  <a:cubicBezTo>
                    <a:pt x="1" y="1601"/>
                    <a:pt x="34" y="1668"/>
                    <a:pt x="34" y="1768"/>
                  </a:cubicBezTo>
                  <a:cubicBezTo>
                    <a:pt x="67" y="1835"/>
                    <a:pt x="101" y="1901"/>
                    <a:pt x="134" y="1935"/>
                  </a:cubicBezTo>
                  <a:cubicBezTo>
                    <a:pt x="167" y="2002"/>
                    <a:pt x="234" y="2002"/>
                    <a:pt x="301" y="2002"/>
                  </a:cubicBezTo>
                  <a:cubicBezTo>
                    <a:pt x="368" y="2002"/>
                    <a:pt x="434" y="2002"/>
                    <a:pt x="501" y="1935"/>
                  </a:cubicBezTo>
                  <a:cubicBezTo>
                    <a:pt x="568" y="1901"/>
                    <a:pt x="634" y="1835"/>
                    <a:pt x="701" y="1768"/>
                  </a:cubicBezTo>
                  <a:cubicBezTo>
                    <a:pt x="734" y="1701"/>
                    <a:pt x="801" y="1635"/>
                    <a:pt x="835" y="1535"/>
                  </a:cubicBezTo>
                  <a:cubicBezTo>
                    <a:pt x="868" y="1468"/>
                    <a:pt x="901" y="1368"/>
                    <a:pt x="935" y="1268"/>
                  </a:cubicBezTo>
                  <a:cubicBezTo>
                    <a:pt x="935" y="1168"/>
                    <a:pt x="968" y="1068"/>
                    <a:pt x="968" y="967"/>
                  </a:cubicBezTo>
                  <a:lnTo>
                    <a:pt x="968" y="500"/>
                  </a:lnTo>
                  <a:cubicBezTo>
                    <a:pt x="968" y="400"/>
                    <a:pt x="935" y="334"/>
                    <a:pt x="935" y="234"/>
                  </a:cubicBezTo>
                  <a:cubicBezTo>
                    <a:pt x="901" y="167"/>
                    <a:pt x="868" y="100"/>
                    <a:pt x="835" y="67"/>
                  </a:cubicBezTo>
                  <a:cubicBezTo>
                    <a:pt x="801" y="33"/>
                    <a:pt x="734"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4"/>
            <p:cNvSpPr/>
            <p:nvPr/>
          </p:nvSpPr>
          <p:spPr>
            <a:xfrm>
              <a:off x="2954775" y="2482225"/>
              <a:ext cx="20050" cy="40050"/>
            </a:xfrm>
            <a:custGeom>
              <a:rect b="b" l="l" r="r" t="t"/>
              <a:pathLst>
                <a:path extrusionOk="0" h="1602" w="802">
                  <a:moveTo>
                    <a:pt x="768" y="0"/>
                  </a:moveTo>
                  <a:lnTo>
                    <a:pt x="701" y="67"/>
                  </a:lnTo>
                  <a:cubicBezTo>
                    <a:pt x="701" y="67"/>
                    <a:pt x="668" y="67"/>
                    <a:pt x="668" y="100"/>
                  </a:cubicBezTo>
                  <a:cubicBezTo>
                    <a:pt x="668" y="100"/>
                    <a:pt x="668" y="134"/>
                    <a:pt x="668" y="134"/>
                  </a:cubicBezTo>
                  <a:lnTo>
                    <a:pt x="401" y="1268"/>
                  </a:lnTo>
                  <a:lnTo>
                    <a:pt x="134" y="467"/>
                  </a:lnTo>
                  <a:cubicBezTo>
                    <a:pt x="134" y="434"/>
                    <a:pt x="134" y="434"/>
                    <a:pt x="134" y="401"/>
                  </a:cubicBezTo>
                  <a:lnTo>
                    <a:pt x="101" y="401"/>
                  </a:lnTo>
                  <a:lnTo>
                    <a:pt x="34" y="467"/>
                  </a:lnTo>
                  <a:cubicBezTo>
                    <a:pt x="1" y="467"/>
                    <a:pt x="1" y="467"/>
                    <a:pt x="1" y="501"/>
                  </a:cubicBezTo>
                  <a:cubicBezTo>
                    <a:pt x="1" y="501"/>
                    <a:pt x="1" y="534"/>
                    <a:pt x="1" y="534"/>
                  </a:cubicBezTo>
                  <a:lnTo>
                    <a:pt x="334" y="1568"/>
                  </a:lnTo>
                  <a:cubicBezTo>
                    <a:pt x="334" y="1568"/>
                    <a:pt x="334" y="1601"/>
                    <a:pt x="334" y="1601"/>
                  </a:cubicBezTo>
                  <a:lnTo>
                    <a:pt x="368" y="1601"/>
                  </a:lnTo>
                  <a:lnTo>
                    <a:pt x="434" y="1568"/>
                  </a:lnTo>
                  <a:cubicBezTo>
                    <a:pt x="434" y="1568"/>
                    <a:pt x="434" y="1535"/>
                    <a:pt x="468" y="1535"/>
                  </a:cubicBezTo>
                  <a:lnTo>
                    <a:pt x="468" y="1468"/>
                  </a:lnTo>
                  <a:lnTo>
                    <a:pt x="801" y="34"/>
                  </a:lnTo>
                  <a:cubicBezTo>
                    <a:pt x="801" y="34"/>
                    <a:pt x="801" y="34"/>
                    <a:pt x="8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4"/>
            <p:cNvSpPr/>
            <p:nvPr/>
          </p:nvSpPr>
          <p:spPr>
            <a:xfrm>
              <a:off x="2978125" y="2472200"/>
              <a:ext cx="20050" cy="37575"/>
            </a:xfrm>
            <a:custGeom>
              <a:rect b="b" l="l" r="r" t="t"/>
              <a:pathLst>
                <a:path extrusionOk="0" h="1503" w="802">
                  <a:moveTo>
                    <a:pt x="497" y="243"/>
                  </a:moveTo>
                  <a:cubicBezTo>
                    <a:pt x="526" y="243"/>
                    <a:pt x="551" y="251"/>
                    <a:pt x="568" y="268"/>
                  </a:cubicBezTo>
                  <a:cubicBezTo>
                    <a:pt x="635" y="335"/>
                    <a:pt x="668" y="401"/>
                    <a:pt x="635" y="501"/>
                  </a:cubicBezTo>
                  <a:lnTo>
                    <a:pt x="168" y="768"/>
                  </a:lnTo>
                  <a:cubicBezTo>
                    <a:pt x="168" y="701"/>
                    <a:pt x="168" y="668"/>
                    <a:pt x="168" y="601"/>
                  </a:cubicBezTo>
                  <a:cubicBezTo>
                    <a:pt x="201" y="568"/>
                    <a:pt x="201" y="501"/>
                    <a:pt x="234" y="468"/>
                  </a:cubicBezTo>
                  <a:cubicBezTo>
                    <a:pt x="268" y="435"/>
                    <a:pt x="268" y="401"/>
                    <a:pt x="301" y="368"/>
                  </a:cubicBezTo>
                  <a:cubicBezTo>
                    <a:pt x="334" y="335"/>
                    <a:pt x="368" y="301"/>
                    <a:pt x="401" y="268"/>
                  </a:cubicBezTo>
                  <a:cubicBezTo>
                    <a:pt x="434" y="251"/>
                    <a:pt x="468" y="243"/>
                    <a:pt x="497" y="243"/>
                  </a:cubicBezTo>
                  <a:close/>
                  <a:moveTo>
                    <a:pt x="568" y="1"/>
                  </a:moveTo>
                  <a:cubicBezTo>
                    <a:pt x="501" y="1"/>
                    <a:pt x="468" y="1"/>
                    <a:pt x="401" y="34"/>
                  </a:cubicBezTo>
                  <a:cubicBezTo>
                    <a:pt x="334" y="68"/>
                    <a:pt x="301" y="134"/>
                    <a:pt x="234" y="168"/>
                  </a:cubicBezTo>
                  <a:cubicBezTo>
                    <a:pt x="201" y="234"/>
                    <a:pt x="168" y="301"/>
                    <a:pt x="134" y="368"/>
                  </a:cubicBezTo>
                  <a:cubicBezTo>
                    <a:pt x="101" y="435"/>
                    <a:pt x="67" y="535"/>
                    <a:pt x="34" y="601"/>
                  </a:cubicBezTo>
                  <a:cubicBezTo>
                    <a:pt x="34" y="701"/>
                    <a:pt x="1" y="768"/>
                    <a:pt x="1" y="868"/>
                  </a:cubicBezTo>
                  <a:cubicBezTo>
                    <a:pt x="1" y="935"/>
                    <a:pt x="1" y="1002"/>
                    <a:pt x="1" y="1068"/>
                  </a:cubicBezTo>
                  <a:cubicBezTo>
                    <a:pt x="1" y="1135"/>
                    <a:pt x="34" y="1235"/>
                    <a:pt x="34" y="1302"/>
                  </a:cubicBezTo>
                  <a:cubicBezTo>
                    <a:pt x="67" y="1335"/>
                    <a:pt x="101" y="1402"/>
                    <a:pt x="134" y="1435"/>
                  </a:cubicBezTo>
                  <a:cubicBezTo>
                    <a:pt x="168" y="1469"/>
                    <a:pt x="201" y="1502"/>
                    <a:pt x="234" y="1502"/>
                  </a:cubicBezTo>
                  <a:cubicBezTo>
                    <a:pt x="301" y="1502"/>
                    <a:pt x="368" y="1469"/>
                    <a:pt x="401" y="1435"/>
                  </a:cubicBezTo>
                  <a:cubicBezTo>
                    <a:pt x="468" y="1435"/>
                    <a:pt x="501" y="1369"/>
                    <a:pt x="568" y="1335"/>
                  </a:cubicBezTo>
                  <a:cubicBezTo>
                    <a:pt x="601" y="1269"/>
                    <a:pt x="635" y="1235"/>
                    <a:pt x="668" y="1168"/>
                  </a:cubicBezTo>
                  <a:cubicBezTo>
                    <a:pt x="701" y="1135"/>
                    <a:pt x="735" y="1102"/>
                    <a:pt x="735" y="1035"/>
                  </a:cubicBezTo>
                  <a:cubicBezTo>
                    <a:pt x="768" y="1002"/>
                    <a:pt x="768" y="968"/>
                    <a:pt x="768" y="902"/>
                  </a:cubicBezTo>
                  <a:lnTo>
                    <a:pt x="768" y="868"/>
                  </a:lnTo>
                  <a:lnTo>
                    <a:pt x="735" y="868"/>
                  </a:lnTo>
                  <a:lnTo>
                    <a:pt x="701" y="902"/>
                  </a:lnTo>
                  <a:lnTo>
                    <a:pt x="668" y="935"/>
                  </a:lnTo>
                  <a:lnTo>
                    <a:pt x="635" y="968"/>
                  </a:lnTo>
                  <a:cubicBezTo>
                    <a:pt x="601" y="1035"/>
                    <a:pt x="601" y="1068"/>
                    <a:pt x="568" y="1102"/>
                  </a:cubicBezTo>
                  <a:cubicBezTo>
                    <a:pt x="501" y="1168"/>
                    <a:pt x="468" y="1202"/>
                    <a:pt x="401" y="1235"/>
                  </a:cubicBezTo>
                  <a:cubicBezTo>
                    <a:pt x="368" y="1252"/>
                    <a:pt x="343" y="1260"/>
                    <a:pt x="318" y="1260"/>
                  </a:cubicBezTo>
                  <a:cubicBezTo>
                    <a:pt x="293" y="1260"/>
                    <a:pt x="268" y="1252"/>
                    <a:pt x="234" y="1235"/>
                  </a:cubicBezTo>
                  <a:cubicBezTo>
                    <a:pt x="201" y="1168"/>
                    <a:pt x="168" y="1068"/>
                    <a:pt x="168" y="1002"/>
                  </a:cubicBezTo>
                  <a:lnTo>
                    <a:pt x="768" y="668"/>
                  </a:lnTo>
                  <a:cubicBezTo>
                    <a:pt x="768" y="635"/>
                    <a:pt x="801" y="635"/>
                    <a:pt x="801" y="635"/>
                  </a:cubicBezTo>
                  <a:cubicBezTo>
                    <a:pt x="801" y="601"/>
                    <a:pt x="801" y="568"/>
                    <a:pt x="801" y="568"/>
                  </a:cubicBezTo>
                  <a:lnTo>
                    <a:pt x="801" y="501"/>
                  </a:lnTo>
                  <a:cubicBezTo>
                    <a:pt x="801" y="401"/>
                    <a:pt x="801" y="301"/>
                    <a:pt x="768" y="234"/>
                  </a:cubicBezTo>
                  <a:cubicBezTo>
                    <a:pt x="768" y="168"/>
                    <a:pt x="735" y="101"/>
                    <a:pt x="701" y="68"/>
                  </a:cubicBezTo>
                  <a:cubicBezTo>
                    <a:pt x="668" y="34"/>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4"/>
            <p:cNvSpPr/>
            <p:nvPr/>
          </p:nvSpPr>
          <p:spPr>
            <a:xfrm>
              <a:off x="3003150" y="2458875"/>
              <a:ext cx="12525" cy="39850"/>
            </a:xfrm>
            <a:custGeom>
              <a:rect b="b" l="l" r="r" t="t"/>
              <a:pathLst>
                <a:path extrusionOk="0" h="1594" w="501">
                  <a:moveTo>
                    <a:pt x="467" y="0"/>
                  </a:moveTo>
                  <a:lnTo>
                    <a:pt x="367" y="34"/>
                  </a:lnTo>
                  <a:cubicBezTo>
                    <a:pt x="301" y="67"/>
                    <a:pt x="267" y="100"/>
                    <a:pt x="234" y="134"/>
                  </a:cubicBezTo>
                  <a:cubicBezTo>
                    <a:pt x="201" y="200"/>
                    <a:pt x="167" y="234"/>
                    <a:pt x="167" y="300"/>
                  </a:cubicBezTo>
                  <a:lnTo>
                    <a:pt x="167" y="200"/>
                  </a:lnTo>
                  <a:cubicBezTo>
                    <a:pt x="167" y="200"/>
                    <a:pt x="167" y="200"/>
                    <a:pt x="167" y="167"/>
                  </a:cubicBezTo>
                  <a:lnTo>
                    <a:pt x="134" y="167"/>
                  </a:lnTo>
                  <a:lnTo>
                    <a:pt x="67" y="200"/>
                  </a:lnTo>
                  <a:cubicBezTo>
                    <a:pt x="34" y="234"/>
                    <a:pt x="34" y="234"/>
                    <a:pt x="34" y="234"/>
                  </a:cubicBezTo>
                  <a:cubicBezTo>
                    <a:pt x="34" y="267"/>
                    <a:pt x="34" y="300"/>
                    <a:pt x="34" y="300"/>
                  </a:cubicBezTo>
                  <a:lnTo>
                    <a:pt x="34" y="1535"/>
                  </a:lnTo>
                  <a:cubicBezTo>
                    <a:pt x="0" y="1568"/>
                    <a:pt x="0" y="1568"/>
                    <a:pt x="34" y="1568"/>
                  </a:cubicBezTo>
                  <a:cubicBezTo>
                    <a:pt x="34" y="1585"/>
                    <a:pt x="34" y="1593"/>
                    <a:pt x="38" y="1593"/>
                  </a:cubicBezTo>
                  <a:cubicBezTo>
                    <a:pt x="42" y="1593"/>
                    <a:pt x="50" y="1585"/>
                    <a:pt x="67" y="1568"/>
                  </a:cubicBezTo>
                  <a:lnTo>
                    <a:pt x="134" y="1535"/>
                  </a:lnTo>
                  <a:cubicBezTo>
                    <a:pt x="134" y="1535"/>
                    <a:pt x="134" y="1535"/>
                    <a:pt x="167" y="1501"/>
                  </a:cubicBezTo>
                  <a:cubicBezTo>
                    <a:pt x="167" y="1501"/>
                    <a:pt x="167" y="1468"/>
                    <a:pt x="167" y="1435"/>
                  </a:cubicBezTo>
                  <a:lnTo>
                    <a:pt x="167" y="667"/>
                  </a:lnTo>
                  <a:cubicBezTo>
                    <a:pt x="134" y="501"/>
                    <a:pt x="201" y="367"/>
                    <a:pt x="367" y="267"/>
                  </a:cubicBezTo>
                  <a:lnTo>
                    <a:pt x="467" y="200"/>
                  </a:lnTo>
                  <a:cubicBezTo>
                    <a:pt x="467" y="200"/>
                    <a:pt x="467" y="167"/>
                    <a:pt x="501" y="167"/>
                  </a:cubicBezTo>
                  <a:cubicBezTo>
                    <a:pt x="501" y="134"/>
                    <a:pt x="501" y="134"/>
                    <a:pt x="501" y="100"/>
                  </a:cubicBezTo>
                  <a:lnTo>
                    <a:pt x="501" y="34"/>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4"/>
            <p:cNvSpPr/>
            <p:nvPr/>
          </p:nvSpPr>
          <p:spPr>
            <a:xfrm>
              <a:off x="3017325" y="2445525"/>
              <a:ext cx="20050" cy="40050"/>
            </a:xfrm>
            <a:custGeom>
              <a:rect b="b" l="l" r="r" t="t"/>
              <a:pathLst>
                <a:path extrusionOk="0" h="1602" w="802">
                  <a:moveTo>
                    <a:pt x="768" y="1"/>
                  </a:moveTo>
                  <a:lnTo>
                    <a:pt x="701" y="34"/>
                  </a:lnTo>
                  <a:cubicBezTo>
                    <a:pt x="701" y="67"/>
                    <a:pt x="668" y="67"/>
                    <a:pt x="668" y="101"/>
                  </a:cubicBezTo>
                  <a:cubicBezTo>
                    <a:pt x="668" y="101"/>
                    <a:pt x="668" y="134"/>
                    <a:pt x="668" y="134"/>
                  </a:cubicBezTo>
                  <a:lnTo>
                    <a:pt x="401" y="1268"/>
                  </a:lnTo>
                  <a:lnTo>
                    <a:pt x="134" y="434"/>
                  </a:lnTo>
                  <a:lnTo>
                    <a:pt x="101" y="434"/>
                  </a:lnTo>
                  <a:lnTo>
                    <a:pt x="34" y="468"/>
                  </a:lnTo>
                  <a:cubicBezTo>
                    <a:pt x="34" y="468"/>
                    <a:pt x="1" y="468"/>
                    <a:pt x="1" y="501"/>
                  </a:cubicBezTo>
                  <a:cubicBezTo>
                    <a:pt x="1" y="501"/>
                    <a:pt x="1" y="534"/>
                    <a:pt x="1" y="534"/>
                  </a:cubicBezTo>
                  <a:lnTo>
                    <a:pt x="367" y="1568"/>
                  </a:lnTo>
                  <a:cubicBezTo>
                    <a:pt x="367" y="1568"/>
                    <a:pt x="367" y="1602"/>
                    <a:pt x="367" y="1602"/>
                  </a:cubicBezTo>
                  <a:lnTo>
                    <a:pt x="401" y="1602"/>
                  </a:lnTo>
                  <a:lnTo>
                    <a:pt x="434" y="1568"/>
                  </a:lnTo>
                  <a:cubicBezTo>
                    <a:pt x="434" y="1568"/>
                    <a:pt x="468" y="1535"/>
                    <a:pt x="468" y="1535"/>
                  </a:cubicBezTo>
                  <a:cubicBezTo>
                    <a:pt x="468" y="1502"/>
                    <a:pt x="468" y="1502"/>
                    <a:pt x="468" y="1468"/>
                  </a:cubicBezTo>
                  <a:lnTo>
                    <a:pt x="801" y="34"/>
                  </a:lnTo>
                  <a:cubicBezTo>
                    <a:pt x="801" y="34"/>
                    <a:pt x="801" y="34"/>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4"/>
            <p:cNvSpPr/>
            <p:nvPr/>
          </p:nvSpPr>
          <p:spPr>
            <a:xfrm>
              <a:off x="3044000" y="2427400"/>
              <a:ext cx="4200" cy="48800"/>
            </a:xfrm>
            <a:custGeom>
              <a:rect b="b" l="l" r="r" t="t"/>
              <a:pathLst>
                <a:path extrusionOk="0" h="1952" w="168">
                  <a:moveTo>
                    <a:pt x="139" y="0"/>
                  </a:moveTo>
                  <a:cubicBezTo>
                    <a:pt x="134" y="0"/>
                    <a:pt x="134" y="8"/>
                    <a:pt x="134" y="25"/>
                  </a:cubicBezTo>
                  <a:lnTo>
                    <a:pt x="34" y="58"/>
                  </a:lnTo>
                  <a:cubicBezTo>
                    <a:pt x="1" y="92"/>
                    <a:pt x="1" y="92"/>
                    <a:pt x="1" y="125"/>
                  </a:cubicBezTo>
                  <a:cubicBezTo>
                    <a:pt x="1" y="125"/>
                    <a:pt x="1" y="158"/>
                    <a:pt x="1" y="158"/>
                  </a:cubicBezTo>
                  <a:lnTo>
                    <a:pt x="1" y="325"/>
                  </a:lnTo>
                  <a:cubicBezTo>
                    <a:pt x="1" y="325"/>
                    <a:pt x="1" y="359"/>
                    <a:pt x="1" y="359"/>
                  </a:cubicBezTo>
                  <a:lnTo>
                    <a:pt x="34" y="359"/>
                  </a:lnTo>
                  <a:lnTo>
                    <a:pt x="134" y="292"/>
                  </a:lnTo>
                  <a:cubicBezTo>
                    <a:pt x="134" y="292"/>
                    <a:pt x="134" y="292"/>
                    <a:pt x="168" y="259"/>
                  </a:cubicBezTo>
                  <a:cubicBezTo>
                    <a:pt x="168" y="259"/>
                    <a:pt x="168" y="225"/>
                    <a:pt x="168" y="225"/>
                  </a:cubicBezTo>
                  <a:lnTo>
                    <a:pt x="168" y="58"/>
                  </a:lnTo>
                  <a:cubicBezTo>
                    <a:pt x="168" y="58"/>
                    <a:pt x="168" y="25"/>
                    <a:pt x="168" y="25"/>
                  </a:cubicBezTo>
                  <a:cubicBezTo>
                    <a:pt x="151" y="8"/>
                    <a:pt x="143" y="0"/>
                    <a:pt x="139" y="0"/>
                  </a:cubicBezTo>
                  <a:close/>
                  <a:moveTo>
                    <a:pt x="134" y="492"/>
                  </a:moveTo>
                  <a:lnTo>
                    <a:pt x="68" y="525"/>
                  </a:lnTo>
                  <a:cubicBezTo>
                    <a:pt x="34" y="559"/>
                    <a:pt x="34" y="559"/>
                    <a:pt x="34" y="592"/>
                  </a:cubicBezTo>
                  <a:cubicBezTo>
                    <a:pt x="34" y="592"/>
                    <a:pt x="34" y="625"/>
                    <a:pt x="34" y="625"/>
                  </a:cubicBezTo>
                  <a:lnTo>
                    <a:pt x="34" y="1893"/>
                  </a:lnTo>
                  <a:cubicBezTo>
                    <a:pt x="34" y="1893"/>
                    <a:pt x="34" y="1926"/>
                    <a:pt x="34" y="1926"/>
                  </a:cubicBezTo>
                  <a:cubicBezTo>
                    <a:pt x="34" y="1943"/>
                    <a:pt x="34" y="1951"/>
                    <a:pt x="38" y="1951"/>
                  </a:cubicBezTo>
                  <a:cubicBezTo>
                    <a:pt x="43" y="1951"/>
                    <a:pt x="51" y="1943"/>
                    <a:pt x="68" y="1926"/>
                  </a:cubicBezTo>
                  <a:lnTo>
                    <a:pt x="134" y="1893"/>
                  </a:lnTo>
                  <a:cubicBezTo>
                    <a:pt x="168" y="1893"/>
                    <a:pt x="168" y="1860"/>
                    <a:pt x="168" y="1860"/>
                  </a:cubicBezTo>
                  <a:cubicBezTo>
                    <a:pt x="168" y="1826"/>
                    <a:pt x="168" y="1826"/>
                    <a:pt x="168" y="1793"/>
                  </a:cubicBezTo>
                  <a:lnTo>
                    <a:pt x="168" y="559"/>
                  </a:lnTo>
                  <a:cubicBezTo>
                    <a:pt x="168" y="525"/>
                    <a:pt x="168" y="525"/>
                    <a:pt x="168" y="49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4"/>
            <p:cNvSpPr/>
            <p:nvPr/>
          </p:nvSpPr>
          <p:spPr>
            <a:xfrm>
              <a:off x="3052350" y="2428850"/>
              <a:ext cx="20050" cy="37900"/>
            </a:xfrm>
            <a:custGeom>
              <a:rect b="b" l="l" r="r" t="t"/>
              <a:pathLst>
                <a:path extrusionOk="0" h="1516" w="802">
                  <a:moveTo>
                    <a:pt x="513" y="276"/>
                  </a:moveTo>
                  <a:cubicBezTo>
                    <a:pt x="543" y="276"/>
                    <a:pt x="568" y="284"/>
                    <a:pt x="601" y="301"/>
                  </a:cubicBezTo>
                  <a:cubicBezTo>
                    <a:pt x="634" y="367"/>
                    <a:pt x="668" y="434"/>
                    <a:pt x="668" y="501"/>
                  </a:cubicBezTo>
                  <a:lnTo>
                    <a:pt x="201" y="781"/>
                  </a:lnTo>
                  <a:lnTo>
                    <a:pt x="201" y="781"/>
                  </a:lnTo>
                  <a:cubicBezTo>
                    <a:pt x="201" y="721"/>
                    <a:pt x="201" y="664"/>
                    <a:pt x="201" y="634"/>
                  </a:cubicBezTo>
                  <a:cubicBezTo>
                    <a:pt x="201" y="567"/>
                    <a:pt x="234" y="534"/>
                    <a:pt x="234" y="501"/>
                  </a:cubicBezTo>
                  <a:cubicBezTo>
                    <a:pt x="267" y="434"/>
                    <a:pt x="301" y="401"/>
                    <a:pt x="334" y="367"/>
                  </a:cubicBezTo>
                  <a:cubicBezTo>
                    <a:pt x="334" y="334"/>
                    <a:pt x="367" y="301"/>
                    <a:pt x="401" y="301"/>
                  </a:cubicBezTo>
                  <a:cubicBezTo>
                    <a:pt x="451" y="284"/>
                    <a:pt x="484" y="276"/>
                    <a:pt x="513" y="276"/>
                  </a:cubicBezTo>
                  <a:close/>
                  <a:moveTo>
                    <a:pt x="568" y="0"/>
                  </a:moveTo>
                  <a:cubicBezTo>
                    <a:pt x="534" y="0"/>
                    <a:pt x="468" y="34"/>
                    <a:pt x="401" y="67"/>
                  </a:cubicBezTo>
                  <a:cubicBezTo>
                    <a:pt x="367" y="100"/>
                    <a:pt x="301" y="134"/>
                    <a:pt x="267" y="201"/>
                  </a:cubicBezTo>
                  <a:cubicBezTo>
                    <a:pt x="201" y="267"/>
                    <a:pt x="167" y="334"/>
                    <a:pt x="134" y="401"/>
                  </a:cubicBezTo>
                  <a:cubicBezTo>
                    <a:pt x="101" y="467"/>
                    <a:pt x="67" y="534"/>
                    <a:pt x="67" y="634"/>
                  </a:cubicBezTo>
                  <a:cubicBezTo>
                    <a:pt x="34" y="701"/>
                    <a:pt x="34" y="801"/>
                    <a:pt x="34" y="868"/>
                  </a:cubicBezTo>
                  <a:cubicBezTo>
                    <a:pt x="1" y="934"/>
                    <a:pt x="1" y="1034"/>
                    <a:pt x="34" y="1101"/>
                  </a:cubicBezTo>
                  <a:cubicBezTo>
                    <a:pt x="34" y="1168"/>
                    <a:pt x="34" y="1235"/>
                    <a:pt x="67" y="1301"/>
                  </a:cubicBezTo>
                  <a:cubicBezTo>
                    <a:pt x="67" y="1368"/>
                    <a:pt x="101" y="1435"/>
                    <a:pt x="134" y="1468"/>
                  </a:cubicBezTo>
                  <a:cubicBezTo>
                    <a:pt x="167" y="1501"/>
                    <a:pt x="201" y="1501"/>
                    <a:pt x="267" y="1501"/>
                  </a:cubicBezTo>
                  <a:cubicBezTo>
                    <a:pt x="277" y="1511"/>
                    <a:pt x="290" y="1515"/>
                    <a:pt x="304" y="1515"/>
                  </a:cubicBezTo>
                  <a:cubicBezTo>
                    <a:pt x="337" y="1515"/>
                    <a:pt x="377" y="1492"/>
                    <a:pt x="401" y="1468"/>
                  </a:cubicBezTo>
                  <a:cubicBezTo>
                    <a:pt x="468" y="1435"/>
                    <a:pt x="534" y="1401"/>
                    <a:pt x="568" y="1335"/>
                  </a:cubicBezTo>
                  <a:cubicBezTo>
                    <a:pt x="601" y="1301"/>
                    <a:pt x="668" y="1268"/>
                    <a:pt x="701" y="1201"/>
                  </a:cubicBezTo>
                  <a:cubicBezTo>
                    <a:pt x="701" y="1168"/>
                    <a:pt x="734" y="1101"/>
                    <a:pt x="768" y="1068"/>
                  </a:cubicBezTo>
                  <a:cubicBezTo>
                    <a:pt x="768" y="1034"/>
                    <a:pt x="768" y="968"/>
                    <a:pt x="801" y="934"/>
                  </a:cubicBezTo>
                  <a:lnTo>
                    <a:pt x="801" y="901"/>
                  </a:lnTo>
                  <a:cubicBezTo>
                    <a:pt x="784" y="884"/>
                    <a:pt x="776" y="876"/>
                    <a:pt x="772" y="876"/>
                  </a:cubicBezTo>
                  <a:cubicBezTo>
                    <a:pt x="768" y="876"/>
                    <a:pt x="768" y="884"/>
                    <a:pt x="768" y="901"/>
                  </a:cubicBezTo>
                  <a:lnTo>
                    <a:pt x="701" y="934"/>
                  </a:lnTo>
                  <a:lnTo>
                    <a:pt x="668" y="934"/>
                  </a:lnTo>
                  <a:cubicBezTo>
                    <a:pt x="668" y="968"/>
                    <a:pt x="668" y="968"/>
                    <a:pt x="634" y="1001"/>
                  </a:cubicBezTo>
                  <a:cubicBezTo>
                    <a:pt x="634" y="1034"/>
                    <a:pt x="601" y="1068"/>
                    <a:pt x="568" y="1135"/>
                  </a:cubicBezTo>
                  <a:cubicBezTo>
                    <a:pt x="534" y="1168"/>
                    <a:pt x="468" y="1235"/>
                    <a:pt x="434" y="1235"/>
                  </a:cubicBezTo>
                  <a:cubicBezTo>
                    <a:pt x="401" y="1251"/>
                    <a:pt x="367" y="1260"/>
                    <a:pt x="338" y="1260"/>
                  </a:cubicBezTo>
                  <a:cubicBezTo>
                    <a:pt x="309" y="1260"/>
                    <a:pt x="284" y="1251"/>
                    <a:pt x="267" y="1235"/>
                  </a:cubicBezTo>
                  <a:cubicBezTo>
                    <a:pt x="201" y="1168"/>
                    <a:pt x="167" y="1101"/>
                    <a:pt x="201" y="1001"/>
                  </a:cubicBezTo>
                  <a:lnTo>
                    <a:pt x="768" y="668"/>
                  </a:lnTo>
                  <a:cubicBezTo>
                    <a:pt x="801" y="668"/>
                    <a:pt x="801" y="634"/>
                    <a:pt x="801" y="634"/>
                  </a:cubicBezTo>
                  <a:cubicBezTo>
                    <a:pt x="801" y="601"/>
                    <a:pt x="801" y="601"/>
                    <a:pt x="801" y="567"/>
                  </a:cubicBezTo>
                  <a:lnTo>
                    <a:pt x="801" y="501"/>
                  </a:lnTo>
                  <a:cubicBezTo>
                    <a:pt x="801" y="401"/>
                    <a:pt x="801" y="334"/>
                    <a:pt x="801" y="234"/>
                  </a:cubicBezTo>
                  <a:cubicBezTo>
                    <a:pt x="768" y="167"/>
                    <a:pt x="734" y="134"/>
                    <a:pt x="701" y="67"/>
                  </a:cubicBezTo>
                  <a:cubicBezTo>
                    <a:pt x="668" y="34"/>
                    <a:pt x="634"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4"/>
            <p:cNvSpPr/>
            <p:nvPr/>
          </p:nvSpPr>
          <p:spPr>
            <a:xfrm>
              <a:off x="3076525" y="2406325"/>
              <a:ext cx="29225" cy="47575"/>
            </a:xfrm>
            <a:custGeom>
              <a:rect b="b" l="l" r="r" t="t"/>
              <a:pathLst>
                <a:path extrusionOk="0" h="1903" w="1169">
                  <a:moveTo>
                    <a:pt x="1135" y="1"/>
                  </a:moveTo>
                  <a:lnTo>
                    <a:pt x="1068" y="34"/>
                  </a:lnTo>
                  <a:cubicBezTo>
                    <a:pt x="1068" y="34"/>
                    <a:pt x="1035" y="34"/>
                    <a:pt x="1035" y="67"/>
                  </a:cubicBezTo>
                  <a:cubicBezTo>
                    <a:pt x="1035" y="101"/>
                    <a:pt x="1035" y="101"/>
                    <a:pt x="1035" y="134"/>
                  </a:cubicBezTo>
                  <a:lnTo>
                    <a:pt x="868" y="1102"/>
                  </a:lnTo>
                  <a:lnTo>
                    <a:pt x="635" y="368"/>
                  </a:lnTo>
                  <a:cubicBezTo>
                    <a:pt x="635" y="334"/>
                    <a:pt x="635" y="334"/>
                    <a:pt x="635" y="334"/>
                  </a:cubicBezTo>
                  <a:lnTo>
                    <a:pt x="568" y="334"/>
                  </a:lnTo>
                  <a:cubicBezTo>
                    <a:pt x="568" y="368"/>
                    <a:pt x="535" y="368"/>
                    <a:pt x="535" y="401"/>
                  </a:cubicBezTo>
                  <a:cubicBezTo>
                    <a:pt x="535" y="401"/>
                    <a:pt x="535" y="434"/>
                    <a:pt x="535" y="434"/>
                  </a:cubicBezTo>
                  <a:lnTo>
                    <a:pt x="334" y="1435"/>
                  </a:lnTo>
                  <a:lnTo>
                    <a:pt x="134" y="668"/>
                  </a:lnTo>
                  <a:cubicBezTo>
                    <a:pt x="134" y="668"/>
                    <a:pt x="134" y="635"/>
                    <a:pt x="101" y="635"/>
                  </a:cubicBezTo>
                  <a:lnTo>
                    <a:pt x="68" y="635"/>
                  </a:lnTo>
                  <a:lnTo>
                    <a:pt x="34" y="668"/>
                  </a:lnTo>
                  <a:cubicBezTo>
                    <a:pt x="1" y="668"/>
                    <a:pt x="1" y="701"/>
                    <a:pt x="1" y="701"/>
                  </a:cubicBezTo>
                  <a:cubicBezTo>
                    <a:pt x="1" y="735"/>
                    <a:pt x="1" y="735"/>
                    <a:pt x="1" y="768"/>
                  </a:cubicBezTo>
                  <a:cubicBezTo>
                    <a:pt x="1" y="768"/>
                    <a:pt x="1" y="768"/>
                    <a:pt x="1" y="801"/>
                  </a:cubicBezTo>
                  <a:lnTo>
                    <a:pt x="268" y="1835"/>
                  </a:lnTo>
                  <a:cubicBezTo>
                    <a:pt x="268" y="1869"/>
                    <a:pt x="268" y="1869"/>
                    <a:pt x="268" y="1902"/>
                  </a:cubicBezTo>
                  <a:lnTo>
                    <a:pt x="301" y="1902"/>
                  </a:lnTo>
                  <a:lnTo>
                    <a:pt x="334" y="1869"/>
                  </a:lnTo>
                  <a:cubicBezTo>
                    <a:pt x="368" y="1835"/>
                    <a:pt x="368" y="1835"/>
                    <a:pt x="368" y="1802"/>
                  </a:cubicBezTo>
                  <a:cubicBezTo>
                    <a:pt x="368" y="1802"/>
                    <a:pt x="368" y="1769"/>
                    <a:pt x="368" y="1769"/>
                  </a:cubicBezTo>
                  <a:lnTo>
                    <a:pt x="568" y="768"/>
                  </a:lnTo>
                  <a:lnTo>
                    <a:pt x="768" y="1502"/>
                  </a:lnTo>
                  <a:cubicBezTo>
                    <a:pt x="768" y="1535"/>
                    <a:pt x="768" y="1535"/>
                    <a:pt x="768" y="1569"/>
                  </a:cubicBezTo>
                  <a:lnTo>
                    <a:pt x="835" y="1569"/>
                  </a:lnTo>
                  <a:lnTo>
                    <a:pt x="868" y="1535"/>
                  </a:lnTo>
                  <a:cubicBezTo>
                    <a:pt x="902" y="1502"/>
                    <a:pt x="902" y="1502"/>
                    <a:pt x="902" y="1502"/>
                  </a:cubicBezTo>
                  <a:cubicBezTo>
                    <a:pt x="902" y="1468"/>
                    <a:pt x="902" y="1435"/>
                    <a:pt x="902" y="1435"/>
                  </a:cubicBezTo>
                  <a:lnTo>
                    <a:pt x="1168" y="67"/>
                  </a:lnTo>
                  <a:cubicBezTo>
                    <a:pt x="1168" y="34"/>
                    <a:pt x="1168" y="34"/>
                    <a:pt x="1168" y="34"/>
                  </a:cubicBez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4"/>
            <p:cNvSpPr/>
            <p:nvPr/>
          </p:nvSpPr>
          <p:spPr>
            <a:xfrm>
              <a:off x="2927250" y="2638175"/>
              <a:ext cx="23375" cy="54225"/>
            </a:xfrm>
            <a:custGeom>
              <a:rect b="b" l="l" r="r" t="t"/>
              <a:pathLst>
                <a:path extrusionOk="0" h="2169" w="935">
                  <a:moveTo>
                    <a:pt x="902" y="0"/>
                  </a:moveTo>
                  <a:lnTo>
                    <a:pt x="768" y="67"/>
                  </a:lnTo>
                  <a:cubicBezTo>
                    <a:pt x="735" y="100"/>
                    <a:pt x="735" y="100"/>
                    <a:pt x="735" y="133"/>
                  </a:cubicBezTo>
                  <a:cubicBezTo>
                    <a:pt x="735" y="133"/>
                    <a:pt x="735" y="167"/>
                    <a:pt x="735" y="167"/>
                  </a:cubicBezTo>
                  <a:lnTo>
                    <a:pt x="735" y="1234"/>
                  </a:lnTo>
                  <a:cubicBezTo>
                    <a:pt x="735" y="1401"/>
                    <a:pt x="701" y="1534"/>
                    <a:pt x="668" y="1668"/>
                  </a:cubicBezTo>
                  <a:cubicBezTo>
                    <a:pt x="601" y="1768"/>
                    <a:pt x="535" y="1868"/>
                    <a:pt x="435" y="1901"/>
                  </a:cubicBezTo>
                  <a:cubicBezTo>
                    <a:pt x="385" y="1935"/>
                    <a:pt x="343" y="1951"/>
                    <a:pt x="305" y="1951"/>
                  </a:cubicBezTo>
                  <a:cubicBezTo>
                    <a:pt x="268" y="1951"/>
                    <a:pt x="234" y="1935"/>
                    <a:pt x="201" y="1901"/>
                  </a:cubicBezTo>
                  <a:cubicBezTo>
                    <a:pt x="134" y="1801"/>
                    <a:pt x="134" y="1701"/>
                    <a:pt x="134" y="1568"/>
                  </a:cubicBezTo>
                  <a:lnTo>
                    <a:pt x="134" y="467"/>
                  </a:lnTo>
                  <a:cubicBezTo>
                    <a:pt x="134" y="467"/>
                    <a:pt x="134" y="434"/>
                    <a:pt x="134" y="434"/>
                  </a:cubicBezTo>
                  <a:lnTo>
                    <a:pt x="101" y="434"/>
                  </a:lnTo>
                  <a:lnTo>
                    <a:pt x="34" y="467"/>
                  </a:lnTo>
                  <a:cubicBezTo>
                    <a:pt x="34" y="467"/>
                    <a:pt x="1" y="500"/>
                    <a:pt x="1" y="500"/>
                  </a:cubicBezTo>
                  <a:cubicBezTo>
                    <a:pt x="1" y="534"/>
                    <a:pt x="1" y="567"/>
                    <a:pt x="1" y="567"/>
                  </a:cubicBezTo>
                  <a:lnTo>
                    <a:pt x="1" y="1635"/>
                  </a:lnTo>
                  <a:cubicBezTo>
                    <a:pt x="1" y="1735"/>
                    <a:pt x="1" y="1835"/>
                    <a:pt x="34" y="1901"/>
                  </a:cubicBezTo>
                  <a:cubicBezTo>
                    <a:pt x="34" y="1968"/>
                    <a:pt x="68" y="2035"/>
                    <a:pt x="101" y="2102"/>
                  </a:cubicBezTo>
                  <a:cubicBezTo>
                    <a:pt x="134" y="2135"/>
                    <a:pt x="201" y="2168"/>
                    <a:pt x="268" y="2168"/>
                  </a:cubicBezTo>
                  <a:cubicBezTo>
                    <a:pt x="335" y="2168"/>
                    <a:pt x="401" y="2168"/>
                    <a:pt x="468" y="2102"/>
                  </a:cubicBezTo>
                  <a:cubicBezTo>
                    <a:pt x="535" y="2068"/>
                    <a:pt x="601" y="2001"/>
                    <a:pt x="668" y="1935"/>
                  </a:cubicBezTo>
                  <a:cubicBezTo>
                    <a:pt x="735" y="1868"/>
                    <a:pt x="768" y="1768"/>
                    <a:pt x="802" y="1701"/>
                  </a:cubicBezTo>
                  <a:cubicBezTo>
                    <a:pt x="835" y="1601"/>
                    <a:pt x="868" y="1501"/>
                    <a:pt x="902" y="1401"/>
                  </a:cubicBezTo>
                  <a:cubicBezTo>
                    <a:pt x="902" y="1301"/>
                    <a:pt x="935" y="1201"/>
                    <a:pt x="935" y="1101"/>
                  </a:cubicBezTo>
                  <a:lnTo>
                    <a:pt x="935" y="33"/>
                  </a:lnTo>
                  <a:cubicBezTo>
                    <a:pt x="935" y="33"/>
                    <a:pt x="935" y="0"/>
                    <a:pt x="9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4"/>
            <p:cNvSpPr/>
            <p:nvPr/>
          </p:nvSpPr>
          <p:spPr>
            <a:xfrm>
              <a:off x="2958125" y="2624825"/>
              <a:ext cx="21700" cy="54225"/>
            </a:xfrm>
            <a:custGeom>
              <a:rect b="b" l="l" r="r" t="t"/>
              <a:pathLst>
                <a:path extrusionOk="0" h="2169" w="868">
                  <a:moveTo>
                    <a:pt x="634" y="267"/>
                  </a:moveTo>
                  <a:cubicBezTo>
                    <a:pt x="667" y="301"/>
                    <a:pt x="701" y="367"/>
                    <a:pt x="701" y="467"/>
                  </a:cubicBezTo>
                  <a:cubicBezTo>
                    <a:pt x="701" y="567"/>
                    <a:pt x="667" y="667"/>
                    <a:pt x="634" y="768"/>
                  </a:cubicBezTo>
                  <a:cubicBezTo>
                    <a:pt x="567" y="834"/>
                    <a:pt x="534" y="901"/>
                    <a:pt x="434" y="934"/>
                  </a:cubicBezTo>
                  <a:lnTo>
                    <a:pt x="134" y="1101"/>
                  </a:lnTo>
                  <a:lnTo>
                    <a:pt x="134" y="467"/>
                  </a:lnTo>
                  <a:lnTo>
                    <a:pt x="434" y="301"/>
                  </a:lnTo>
                  <a:cubicBezTo>
                    <a:pt x="534" y="267"/>
                    <a:pt x="601" y="267"/>
                    <a:pt x="634" y="267"/>
                  </a:cubicBezTo>
                  <a:close/>
                  <a:moveTo>
                    <a:pt x="601" y="0"/>
                  </a:moveTo>
                  <a:cubicBezTo>
                    <a:pt x="534" y="34"/>
                    <a:pt x="501" y="34"/>
                    <a:pt x="434" y="67"/>
                  </a:cubicBezTo>
                  <a:lnTo>
                    <a:pt x="67" y="301"/>
                  </a:lnTo>
                  <a:cubicBezTo>
                    <a:pt x="34" y="334"/>
                    <a:pt x="34" y="334"/>
                    <a:pt x="34" y="367"/>
                  </a:cubicBezTo>
                  <a:cubicBezTo>
                    <a:pt x="0" y="367"/>
                    <a:pt x="0" y="401"/>
                    <a:pt x="34" y="401"/>
                  </a:cubicBezTo>
                  <a:lnTo>
                    <a:pt x="34" y="2102"/>
                  </a:lnTo>
                  <a:cubicBezTo>
                    <a:pt x="0" y="2135"/>
                    <a:pt x="0" y="2135"/>
                    <a:pt x="34" y="2169"/>
                  </a:cubicBezTo>
                  <a:lnTo>
                    <a:pt x="67" y="2169"/>
                  </a:lnTo>
                  <a:lnTo>
                    <a:pt x="134" y="2102"/>
                  </a:lnTo>
                  <a:cubicBezTo>
                    <a:pt x="134" y="2102"/>
                    <a:pt x="134" y="2102"/>
                    <a:pt x="167" y="2068"/>
                  </a:cubicBezTo>
                  <a:cubicBezTo>
                    <a:pt x="167" y="2068"/>
                    <a:pt x="167" y="2035"/>
                    <a:pt x="167" y="2035"/>
                  </a:cubicBezTo>
                  <a:lnTo>
                    <a:pt x="167" y="1335"/>
                  </a:lnTo>
                  <a:lnTo>
                    <a:pt x="434" y="1168"/>
                  </a:lnTo>
                  <a:lnTo>
                    <a:pt x="701" y="1702"/>
                  </a:lnTo>
                  <a:cubicBezTo>
                    <a:pt x="701" y="1702"/>
                    <a:pt x="701" y="1735"/>
                    <a:pt x="734" y="1735"/>
                  </a:cubicBezTo>
                  <a:lnTo>
                    <a:pt x="767" y="1735"/>
                  </a:lnTo>
                  <a:lnTo>
                    <a:pt x="834" y="1702"/>
                  </a:lnTo>
                  <a:cubicBezTo>
                    <a:pt x="867" y="1668"/>
                    <a:pt x="867" y="1668"/>
                    <a:pt x="867" y="1668"/>
                  </a:cubicBezTo>
                  <a:cubicBezTo>
                    <a:pt x="867" y="1635"/>
                    <a:pt x="867" y="1635"/>
                    <a:pt x="867" y="1601"/>
                  </a:cubicBezTo>
                  <a:lnTo>
                    <a:pt x="601" y="1034"/>
                  </a:lnTo>
                  <a:cubicBezTo>
                    <a:pt x="701" y="968"/>
                    <a:pt x="767" y="868"/>
                    <a:pt x="801" y="768"/>
                  </a:cubicBezTo>
                  <a:cubicBezTo>
                    <a:pt x="834" y="634"/>
                    <a:pt x="867" y="501"/>
                    <a:pt x="867" y="367"/>
                  </a:cubicBezTo>
                  <a:cubicBezTo>
                    <a:pt x="867" y="301"/>
                    <a:pt x="867" y="234"/>
                    <a:pt x="834" y="167"/>
                  </a:cubicBezTo>
                  <a:cubicBezTo>
                    <a:pt x="801" y="100"/>
                    <a:pt x="767" y="67"/>
                    <a:pt x="734" y="34"/>
                  </a:cubicBezTo>
                  <a:cubicBezTo>
                    <a:pt x="701" y="0"/>
                    <a:pt x="634" y="0"/>
                    <a:pt x="6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4"/>
            <p:cNvSpPr/>
            <p:nvPr/>
          </p:nvSpPr>
          <p:spPr>
            <a:xfrm>
              <a:off x="2985625" y="2615650"/>
              <a:ext cx="19225" cy="47550"/>
            </a:xfrm>
            <a:custGeom>
              <a:rect b="b" l="l" r="r" t="t"/>
              <a:pathLst>
                <a:path extrusionOk="0" h="1902" w="769">
                  <a:moveTo>
                    <a:pt x="101" y="0"/>
                  </a:moveTo>
                  <a:lnTo>
                    <a:pt x="34" y="34"/>
                  </a:lnTo>
                  <a:cubicBezTo>
                    <a:pt x="34" y="34"/>
                    <a:pt x="1" y="67"/>
                    <a:pt x="1" y="67"/>
                  </a:cubicBezTo>
                  <a:cubicBezTo>
                    <a:pt x="1" y="100"/>
                    <a:pt x="1" y="134"/>
                    <a:pt x="1" y="134"/>
                  </a:cubicBezTo>
                  <a:lnTo>
                    <a:pt x="1" y="1835"/>
                  </a:lnTo>
                  <a:cubicBezTo>
                    <a:pt x="1" y="1868"/>
                    <a:pt x="1" y="1868"/>
                    <a:pt x="1" y="1902"/>
                  </a:cubicBezTo>
                  <a:lnTo>
                    <a:pt x="34" y="1902"/>
                  </a:lnTo>
                  <a:lnTo>
                    <a:pt x="735" y="1468"/>
                  </a:lnTo>
                  <a:cubicBezTo>
                    <a:pt x="735" y="1468"/>
                    <a:pt x="768" y="1435"/>
                    <a:pt x="768" y="1435"/>
                  </a:cubicBezTo>
                  <a:cubicBezTo>
                    <a:pt x="768" y="1401"/>
                    <a:pt x="768" y="1401"/>
                    <a:pt x="768" y="1368"/>
                  </a:cubicBezTo>
                  <a:lnTo>
                    <a:pt x="768" y="1268"/>
                  </a:lnTo>
                  <a:cubicBezTo>
                    <a:pt x="768" y="1268"/>
                    <a:pt x="768" y="1268"/>
                    <a:pt x="768" y="1235"/>
                  </a:cubicBezTo>
                  <a:lnTo>
                    <a:pt x="735" y="1235"/>
                  </a:lnTo>
                  <a:lnTo>
                    <a:pt x="134" y="1602"/>
                  </a:lnTo>
                  <a:lnTo>
                    <a:pt x="134" y="34"/>
                  </a:lnTo>
                  <a:cubicBezTo>
                    <a:pt x="134" y="34"/>
                    <a:pt x="134" y="0"/>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4"/>
            <p:cNvSpPr/>
            <p:nvPr/>
          </p:nvSpPr>
          <p:spPr>
            <a:xfrm>
              <a:off x="3019000" y="2595625"/>
              <a:ext cx="4200" cy="48200"/>
            </a:xfrm>
            <a:custGeom>
              <a:rect b="b" l="l" r="r" t="t"/>
              <a:pathLst>
                <a:path extrusionOk="0" h="1928" w="168">
                  <a:moveTo>
                    <a:pt x="134" y="1"/>
                  </a:moveTo>
                  <a:lnTo>
                    <a:pt x="34" y="68"/>
                  </a:lnTo>
                  <a:cubicBezTo>
                    <a:pt x="34" y="68"/>
                    <a:pt x="0" y="68"/>
                    <a:pt x="0" y="101"/>
                  </a:cubicBezTo>
                  <a:cubicBezTo>
                    <a:pt x="0" y="101"/>
                    <a:pt x="0" y="134"/>
                    <a:pt x="0" y="168"/>
                  </a:cubicBezTo>
                  <a:lnTo>
                    <a:pt x="0" y="301"/>
                  </a:lnTo>
                  <a:cubicBezTo>
                    <a:pt x="0" y="301"/>
                    <a:pt x="0" y="334"/>
                    <a:pt x="0" y="334"/>
                  </a:cubicBezTo>
                  <a:cubicBezTo>
                    <a:pt x="0" y="351"/>
                    <a:pt x="9" y="359"/>
                    <a:pt x="17" y="359"/>
                  </a:cubicBezTo>
                  <a:cubicBezTo>
                    <a:pt x="25" y="359"/>
                    <a:pt x="34" y="351"/>
                    <a:pt x="34" y="334"/>
                  </a:cubicBezTo>
                  <a:lnTo>
                    <a:pt x="134" y="301"/>
                  </a:lnTo>
                  <a:cubicBezTo>
                    <a:pt x="167" y="268"/>
                    <a:pt x="167" y="268"/>
                    <a:pt x="167" y="234"/>
                  </a:cubicBezTo>
                  <a:cubicBezTo>
                    <a:pt x="167" y="234"/>
                    <a:pt x="167" y="201"/>
                    <a:pt x="167" y="201"/>
                  </a:cubicBezTo>
                  <a:lnTo>
                    <a:pt x="167" y="34"/>
                  </a:lnTo>
                  <a:cubicBezTo>
                    <a:pt x="167" y="34"/>
                    <a:pt x="167" y="1"/>
                    <a:pt x="167" y="1"/>
                  </a:cubicBezTo>
                  <a:close/>
                  <a:moveTo>
                    <a:pt x="150" y="476"/>
                  </a:moveTo>
                  <a:cubicBezTo>
                    <a:pt x="142" y="476"/>
                    <a:pt x="134" y="485"/>
                    <a:pt x="134" y="501"/>
                  </a:cubicBezTo>
                  <a:lnTo>
                    <a:pt x="67" y="535"/>
                  </a:lnTo>
                  <a:cubicBezTo>
                    <a:pt x="67" y="535"/>
                    <a:pt x="34" y="535"/>
                    <a:pt x="34" y="568"/>
                  </a:cubicBezTo>
                  <a:cubicBezTo>
                    <a:pt x="34" y="568"/>
                    <a:pt x="34" y="601"/>
                    <a:pt x="34" y="635"/>
                  </a:cubicBezTo>
                  <a:lnTo>
                    <a:pt x="34" y="1869"/>
                  </a:lnTo>
                  <a:cubicBezTo>
                    <a:pt x="34" y="1902"/>
                    <a:pt x="34" y="1902"/>
                    <a:pt x="34" y="1902"/>
                  </a:cubicBezTo>
                  <a:cubicBezTo>
                    <a:pt x="50" y="1919"/>
                    <a:pt x="59" y="1927"/>
                    <a:pt x="63" y="1927"/>
                  </a:cubicBezTo>
                  <a:cubicBezTo>
                    <a:pt x="67" y="1927"/>
                    <a:pt x="67" y="1919"/>
                    <a:pt x="67" y="1902"/>
                  </a:cubicBezTo>
                  <a:lnTo>
                    <a:pt x="134" y="1869"/>
                  </a:lnTo>
                  <a:cubicBezTo>
                    <a:pt x="167" y="1869"/>
                    <a:pt x="167" y="1869"/>
                    <a:pt x="167" y="1835"/>
                  </a:cubicBezTo>
                  <a:cubicBezTo>
                    <a:pt x="167" y="1835"/>
                    <a:pt x="167" y="1802"/>
                    <a:pt x="167" y="1769"/>
                  </a:cubicBezTo>
                  <a:lnTo>
                    <a:pt x="167" y="535"/>
                  </a:lnTo>
                  <a:cubicBezTo>
                    <a:pt x="167" y="535"/>
                    <a:pt x="167" y="501"/>
                    <a:pt x="167" y="501"/>
                  </a:cubicBezTo>
                  <a:cubicBezTo>
                    <a:pt x="167" y="485"/>
                    <a:pt x="159" y="476"/>
                    <a:pt x="150" y="476"/>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4"/>
            <p:cNvSpPr/>
            <p:nvPr/>
          </p:nvSpPr>
          <p:spPr>
            <a:xfrm>
              <a:off x="3030675" y="2596475"/>
              <a:ext cx="19200" cy="41725"/>
            </a:xfrm>
            <a:custGeom>
              <a:rect b="b" l="l" r="r" t="t"/>
              <a:pathLst>
                <a:path extrusionOk="0" h="1669" w="768">
                  <a:moveTo>
                    <a:pt x="534" y="0"/>
                  </a:moveTo>
                  <a:cubicBezTo>
                    <a:pt x="501" y="0"/>
                    <a:pt x="434" y="0"/>
                    <a:pt x="401" y="34"/>
                  </a:cubicBezTo>
                  <a:cubicBezTo>
                    <a:pt x="334" y="67"/>
                    <a:pt x="267" y="134"/>
                    <a:pt x="234" y="200"/>
                  </a:cubicBezTo>
                  <a:cubicBezTo>
                    <a:pt x="200" y="234"/>
                    <a:pt x="167" y="300"/>
                    <a:pt x="134" y="367"/>
                  </a:cubicBezTo>
                  <a:lnTo>
                    <a:pt x="134" y="300"/>
                  </a:lnTo>
                  <a:cubicBezTo>
                    <a:pt x="134" y="267"/>
                    <a:pt x="134" y="267"/>
                    <a:pt x="134" y="234"/>
                  </a:cubicBezTo>
                  <a:lnTo>
                    <a:pt x="100" y="234"/>
                  </a:lnTo>
                  <a:lnTo>
                    <a:pt x="34" y="267"/>
                  </a:lnTo>
                  <a:cubicBezTo>
                    <a:pt x="34" y="300"/>
                    <a:pt x="0" y="300"/>
                    <a:pt x="0" y="334"/>
                  </a:cubicBezTo>
                  <a:cubicBezTo>
                    <a:pt x="0" y="334"/>
                    <a:pt x="0" y="367"/>
                    <a:pt x="0" y="367"/>
                  </a:cubicBezTo>
                  <a:lnTo>
                    <a:pt x="0" y="1601"/>
                  </a:lnTo>
                  <a:cubicBezTo>
                    <a:pt x="0" y="1635"/>
                    <a:pt x="0" y="1635"/>
                    <a:pt x="0" y="1668"/>
                  </a:cubicBezTo>
                  <a:lnTo>
                    <a:pt x="34" y="1668"/>
                  </a:lnTo>
                  <a:lnTo>
                    <a:pt x="100" y="1635"/>
                  </a:lnTo>
                  <a:cubicBezTo>
                    <a:pt x="134" y="1601"/>
                    <a:pt x="134" y="1568"/>
                    <a:pt x="134" y="1568"/>
                  </a:cubicBezTo>
                  <a:cubicBezTo>
                    <a:pt x="134" y="1568"/>
                    <a:pt x="134" y="1535"/>
                    <a:pt x="134" y="1535"/>
                  </a:cubicBezTo>
                  <a:lnTo>
                    <a:pt x="134" y="834"/>
                  </a:lnTo>
                  <a:cubicBezTo>
                    <a:pt x="134" y="701"/>
                    <a:pt x="134" y="601"/>
                    <a:pt x="200" y="467"/>
                  </a:cubicBezTo>
                  <a:cubicBezTo>
                    <a:pt x="234" y="400"/>
                    <a:pt x="300" y="334"/>
                    <a:pt x="367" y="267"/>
                  </a:cubicBezTo>
                  <a:cubicBezTo>
                    <a:pt x="401" y="250"/>
                    <a:pt x="434" y="242"/>
                    <a:pt x="463" y="242"/>
                  </a:cubicBezTo>
                  <a:cubicBezTo>
                    <a:pt x="492" y="242"/>
                    <a:pt x="517" y="250"/>
                    <a:pt x="534" y="267"/>
                  </a:cubicBezTo>
                  <a:cubicBezTo>
                    <a:pt x="601" y="367"/>
                    <a:pt x="634" y="467"/>
                    <a:pt x="601" y="534"/>
                  </a:cubicBezTo>
                  <a:lnTo>
                    <a:pt x="601" y="1234"/>
                  </a:lnTo>
                  <a:cubicBezTo>
                    <a:pt x="601" y="1268"/>
                    <a:pt x="601" y="1268"/>
                    <a:pt x="601" y="1301"/>
                  </a:cubicBezTo>
                  <a:lnTo>
                    <a:pt x="634" y="1301"/>
                  </a:lnTo>
                  <a:lnTo>
                    <a:pt x="701" y="1234"/>
                  </a:lnTo>
                  <a:cubicBezTo>
                    <a:pt x="734" y="1234"/>
                    <a:pt x="734" y="1234"/>
                    <a:pt x="734" y="1201"/>
                  </a:cubicBezTo>
                  <a:cubicBezTo>
                    <a:pt x="734" y="1201"/>
                    <a:pt x="734" y="1168"/>
                    <a:pt x="734" y="1168"/>
                  </a:cubicBezTo>
                  <a:lnTo>
                    <a:pt x="767" y="400"/>
                  </a:lnTo>
                  <a:cubicBezTo>
                    <a:pt x="767" y="334"/>
                    <a:pt x="767" y="267"/>
                    <a:pt x="734" y="167"/>
                  </a:cubicBezTo>
                  <a:cubicBezTo>
                    <a:pt x="734" y="134"/>
                    <a:pt x="701" y="67"/>
                    <a:pt x="667" y="34"/>
                  </a:cubicBezTo>
                  <a:cubicBezTo>
                    <a:pt x="634" y="0"/>
                    <a:pt x="601" y="0"/>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4"/>
            <p:cNvSpPr/>
            <p:nvPr/>
          </p:nvSpPr>
          <p:spPr>
            <a:xfrm>
              <a:off x="3053175" y="2582500"/>
              <a:ext cx="18375" cy="39000"/>
            </a:xfrm>
            <a:custGeom>
              <a:rect b="b" l="l" r="r" t="t"/>
              <a:pathLst>
                <a:path extrusionOk="0" h="1560" w="735">
                  <a:moveTo>
                    <a:pt x="585" y="0"/>
                  </a:moveTo>
                  <a:cubicBezTo>
                    <a:pt x="568" y="0"/>
                    <a:pt x="551" y="9"/>
                    <a:pt x="535" y="25"/>
                  </a:cubicBezTo>
                  <a:cubicBezTo>
                    <a:pt x="468" y="25"/>
                    <a:pt x="435" y="25"/>
                    <a:pt x="368" y="59"/>
                  </a:cubicBezTo>
                  <a:cubicBezTo>
                    <a:pt x="334" y="92"/>
                    <a:pt x="268" y="126"/>
                    <a:pt x="234" y="192"/>
                  </a:cubicBezTo>
                  <a:cubicBezTo>
                    <a:pt x="201" y="226"/>
                    <a:pt x="134" y="292"/>
                    <a:pt x="134" y="326"/>
                  </a:cubicBezTo>
                  <a:cubicBezTo>
                    <a:pt x="101" y="392"/>
                    <a:pt x="68" y="426"/>
                    <a:pt x="68" y="492"/>
                  </a:cubicBezTo>
                  <a:cubicBezTo>
                    <a:pt x="68" y="559"/>
                    <a:pt x="68" y="593"/>
                    <a:pt x="68" y="659"/>
                  </a:cubicBezTo>
                  <a:cubicBezTo>
                    <a:pt x="68" y="726"/>
                    <a:pt x="68" y="793"/>
                    <a:pt x="134" y="859"/>
                  </a:cubicBezTo>
                  <a:cubicBezTo>
                    <a:pt x="158" y="883"/>
                    <a:pt x="198" y="907"/>
                    <a:pt x="243" y="907"/>
                  </a:cubicBezTo>
                  <a:cubicBezTo>
                    <a:pt x="262" y="907"/>
                    <a:pt x="282" y="903"/>
                    <a:pt x="301" y="893"/>
                  </a:cubicBezTo>
                  <a:lnTo>
                    <a:pt x="435" y="893"/>
                  </a:lnTo>
                  <a:cubicBezTo>
                    <a:pt x="451" y="876"/>
                    <a:pt x="468" y="868"/>
                    <a:pt x="485" y="868"/>
                  </a:cubicBezTo>
                  <a:cubicBezTo>
                    <a:pt x="501" y="868"/>
                    <a:pt x="518" y="876"/>
                    <a:pt x="535" y="893"/>
                  </a:cubicBezTo>
                  <a:cubicBezTo>
                    <a:pt x="551" y="876"/>
                    <a:pt x="560" y="868"/>
                    <a:pt x="568" y="868"/>
                  </a:cubicBezTo>
                  <a:cubicBezTo>
                    <a:pt x="576" y="868"/>
                    <a:pt x="585" y="876"/>
                    <a:pt x="601" y="893"/>
                  </a:cubicBezTo>
                  <a:cubicBezTo>
                    <a:pt x="601" y="893"/>
                    <a:pt x="601" y="926"/>
                    <a:pt x="601" y="959"/>
                  </a:cubicBezTo>
                  <a:cubicBezTo>
                    <a:pt x="601" y="993"/>
                    <a:pt x="568" y="1026"/>
                    <a:pt x="535" y="1060"/>
                  </a:cubicBezTo>
                  <a:cubicBezTo>
                    <a:pt x="535" y="1093"/>
                    <a:pt x="501" y="1126"/>
                    <a:pt x="501" y="1160"/>
                  </a:cubicBezTo>
                  <a:cubicBezTo>
                    <a:pt x="468" y="1160"/>
                    <a:pt x="468" y="1193"/>
                    <a:pt x="435" y="1226"/>
                  </a:cubicBezTo>
                  <a:cubicBezTo>
                    <a:pt x="401" y="1260"/>
                    <a:pt x="401" y="1260"/>
                    <a:pt x="368" y="1293"/>
                  </a:cubicBezTo>
                  <a:cubicBezTo>
                    <a:pt x="334" y="1293"/>
                    <a:pt x="268" y="1326"/>
                    <a:pt x="234" y="1326"/>
                  </a:cubicBezTo>
                  <a:cubicBezTo>
                    <a:pt x="201" y="1326"/>
                    <a:pt x="168" y="1293"/>
                    <a:pt x="168" y="1260"/>
                  </a:cubicBezTo>
                  <a:lnTo>
                    <a:pt x="101" y="1260"/>
                  </a:lnTo>
                  <a:lnTo>
                    <a:pt x="34" y="1293"/>
                  </a:lnTo>
                  <a:cubicBezTo>
                    <a:pt x="34" y="1326"/>
                    <a:pt x="1" y="1360"/>
                    <a:pt x="1" y="1360"/>
                  </a:cubicBezTo>
                  <a:cubicBezTo>
                    <a:pt x="1" y="1360"/>
                    <a:pt x="1" y="1393"/>
                    <a:pt x="1" y="1393"/>
                  </a:cubicBezTo>
                  <a:cubicBezTo>
                    <a:pt x="1" y="1426"/>
                    <a:pt x="34" y="1460"/>
                    <a:pt x="34" y="1493"/>
                  </a:cubicBezTo>
                  <a:cubicBezTo>
                    <a:pt x="68" y="1527"/>
                    <a:pt x="68" y="1527"/>
                    <a:pt x="101" y="1560"/>
                  </a:cubicBezTo>
                  <a:lnTo>
                    <a:pt x="234" y="1560"/>
                  </a:lnTo>
                  <a:cubicBezTo>
                    <a:pt x="268" y="1560"/>
                    <a:pt x="334" y="1527"/>
                    <a:pt x="368" y="1493"/>
                  </a:cubicBezTo>
                  <a:cubicBezTo>
                    <a:pt x="435" y="1460"/>
                    <a:pt x="468" y="1426"/>
                    <a:pt x="535" y="1393"/>
                  </a:cubicBezTo>
                  <a:cubicBezTo>
                    <a:pt x="568" y="1326"/>
                    <a:pt x="601" y="1260"/>
                    <a:pt x="635" y="1226"/>
                  </a:cubicBezTo>
                  <a:cubicBezTo>
                    <a:pt x="668" y="1160"/>
                    <a:pt x="701" y="1126"/>
                    <a:pt x="701" y="1060"/>
                  </a:cubicBezTo>
                  <a:cubicBezTo>
                    <a:pt x="735" y="993"/>
                    <a:pt x="735" y="926"/>
                    <a:pt x="735" y="893"/>
                  </a:cubicBezTo>
                  <a:cubicBezTo>
                    <a:pt x="735" y="859"/>
                    <a:pt x="735" y="793"/>
                    <a:pt x="735" y="759"/>
                  </a:cubicBezTo>
                  <a:cubicBezTo>
                    <a:pt x="735" y="726"/>
                    <a:pt x="701" y="693"/>
                    <a:pt x="701" y="659"/>
                  </a:cubicBezTo>
                  <a:cubicBezTo>
                    <a:pt x="668" y="659"/>
                    <a:pt x="635" y="626"/>
                    <a:pt x="601" y="626"/>
                  </a:cubicBezTo>
                  <a:lnTo>
                    <a:pt x="468" y="626"/>
                  </a:lnTo>
                  <a:lnTo>
                    <a:pt x="334" y="659"/>
                  </a:lnTo>
                  <a:lnTo>
                    <a:pt x="268" y="659"/>
                  </a:lnTo>
                  <a:cubicBezTo>
                    <a:pt x="234" y="659"/>
                    <a:pt x="234" y="659"/>
                    <a:pt x="201" y="626"/>
                  </a:cubicBezTo>
                  <a:cubicBezTo>
                    <a:pt x="201" y="626"/>
                    <a:pt x="201" y="593"/>
                    <a:pt x="201" y="559"/>
                  </a:cubicBezTo>
                  <a:cubicBezTo>
                    <a:pt x="201" y="492"/>
                    <a:pt x="234" y="459"/>
                    <a:pt x="268" y="426"/>
                  </a:cubicBezTo>
                  <a:cubicBezTo>
                    <a:pt x="301" y="359"/>
                    <a:pt x="334" y="326"/>
                    <a:pt x="401" y="292"/>
                  </a:cubicBezTo>
                  <a:cubicBezTo>
                    <a:pt x="435" y="259"/>
                    <a:pt x="468" y="259"/>
                    <a:pt x="501" y="259"/>
                  </a:cubicBezTo>
                  <a:cubicBezTo>
                    <a:pt x="535" y="259"/>
                    <a:pt x="568" y="259"/>
                    <a:pt x="568" y="292"/>
                  </a:cubicBezTo>
                  <a:lnTo>
                    <a:pt x="635" y="292"/>
                  </a:lnTo>
                  <a:lnTo>
                    <a:pt x="701" y="259"/>
                  </a:lnTo>
                  <a:cubicBezTo>
                    <a:pt x="701" y="259"/>
                    <a:pt x="701" y="226"/>
                    <a:pt x="735" y="226"/>
                  </a:cubicBezTo>
                  <a:cubicBezTo>
                    <a:pt x="735" y="192"/>
                    <a:pt x="735" y="159"/>
                    <a:pt x="735" y="159"/>
                  </a:cubicBezTo>
                  <a:cubicBezTo>
                    <a:pt x="701" y="126"/>
                    <a:pt x="701" y="92"/>
                    <a:pt x="701" y="59"/>
                  </a:cubicBezTo>
                  <a:cubicBezTo>
                    <a:pt x="668" y="59"/>
                    <a:pt x="668" y="25"/>
                    <a:pt x="635" y="25"/>
                  </a:cubicBezTo>
                  <a:cubicBezTo>
                    <a:pt x="618" y="9"/>
                    <a:pt x="601" y="0"/>
                    <a:pt x="5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4"/>
            <p:cNvSpPr/>
            <p:nvPr/>
          </p:nvSpPr>
          <p:spPr>
            <a:xfrm>
              <a:off x="3077375" y="2568600"/>
              <a:ext cx="20025" cy="54375"/>
            </a:xfrm>
            <a:custGeom>
              <a:rect b="b" l="l" r="r" t="t"/>
              <a:pathLst>
                <a:path extrusionOk="0" h="2175" w="801">
                  <a:moveTo>
                    <a:pt x="496" y="256"/>
                  </a:moveTo>
                  <a:cubicBezTo>
                    <a:pt x="526" y="256"/>
                    <a:pt x="551" y="265"/>
                    <a:pt x="567" y="281"/>
                  </a:cubicBezTo>
                  <a:cubicBezTo>
                    <a:pt x="601" y="348"/>
                    <a:pt x="634" y="448"/>
                    <a:pt x="634" y="548"/>
                  </a:cubicBezTo>
                  <a:lnTo>
                    <a:pt x="634" y="682"/>
                  </a:lnTo>
                  <a:cubicBezTo>
                    <a:pt x="634" y="815"/>
                    <a:pt x="601" y="915"/>
                    <a:pt x="567" y="1048"/>
                  </a:cubicBezTo>
                  <a:cubicBezTo>
                    <a:pt x="534" y="1115"/>
                    <a:pt x="467" y="1215"/>
                    <a:pt x="401" y="1249"/>
                  </a:cubicBezTo>
                  <a:cubicBezTo>
                    <a:pt x="367" y="1265"/>
                    <a:pt x="334" y="1274"/>
                    <a:pt x="300" y="1274"/>
                  </a:cubicBezTo>
                  <a:cubicBezTo>
                    <a:pt x="267" y="1274"/>
                    <a:pt x="234" y="1265"/>
                    <a:pt x="200" y="1249"/>
                  </a:cubicBezTo>
                  <a:cubicBezTo>
                    <a:pt x="167" y="1182"/>
                    <a:pt x="134" y="1082"/>
                    <a:pt x="134" y="1015"/>
                  </a:cubicBezTo>
                  <a:lnTo>
                    <a:pt x="134" y="782"/>
                  </a:lnTo>
                  <a:cubicBezTo>
                    <a:pt x="134" y="682"/>
                    <a:pt x="167" y="581"/>
                    <a:pt x="200" y="481"/>
                  </a:cubicBezTo>
                  <a:cubicBezTo>
                    <a:pt x="234" y="415"/>
                    <a:pt x="300" y="348"/>
                    <a:pt x="401" y="281"/>
                  </a:cubicBezTo>
                  <a:cubicBezTo>
                    <a:pt x="434" y="265"/>
                    <a:pt x="467" y="256"/>
                    <a:pt x="496" y="256"/>
                  </a:cubicBezTo>
                  <a:close/>
                  <a:moveTo>
                    <a:pt x="510" y="1"/>
                  </a:moveTo>
                  <a:cubicBezTo>
                    <a:pt x="464" y="1"/>
                    <a:pt x="424" y="24"/>
                    <a:pt x="401" y="48"/>
                  </a:cubicBezTo>
                  <a:cubicBezTo>
                    <a:pt x="334" y="81"/>
                    <a:pt x="267" y="114"/>
                    <a:pt x="234" y="181"/>
                  </a:cubicBezTo>
                  <a:cubicBezTo>
                    <a:pt x="200" y="248"/>
                    <a:pt x="167" y="315"/>
                    <a:pt x="134" y="381"/>
                  </a:cubicBezTo>
                  <a:lnTo>
                    <a:pt x="134" y="281"/>
                  </a:lnTo>
                  <a:cubicBezTo>
                    <a:pt x="134" y="281"/>
                    <a:pt x="134" y="248"/>
                    <a:pt x="134" y="248"/>
                  </a:cubicBezTo>
                  <a:lnTo>
                    <a:pt x="100" y="248"/>
                  </a:lnTo>
                  <a:lnTo>
                    <a:pt x="34" y="281"/>
                  </a:lnTo>
                  <a:cubicBezTo>
                    <a:pt x="34" y="281"/>
                    <a:pt x="0" y="315"/>
                    <a:pt x="0" y="315"/>
                  </a:cubicBezTo>
                  <a:cubicBezTo>
                    <a:pt x="0" y="348"/>
                    <a:pt x="0" y="348"/>
                    <a:pt x="0" y="381"/>
                  </a:cubicBezTo>
                  <a:lnTo>
                    <a:pt x="0" y="2116"/>
                  </a:lnTo>
                  <a:cubicBezTo>
                    <a:pt x="0" y="2116"/>
                    <a:pt x="0" y="2149"/>
                    <a:pt x="0" y="2149"/>
                  </a:cubicBezTo>
                  <a:cubicBezTo>
                    <a:pt x="0" y="2166"/>
                    <a:pt x="9" y="2174"/>
                    <a:pt x="17" y="2174"/>
                  </a:cubicBezTo>
                  <a:cubicBezTo>
                    <a:pt x="25" y="2174"/>
                    <a:pt x="34" y="2166"/>
                    <a:pt x="34" y="2149"/>
                  </a:cubicBezTo>
                  <a:lnTo>
                    <a:pt x="100" y="2116"/>
                  </a:lnTo>
                  <a:cubicBezTo>
                    <a:pt x="100" y="2116"/>
                    <a:pt x="134" y="2083"/>
                    <a:pt x="134" y="2083"/>
                  </a:cubicBezTo>
                  <a:cubicBezTo>
                    <a:pt x="134" y="2049"/>
                    <a:pt x="134" y="2049"/>
                    <a:pt x="134" y="2016"/>
                  </a:cubicBezTo>
                  <a:lnTo>
                    <a:pt x="134" y="1449"/>
                  </a:lnTo>
                  <a:cubicBezTo>
                    <a:pt x="167" y="1482"/>
                    <a:pt x="200" y="1482"/>
                    <a:pt x="234" y="1515"/>
                  </a:cubicBezTo>
                  <a:cubicBezTo>
                    <a:pt x="300" y="1515"/>
                    <a:pt x="367" y="1515"/>
                    <a:pt x="401" y="1482"/>
                  </a:cubicBezTo>
                  <a:cubicBezTo>
                    <a:pt x="467" y="1415"/>
                    <a:pt x="501" y="1382"/>
                    <a:pt x="567" y="1315"/>
                  </a:cubicBezTo>
                  <a:cubicBezTo>
                    <a:pt x="601" y="1249"/>
                    <a:pt x="634" y="1182"/>
                    <a:pt x="667" y="1115"/>
                  </a:cubicBezTo>
                  <a:cubicBezTo>
                    <a:pt x="701" y="1048"/>
                    <a:pt x="734" y="982"/>
                    <a:pt x="767" y="882"/>
                  </a:cubicBezTo>
                  <a:cubicBezTo>
                    <a:pt x="767" y="782"/>
                    <a:pt x="801" y="682"/>
                    <a:pt x="801" y="615"/>
                  </a:cubicBezTo>
                  <a:lnTo>
                    <a:pt x="801" y="448"/>
                  </a:lnTo>
                  <a:cubicBezTo>
                    <a:pt x="801" y="348"/>
                    <a:pt x="767" y="281"/>
                    <a:pt x="767" y="215"/>
                  </a:cubicBezTo>
                  <a:cubicBezTo>
                    <a:pt x="734" y="148"/>
                    <a:pt x="701" y="81"/>
                    <a:pt x="667" y="48"/>
                  </a:cubicBezTo>
                  <a:cubicBezTo>
                    <a:pt x="634" y="14"/>
                    <a:pt x="601" y="14"/>
                    <a:pt x="567" y="14"/>
                  </a:cubicBezTo>
                  <a:cubicBezTo>
                    <a:pt x="548" y="5"/>
                    <a:pt x="528" y="1"/>
                    <a:pt x="5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4"/>
            <p:cNvSpPr/>
            <p:nvPr/>
          </p:nvSpPr>
          <p:spPr>
            <a:xfrm>
              <a:off x="3101550" y="2554775"/>
              <a:ext cx="20050" cy="37550"/>
            </a:xfrm>
            <a:custGeom>
              <a:rect b="b" l="l" r="r" t="t"/>
              <a:pathLst>
                <a:path extrusionOk="0" h="1502" w="802">
                  <a:moveTo>
                    <a:pt x="484" y="242"/>
                  </a:moveTo>
                  <a:cubicBezTo>
                    <a:pt x="518" y="242"/>
                    <a:pt x="551" y="251"/>
                    <a:pt x="568" y="267"/>
                  </a:cubicBezTo>
                  <a:cubicBezTo>
                    <a:pt x="634" y="334"/>
                    <a:pt x="634" y="401"/>
                    <a:pt x="634" y="501"/>
                  </a:cubicBezTo>
                  <a:lnTo>
                    <a:pt x="167" y="768"/>
                  </a:lnTo>
                  <a:cubicBezTo>
                    <a:pt x="167" y="701"/>
                    <a:pt x="167" y="667"/>
                    <a:pt x="167" y="601"/>
                  </a:cubicBezTo>
                  <a:cubicBezTo>
                    <a:pt x="201" y="567"/>
                    <a:pt x="201" y="501"/>
                    <a:pt x="234" y="467"/>
                  </a:cubicBezTo>
                  <a:cubicBezTo>
                    <a:pt x="234" y="434"/>
                    <a:pt x="267" y="367"/>
                    <a:pt x="301" y="334"/>
                  </a:cubicBezTo>
                  <a:cubicBezTo>
                    <a:pt x="334" y="301"/>
                    <a:pt x="368" y="301"/>
                    <a:pt x="401" y="267"/>
                  </a:cubicBezTo>
                  <a:cubicBezTo>
                    <a:pt x="418" y="251"/>
                    <a:pt x="451" y="242"/>
                    <a:pt x="484" y="242"/>
                  </a:cubicBezTo>
                  <a:close/>
                  <a:moveTo>
                    <a:pt x="568" y="0"/>
                  </a:moveTo>
                  <a:cubicBezTo>
                    <a:pt x="501" y="0"/>
                    <a:pt x="434" y="0"/>
                    <a:pt x="401" y="34"/>
                  </a:cubicBezTo>
                  <a:cubicBezTo>
                    <a:pt x="334" y="67"/>
                    <a:pt x="301" y="134"/>
                    <a:pt x="234" y="167"/>
                  </a:cubicBezTo>
                  <a:cubicBezTo>
                    <a:pt x="201" y="234"/>
                    <a:pt x="167" y="301"/>
                    <a:pt x="134" y="367"/>
                  </a:cubicBezTo>
                  <a:cubicBezTo>
                    <a:pt x="101" y="434"/>
                    <a:pt x="67" y="501"/>
                    <a:pt x="34" y="601"/>
                  </a:cubicBezTo>
                  <a:cubicBezTo>
                    <a:pt x="34" y="667"/>
                    <a:pt x="1" y="768"/>
                    <a:pt x="1" y="834"/>
                  </a:cubicBezTo>
                  <a:cubicBezTo>
                    <a:pt x="1" y="934"/>
                    <a:pt x="1" y="1001"/>
                    <a:pt x="1" y="1068"/>
                  </a:cubicBezTo>
                  <a:cubicBezTo>
                    <a:pt x="1" y="1134"/>
                    <a:pt x="1" y="1235"/>
                    <a:pt x="34" y="1301"/>
                  </a:cubicBezTo>
                  <a:cubicBezTo>
                    <a:pt x="34" y="1335"/>
                    <a:pt x="67" y="1401"/>
                    <a:pt x="101" y="1435"/>
                  </a:cubicBezTo>
                  <a:cubicBezTo>
                    <a:pt x="134" y="1468"/>
                    <a:pt x="167" y="1501"/>
                    <a:pt x="234" y="1501"/>
                  </a:cubicBezTo>
                  <a:cubicBezTo>
                    <a:pt x="267" y="1501"/>
                    <a:pt x="334" y="1468"/>
                    <a:pt x="368" y="1435"/>
                  </a:cubicBezTo>
                  <a:cubicBezTo>
                    <a:pt x="434" y="1401"/>
                    <a:pt x="501" y="1368"/>
                    <a:pt x="534" y="1335"/>
                  </a:cubicBezTo>
                  <a:cubicBezTo>
                    <a:pt x="568" y="1268"/>
                    <a:pt x="634" y="1235"/>
                    <a:pt x="668" y="1168"/>
                  </a:cubicBezTo>
                  <a:cubicBezTo>
                    <a:pt x="668" y="1134"/>
                    <a:pt x="701" y="1068"/>
                    <a:pt x="734" y="1034"/>
                  </a:cubicBezTo>
                  <a:cubicBezTo>
                    <a:pt x="734" y="1001"/>
                    <a:pt x="734" y="934"/>
                    <a:pt x="768" y="901"/>
                  </a:cubicBezTo>
                  <a:cubicBezTo>
                    <a:pt x="768" y="901"/>
                    <a:pt x="768" y="868"/>
                    <a:pt x="768" y="868"/>
                  </a:cubicBezTo>
                  <a:lnTo>
                    <a:pt x="734" y="868"/>
                  </a:lnTo>
                  <a:lnTo>
                    <a:pt x="668" y="901"/>
                  </a:lnTo>
                  <a:lnTo>
                    <a:pt x="634" y="901"/>
                  </a:lnTo>
                  <a:lnTo>
                    <a:pt x="634" y="968"/>
                  </a:lnTo>
                  <a:cubicBezTo>
                    <a:pt x="601" y="1001"/>
                    <a:pt x="601" y="1068"/>
                    <a:pt x="568" y="1101"/>
                  </a:cubicBezTo>
                  <a:cubicBezTo>
                    <a:pt x="534" y="1134"/>
                    <a:pt x="468" y="1201"/>
                    <a:pt x="401" y="1235"/>
                  </a:cubicBezTo>
                  <a:cubicBezTo>
                    <a:pt x="384" y="1251"/>
                    <a:pt x="359" y="1260"/>
                    <a:pt x="330" y="1260"/>
                  </a:cubicBezTo>
                  <a:cubicBezTo>
                    <a:pt x="301" y="1260"/>
                    <a:pt x="267" y="1251"/>
                    <a:pt x="234" y="1235"/>
                  </a:cubicBezTo>
                  <a:cubicBezTo>
                    <a:pt x="201" y="1168"/>
                    <a:pt x="167" y="1068"/>
                    <a:pt x="167" y="1001"/>
                  </a:cubicBezTo>
                  <a:lnTo>
                    <a:pt x="768" y="634"/>
                  </a:lnTo>
                  <a:cubicBezTo>
                    <a:pt x="768" y="634"/>
                    <a:pt x="801" y="634"/>
                    <a:pt x="801" y="601"/>
                  </a:cubicBezTo>
                  <a:cubicBezTo>
                    <a:pt x="801" y="601"/>
                    <a:pt x="801" y="567"/>
                    <a:pt x="801" y="534"/>
                  </a:cubicBezTo>
                  <a:lnTo>
                    <a:pt x="801" y="467"/>
                  </a:lnTo>
                  <a:cubicBezTo>
                    <a:pt x="801" y="401"/>
                    <a:pt x="801" y="301"/>
                    <a:pt x="768" y="234"/>
                  </a:cubicBezTo>
                  <a:cubicBezTo>
                    <a:pt x="768" y="167"/>
                    <a:pt x="734" y="100"/>
                    <a:pt x="701" y="67"/>
                  </a:cubicBezTo>
                  <a:cubicBezTo>
                    <a:pt x="668" y="0"/>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4"/>
            <p:cNvSpPr/>
            <p:nvPr/>
          </p:nvSpPr>
          <p:spPr>
            <a:xfrm>
              <a:off x="3124900" y="2540600"/>
              <a:ext cx="20050" cy="38375"/>
            </a:xfrm>
            <a:custGeom>
              <a:rect b="b" l="l" r="r" t="t"/>
              <a:pathLst>
                <a:path extrusionOk="0" h="1535" w="802">
                  <a:moveTo>
                    <a:pt x="568" y="0"/>
                  </a:moveTo>
                  <a:cubicBezTo>
                    <a:pt x="501" y="0"/>
                    <a:pt x="434" y="0"/>
                    <a:pt x="401" y="34"/>
                  </a:cubicBezTo>
                  <a:cubicBezTo>
                    <a:pt x="334" y="67"/>
                    <a:pt x="267" y="134"/>
                    <a:pt x="234" y="200"/>
                  </a:cubicBezTo>
                  <a:cubicBezTo>
                    <a:pt x="167" y="234"/>
                    <a:pt x="134" y="300"/>
                    <a:pt x="101" y="401"/>
                  </a:cubicBezTo>
                  <a:cubicBezTo>
                    <a:pt x="67" y="467"/>
                    <a:pt x="34" y="534"/>
                    <a:pt x="34" y="634"/>
                  </a:cubicBezTo>
                  <a:cubicBezTo>
                    <a:pt x="1" y="701"/>
                    <a:pt x="1" y="801"/>
                    <a:pt x="1" y="901"/>
                  </a:cubicBezTo>
                  <a:lnTo>
                    <a:pt x="1" y="1101"/>
                  </a:lnTo>
                  <a:cubicBezTo>
                    <a:pt x="1" y="1168"/>
                    <a:pt x="1" y="1234"/>
                    <a:pt x="34" y="1301"/>
                  </a:cubicBezTo>
                  <a:cubicBezTo>
                    <a:pt x="34" y="1368"/>
                    <a:pt x="67" y="1401"/>
                    <a:pt x="101" y="1468"/>
                  </a:cubicBezTo>
                  <a:cubicBezTo>
                    <a:pt x="134" y="1501"/>
                    <a:pt x="167" y="1501"/>
                    <a:pt x="234" y="1535"/>
                  </a:cubicBezTo>
                  <a:cubicBezTo>
                    <a:pt x="301" y="1535"/>
                    <a:pt x="334" y="1501"/>
                    <a:pt x="401" y="1468"/>
                  </a:cubicBezTo>
                  <a:cubicBezTo>
                    <a:pt x="468" y="1435"/>
                    <a:pt x="501" y="1401"/>
                    <a:pt x="568" y="1335"/>
                  </a:cubicBezTo>
                  <a:cubicBezTo>
                    <a:pt x="634" y="1234"/>
                    <a:pt x="701" y="1101"/>
                    <a:pt x="768" y="968"/>
                  </a:cubicBezTo>
                  <a:cubicBezTo>
                    <a:pt x="768" y="901"/>
                    <a:pt x="768" y="868"/>
                    <a:pt x="801" y="801"/>
                  </a:cubicBezTo>
                  <a:cubicBezTo>
                    <a:pt x="801" y="801"/>
                    <a:pt x="801" y="801"/>
                    <a:pt x="801" y="767"/>
                  </a:cubicBezTo>
                  <a:lnTo>
                    <a:pt x="734" y="767"/>
                  </a:lnTo>
                  <a:lnTo>
                    <a:pt x="701" y="801"/>
                  </a:lnTo>
                  <a:cubicBezTo>
                    <a:pt x="701" y="801"/>
                    <a:pt x="668" y="834"/>
                    <a:pt x="668" y="834"/>
                  </a:cubicBezTo>
                  <a:cubicBezTo>
                    <a:pt x="668" y="868"/>
                    <a:pt x="634" y="868"/>
                    <a:pt x="634" y="901"/>
                  </a:cubicBezTo>
                  <a:cubicBezTo>
                    <a:pt x="634" y="968"/>
                    <a:pt x="601" y="1068"/>
                    <a:pt x="568" y="1134"/>
                  </a:cubicBezTo>
                  <a:cubicBezTo>
                    <a:pt x="501" y="1168"/>
                    <a:pt x="468" y="1201"/>
                    <a:pt x="401" y="1234"/>
                  </a:cubicBezTo>
                  <a:cubicBezTo>
                    <a:pt x="401" y="1268"/>
                    <a:pt x="368" y="1268"/>
                    <a:pt x="334" y="1268"/>
                  </a:cubicBezTo>
                  <a:cubicBezTo>
                    <a:pt x="301" y="1268"/>
                    <a:pt x="267" y="1268"/>
                    <a:pt x="267" y="1234"/>
                  </a:cubicBezTo>
                  <a:cubicBezTo>
                    <a:pt x="234" y="1234"/>
                    <a:pt x="201" y="1201"/>
                    <a:pt x="201" y="1168"/>
                  </a:cubicBezTo>
                  <a:cubicBezTo>
                    <a:pt x="167" y="1101"/>
                    <a:pt x="167" y="1068"/>
                    <a:pt x="167" y="1001"/>
                  </a:cubicBezTo>
                  <a:cubicBezTo>
                    <a:pt x="167" y="934"/>
                    <a:pt x="167" y="868"/>
                    <a:pt x="167" y="801"/>
                  </a:cubicBezTo>
                  <a:cubicBezTo>
                    <a:pt x="167" y="734"/>
                    <a:pt x="167" y="667"/>
                    <a:pt x="201" y="601"/>
                  </a:cubicBezTo>
                  <a:cubicBezTo>
                    <a:pt x="201" y="567"/>
                    <a:pt x="234" y="501"/>
                    <a:pt x="234" y="467"/>
                  </a:cubicBezTo>
                  <a:cubicBezTo>
                    <a:pt x="267" y="401"/>
                    <a:pt x="301" y="367"/>
                    <a:pt x="334" y="334"/>
                  </a:cubicBezTo>
                  <a:cubicBezTo>
                    <a:pt x="334" y="300"/>
                    <a:pt x="368" y="300"/>
                    <a:pt x="401" y="267"/>
                  </a:cubicBezTo>
                  <a:cubicBezTo>
                    <a:pt x="468" y="234"/>
                    <a:pt x="501" y="234"/>
                    <a:pt x="568" y="234"/>
                  </a:cubicBezTo>
                  <a:cubicBezTo>
                    <a:pt x="601" y="234"/>
                    <a:pt x="634" y="300"/>
                    <a:pt x="634" y="334"/>
                  </a:cubicBezTo>
                  <a:cubicBezTo>
                    <a:pt x="634" y="367"/>
                    <a:pt x="668" y="367"/>
                    <a:pt x="668" y="367"/>
                  </a:cubicBezTo>
                  <a:lnTo>
                    <a:pt x="734" y="367"/>
                  </a:lnTo>
                  <a:cubicBezTo>
                    <a:pt x="768" y="334"/>
                    <a:pt x="768" y="334"/>
                    <a:pt x="768" y="300"/>
                  </a:cubicBezTo>
                  <a:cubicBezTo>
                    <a:pt x="801" y="300"/>
                    <a:pt x="801" y="267"/>
                    <a:pt x="768" y="267"/>
                  </a:cubicBezTo>
                  <a:cubicBezTo>
                    <a:pt x="768" y="200"/>
                    <a:pt x="768" y="167"/>
                    <a:pt x="768" y="134"/>
                  </a:cubicBezTo>
                  <a:cubicBezTo>
                    <a:pt x="734" y="100"/>
                    <a:pt x="701" y="67"/>
                    <a:pt x="668" y="34"/>
                  </a:cubicBezTo>
                  <a:cubicBezTo>
                    <a:pt x="634" y="0"/>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4"/>
            <p:cNvSpPr/>
            <p:nvPr/>
          </p:nvSpPr>
          <p:spPr>
            <a:xfrm>
              <a:off x="3148250" y="2518900"/>
              <a:ext cx="15050" cy="45475"/>
            </a:xfrm>
            <a:custGeom>
              <a:rect b="b" l="l" r="r" t="t"/>
              <a:pathLst>
                <a:path extrusionOk="0" h="1819" w="602">
                  <a:moveTo>
                    <a:pt x="267" y="1"/>
                  </a:moveTo>
                  <a:lnTo>
                    <a:pt x="201" y="34"/>
                  </a:lnTo>
                  <a:cubicBezTo>
                    <a:pt x="167" y="34"/>
                    <a:pt x="167" y="68"/>
                    <a:pt x="167" y="68"/>
                  </a:cubicBezTo>
                  <a:cubicBezTo>
                    <a:pt x="167" y="101"/>
                    <a:pt x="167" y="101"/>
                    <a:pt x="167" y="134"/>
                  </a:cubicBezTo>
                  <a:lnTo>
                    <a:pt x="167" y="568"/>
                  </a:lnTo>
                  <a:lnTo>
                    <a:pt x="34" y="635"/>
                  </a:lnTo>
                  <a:cubicBezTo>
                    <a:pt x="1" y="635"/>
                    <a:pt x="1" y="635"/>
                    <a:pt x="1" y="668"/>
                  </a:cubicBezTo>
                  <a:cubicBezTo>
                    <a:pt x="1" y="668"/>
                    <a:pt x="1" y="701"/>
                    <a:pt x="1" y="735"/>
                  </a:cubicBezTo>
                  <a:lnTo>
                    <a:pt x="1" y="802"/>
                  </a:lnTo>
                  <a:cubicBezTo>
                    <a:pt x="1" y="835"/>
                    <a:pt x="1" y="835"/>
                    <a:pt x="1" y="835"/>
                  </a:cubicBezTo>
                  <a:cubicBezTo>
                    <a:pt x="1" y="852"/>
                    <a:pt x="9" y="860"/>
                    <a:pt x="17" y="860"/>
                  </a:cubicBezTo>
                  <a:cubicBezTo>
                    <a:pt x="26" y="860"/>
                    <a:pt x="34" y="852"/>
                    <a:pt x="34" y="835"/>
                  </a:cubicBezTo>
                  <a:lnTo>
                    <a:pt x="167" y="768"/>
                  </a:lnTo>
                  <a:lnTo>
                    <a:pt x="167" y="1469"/>
                  </a:lnTo>
                  <a:cubicBezTo>
                    <a:pt x="134" y="1569"/>
                    <a:pt x="167" y="1669"/>
                    <a:pt x="234" y="1769"/>
                  </a:cubicBezTo>
                  <a:cubicBezTo>
                    <a:pt x="251" y="1802"/>
                    <a:pt x="276" y="1819"/>
                    <a:pt x="309" y="1819"/>
                  </a:cubicBezTo>
                  <a:cubicBezTo>
                    <a:pt x="343" y="1819"/>
                    <a:pt x="384" y="1802"/>
                    <a:pt x="434" y="1769"/>
                  </a:cubicBezTo>
                  <a:lnTo>
                    <a:pt x="534" y="1702"/>
                  </a:lnTo>
                  <a:cubicBezTo>
                    <a:pt x="568" y="1702"/>
                    <a:pt x="568" y="1669"/>
                    <a:pt x="568" y="1669"/>
                  </a:cubicBezTo>
                  <a:cubicBezTo>
                    <a:pt x="568" y="1635"/>
                    <a:pt x="568" y="1635"/>
                    <a:pt x="568" y="1602"/>
                  </a:cubicBezTo>
                  <a:lnTo>
                    <a:pt x="568" y="1535"/>
                  </a:lnTo>
                  <a:cubicBezTo>
                    <a:pt x="601" y="1502"/>
                    <a:pt x="601" y="1502"/>
                    <a:pt x="568" y="1469"/>
                  </a:cubicBezTo>
                  <a:lnTo>
                    <a:pt x="534" y="1469"/>
                  </a:lnTo>
                  <a:lnTo>
                    <a:pt x="468" y="1535"/>
                  </a:lnTo>
                  <a:cubicBezTo>
                    <a:pt x="434" y="1535"/>
                    <a:pt x="401" y="1535"/>
                    <a:pt x="401" y="1569"/>
                  </a:cubicBezTo>
                  <a:cubicBezTo>
                    <a:pt x="368" y="1569"/>
                    <a:pt x="368" y="1535"/>
                    <a:pt x="334" y="1535"/>
                  </a:cubicBezTo>
                  <a:cubicBezTo>
                    <a:pt x="334" y="1502"/>
                    <a:pt x="334" y="1502"/>
                    <a:pt x="334" y="1469"/>
                  </a:cubicBezTo>
                  <a:cubicBezTo>
                    <a:pt x="334" y="1435"/>
                    <a:pt x="334" y="1402"/>
                    <a:pt x="334" y="1369"/>
                  </a:cubicBezTo>
                  <a:lnTo>
                    <a:pt x="301" y="701"/>
                  </a:lnTo>
                  <a:lnTo>
                    <a:pt x="501" y="568"/>
                  </a:lnTo>
                  <a:cubicBezTo>
                    <a:pt x="534" y="568"/>
                    <a:pt x="534" y="535"/>
                    <a:pt x="534" y="535"/>
                  </a:cubicBezTo>
                  <a:cubicBezTo>
                    <a:pt x="534" y="501"/>
                    <a:pt x="534" y="468"/>
                    <a:pt x="534" y="468"/>
                  </a:cubicBezTo>
                  <a:lnTo>
                    <a:pt x="534" y="368"/>
                  </a:lnTo>
                  <a:cubicBezTo>
                    <a:pt x="534" y="368"/>
                    <a:pt x="534" y="335"/>
                    <a:pt x="534" y="335"/>
                  </a:cubicBezTo>
                  <a:lnTo>
                    <a:pt x="501" y="335"/>
                  </a:lnTo>
                  <a:lnTo>
                    <a:pt x="301" y="468"/>
                  </a:lnTo>
                  <a:lnTo>
                    <a:pt x="301" y="34"/>
                  </a:lnTo>
                  <a:cubicBezTo>
                    <a:pt x="301" y="34"/>
                    <a:pt x="301"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4"/>
            <p:cNvSpPr/>
            <p:nvPr/>
          </p:nvSpPr>
          <p:spPr>
            <a:xfrm>
              <a:off x="3167425" y="2509750"/>
              <a:ext cx="5025" cy="48375"/>
            </a:xfrm>
            <a:custGeom>
              <a:rect b="b" l="l" r="r" t="t"/>
              <a:pathLst>
                <a:path extrusionOk="0" h="1935" w="201">
                  <a:moveTo>
                    <a:pt x="134" y="0"/>
                  </a:moveTo>
                  <a:lnTo>
                    <a:pt x="68" y="33"/>
                  </a:lnTo>
                  <a:cubicBezTo>
                    <a:pt x="34" y="67"/>
                    <a:pt x="34" y="67"/>
                    <a:pt x="34" y="100"/>
                  </a:cubicBezTo>
                  <a:cubicBezTo>
                    <a:pt x="1" y="100"/>
                    <a:pt x="1" y="133"/>
                    <a:pt x="34" y="133"/>
                  </a:cubicBezTo>
                  <a:lnTo>
                    <a:pt x="34" y="300"/>
                  </a:lnTo>
                  <a:cubicBezTo>
                    <a:pt x="1" y="300"/>
                    <a:pt x="1" y="334"/>
                    <a:pt x="34" y="334"/>
                  </a:cubicBezTo>
                  <a:cubicBezTo>
                    <a:pt x="34" y="350"/>
                    <a:pt x="34" y="359"/>
                    <a:pt x="38" y="359"/>
                  </a:cubicBezTo>
                  <a:cubicBezTo>
                    <a:pt x="43" y="359"/>
                    <a:pt x="51" y="350"/>
                    <a:pt x="68" y="334"/>
                  </a:cubicBezTo>
                  <a:lnTo>
                    <a:pt x="134" y="300"/>
                  </a:lnTo>
                  <a:cubicBezTo>
                    <a:pt x="168" y="267"/>
                    <a:pt x="168" y="267"/>
                    <a:pt x="168" y="234"/>
                  </a:cubicBezTo>
                  <a:cubicBezTo>
                    <a:pt x="168" y="234"/>
                    <a:pt x="168" y="200"/>
                    <a:pt x="168" y="200"/>
                  </a:cubicBezTo>
                  <a:lnTo>
                    <a:pt x="168" y="33"/>
                  </a:lnTo>
                  <a:cubicBezTo>
                    <a:pt x="201" y="33"/>
                    <a:pt x="201" y="0"/>
                    <a:pt x="168" y="0"/>
                  </a:cubicBezTo>
                  <a:close/>
                  <a:moveTo>
                    <a:pt x="163" y="475"/>
                  </a:moveTo>
                  <a:cubicBezTo>
                    <a:pt x="159" y="475"/>
                    <a:pt x="151" y="484"/>
                    <a:pt x="134" y="500"/>
                  </a:cubicBezTo>
                  <a:lnTo>
                    <a:pt x="101" y="534"/>
                  </a:lnTo>
                  <a:cubicBezTo>
                    <a:pt x="68" y="534"/>
                    <a:pt x="68" y="567"/>
                    <a:pt x="68" y="567"/>
                  </a:cubicBezTo>
                  <a:cubicBezTo>
                    <a:pt x="34" y="600"/>
                    <a:pt x="34" y="600"/>
                    <a:pt x="68" y="634"/>
                  </a:cubicBezTo>
                  <a:lnTo>
                    <a:pt x="68" y="1868"/>
                  </a:lnTo>
                  <a:cubicBezTo>
                    <a:pt x="34" y="1901"/>
                    <a:pt x="34" y="1901"/>
                    <a:pt x="68" y="1935"/>
                  </a:cubicBezTo>
                  <a:lnTo>
                    <a:pt x="101" y="1935"/>
                  </a:lnTo>
                  <a:lnTo>
                    <a:pt x="134" y="1868"/>
                  </a:lnTo>
                  <a:cubicBezTo>
                    <a:pt x="168" y="1868"/>
                    <a:pt x="168" y="1868"/>
                    <a:pt x="168" y="1835"/>
                  </a:cubicBezTo>
                  <a:cubicBezTo>
                    <a:pt x="201" y="1835"/>
                    <a:pt x="201" y="1801"/>
                    <a:pt x="168" y="1768"/>
                  </a:cubicBezTo>
                  <a:lnTo>
                    <a:pt x="168" y="534"/>
                  </a:lnTo>
                  <a:cubicBezTo>
                    <a:pt x="201" y="534"/>
                    <a:pt x="201" y="500"/>
                    <a:pt x="168" y="500"/>
                  </a:cubicBezTo>
                  <a:cubicBezTo>
                    <a:pt x="168" y="484"/>
                    <a:pt x="168" y="475"/>
                    <a:pt x="163" y="47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4"/>
            <p:cNvSpPr/>
            <p:nvPr/>
          </p:nvSpPr>
          <p:spPr>
            <a:xfrm>
              <a:off x="3177450" y="2510575"/>
              <a:ext cx="20025" cy="38375"/>
            </a:xfrm>
            <a:custGeom>
              <a:rect b="b" l="l" r="r" t="t"/>
              <a:pathLst>
                <a:path extrusionOk="0" h="1535" w="801">
                  <a:moveTo>
                    <a:pt x="500" y="267"/>
                  </a:moveTo>
                  <a:cubicBezTo>
                    <a:pt x="534" y="267"/>
                    <a:pt x="534" y="267"/>
                    <a:pt x="567" y="301"/>
                  </a:cubicBezTo>
                  <a:cubicBezTo>
                    <a:pt x="601" y="334"/>
                    <a:pt x="601" y="334"/>
                    <a:pt x="601" y="401"/>
                  </a:cubicBezTo>
                  <a:cubicBezTo>
                    <a:pt x="634" y="434"/>
                    <a:pt x="634" y="467"/>
                    <a:pt x="634" y="501"/>
                  </a:cubicBezTo>
                  <a:lnTo>
                    <a:pt x="634" y="634"/>
                  </a:lnTo>
                  <a:lnTo>
                    <a:pt x="634" y="734"/>
                  </a:lnTo>
                  <a:cubicBezTo>
                    <a:pt x="634" y="801"/>
                    <a:pt x="634" y="834"/>
                    <a:pt x="601" y="901"/>
                  </a:cubicBezTo>
                  <a:cubicBezTo>
                    <a:pt x="601" y="968"/>
                    <a:pt x="601" y="1001"/>
                    <a:pt x="567" y="1034"/>
                  </a:cubicBezTo>
                  <a:cubicBezTo>
                    <a:pt x="534" y="1101"/>
                    <a:pt x="534" y="1135"/>
                    <a:pt x="500" y="1168"/>
                  </a:cubicBezTo>
                  <a:cubicBezTo>
                    <a:pt x="467" y="1201"/>
                    <a:pt x="434" y="1235"/>
                    <a:pt x="400" y="1268"/>
                  </a:cubicBezTo>
                  <a:cubicBezTo>
                    <a:pt x="367" y="1268"/>
                    <a:pt x="334" y="1301"/>
                    <a:pt x="267" y="1301"/>
                  </a:cubicBezTo>
                  <a:cubicBezTo>
                    <a:pt x="267" y="1301"/>
                    <a:pt x="234" y="1268"/>
                    <a:pt x="200" y="1268"/>
                  </a:cubicBezTo>
                  <a:cubicBezTo>
                    <a:pt x="167" y="1235"/>
                    <a:pt x="167" y="1201"/>
                    <a:pt x="167" y="1168"/>
                  </a:cubicBezTo>
                  <a:cubicBezTo>
                    <a:pt x="134" y="1135"/>
                    <a:pt x="134" y="1068"/>
                    <a:pt x="134" y="1034"/>
                  </a:cubicBezTo>
                  <a:cubicBezTo>
                    <a:pt x="134" y="1001"/>
                    <a:pt x="134" y="968"/>
                    <a:pt x="134" y="934"/>
                  </a:cubicBezTo>
                  <a:cubicBezTo>
                    <a:pt x="134" y="868"/>
                    <a:pt x="134" y="834"/>
                    <a:pt x="134" y="801"/>
                  </a:cubicBezTo>
                  <a:cubicBezTo>
                    <a:pt x="134" y="768"/>
                    <a:pt x="134" y="701"/>
                    <a:pt x="167" y="634"/>
                  </a:cubicBezTo>
                  <a:cubicBezTo>
                    <a:pt x="167" y="601"/>
                    <a:pt x="200" y="534"/>
                    <a:pt x="200" y="501"/>
                  </a:cubicBezTo>
                  <a:cubicBezTo>
                    <a:pt x="234" y="467"/>
                    <a:pt x="267" y="401"/>
                    <a:pt x="267" y="367"/>
                  </a:cubicBezTo>
                  <a:cubicBezTo>
                    <a:pt x="300" y="334"/>
                    <a:pt x="334" y="301"/>
                    <a:pt x="400" y="301"/>
                  </a:cubicBezTo>
                  <a:cubicBezTo>
                    <a:pt x="434" y="267"/>
                    <a:pt x="467" y="267"/>
                    <a:pt x="500" y="267"/>
                  </a:cubicBezTo>
                  <a:close/>
                  <a:moveTo>
                    <a:pt x="567" y="0"/>
                  </a:moveTo>
                  <a:cubicBezTo>
                    <a:pt x="500" y="0"/>
                    <a:pt x="434" y="34"/>
                    <a:pt x="400" y="67"/>
                  </a:cubicBezTo>
                  <a:cubicBezTo>
                    <a:pt x="334" y="100"/>
                    <a:pt x="267" y="134"/>
                    <a:pt x="234" y="201"/>
                  </a:cubicBezTo>
                  <a:cubicBezTo>
                    <a:pt x="200" y="234"/>
                    <a:pt x="134" y="301"/>
                    <a:pt x="134" y="367"/>
                  </a:cubicBezTo>
                  <a:cubicBezTo>
                    <a:pt x="67" y="467"/>
                    <a:pt x="67" y="534"/>
                    <a:pt x="33" y="601"/>
                  </a:cubicBezTo>
                  <a:cubicBezTo>
                    <a:pt x="0" y="701"/>
                    <a:pt x="0" y="801"/>
                    <a:pt x="0" y="868"/>
                  </a:cubicBezTo>
                  <a:lnTo>
                    <a:pt x="0" y="934"/>
                  </a:lnTo>
                  <a:cubicBezTo>
                    <a:pt x="0" y="968"/>
                    <a:pt x="0" y="968"/>
                    <a:pt x="0" y="1001"/>
                  </a:cubicBezTo>
                  <a:cubicBezTo>
                    <a:pt x="0" y="1034"/>
                    <a:pt x="0" y="1034"/>
                    <a:pt x="0" y="1068"/>
                  </a:cubicBezTo>
                  <a:lnTo>
                    <a:pt x="0" y="1135"/>
                  </a:lnTo>
                  <a:cubicBezTo>
                    <a:pt x="0" y="1201"/>
                    <a:pt x="0" y="1268"/>
                    <a:pt x="33" y="1335"/>
                  </a:cubicBezTo>
                  <a:cubicBezTo>
                    <a:pt x="33" y="1401"/>
                    <a:pt x="67" y="1435"/>
                    <a:pt x="134" y="1468"/>
                  </a:cubicBezTo>
                  <a:cubicBezTo>
                    <a:pt x="134" y="1501"/>
                    <a:pt x="200" y="1535"/>
                    <a:pt x="234" y="1535"/>
                  </a:cubicBezTo>
                  <a:cubicBezTo>
                    <a:pt x="300" y="1535"/>
                    <a:pt x="367" y="1501"/>
                    <a:pt x="400" y="1468"/>
                  </a:cubicBezTo>
                  <a:cubicBezTo>
                    <a:pt x="467" y="1435"/>
                    <a:pt x="534" y="1401"/>
                    <a:pt x="567" y="1335"/>
                  </a:cubicBezTo>
                  <a:cubicBezTo>
                    <a:pt x="634" y="1268"/>
                    <a:pt x="667" y="1201"/>
                    <a:pt x="701" y="1135"/>
                  </a:cubicBezTo>
                  <a:cubicBezTo>
                    <a:pt x="734" y="1068"/>
                    <a:pt x="767" y="1001"/>
                    <a:pt x="767" y="934"/>
                  </a:cubicBezTo>
                  <a:cubicBezTo>
                    <a:pt x="801" y="834"/>
                    <a:pt x="801" y="734"/>
                    <a:pt x="801" y="668"/>
                  </a:cubicBezTo>
                  <a:cubicBezTo>
                    <a:pt x="801" y="634"/>
                    <a:pt x="801" y="601"/>
                    <a:pt x="801" y="601"/>
                  </a:cubicBezTo>
                  <a:lnTo>
                    <a:pt x="801" y="467"/>
                  </a:lnTo>
                  <a:cubicBezTo>
                    <a:pt x="801" y="434"/>
                    <a:pt x="801" y="434"/>
                    <a:pt x="801" y="401"/>
                  </a:cubicBezTo>
                  <a:cubicBezTo>
                    <a:pt x="801" y="334"/>
                    <a:pt x="801" y="267"/>
                    <a:pt x="767" y="201"/>
                  </a:cubicBezTo>
                  <a:cubicBezTo>
                    <a:pt x="767" y="134"/>
                    <a:pt x="734" y="100"/>
                    <a:pt x="701" y="34"/>
                  </a:cubicBezTo>
                  <a:cubicBezTo>
                    <a:pt x="667"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4"/>
            <p:cNvSpPr/>
            <p:nvPr/>
          </p:nvSpPr>
          <p:spPr>
            <a:xfrm>
              <a:off x="3204125" y="2495550"/>
              <a:ext cx="19200" cy="42350"/>
            </a:xfrm>
            <a:custGeom>
              <a:rect b="b" l="l" r="r" t="t"/>
              <a:pathLst>
                <a:path extrusionOk="0" h="1694" w="768">
                  <a:moveTo>
                    <a:pt x="568" y="1"/>
                  </a:moveTo>
                  <a:cubicBezTo>
                    <a:pt x="501" y="1"/>
                    <a:pt x="468" y="1"/>
                    <a:pt x="401" y="34"/>
                  </a:cubicBezTo>
                  <a:cubicBezTo>
                    <a:pt x="334" y="68"/>
                    <a:pt x="267" y="134"/>
                    <a:pt x="234" y="201"/>
                  </a:cubicBezTo>
                  <a:cubicBezTo>
                    <a:pt x="201" y="268"/>
                    <a:pt x="167" y="301"/>
                    <a:pt x="134" y="368"/>
                  </a:cubicBezTo>
                  <a:lnTo>
                    <a:pt x="134" y="301"/>
                  </a:lnTo>
                  <a:cubicBezTo>
                    <a:pt x="134" y="268"/>
                    <a:pt x="134" y="268"/>
                    <a:pt x="134" y="268"/>
                  </a:cubicBezTo>
                  <a:cubicBezTo>
                    <a:pt x="134" y="251"/>
                    <a:pt x="134" y="243"/>
                    <a:pt x="130" y="243"/>
                  </a:cubicBezTo>
                  <a:cubicBezTo>
                    <a:pt x="126" y="243"/>
                    <a:pt x="117" y="251"/>
                    <a:pt x="101" y="268"/>
                  </a:cubicBezTo>
                  <a:lnTo>
                    <a:pt x="34" y="301"/>
                  </a:lnTo>
                  <a:cubicBezTo>
                    <a:pt x="34" y="301"/>
                    <a:pt x="34" y="301"/>
                    <a:pt x="1" y="335"/>
                  </a:cubicBezTo>
                  <a:cubicBezTo>
                    <a:pt x="1" y="335"/>
                    <a:pt x="1" y="368"/>
                    <a:pt x="1" y="401"/>
                  </a:cubicBezTo>
                  <a:lnTo>
                    <a:pt x="1" y="1635"/>
                  </a:lnTo>
                  <a:cubicBezTo>
                    <a:pt x="1" y="1635"/>
                    <a:pt x="1" y="1669"/>
                    <a:pt x="1" y="1669"/>
                  </a:cubicBezTo>
                  <a:cubicBezTo>
                    <a:pt x="17" y="1686"/>
                    <a:pt x="26" y="1694"/>
                    <a:pt x="30" y="1694"/>
                  </a:cubicBezTo>
                  <a:cubicBezTo>
                    <a:pt x="34" y="1694"/>
                    <a:pt x="34" y="1686"/>
                    <a:pt x="34" y="1669"/>
                  </a:cubicBezTo>
                  <a:lnTo>
                    <a:pt x="101" y="1635"/>
                  </a:lnTo>
                  <a:cubicBezTo>
                    <a:pt x="134" y="1635"/>
                    <a:pt x="134" y="1602"/>
                    <a:pt x="134" y="1602"/>
                  </a:cubicBezTo>
                  <a:cubicBezTo>
                    <a:pt x="134" y="1569"/>
                    <a:pt x="134" y="1569"/>
                    <a:pt x="134" y="1535"/>
                  </a:cubicBezTo>
                  <a:lnTo>
                    <a:pt x="134" y="835"/>
                  </a:lnTo>
                  <a:cubicBezTo>
                    <a:pt x="134" y="735"/>
                    <a:pt x="167" y="601"/>
                    <a:pt x="201" y="501"/>
                  </a:cubicBezTo>
                  <a:cubicBezTo>
                    <a:pt x="234" y="435"/>
                    <a:pt x="301" y="335"/>
                    <a:pt x="367" y="301"/>
                  </a:cubicBezTo>
                  <a:cubicBezTo>
                    <a:pt x="417" y="285"/>
                    <a:pt x="451" y="276"/>
                    <a:pt x="480" y="276"/>
                  </a:cubicBezTo>
                  <a:cubicBezTo>
                    <a:pt x="509" y="276"/>
                    <a:pt x="534" y="285"/>
                    <a:pt x="568" y="301"/>
                  </a:cubicBezTo>
                  <a:cubicBezTo>
                    <a:pt x="601" y="368"/>
                    <a:pt x="634" y="468"/>
                    <a:pt x="634" y="568"/>
                  </a:cubicBezTo>
                  <a:lnTo>
                    <a:pt x="634" y="1269"/>
                  </a:lnTo>
                  <a:cubicBezTo>
                    <a:pt x="601" y="1269"/>
                    <a:pt x="601" y="1302"/>
                    <a:pt x="634" y="1302"/>
                  </a:cubicBezTo>
                  <a:lnTo>
                    <a:pt x="668" y="1302"/>
                  </a:lnTo>
                  <a:lnTo>
                    <a:pt x="734" y="1269"/>
                  </a:lnTo>
                  <a:cubicBezTo>
                    <a:pt x="734" y="1269"/>
                    <a:pt x="734" y="1235"/>
                    <a:pt x="768" y="1235"/>
                  </a:cubicBezTo>
                  <a:cubicBezTo>
                    <a:pt x="768" y="1202"/>
                    <a:pt x="768" y="1202"/>
                    <a:pt x="768" y="1168"/>
                  </a:cubicBezTo>
                  <a:lnTo>
                    <a:pt x="768" y="435"/>
                  </a:lnTo>
                  <a:cubicBezTo>
                    <a:pt x="768" y="335"/>
                    <a:pt x="768" y="268"/>
                    <a:pt x="768" y="201"/>
                  </a:cubicBezTo>
                  <a:cubicBezTo>
                    <a:pt x="734" y="134"/>
                    <a:pt x="701" y="101"/>
                    <a:pt x="668" y="34"/>
                  </a:cubicBezTo>
                  <a:cubicBezTo>
                    <a:pt x="634"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4"/>
            <p:cNvSpPr/>
            <p:nvPr/>
          </p:nvSpPr>
          <p:spPr>
            <a:xfrm>
              <a:off x="2925600" y="2950050"/>
              <a:ext cx="23375" cy="50900"/>
            </a:xfrm>
            <a:custGeom>
              <a:rect b="b" l="l" r="r" t="t"/>
              <a:pathLst>
                <a:path extrusionOk="0" h="2036" w="935">
                  <a:moveTo>
                    <a:pt x="634" y="1"/>
                  </a:moveTo>
                  <a:cubicBezTo>
                    <a:pt x="567" y="1"/>
                    <a:pt x="501" y="1"/>
                    <a:pt x="467" y="34"/>
                  </a:cubicBezTo>
                  <a:cubicBezTo>
                    <a:pt x="401" y="101"/>
                    <a:pt x="334" y="134"/>
                    <a:pt x="267" y="201"/>
                  </a:cubicBezTo>
                  <a:cubicBezTo>
                    <a:pt x="234" y="268"/>
                    <a:pt x="167" y="334"/>
                    <a:pt x="134" y="401"/>
                  </a:cubicBezTo>
                  <a:cubicBezTo>
                    <a:pt x="100" y="468"/>
                    <a:pt x="100" y="534"/>
                    <a:pt x="67" y="601"/>
                  </a:cubicBezTo>
                  <a:cubicBezTo>
                    <a:pt x="67" y="668"/>
                    <a:pt x="34" y="735"/>
                    <a:pt x="34" y="801"/>
                  </a:cubicBezTo>
                  <a:cubicBezTo>
                    <a:pt x="34" y="868"/>
                    <a:pt x="34" y="901"/>
                    <a:pt x="34" y="968"/>
                  </a:cubicBezTo>
                  <a:cubicBezTo>
                    <a:pt x="67" y="1001"/>
                    <a:pt x="67" y="1035"/>
                    <a:pt x="100" y="1068"/>
                  </a:cubicBezTo>
                  <a:cubicBezTo>
                    <a:pt x="134" y="1101"/>
                    <a:pt x="167" y="1135"/>
                    <a:pt x="200" y="1135"/>
                  </a:cubicBezTo>
                  <a:lnTo>
                    <a:pt x="334" y="1135"/>
                  </a:lnTo>
                  <a:lnTo>
                    <a:pt x="501" y="1101"/>
                  </a:lnTo>
                  <a:lnTo>
                    <a:pt x="634" y="1101"/>
                  </a:lnTo>
                  <a:cubicBezTo>
                    <a:pt x="667" y="1101"/>
                    <a:pt x="701" y="1135"/>
                    <a:pt x="734" y="1135"/>
                  </a:cubicBezTo>
                  <a:cubicBezTo>
                    <a:pt x="734" y="1168"/>
                    <a:pt x="734" y="1202"/>
                    <a:pt x="734" y="1235"/>
                  </a:cubicBezTo>
                  <a:cubicBezTo>
                    <a:pt x="734" y="1302"/>
                    <a:pt x="734" y="1335"/>
                    <a:pt x="734" y="1368"/>
                  </a:cubicBezTo>
                  <a:cubicBezTo>
                    <a:pt x="701" y="1435"/>
                    <a:pt x="701" y="1468"/>
                    <a:pt x="667" y="1502"/>
                  </a:cubicBezTo>
                  <a:cubicBezTo>
                    <a:pt x="634" y="1568"/>
                    <a:pt x="601" y="1602"/>
                    <a:pt x="567" y="1635"/>
                  </a:cubicBezTo>
                  <a:lnTo>
                    <a:pt x="467" y="1735"/>
                  </a:lnTo>
                  <a:cubicBezTo>
                    <a:pt x="401" y="1735"/>
                    <a:pt x="367" y="1769"/>
                    <a:pt x="334" y="1769"/>
                  </a:cubicBezTo>
                  <a:lnTo>
                    <a:pt x="234" y="1769"/>
                  </a:lnTo>
                  <a:cubicBezTo>
                    <a:pt x="200" y="1769"/>
                    <a:pt x="200" y="1735"/>
                    <a:pt x="200" y="1702"/>
                  </a:cubicBezTo>
                  <a:cubicBezTo>
                    <a:pt x="167" y="1702"/>
                    <a:pt x="167" y="1669"/>
                    <a:pt x="167" y="1635"/>
                  </a:cubicBezTo>
                  <a:cubicBezTo>
                    <a:pt x="134" y="1635"/>
                    <a:pt x="134" y="1635"/>
                    <a:pt x="134" y="1602"/>
                  </a:cubicBezTo>
                  <a:lnTo>
                    <a:pt x="100" y="1602"/>
                  </a:lnTo>
                  <a:lnTo>
                    <a:pt x="34" y="1669"/>
                  </a:lnTo>
                  <a:cubicBezTo>
                    <a:pt x="0" y="1669"/>
                    <a:pt x="0" y="1669"/>
                    <a:pt x="0" y="1702"/>
                  </a:cubicBezTo>
                  <a:cubicBezTo>
                    <a:pt x="0" y="1702"/>
                    <a:pt x="0" y="1735"/>
                    <a:pt x="0" y="1735"/>
                  </a:cubicBezTo>
                  <a:cubicBezTo>
                    <a:pt x="0" y="1802"/>
                    <a:pt x="0" y="1835"/>
                    <a:pt x="34" y="1902"/>
                  </a:cubicBezTo>
                  <a:cubicBezTo>
                    <a:pt x="67" y="1935"/>
                    <a:pt x="100" y="1969"/>
                    <a:pt x="134" y="2002"/>
                  </a:cubicBezTo>
                  <a:cubicBezTo>
                    <a:pt x="167" y="2002"/>
                    <a:pt x="234" y="2035"/>
                    <a:pt x="267" y="2035"/>
                  </a:cubicBezTo>
                  <a:cubicBezTo>
                    <a:pt x="334" y="2035"/>
                    <a:pt x="401" y="2002"/>
                    <a:pt x="467" y="1969"/>
                  </a:cubicBezTo>
                  <a:cubicBezTo>
                    <a:pt x="534" y="1935"/>
                    <a:pt x="601" y="1869"/>
                    <a:pt x="667" y="1802"/>
                  </a:cubicBezTo>
                  <a:cubicBezTo>
                    <a:pt x="701" y="1769"/>
                    <a:pt x="767" y="1702"/>
                    <a:pt x="801" y="1602"/>
                  </a:cubicBezTo>
                  <a:cubicBezTo>
                    <a:pt x="834" y="1535"/>
                    <a:pt x="868" y="1468"/>
                    <a:pt x="901" y="1402"/>
                  </a:cubicBezTo>
                  <a:cubicBezTo>
                    <a:pt x="901" y="1335"/>
                    <a:pt x="934" y="1235"/>
                    <a:pt x="934" y="1168"/>
                  </a:cubicBezTo>
                  <a:cubicBezTo>
                    <a:pt x="934" y="1101"/>
                    <a:pt x="934" y="1035"/>
                    <a:pt x="934" y="1001"/>
                  </a:cubicBezTo>
                  <a:cubicBezTo>
                    <a:pt x="901" y="968"/>
                    <a:pt x="901" y="935"/>
                    <a:pt x="868" y="901"/>
                  </a:cubicBezTo>
                  <a:cubicBezTo>
                    <a:pt x="834" y="868"/>
                    <a:pt x="801" y="868"/>
                    <a:pt x="734" y="868"/>
                  </a:cubicBezTo>
                  <a:cubicBezTo>
                    <a:pt x="717" y="851"/>
                    <a:pt x="692" y="843"/>
                    <a:pt x="663" y="843"/>
                  </a:cubicBezTo>
                  <a:cubicBezTo>
                    <a:pt x="634" y="843"/>
                    <a:pt x="601" y="851"/>
                    <a:pt x="567" y="868"/>
                  </a:cubicBezTo>
                  <a:lnTo>
                    <a:pt x="300" y="868"/>
                  </a:lnTo>
                  <a:cubicBezTo>
                    <a:pt x="267" y="868"/>
                    <a:pt x="267" y="835"/>
                    <a:pt x="234" y="835"/>
                  </a:cubicBezTo>
                  <a:cubicBezTo>
                    <a:pt x="234" y="801"/>
                    <a:pt x="234" y="768"/>
                    <a:pt x="234" y="735"/>
                  </a:cubicBezTo>
                  <a:cubicBezTo>
                    <a:pt x="234" y="668"/>
                    <a:pt x="234" y="634"/>
                    <a:pt x="234" y="601"/>
                  </a:cubicBezTo>
                  <a:cubicBezTo>
                    <a:pt x="267" y="534"/>
                    <a:pt x="267" y="501"/>
                    <a:pt x="300" y="468"/>
                  </a:cubicBezTo>
                  <a:cubicBezTo>
                    <a:pt x="300" y="434"/>
                    <a:pt x="334" y="401"/>
                    <a:pt x="367" y="368"/>
                  </a:cubicBezTo>
                  <a:cubicBezTo>
                    <a:pt x="401" y="334"/>
                    <a:pt x="434" y="334"/>
                    <a:pt x="467" y="301"/>
                  </a:cubicBezTo>
                  <a:cubicBezTo>
                    <a:pt x="501" y="268"/>
                    <a:pt x="534" y="268"/>
                    <a:pt x="567" y="268"/>
                  </a:cubicBezTo>
                  <a:lnTo>
                    <a:pt x="667" y="268"/>
                  </a:lnTo>
                  <a:cubicBezTo>
                    <a:pt x="667" y="268"/>
                    <a:pt x="701" y="301"/>
                    <a:pt x="701" y="301"/>
                  </a:cubicBezTo>
                  <a:cubicBezTo>
                    <a:pt x="734" y="334"/>
                    <a:pt x="734" y="334"/>
                    <a:pt x="734" y="368"/>
                  </a:cubicBezTo>
                  <a:lnTo>
                    <a:pt x="767" y="401"/>
                  </a:lnTo>
                  <a:lnTo>
                    <a:pt x="801" y="401"/>
                  </a:lnTo>
                  <a:lnTo>
                    <a:pt x="868" y="368"/>
                  </a:lnTo>
                  <a:cubicBezTo>
                    <a:pt x="901" y="368"/>
                    <a:pt x="901" y="334"/>
                    <a:pt x="901" y="334"/>
                  </a:cubicBezTo>
                  <a:cubicBezTo>
                    <a:pt x="901" y="301"/>
                    <a:pt x="901" y="301"/>
                    <a:pt x="901" y="268"/>
                  </a:cubicBezTo>
                  <a:cubicBezTo>
                    <a:pt x="901" y="234"/>
                    <a:pt x="868" y="201"/>
                    <a:pt x="868" y="134"/>
                  </a:cubicBezTo>
                  <a:cubicBezTo>
                    <a:pt x="834" y="101"/>
                    <a:pt x="801" y="67"/>
                    <a:pt x="767" y="34"/>
                  </a:cubicBezTo>
                  <a:cubicBezTo>
                    <a:pt x="734" y="1"/>
                    <a:pt x="701"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4"/>
            <p:cNvSpPr/>
            <p:nvPr/>
          </p:nvSpPr>
          <p:spPr>
            <a:xfrm>
              <a:off x="2952275" y="2947200"/>
              <a:ext cx="20050" cy="37900"/>
            </a:xfrm>
            <a:custGeom>
              <a:rect b="b" l="l" r="r" t="t"/>
              <a:pathLst>
                <a:path extrusionOk="0" h="1516" w="802">
                  <a:moveTo>
                    <a:pt x="505" y="256"/>
                  </a:moveTo>
                  <a:cubicBezTo>
                    <a:pt x="534" y="256"/>
                    <a:pt x="568" y="265"/>
                    <a:pt x="601" y="281"/>
                  </a:cubicBezTo>
                  <a:cubicBezTo>
                    <a:pt x="634" y="348"/>
                    <a:pt x="668" y="415"/>
                    <a:pt x="668" y="515"/>
                  </a:cubicBezTo>
                  <a:lnTo>
                    <a:pt x="201" y="764"/>
                  </a:lnTo>
                  <a:lnTo>
                    <a:pt x="201" y="764"/>
                  </a:lnTo>
                  <a:cubicBezTo>
                    <a:pt x="201" y="709"/>
                    <a:pt x="201" y="676"/>
                    <a:pt x="201" y="615"/>
                  </a:cubicBezTo>
                  <a:cubicBezTo>
                    <a:pt x="201" y="582"/>
                    <a:pt x="234" y="515"/>
                    <a:pt x="234" y="482"/>
                  </a:cubicBezTo>
                  <a:cubicBezTo>
                    <a:pt x="268" y="415"/>
                    <a:pt x="301" y="382"/>
                    <a:pt x="334" y="348"/>
                  </a:cubicBezTo>
                  <a:cubicBezTo>
                    <a:pt x="334" y="315"/>
                    <a:pt x="368" y="315"/>
                    <a:pt x="434" y="281"/>
                  </a:cubicBezTo>
                  <a:cubicBezTo>
                    <a:pt x="451" y="265"/>
                    <a:pt x="476" y="256"/>
                    <a:pt x="505" y="256"/>
                  </a:cubicBezTo>
                  <a:close/>
                  <a:moveTo>
                    <a:pt x="510" y="1"/>
                  </a:moveTo>
                  <a:cubicBezTo>
                    <a:pt x="465" y="1"/>
                    <a:pt x="425" y="24"/>
                    <a:pt x="401" y="48"/>
                  </a:cubicBezTo>
                  <a:cubicBezTo>
                    <a:pt x="334" y="81"/>
                    <a:pt x="301" y="115"/>
                    <a:pt x="268" y="181"/>
                  </a:cubicBezTo>
                  <a:cubicBezTo>
                    <a:pt x="201" y="248"/>
                    <a:pt x="167" y="315"/>
                    <a:pt x="134" y="382"/>
                  </a:cubicBezTo>
                  <a:cubicBezTo>
                    <a:pt x="101" y="448"/>
                    <a:pt x="67" y="515"/>
                    <a:pt x="67" y="615"/>
                  </a:cubicBezTo>
                  <a:cubicBezTo>
                    <a:pt x="34" y="682"/>
                    <a:pt x="34" y="782"/>
                    <a:pt x="34" y="849"/>
                  </a:cubicBezTo>
                  <a:cubicBezTo>
                    <a:pt x="1" y="949"/>
                    <a:pt x="1" y="1015"/>
                    <a:pt x="1" y="1082"/>
                  </a:cubicBezTo>
                  <a:cubicBezTo>
                    <a:pt x="1" y="1149"/>
                    <a:pt x="34" y="1249"/>
                    <a:pt x="67" y="1316"/>
                  </a:cubicBezTo>
                  <a:cubicBezTo>
                    <a:pt x="67" y="1349"/>
                    <a:pt x="101" y="1416"/>
                    <a:pt x="134" y="1449"/>
                  </a:cubicBezTo>
                  <a:cubicBezTo>
                    <a:pt x="167" y="1482"/>
                    <a:pt x="201" y="1516"/>
                    <a:pt x="268" y="1516"/>
                  </a:cubicBezTo>
                  <a:cubicBezTo>
                    <a:pt x="301" y="1516"/>
                    <a:pt x="368" y="1482"/>
                    <a:pt x="401" y="1449"/>
                  </a:cubicBezTo>
                  <a:cubicBezTo>
                    <a:pt x="468" y="1416"/>
                    <a:pt x="534" y="1382"/>
                    <a:pt x="568" y="1349"/>
                  </a:cubicBezTo>
                  <a:cubicBezTo>
                    <a:pt x="601" y="1282"/>
                    <a:pt x="634" y="1249"/>
                    <a:pt x="668" y="1182"/>
                  </a:cubicBezTo>
                  <a:cubicBezTo>
                    <a:pt x="701" y="1149"/>
                    <a:pt x="735" y="1082"/>
                    <a:pt x="735" y="1049"/>
                  </a:cubicBezTo>
                  <a:cubicBezTo>
                    <a:pt x="768" y="1015"/>
                    <a:pt x="768" y="949"/>
                    <a:pt x="768" y="915"/>
                  </a:cubicBezTo>
                  <a:cubicBezTo>
                    <a:pt x="768" y="915"/>
                    <a:pt x="768" y="882"/>
                    <a:pt x="768" y="882"/>
                  </a:cubicBezTo>
                  <a:lnTo>
                    <a:pt x="735" y="882"/>
                  </a:lnTo>
                  <a:lnTo>
                    <a:pt x="701" y="915"/>
                  </a:lnTo>
                  <a:lnTo>
                    <a:pt x="668" y="915"/>
                  </a:lnTo>
                  <a:cubicBezTo>
                    <a:pt x="634" y="949"/>
                    <a:pt x="634" y="949"/>
                    <a:pt x="634" y="982"/>
                  </a:cubicBezTo>
                  <a:cubicBezTo>
                    <a:pt x="601" y="1015"/>
                    <a:pt x="601" y="1082"/>
                    <a:pt x="568" y="1115"/>
                  </a:cubicBezTo>
                  <a:cubicBezTo>
                    <a:pt x="534" y="1149"/>
                    <a:pt x="468" y="1215"/>
                    <a:pt x="434" y="1249"/>
                  </a:cubicBezTo>
                  <a:cubicBezTo>
                    <a:pt x="401" y="1265"/>
                    <a:pt x="368" y="1274"/>
                    <a:pt x="334" y="1274"/>
                  </a:cubicBezTo>
                  <a:cubicBezTo>
                    <a:pt x="301" y="1274"/>
                    <a:pt x="268" y="1265"/>
                    <a:pt x="234" y="1249"/>
                  </a:cubicBezTo>
                  <a:cubicBezTo>
                    <a:pt x="201" y="1182"/>
                    <a:pt x="167" y="1082"/>
                    <a:pt x="167" y="982"/>
                  </a:cubicBezTo>
                  <a:lnTo>
                    <a:pt x="768" y="648"/>
                  </a:lnTo>
                  <a:cubicBezTo>
                    <a:pt x="768" y="648"/>
                    <a:pt x="801" y="615"/>
                    <a:pt x="801" y="615"/>
                  </a:cubicBezTo>
                  <a:cubicBezTo>
                    <a:pt x="801" y="582"/>
                    <a:pt x="801" y="582"/>
                    <a:pt x="801" y="548"/>
                  </a:cubicBezTo>
                  <a:lnTo>
                    <a:pt x="801" y="482"/>
                  </a:lnTo>
                  <a:cubicBezTo>
                    <a:pt x="801" y="415"/>
                    <a:pt x="801" y="315"/>
                    <a:pt x="768" y="215"/>
                  </a:cubicBezTo>
                  <a:cubicBezTo>
                    <a:pt x="768" y="181"/>
                    <a:pt x="735" y="115"/>
                    <a:pt x="701" y="48"/>
                  </a:cubicBezTo>
                  <a:cubicBezTo>
                    <a:pt x="668" y="15"/>
                    <a:pt x="601" y="15"/>
                    <a:pt x="568" y="15"/>
                  </a:cubicBezTo>
                  <a:cubicBezTo>
                    <a:pt x="548" y="5"/>
                    <a:pt x="529" y="1"/>
                    <a:pt x="5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4"/>
            <p:cNvSpPr/>
            <p:nvPr/>
          </p:nvSpPr>
          <p:spPr>
            <a:xfrm>
              <a:off x="2976475" y="2934200"/>
              <a:ext cx="19200" cy="39225"/>
            </a:xfrm>
            <a:custGeom>
              <a:rect b="b" l="l" r="r" t="t"/>
              <a:pathLst>
                <a:path extrusionOk="0" h="1569" w="768">
                  <a:moveTo>
                    <a:pt x="567" y="668"/>
                  </a:moveTo>
                  <a:lnTo>
                    <a:pt x="567" y="735"/>
                  </a:lnTo>
                  <a:cubicBezTo>
                    <a:pt x="567" y="768"/>
                    <a:pt x="567" y="835"/>
                    <a:pt x="567" y="902"/>
                  </a:cubicBezTo>
                  <a:cubicBezTo>
                    <a:pt x="534" y="935"/>
                    <a:pt x="534" y="1002"/>
                    <a:pt x="500" y="1035"/>
                  </a:cubicBezTo>
                  <a:cubicBezTo>
                    <a:pt x="467" y="1102"/>
                    <a:pt x="467" y="1135"/>
                    <a:pt x="434" y="1168"/>
                  </a:cubicBezTo>
                  <a:cubicBezTo>
                    <a:pt x="400" y="1202"/>
                    <a:pt x="334" y="1235"/>
                    <a:pt x="300" y="1268"/>
                  </a:cubicBezTo>
                  <a:cubicBezTo>
                    <a:pt x="278" y="1268"/>
                    <a:pt x="256" y="1283"/>
                    <a:pt x="234" y="1283"/>
                  </a:cubicBezTo>
                  <a:cubicBezTo>
                    <a:pt x="222" y="1283"/>
                    <a:pt x="211" y="1280"/>
                    <a:pt x="200" y="1268"/>
                  </a:cubicBezTo>
                  <a:cubicBezTo>
                    <a:pt x="200" y="1285"/>
                    <a:pt x="192" y="1293"/>
                    <a:pt x="183" y="1293"/>
                  </a:cubicBezTo>
                  <a:cubicBezTo>
                    <a:pt x="175" y="1293"/>
                    <a:pt x="167" y="1285"/>
                    <a:pt x="167" y="1268"/>
                  </a:cubicBezTo>
                  <a:cubicBezTo>
                    <a:pt x="133" y="1268"/>
                    <a:pt x="133" y="1268"/>
                    <a:pt x="133" y="1235"/>
                  </a:cubicBezTo>
                  <a:cubicBezTo>
                    <a:pt x="133" y="1235"/>
                    <a:pt x="133" y="1202"/>
                    <a:pt x="133" y="1202"/>
                  </a:cubicBezTo>
                  <a:cubicBezTo>
                    <a:pt x="133" y="1135"/>
                    <a:pt x="133" y="1068"/>
                    <a:pt x="200" y="1002"/>
                  </a:cubicBezTo>
                  <a:cubicBezTo>
                    <a:pt x="234" y="935"/>
                    <a:pt x="300" y="868"/>
                    <a:pt x="367" y="835"/>
                  </a:cubicBezTo>
                  <a:lnTo>
                    <a:pt x="567" y="668"/>
                  </a:lnTo>
                  <a:close/>
                  <a:moveTo>
                    <a:pt x="534" y="1"/>
                  </a:moveTo>
                  <a:cubicBezTo>
                    <a:pt x="500" y="1"/>
                    <a:pt x="434" y="34"/>
                    <a:pt x="400" y="34"/>
                  </a:cubicBezTo>
                  <a:cubicBezTo>
                    <a:pt x="334" y="68"/>
                    <a:pt x="300" y="101"/>
                    <a:pt x="267" y="168"/>
                  </a:cubicBezTo>
                  <a:cubicBezTo>
                    <a:pt x="234" y="168"/>
                    <a:pt x="200" y="234"/>
                    <a:pt x="167" y="268"/>
                  </a:cubicBezTo>
                  <a:cubicBezTo>
                    <a:pt x="133" y="301"/>
                    <a:pt x="100" y="368"/>
                    <a:pt x="100" y="401"/>
                  </a:cubicBezTo>
                  <a:cubicBezTo>
                    <a:pt x="67" y="435"/>
                    <a:pt x="67" y="501"/>
                    <a:pt x="67" y="535"/>
                  </a:cubicBezTo>
                  <a:lnTo>
                    <a:pt x="67" y="568"/>
                  </a:lnTo>
                  <a:cubicBezTo>
                    <a:pt x="67" y="585"/>
                    <a:pt x="75" y="593"/>
                    <a:pt x="83" y="593"/>
                  </a:cubicBezTo>
                  <a:cubicBezTo>
                    <a:pt x="92" y="593"/>
                    <a:pt x="100" y="585"/>
                    <a:pt x="100" y="568"/>
                  </a:cubicBezTo>
                  <a:lnTo>
                    <a:pt x="133" y="568"/>
                  </a:lnTo>
                  <a:cubicBezTo>
                    <a:pt x="167" y="535"/>
                    <a:pt x="167" y="535"/>
                    <a:pt x="167" y="535"/>
                  </a:cubicBezTo>
                  <a:cubicBezTo>
                    <a:pt x="200" y="501"/>
                    <a:pt x="200" y="501"/>
                    <a:pt x="200" y="468"/>
                  </a:cubicBezTo>
                  <a:cubicBezTo>
                    <a:pt x="234" y="435"/>
                    <a:pt x="234" y="401"/>
                    <a:pt x="267" y="334"/>
                  </a:cubicBezTo>
                  <a:cubicBezTo>
                    <a:pt x="300" y="301"/>
                    <a:pt x="334" y="268"/>
                    <a:pt x="367" y="234"/>
                  </a:cubicBezTo>
                  <a:cubicBezTo>
                    <a:pt x="400" y="218"/>
                    <a:pt x="425" y="209"/>
                    <a:pt x="450" y="209"/>
                  </a:cubicBezTo>
                  <a:cubicBezTo>
                    <a:pt x="475" y="209"/>
                    <a:pt x="500" y="218"/>
                    <a:pt x="534" y="234"/>
                  </a:cubicBezTo>
                  <a:cubicBezTo>
                    <a:pt x="600" y="268"/>
                    <a:pt x="600" y="301"/>
                    <a:pt x="600" y="401"/>
                  </a:cubicBezTo>
                  <a:lnTo>
                    <a:pt x="600" y="435"/>
                  </a:lnTo>
                  <a:lnTo>
                    <a:pt x="334" y="635"/>
                  </a:lnTo>
                  <a:cubicBezTo>
                    <a:pt x="234" y="735"/>
                    <a:pt x="167" y="835"/>
                    <a:pt x="100" y="935"/>
                  </a:cubicBezTo>
                  <a:cubicBezTo>
                    <a:pt x="33" y="1035"/>
                    <a:pt x="0" y="1168"/>
                    <a:pt x="0" y="1302"/>
                  </a:cubicBezTo>
                  <a:cubicBezTo>
                    <a:pt x="0" y="1369"/>
                    <a:pt x="0" y="1402"/>
                    <a:pt x="33" y="1469"/>
                  </a:cubicBezTo>
                  <a:cubicBezTo>
                    <a:pt x="67" y="1502"/>
                    <a:pt x="67" y="1535"/>
                    <a:pt x="100" y="1535"/>
                  </a:cubicBezTo>
                  <a:cubicBezTo>
                    <a:pt x="133" y="1569"/>
                    <a:pt x="167" y="1569"/>
                    <a:pt x="200" y="1569"/>
                  </a:cubicBezTo>
                  <a:cubicBezTo>
                    <a:pt x="234" y="1569"/>
                    <a:pt x="300" y="1569"/>
                    <a:pt x="334" y="1535"/>
                  </a:cubicBezTo>
                  <a:lnTo>
                    <a:pt x="400" y="1469"/>
                  </a:lnTo>
                  <a:cubicBezTo>
                    <a:pt x="434" y="1435"/>
                    <a:pt x="467" y="1402"/>
                    <a:pt x="500" y="1369"/>
                  </a:cubicBezTo>
                  <a:cubicBezTo>
                    <a:pt x="534" y="1335"/>
                    <a:pt x="567" y="1302"/>
                    <a:pt x="567" y="1268"/>
                  </a:cubicBezTo>
                  <a:cubicBezTo>
                    <a:pt x="600" y="1235"/>
                    <a:pt x="600" y="1202"/>
                    <a:pt x="634" y="1135"/>
                  </a:cubicBezTo>
                  <a:lnTo>
                    <a:pt x="634" y="1268"/>
                  </a:lnTo>
                  <a:cubicBezTo>
                    <a:pt x="600" y="1268"/>
                    <a:pt x="600" y="1302"/>
                    <a:pt x="634" y="1302"/>
                  </a:cubicBezTo>
                  <a:lnTo>
                    <a:pt x="667" y="1302"/>
                  </a:lnTo>
                  <a:lnTo>
                    <a:pt x="734" y="1268"/>
                  </a:lnTo>
                  <a:cubicBezTo>
                    <a:pt x="734" y="1268"/>
                    <a:pt x="734" y="1235"/>
                    <a:pt x="767" y="1235"/>
                  </a:cubicBezTo>
                  <a:cubicBezTo>
                    <a:pt x="767" y="1202"/>
                    <a:pt x="767" y="1202"/>
                    <a:pt x="767" y="1168"/>
                  </a:cubicBezTo>
                  <a:lnTo>
                    <a:pt x="767" y="368"/>
                  </a:lnTo>
                  <a:cubicBezTo>
                    <a:pt x="767" y="301"/>
                    <a:pt x="734" y="234"/>
                    <a:pt x="734" y="168"/>
                  </a:cubicBezTo>
                  <a:cubicBezTo>
                    <a:pt x="701" y="101"/>
                    <a:pt x="701" y="68"/>
                    <a:pt x="667" y="34"/>
                  </a:cubicBezTo>
                  <a:cubicBezTo>
                    <a:pt x="634"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4"/>
            <p:cNvSpPr/>
            <p:nvPr/>
          </p:nvSpPr>
          <p:spPr>
            <a:xfrm>
              <a:off x="3001475" y="2920025"/>
              <a:ext cx="11700" cy="40050"/>
            </a:xfrm>
            <a:custGeom>
              <a:rect b="b" l="l" r="r" t="t"/>
              <a:pathLst>
                <a:path extrusionOk="0" h="1602" w="468">
                  <a:moveTo>
                    <a:pt x="434" y="1"/>
                  </a:moveTo>
                  <a:lnTo>
                    <a:pt x="368" y="68"/>
                  </a:lnTo>
                  <a:cubicBezTo>
                    <a:pt x="301" y="68"/>
                    <a:pt x="268" y="134"/>
                    <a:pt x="234" y="168"/>
                  </a:cubicBezTo>
                  <a:cubicBezTo>
                    <a:pt x="201" y="201"/>
                    <a:pt x="168" y="268"/>
                    <a:pt x="134" y="334"/>
                  </a:cubicBezTo>
                  <a:lnTo>
                    <a:pt x="134" y="234"/>
                  </a:lnTo>
                  <a:cubicBezTo>
                    <a:pt x="168" y="234"/>
                    <a:pt x="168" y="234"/>
                    <a:pt x="134" y="201"/>
                  </a:cubicBezTo>
                  <a:lnTo>
                    <a:pt x="67" y="234"/>
                  </a:lnTo>
                  <a:cubicBezTo>
                    <a:pt x="34" y="268"/>
                    <a:pt x="34" y="268"/>
                    <a:pt x="34" y="301"/>
                  </a:cubicBezTo>
                  <a:cubicBezTo>
                    <a:pt x="1" y="301"/>
                    <a:pt x="1" y="334"/>
                    <a:pt x="34" y="334"/>
                  </a:cubicBezTo>
                  <a:lnTo>
                    <a:pt x="34" y="1569"/>
                  </a:lnTo>
                  <a:cubicBezTo>
                    <a:pt x="1" y="1602"/>
                    <a:pt x="1" y="1602"/>
                    <a:pt x="34" y="1602"/>
                  </a:cubicBezTo>
                  <a:lnTo>
                    <a:pt x="67" y="1602"/>
                  </a:lnTo>
                  <a:lnTo>
                    <a:pt x="134" y="1569"/>
                  </a:lnTo>
                  <a:cubicBezTo>
                    <a:pt x="134" y="1569"/>
                    <a:pt x="134" y="1569"/>
                    <a:pt x="134" y="1535"/>
                  </a:cubicBezTo>
                  <a:cubicBezTo>
                    <a:pt x="168" y="1535"/>
                    <a:pt x="168" y="1502"/>
                    <a:pt x="134" y="1469"/>
                  </a:cubicBezTo>
                  <a:lnTo>
                    <a:pt x="134" y="701"/>
                  </a:lnTo>
                  <a:cubicBezTo>
                    <a:pt x="134" y="535"/>
                    <a:pt x="201" y="401"/>
                    <a:pt x="334" y="301"/>
                  </a:cubicBezTo>
                  <a:lnTo>
                    <a:pt x="434" y="234"/>
                  </a:lnTo>
                  <a:cubicBezTo>
                    <a:pt x="468" y="234"/>
                    <a:pt x="468" y="201"/>
                    <a:pt x="468" y="201"/>
                  </a:cubicBezTo>
                  <a:cubicBezTo>
                    <a:pt x="468" y="168"/>
                    <a:pt x="468" y="168"/>
                    <a:pt x="468" y="134"/>
                  </a:cubicBezTo>
                  <a:lnTo>
                    <a:pt x="468" y="68"/>
                  </a:lnTo>
                  <a:cubicBezTo>
                    <a:pt x="468" y="34"/>
                    <a:pt x="468" y="34"/>
                    <a:pt x="4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4"/>
            <p:cNvSpPr/>
            <p:nvPr/>
          </p:nvSpPr>
          <p:spPr>
            <a:xfrm>
              <a:off x="3015650" y="2910525"/>
              <a:ext cx="20050" cy="37875"/>
            </a:xfrm>
            <a:custGeom>
              <a:rect b="b" l="l" r="r" t="t"/>
              <a:pathLst>
                <a:path extrusionOk="0" h="1515" w="802">
                  <a:moveTo>
                    <a:pt x="510" y="0"/>
                  </a:moveTo>
                  <a:cubicBezTo>
                    <a:pt x="465" y="0"/>
                    <a:pt x="425" y="24"/>
                    <a:pt x="401" y="47"/>
                  </a:cubicBezTo>
                  <a:cubicBezTo>
                    <a:pt x="334" y="81"/>
                    <a:pt x="268" y="147"/>
                    <a:pt x="234" y="181"/>
                  </a:cubicBezTo>
                  <a:cubicBezTo>
                    <a:pt x="201" y="247"/>
                    <a:pt x="134" y="314"/>
                    <a:pt x="101" y="381"/>
                  </a:cubicBezTo>
                  <a:cubicBezTo>
                    <a:pt x="68" y="481"/>
                    <a:pt x="68" y="548"/>
                    <a:pt x="34" y="648"/>
                  </a:cubicBezTo>
                  <a:cubicBezTo>
                    <a:pt x="1" y="714"/>
                    <a:pt x="1" y="814"/>
                    <a:pt x="1" y="881"/>
                  </a:cubicBezTo>
                  <a:cubicBezTo>
                    <a:pt x="1" y="915"/>
                    <a:pt x="1" y="948"/>
                    <a:pt x="1" y="1015"/>
                  </a:cubicBezTo>
                  <a:cubicBezTo>
                    <a:pt x="1" y="1015"/>
                    <a:pt x="1" y="1081"/>
                    <a:pt x="1" y="1115"/>
                  </a:cubicBezTo>
                  <a:cubicBezTo>
                    <a:pt x="1" y="1181"/>
                    <a:pt x="1" y="1248"/>
                    <a:pt x="34" y="1315"/>
                  </a:cubicBezTo>
                  <a:cubicBezTo>
                    <a:pt x="34" y="1382"/>
                    <a:pt x="68" y="1415"/>
                    <a:pt x="101" y="1482"/>
                  </a:cubicBezTo>
                  <a:cubicBezTo>
                    <a:pt x="134" y="1515"/>
                    <a:pt x="201" y="1515"/>
                    <a:pt x="234" y="1515"/>
                  </a:cubicBezTo>
                  <a:cubicBezTo>
                    <a:pt x="301" y="1515"/>
                    <a:pt x="368" y="1515"/>
                    <a:pt x="401" y="1482"/>
                  </a:cubicBezTo>
                  <a:cubicBezTo>
                    <a:pt x="468" y="1448"/>
                    <a:pt x="535" y="1382"/>
                    <a:pt x="568" y="1348"/>
                  </a:cubicBezTo>
                  <a:cubicBezTo>
                    <a:pt x="601" y="1281"/>
                    <a:pt x="668" y="1215"/>
                    <a:pt x="701" y="1148"/>
                  </a:cubicBezTo>
                  <a:cubicBezTo>
                    <a:pt x="701" y="1081"/>
                    <a:pt x="735" y="1048"/>
                    <a:pt x="768" y="981"/>
                  </a:cubicBezTo>
                  <a:cubicBezTo>
                    <a:pt x="768" y="915"/>
                    <a:pt x="768" y="881"/>
                    <a:pt x="801" y="814"/>
                  </a:cubicBezTo>
                  <a:cubicBezTo>
                    <a:pt x="801" y="814"/>
                    <a:pt x="801" y="781"/>
                    <a:pt x="801" y="781"/>
                  </a:cubicBezTo>
                  <a:lnTo>
                    <a:pt x="768" y="781"/>
                  </a:lnTo>
                  <a:lnTo>
                    <a:pt x="701" y="814"/>
                  </a:lnTo>
                  <a:cubicBezTo>
                    <a:pt x="701" y="814"/>
                    <a:pt x="668" y="814"/>
                    <a:pt x="668" y="848"/>
                  </a:cubicBezTo>
                  <a:cubicBezTo>
                    <a:pt x="668" y="848"/>
                    <a:pt x="635" y="881"/>
                    <a:pt x="635" y="915"/>
                  </a:cubicBezTo>
                  <a:cubicBezTo>
                    <a:pt x="635" y="981"/>
                    <a:pt x="601" y="1048"/>
                    <a:pt x="568" y="1115"/>
                  </a:cubicBezTo>
                  <a:cubicBezTo>
                    <a:pt x="501" y="1181"/>
                    <a:pt x="468" y="1215"/>
                    <a:pt x="401" y="1248"/>
                  </a:cubicBezTo>
                  <a:cubicBezTo>
                    <a:pt x="401" y="1281"/>
                    <a:pt x="368" y="1281"/>
                    <a:pt x="334" y="1281"/>
                  </a:cubicBezTo>
                  <a:cubicBezTo>
                    <a:pt x="301" y="1281"/>
                    <a:pt x="268" y="1281"/>
                    <a:pt x="268" y="1248"/>
                  </a:cubicBezTo>
                  <a:cubicBezTo>
                    <a:pt x="234" y="1215"/>
                    <a:pt x="201" y="1181"/>
                    <a:pt x="201" y="1148"/>
                  </a:cubicBezTo>
                  <a:cubicBezTo>
                    <a:pt x="168" y="1115"/>
                    <a:pt x="168" y="1048"/>
                    <a:pt x="168" y="1015"/>
                  </a:cubicBezTo>
                  <a:cubicBezTo>
                    <a:pt x="168" y="948"/>
                    <a:pt x="168" y="881"/>
                    <a:pt x="168" y="814"/>
                  </a:cubicBezTo>
                  <a:cubicBezTo>
                    <a:pt x="168" y="748"/>
                    <a:pt x="168" y="681"/>
                    <a:pt x="201" y="614"/>
                  </a:cubicBezTo>
                  <a:cubicBezTo>
                    <a:pt x="201" y="548"/>
                    <a:pt x="234" y="514"/>
                    <a:pt x="268" y="448"/>
                  </a:cubicBezTo>
                  <a:cubicBezTo>
                    <a:pt x="268" y="414"/>
                    <a:pt x="301" y="381"/>
                    <a:pt x="334" y="347"/>
                  </a:cubicBezTo>
                  <a:cubicBezTo>
                    <a:pt x="368" y="314"/>
                    <a:pt x="368" y="281"/>
                    <a:pt x="401" y="281"/>
                  </a:cubicBezTo>
                  <a:cubicBezTo>
                    <a:pt x="448" y="257"/>
                    <a:pt x="479" y="234"/>
                    <a:pt x="516" y="234"/>
                  </a:cubicBezTo>
                  <a:cubicBezTo>
                    <a:pt x="532" y="234"/>
                    <a:pt x="548" y="238"/>
                    <a:pt x="568" y="247"/>
                  </a:cubicBezTo>
                  <a:cubicBezTo>
                    <a:pt x="601" y="247"/>
                    <a:pt x="635" y="281"/>
                    <a:pt x="635" y="347"/>
                  </a:cubicBezTo>
                  <a:cubicBezTo>
                    <a:pt x="635" y="347"/>
                    <a:pt x="668" y="381"/>
                    <a:pt x="668" y="381"/>
                  </a:cubicBezTo>
                  <a:lnTo>
                    <a:pt x="701" y="381"/>
                  </a:lnTo>
                  <a:lnTo>
                    <a:pt x="768" y="347"/>
                  </a:lnTo>
                  <a:cubicBezTo>
                    <a:pt x="768" y="347"/>
                    <a:pt x="768" y="347"/>
                    <a:pt x="801" y="314"/>
                  </a:cubicBezTo>
                  <a:cubicBezTo>
                    <a:pt x="801" y="281"/>
                    <a:pt x="801" y="281"/>
                    <a:pt x="801" y="247"/>
                  </a:cubicBezTo>
                  <a:cubicBezTo>
                    <a:pt x="768" y="214"/>
                    <a:pt x="768" y="181"/>
                    <a:pt x="768" y="147"/>
                  </a:cubicBezTo>
                  <a:cubicBezTo>
                    <a:pt x="735" y="81"/>
                    <a:pt x="735" y="47"/>
                    <a:pt x="701" y="47"/>
                  </a:cubicBezTo>
                  <a:cubicBezTo>
                    <a:pt x="668" y="14"/>
                    <a:pt x="601" y="14"/>
                    <a:pt x="568" y="14"/>
                  </a:cubicBezTo>
                  <a:cubicBezTo>
                    <a:pt x="548" y="4"/>
                    <a:pt x="529" y="0"/>
                    <a:pt x="5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4"/>
            <p:cNvSpPr/>
            <p:nvPr/>
          </p:nvSpPr>
          <p:spPr>
            <a:xfrm>
              <a:off x="3042350" y="2890000"/>
              <a:ext cx="19200" cy="47575"/>
            </a:xfrm>
            <a:custGeom>
              <a:rect b="b" l="l" r="r" t="t"/>
              <a:pathLst>
                <a:path extrusionOk="0" h="1903" w="768">
                  <a:moveTo>
                    <a:pt x="100" y="1"/>
                  </a:moveTo>
                  <a:lnTo>
                    <a:pt x="34" y="34"/>
                  </a:lnTo>
                  <a:cubicBezTo>
                    <a:pt x="0" y="34"/>
                    <a:pt x="0" y="68"/>
                    <a:pt x="0" y="68"/>
                  </a:cubicBezTo>
                  <a:cubicBezTo>
                    <a:pt x="0" y="101"/>
                    <a:pt x="0" y="101"/>
                    <a:pt x="0" y="134"/>
                  </a:cubicBezTo>
                  <a:lnTo>
                    <a:pt x="0" y="1869"/>
                  </a:lnTo>
                  <a:cubicBezTo>
                    <a:pt x="0" y="1869"/>
                    <a:pt x="0" y="1902"/>
                    <a:pt x="0" y="1902"/>
                  </a:cubicBezTo>
                  <a:lnTo>
                    <a:pt x="34" y="1902"/>
                  </a:lnTo>
                  <a:lnTo>
                    <a:pt x="100" y="1869"/>
                  </a:lnTo>
                  <a:cubicBezTo>
                    <a:pt x="100" y="1869"/>
                    <a:pt x="100" y="1836"/>
                    <a:pt x="134" y="1836"/>
                  </a:cubicBezTo>
                  <a:cubicBezTo>
                    <a:pt x="134" y="1802"/>
                    <a:pt x="134" y="1769"/>
                    <a:pt x="134" y="1769"/>
                  </a:cubicBezTo>
                  <a:lnTo>
                    <a:pt x="134" y="1068"/>
                  </a:lnTo>
                  <a:cubicBezTo>
                    <a:pt x="134" y="935"/>
                    <a:pt x="134" y="835"/>
                    <a:pt x="167" y="735"/>
                  </a:cubicBezTo>
                  <a:cubicBezTo>
                    <a:pt x="234" y="635"/>
                    <a:pt x="267" y="568"/>
                    <a:pt x="367" y="535"/>
                  </a:cubicBezTo>
                  <a:cubicBezTo>
                    <a:pt x="401" y="518"/>
                    <a:pt x="434" y="510"/>
                    <a:pt x="463" y="510"/>
                  </a:cubicBezTo>
                  <a:cubicBezTo>
                    <a:pt x="492" y="510"/>
                    <a:pt x="517" y="518"/>
                    <a:pt x="534" y="535"/>
                  </a:cubicBezTo>
                  <a:cubicBezTo>
                    <a:pt x="601" y="601"/>
                    <a:pt x="601" y="701"/>
                    <a:pt x="601" y="802"/>
                  </a:cubicBezTo>
                  <a:lnTo>
                    <a:pt x="601" y="1502"/>
                  </a:lnTo>
                  <a:cubicBezTo>
                    <a:pt x="601" y="1502"/>
                    <a:pt x="601" y="1535"/>
                    <a:pt x="601" y="1535"/>
                  </a:cubicBezTo>
                  <a:lnTo>
                    <a:pt x="634" y="1535"/>
                  </a:lnTo>
                  <a:lnTo>
                    <a:pt x="701" y="1502"/>
                  </a:lnTo>
                  <a:cubicBezTo>
                    <a:pt x="701" y="1502"/>
                    <a:pt x="734" y="1469"/>
                    <a:pt x="734" y="1469"/>
                  </a:cubicBezTo>
                  <a:cubicBezTo>
                    <a:pt x="734" y="1435"/>
                    <a:pt x="734" y="1435"/>
                    <a:pt x="734" y="1402"/>
                  </a:cubicBezTo>
                  <a:lnTo>
                    <a:pt x="767" y="668"/>
                  </a:lnTo>
                  <a:cubicBezTo>
                    <a:pt x="767" y="601"/>
                    <a:pt x="734" y="501"/>
                    <a:pt x="734" y="435"/>
                  </a:cubicBezTo>
                  <a:cubicBezTo>
                    <a:pt x="701" y="368"/>
                    <a:pt x="701" y="335"/>
                    <a:pt x="634" y="301"/>
                  </a:cubicBezTo>
                  <a:cubicBezTo>
                    <a:pt x="634" y="268"/>
                    <a:pt x="567" y="234"/>
                    <a:pt x="534" y="234"/>
                  </a:cubicBezTo>
                  <a:cubicBezTo>
                    <a:pt x="467" y="234"/>
                    <a:pt x="434" y="268"/>
                    <a:pt x="367" y="301"/>
                  </a:cubicBezTo>
                  <a:cubicBezTo>
                    <a:pt x="334" y="335"/>
                    <a:pt x="267" y="368"/>
                    <a:pt x="200" y="435"/>
                  </a:cubicBezTo>
                  <a:cubicBezTo>
                    <a:pt x="167" y="501"/>
                    <a:pt x="134" y="568"/>
                    <a:pt x="134" y="635"/>
                  </a:cubicBezTo>
                  <a:lnTo>
                    <a:pt x="134" y="34"/>
                  </a:lnTo>
                  <a:cubicBezTo>
                    <a:pt x="134" y="34"/>
                    <a:pt x="134" y="1"/>
                    <a:pt x="1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4"/>
            <p:cNvSpPr/>
            <p:nvPr/>
          </p:nvSpPr>
          <p:spPr>
            <a:xfrm>
              <a:off x="3078200" y="2876050"/>
              <a:ext cx="11700" cy="40675"/>
            </a:xfrm>
            <a:custGeom>
              <a:rect b="b" l="l" r="r" t="t"/>
              <a:pathLst>
                <a:path extrusionOk="0" h="1627" w="468">
                  <a:moveTo>
                    <a:pt x="438" y="0"/>
                  </a:moveTo>
                  <a:cubicBezTo>
                    <a:pt x="434" y="0"/>
                    <a:pt x="434" y="9"/>
                    <a:pt x="434" y="25"/>
                  </a:cubicBezTo>
                  <a:lnTo>
                    <a:pt x="334" y="25"/>
                  </a:lnTo>
                  <a:cubicBezTo>
                    <a:pt x="267" y="59"/>
                    <a:pt x="234" y="92"/>
                    <a:pt x="201" y="159"/>
                  </a:cubicBezTo>
                  <a:cubicBezTo>
                    <a:pt x="167" y="192"/>
                    <a:pt x="134" y="259"/>
                    <a:pt x="134" y="325"/>
                  </a:cubicBezTo>
                  <a:lnTo>
                    <a:pt x="134" y="225"/>
                  </a:lnTo>
                  <a:cubicBezTo>
                    <a:pt x="134" y="225"/>
                    <a:pt x="134" y="192"/>
                    <a:pt x="134" y="192"/>
                  </a:cubicBezTo>
                  <a:lnTo>
                    <a:pt x="101" y="192"/>
                  </a:lnTo>
                  <a:lnTo>
                    <a:pt x="34" y="225"/>
                  </a:lnTo>
                  <a:cubicBezTo>
                    <a:pt x="1" y="225"/>
                    <a:pt x="1" y="259"/>
                    <a:pt x="1" y="259"/>
                  </a:cubicBezTo>
                  <a:cubicBezTo>
                    <a:pt x="1" y="292"/>
                    <a:pt x="1" y="292"/>
                    <a:pt x="1" y="325"/>
                  </a:cubicBezTo>
                  <a:lnTo>
                    <a:pt x="1" y="1560"/>
                  </a:lnTo>
                  <a:cubicBezTo>
                    <a:pt x="1" y="1593"/>
                    <a:pt x="1" y="1593"/>
                    <a:pt x="1" y="1626"/>
                  </a:cubicBezTo>
                  <a:lnTo>
                    <a:pt x="34" y="1626"/>
                  </a:lnTo>
                  <a:lnTo>
                    <a:pt x="101" y="1560"/>
                  </a:lnTo>
                  <a:cubicBezTo>
                    <a:pt x="101" y="1560"/>
                    <a:pt x="101" y="1560"/>
                    <a:pt x="134" y="1526"/>
                  </a:cubicBezTo>
                  <a:cubicBezTo>
                    <a:pt x="134" y="1526"/>
                    <a:pt x="134" y="1493"/>
                    <a:pt x="134" y="1493"/>
                  </a:cubicBezTo>
                  <a:lnTo>
                    <a:pt x="134" y="692"/>
                  </a:lnTo>
                  <a:cubicBezTo>
                    <a:pt x="101" y="559"/>
                    <a:pt x="167" y="392"/>
                    <a:pt x="334" y="292"/>
                  </a:cubicBezTo>
                  <a:lnTo>
                    <a:pt x="434" y="225"/>
                  </a:lnTo>
                  <a:cubicBezTo>
                    <a:pt x="434" y="225"/>
                    <a:pt x="434" y="225"/>
                    <a:pt x="468" y="192"/>
                  </a:cubicBezTo>
                  <a:cubicBezTo>
                    <a:pt x="468" y="159"/>
                    <a:pt x="468" y="159"/>
                    <a:pt x="468" y="125"/>
                  </a:cubicBezTo>
                  <a:lnTo>
                    <a:pt x="468" y="59"/>
                  </a:lnTo>
                  <a:cubicBezTo>
                    <a:pt x="468" y="25"/>
                    <a:pt x="468" y="25"/>
                    <a:pt x="468" y="25"/>
                  </a:cubicBezTo>
                  <a:cubicBezTo>
                    <a:pt x="451" y="9"/>
                    <a:pt x="443" y="0"/>
                    <a:pt x="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4"/>
            <p:cNvSpPr/>
            <p:nvPr/>
          </p:nvSpPr>
          <p:spPr>
            <a:xfrm>
              <a:off x="3091550" y="2866650"/>
              <a:ext cx="20025" cy="37550"/>
            </a:xfrm>
            <a:custGeom>
              <a:rect b="b" l="l" r="r" t="t"/>
              <a:pathLst>
                <a:path extrusionOk="0" h="1502" w="801">
                  <a:moveTo>
                    <a:pt x="513" y="243"/>
                  </a:moveTo>
                  <a:cubicBezTo>
                    <a:pt x="542" y="243"/>
                    <a:pt x="567" y="251"/>
                    <a:pt x="601" y="268"/>
                  </a:cubicBezTo>
                  <a:cubicBezTo>
                    <a:pt x="634" y="335"/>
                    <a:pt x="667" y="435"/>
                    <a:pt x="667" y="501"/>
                  </a:cubicBezTo>
                  <a:lnTo>
                    <a:pt x="167" y="768"/>
                  </a:lnTo>
                  <a:cubicBezTo>
                    <a:pt x="167" y="735"/>
                    <a:pt x="167" y="668"/>
                    <a:pt x="200" y="635"/>
                  </a:cubicBezTo>
                  <a:cubicBezTo>
                    <a:pt x="200" y="568"/>
                    <a:pt x="234" y="535"/>
                    <a:pt x="234" y="468"/>
                  </a:cubicBezTo>
                  <a:cubicBezTo>
                    <a:pt x="267" y="435"/>
                    <a:pt x="301" y="401"/>
                    <a:pt x="334" y="368"/>
                  </a:cubicBezTo>
                  <a:cubicBezTo>
                    <a:pt x="334" y="335"/>
                    <a:pt x="367" y="301"/>
                    <a:pt x="401" y="268"/>
                  </a:cubicBezTo>
                  <a:cubicBezTo>
                    <a:pt x="451" y="251"/>
                    <a:pt x="484" y="243"/>
                    <a:pt x="513" y="243"/>
                  </a:cubicBezTo>
                  <a:close/>
                  <a:moveTo>
                    <a:pt x="567" y="1"/>
                  </a:moveTo>
                  <a:cubicBezTo>
                    <a:pt x="534" y="1"/>
                    <a:pt x="467" y="34"/>
                    <a:pt x="401" y="34"/>
                  </a:cubicBezTo>
                  <a:cubicBezTo>
                    <a:pt x="367" y="101"/>
                    <a:pt x="301" y="134"/>
                    <a:pt x="267" y="201"/>
                  </a:cubicBezTo>
                  <a:cubicBezTo>
                    <a:pt x="200" y="234"/>
                    <a:pt x="167" y="301"/>
                    <a:pt x="134" y="368"/>
                  </a:cubicBezTo>
                  <a:cubicBezTo>
                    <a:pt x="100" y="468"/>
                    <a:pt x="67" y="535"/>
                    <a:pt x="67" y="601"/>
                  </a:cubicBezTo>
                  <a:cubicBezTo>
                    <a:pt x="34" y="701"/>
                    <a:pt x="34" y="768"/>
                    <a:pt x="34" y="868"/>
                  </a:cubicBezTo>
                  <a:cubicBezTo>
                    <a:pt x="0" y="935"/>
                    <a:pt x="0" y="1035"/>
                    <a:pt x="34" y="1102"/>
                  </a:cubicBezTo>
                  <a:cubicBezTo>
                    <a:pt x="34" y="1168"/>
                    <a:pt x="34" y="1235"/>
                    <a:pt x="67" y="1302"/>
                  </a:cubicBezTo>
                  <a:cubicBezTo>
                    <a:pt x="67" y="1369"/>
                    <a:pt x="100" y="1402"/>
                    <a:pt x="134" y="1469"/>
                  </a:cubicBezTo>
                  <a:cubicBezTo>
                    <a:pt x="167" y="1502"/>
                    <a:pt x="200" y="1502"/>
                    <a:pt x="267" y="1502"/>
                  </a:cubicBezTo>
                  <a:cubicBezTo>
                    <a:pt x="301" y="1502"/>
                    <a:pt x="367" y="1502"/>
                    <a:pt x="401" y="1469"/>
                  </a:cubicBezTo>
                  <a:cubicBezTo>
                    <a:pt x="467" y="1435"/>
                    <a:pt x="534" y="1402"/>
                    <a:pt x="567" y="1335"/>
                  </a:cubicBezTo>
                  <a:cubicBezTo>
                    <a:pt x="601" y="1302"/>
                    <a:pt x="667" y="1269"/>
                    <a:pt x="701" y="1202"/>
                  </a:cubicBezTo>
                  <a:cubicBezTo>
                    <a:pt x="701" y="1168"/>
                    <a:pt x="734" y="1102"/>
                    <a:pt x="768" y="1068"/>
                  </a:cubicBezTo>
                  <a:cubicBezTo>
                    <a:pt x="768" y="1002"/>
                    <a:pt x="768" y="968"/>
                    <a:pt x="801" y="935"/>
                  </a:cubicBezTo>
                  <a:cubicBezTo>
                    <a:pt x="801" y="935"/>
                    <a:pt x="801" y="902"/>
                    <a:pt x="801" y="902"/>
                  </a:cubicBezTo>
                  <a:cubicBezTo>
                    <a:pt x="784" y="885"/>
                    <a:pt x="776" y="877"/>
                    <a:pt x="772" y="877"/>
                  </a:cubicBezTo>
                  <a:cubicBezTo>
                    <a:pt x="768" y="877"/>
                    <a:pt x="768" y="885"/>
                    <a:pt x="768" y="902"/>
                  </a:cubicBezTo>
                  <a:lnTo>
                    <a:pt x="701" y="902"/>
                  </a:lnTo>
                  <a:lnTo>
                    <a:pt x="667" y="935"/>
                  </a:lnTo>
                  <a:lnTo>
                    <a:pt x="634" y="1002"/>
                  </a:lnTo>
                  <a:cubicBezTo>
                    <a:pt x="634" y="1035"/>
                    <a:pt x="601" y="1068"/>
                    <a:pt x="567" y="1135"/>
                  </a:cubicBezTo>
                  <a:cubicBezTo>
                    <a:pt x="534" y="1168"/>
                    <a:pt x="467" y="1202"/>
                    <a:pt x="434" y="1235"/>
                  </a:cubicBezTo>
                  <a:cubicBezTo>
                    <a:pt x="401" y="1252"/>
                    <a:pt x="367" y="1260"/>
                    <a:pt x="338" y="1260"/>
                  </a:cubicBezTo>
                  <a:cubicBezTo>
                    <a:pt x="309" y="1260"/>
                    <a:pt x="284" y="1252"/>
                    <a:pt x="267" y="1235"/>
                  </a:cubicBezTo>
                  <a:cubicBezTo>
                    <a:pt x="200" y="1168"/>
                    <a:pt x="167" y="1102"/>
                    <a:pt x="200" y="1002"/>
                  </a:cubicBezTo>
                  <a:lnTo>
                    <a:pt x="768" y="668"/>
                  </a:lnTo>
                  <a:cubicBezTo>
                    <a:pt x="801" y="668"/>
                    <a:pt x="801" y="635"/>
                    <a:pt x="801" y="635"/>
                  </a:cubicBezTo>
                  <a:cubicBezTo>
                    <a:pt x="801" y="601"/>
                    <a:pt x="801" y="568"/>
                    <a:pt x="801" y="568"/>
                  </a:cubicBezTo>
                  <a:lnTo>
                    <a:pt x="801" y="501"/>
                  </a:lnTo>
                  <a:cubicBezTo>
                    <a:pt x="801" y="401"/>
                    <a:pt x="801" y="301"/>
                    <a:pt x="801" y="234"/>
                  </a:cubicBezTo>
                  <a:cubicBezTo>
                    <a:pt x="768" y="168"/>
                    <a:pt x="734" y="101"/>
                    <a:pt x="701" y="68"/>
                  </a:cubicBezTo>
                  <a:cubicBezTo>
                    <a:pt x="667" y="34"/>
                    <a:pt x="634" y="1"/>
                    <a:pt x="5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4"/>
            <p:cNvSpPr/>
            <p:nvPr/>
          </p:nvSpPr>
          <p:spPr>
            <a:xfrm>
              <a:off x="3115725" y="2853325"/>
              <a:ext cx="18375" cy="38375"/>
            </a:xfrm>
            <a:custGeom>
              <a:rect b="b" l="l" r="r" t="t"/>
              <a:pathLst>
                <a:path extrusionOk="0" h="1535" w="735">
                  <a:moveTo>
                    <a:pt x="501" y="0"/>
                  </a:moveTo>
                  <a:cubicBezTo>
                    <a:pt x="468" y="0"/>
                    <a:pt x="401" y="34"/>
                    <a:pt x="368" y="67"/>
                  </a:cubicBezTo>
                  <a:cubicBezTo>
                    <a:pt x="301" y="100"/>
                    <a:pt x="268" y="134"/>
                    <a:pt x="234" y="167"/>
                  </a:cubicBezTo>
                  <a:cubicBezTo>
                    <a:pt x="167" y="234"/>
                    <a:pt x="134" y="267"/>
                    <a:pt x="101" y="334"/>
                  </a:cubicBezTo>
                  <a:cubicBezTo>
                    <a:pt x="101" y="367"/>
                    <a:pt x="67" y="434"/>
                    <a:pt x="67" y="501"/>
                  </a:cubicBezTo>
                  <a:cubicBezTo>
                    <a:pt x="34" y="534"/>
                    <a:pt x="34" y="601"/>
                    <a:pt x="34" y="634"/>
                  </a:cubicBezTo>
                  <a:cubicBezTo>
                    <a:pt x="34" y="734"/>
                    <a:pt x="34" y="801"/>
                    <a:pt x="101" y="868"/>
                  </a:cubicBezTo>
                  <a:cubicBezTo>
                    <a:pt x="134" y="901"/>
                    <a:pt x="201" y="901"/>
                    <a:pt x="301" y="901"/>
                  </a:cubicBezTo>
                  <a:cubicBezTo>
                    <a:pt x="334" y="868"/>
                    <a:pt x="368" y="868"/>
                    <a:pt x="401" y="868"/>
                  </a:cubicBezTo>
                  <a:lnTo>
                    <a:pt x="501" y="868"/>
                  </a:lnTo>
                  <a:cubicBezTo>
                    <a:pt x="534" y="868"/>
                    <a:pt x="534" y="868"/>
                    <a:pt x="568" y="901"/>
                  </a:cubicBezTo>
                  <a:cubicBezTo>
                    <a:pt x="568" y="901"/>
                    <a:pt x="568" y="934"/>
                    <a:pt x="568" y="968"/>
                  </a:cubicBezTo>
                  <a:cubicBezTo>
                    <a:pt x="568" y="1001"/>
                    <a:pt x="534" y="1034"/>
                    <a:pt x="534" y="1068"/>
                  </a:cubicBezTo>
                  <a:cubicBezTo>
                    <a:pt x="534" y="1068"/>
                    <a:pt x="501" y="1101"/>
                    <a:pt x="501" y="1134"/>
                  </a:cubicBezTo>
                  <a:lnTo>
                    <a:pt x="434" y="1201"/>
                  </a:lnTo>
                  <a:cubicBezTo>
                    <a:pt x="401" y="1234"/>
                    <a:pt x="368" y="1234"/>
                    <a:pt x="334" y="1268"/>
                  </a:cubicBezTo>
                  <a:cubicBezTo>
                    <a:pt x="301" y="1301"/>
                    <a:pt x="268" y="1301"/>
                    <a:pt x="234" y="1301"/>
                  </a:cubicBezTo>
                  <a:cubicBezTo>
                    <a:pt x="201" y="1301"/>
                    <a:pt x="167" y="1301"/>
                    <a:pt x="134" y="1268"/>
                  </a:cubicBezTo>
                  <a:lnTo>
                    <a:pt x="101" y="1268"/>
                  </a:lnTo>
                  <a:lnTo>
                    <a:pt x="34" y="1301"/>
                  </a:lnTo>
                  <a:cubicBezTo>
                    <a:pt x="34" y="1301"/>
                    <a:pt x="1" y="1301"/>
                    <a:pt x="1" y="1335"/>
                  </a:cubicBezTo>
                  <a:cubicBezTo>
                    <a:pt x="1" y="1368"/>
                    <a:pt x="1" y="1368"/>
                    <a:pt x="1" y="1401"/>
                  </a:cubicBezTo>
                  <a:cubicBezTo>
                    <a:pt x="1" y="1435"/>
                    <a:pt x="1" y="1468"/>
                    <a:pt x="34" y="1468"/>
                  </a:cubicBezTo>
                  <a:cubicBezTo>
                    <a:pt x="34" y="1501"/>
                    <a:pt x="67" y="1535"/>
                    <a:pt x="101" y="1535"/>
                  </a:cubicBezTo>
                  <a:lnTo>
                    <a:pt x="201" y="1535"/>
                  </a:lnTo>
                  <a:cubicBezTo>
                    <a:pt x="268" y="1535"/>
                    <a:pt x="301" y="1501"/>
                    <a:pt x="368" y="1501"/>
                  </a:cubicBezTo>
                  <a:cubicBezTo>
                    <a:pt x="401" y="1468"/>
                    <a:pt x="468" y="1401"/>
                    <a:pt x="501" y="1368"/>
                  </a:cubicBezTo>
                  <a:cubicBezTo>
                    <a:pt x="534" y="1301"/>
                    <a:pt x="601" y="1268"/>
                    <a:pt x="634" y="1201"/>
                  </a:cubicBezTo>
                  <a:cubicBezTo>
                    <a:pt x="634" y="1168"/>
                    <a:pt x="668" y="1101"/>
                    <a:pt x="701" y="1034"/>
                  </a:cubicBezTo>
                  <a:cubicBezTo>
                    <a:pt x="701" y="968"/>
                    <a:pt x="701" y="934"/>
                    <a:pt x="735" y="868"/>
                  </a:cubicBezTo>
                  <a:cubicBezTo>
                    <a:pt x="735" y="834"/>
                    <a:pt x="735" y="801"/>
                    <a:pt x="735" y="734"/>
                  </a:cubicBezTo>
                  <a:cubicBezTo>
                    <a:pt x="701" y="701"/>
                    <a:pt x="701" y="667"/>
                    <a:pt x="668" y="667"/>
                  </a:cubicBezTo>
                  <a:cubicBezTo>
                    <a:pt x="634" y="634"/>
                    <a:pt x="634" y="634"/>
                    <a:pt x="601" y="634"/>
                  </a:cubicBezTo>
                  <a:cubicBezTo>
                    <a:pt x="568" y="617"/>
                    <a:pt x="543" y="609"/>
                    <a:pt x="522" y="609"/>
                  </a:cubicBezTo>
                  <a:cubicBezTo>
                    <a:pt x="501" y="609"/>
                    <a:pt x="484" y="617"/>
                    <a:pt x="468" y="634"/>
                  </a:cubicBezTo>
                  <a:lnTo>
                    <a:pt x="334" y="634"/>
                  </a:lnTo>
                  <a:cubicBezTo>
                    <a:pt x="318" y="651"/>
                    <a:pt x="301" y="659"/>
                    <a:pt x="284" y="659"/>
                  </a:cubicBezTo>
                  <a:cubicBezTo>
                    <a:pt x="268" y="659"/>
                    <a:pt x="251" y="651"/>
                    <a:pt x="234" y="634"/>
                  </a:cubicBezTo>
                  <a:lnTo>
                    <a:pt x="201" y="634"/>
                  </a:lnTo>
                  <a:cubicBezTo>
                    <a:pt x="201" y="601"/>
                    <a:pt x="201" y="567"/>
                    <a:pt x="201" y="534"/>
                  </a:cubicBezTo>
                  <a:cubicBezTo>
                    <a:pt x="201" y="501"/>
                    <a:pt x="234" y="434"/>
                    <a:pt x="268" y="401"/>
                  </a:cubicBezTo>
                  <a:cubicBezTo>
                    <a:pt x="268" y="334"/>
                    <a:pt x="334" y="300"/>
                    <a:pt x="368" y="267"/>
                  </a:cubicBezTo>
                  <a:cubicBezTo>
                    <a:pt x="401" y="267"/>
                    <a:pt x="468" y="234"/>
                    <a:pt x="501" y="234"/>
                  </a:cubicBezTo>
                  <a:cubicBezTo>
                    <a:pt x="534" y="234"/>
                    <a:pt x="534" y="267"/>
                    <a:pt x="568" y="267"/>
                  </a:cubicBezTo>
                  <a:lnTo>
                    <a:pt x="634" y="267"/>
                  </a:lnTo>
                  <a:lnTo>
                    <a:pt x="668" y="234"/>
                  </a:lnTo>
                  <a:cubicBezTo>
                    <a:pt x="701" y="234"/>
                    <a:pt x="701" y="234"/>
                    <a:pt x="701" y="200"/>
                  </a:cubicBezTo>
                  <a:cubicBezTo>
                    <a:pt x="701" y="167"/>
                    <a:pt x="701" y="167"/>
                    <a:pt x="701" y="134"/>
                  </a:cubicBezTo>
                  <a:cubicBezTo>
                    <a:pt x="701" y="100"/>
                    <a:pt x="701" y="100"/>
                    <a:pt x="701" y="67"/>
                  </a:cubicBezTo>
                  <a:cubicBezTo>
                    <a:pt x="668" y="34"/>
                    <a:pt x="634" y="0"/>
                    <a:pt x="6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4"/>
            <p:cNvSpPr/>
            <p:nvPr/>
          </p:nvSpPr>
          <p:spPr>
            <a:xfrm>
              <a:off x="3137400" y="2837475"/>
              <a:ext cx="19225" cy="41725"/>
            </a:xfrm>
            <a:custGeom>
              <a:rect b="b" l="l" r="r" t="t"/>
              <a:pathLst>
                <a:path extrusionOk="0" h="1669" w="769">
                  <a:moveTo>
                    <a:pt x="735" y="0"/>
                  </a:moveTo>
                  <a:lnTo>
                    <a:pt x="668" y="34"/>
                  </a:lnTo>
                  <a:cubicBezTo>
                    <a:pt x="668" y="34"/>
                    <a:pt x="635" y="67"/>
                    <a:pt x="635" y="67"/>
                  </a:cubicBezTo>
                  <a:cubicBezTo>
                    <a:pt x="635" y="101"/>
                    <a:pt x="635" y="101"/>
                    <a:pt x="635" y="134"/>
                  </a:cubicBezTo>
                  <a:lnTo>
                    <a:pt x="635" y="834"/>
                  </a:lnTo>
                  <a:cubicBezTo>
                    <a:pt x="635" y="934"/>
                    <a:pt x="601" y="1068"/>
                    <a:pt x="568" y="1168"/>
                  </a:cubicBezTo>
                  <a:cubicBezTo>
                    <a:pt x="535" y="1268"/>
                    <a:pt x="468" y="1335"/>
                    <a:pt x="401" y="1368"/>
                  </a:cubicBezTo>
                  <a:cubicBezTo>
                    <a:pt x="368" y="1385"/>
                    <a:pt x="335" y="1393"/>
                    <a:pt x="305" y="1393"/>
                  </a:cubicBezTo>
                  <a:cubicBezTo>
                    <a:pt x="276" y="1393"/>
                    <a:pt x="251" y="1385"/>
                    <a:pt x="234" y="1368"/>
                  </a:cubicBezTo>
                  <a:cubicBezTo>
                    <a:pt x="168" y="1301"/>
                    <a:pt x="168" y="1201"/>
                    <a:pt x="168" y="1101"/>
                  </a:cubicBezTo>
                  <a:lnTo>
                    <a:pt x="168" y="401"/>
                  </a:lnTo>
                  <a:cubicBezTo>
                    <a:pt x="168" y="367"/>
                    <a:pt x="168" y="367"/>
                    <a:pt x="168" y="334"/>
                  </a:cubicBezTo>
                  <a:lnTo>
                    <a:pt x="134" y="334"/>
                  </a:lnTo>
                  <a:lnTo>
                    <a:pt x="68" y="367"/>
                  </a:lnTo>
                  <a:cubicBezTo>
                    <a:pt x="68" y="367"/>
                    <a:pt x="34" y="401"/>
                    <a:pt x="34" y="401"/>
                  </a:cubicBezTo>
                  <a:cubicBezTo>
                    <a:pt x="34" y="434"/>
                    <a:pt x="34" y="467"/>
                    <a:pt x="34" y="467"/>
                  </a:cubicBezTo>
                  <a:lnTo>
                    <a:pt x="1" y="1235"/>
                  </a:lnTo>
                  <a:cubicBezTo>
                    <a:pt x="1" y="1335"/>
                    <a:pt x="34" y="1401"/>
                    <a:pt x="34" y="1468"/>
                  </a:cubicBezTo>
                  <a:cubicBezTo>
                    <a:pt x="68" y="1535"/>
                    <a:pt x="68" y="1568"/>
                    <a:pt x="101" y="1635"/>
                  </a:cubicBezTo>
                  <a:cubicBezTo>
                    <a:pt x="134" y="1668"/>
                    <a:pt x="201" y="1668"/>
                    <a:pt x="234" y="1668"/>
                  </a:cubicBezTo>
                  <a:cubicBezTo>
                    <a:pt x="268" y="1668"/>
                    <a:pt x="335" y="1668"/>
                    <a:pt x="368" y="1635"/>
                  </a:cubicBezTo>
                  <a:cubicBezTo>
                    <a:pt x="435" y="1602"/>
                    <a:pt x="501" y="1535"/>
                    <a:pt x="535" y="1468"/>
                  </a:cubicBezTo>
                  <a:cubicBezTo>
                    <a:pt x="568" y="1435"/>
                    <a:pt x="601" y="1368"/>
                    <a:pt x="635" y="1301"/>
                  </a:cubicBezTo>
                  <a:lnTo>
                    <a:pt x="635" y="1401"/>
                  </a:lnTo>
                  <a:cubicBezTo>
                    <a:pt x="635" y="1401"/>
                    <a:pt x="635" y="1401"/>
                    <a:pt x="635" y="1435"/>
                  </a:cubicBezTo>
                  <a:lnTo>
                    <a:pt x="668" y="1435"/>
                  </a:lnTo>
                  <a:lnTo>
                    <a:pt x="735" y="1401"/>
                  </a:lnTo>
                  <a:cubicBezTo>
                    <a:pt x="735" y="1368"/>
                    <a:pt x="768" y="1368"/>
                    <a:pt x="768" y="1368"/>
                  </a:cubicBezTo>
                  <a:cubicBezTo>
                    <a:pt x="768" y="1335"/>
                    <a:pt x="768" y="1301"/>
                    <a:pt x="768" y="1301"/>
                  </a:cubicBezTo>
                  <a:lnTo>
                    <a:pt x="768" y="34"/>
                  </a:lnTo>
                  <a:cubicBezTo>
                    <a:pt x="768" y="34"/>
                    <a:pt x="768" y="0"/>
                    <a:pt x="7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4"/>
            <p:cNvSpPr/>
            <p:nvPr/>
          </p:nvSpPr>
          <p:spPr>
            <a:xfrm>
              <a:off x="3164925" y="2818300"/>
              <a:ext cx="3375" cy="48375"/>
            </a:xfrm>
            <a:custGeom>
              <a:rect b="b" l="l" r="r" t="t"/>
              <a:pathLst>
                <a:path extrusionOk="0" h="1935" w="135">
                  <a:moveTo>
                    <a:pt x="101" y="0"/>
                  </a:moveTo>
                  <a:lnTo>
                    <a:pt x="34" y="34"/>
                  </a:lnTo>
                  <a:cubicBezTo>
                    <a:pt x="34" y="67"/>
                    <a:pt x="1" y="67"/>
                    <a:pt x="1" y="100"/>
                  </a:cubicBezTo>
                  <a:cubicBezTo>
                    <a:pt x="1" y="100"/>
                    <a:pt x="1" y="134"/>
                    <a:pt x="1" y="134"/>
                  </a:cubicBezTo>
                  <a:lnTo>
                    <a:pt x="1" y="1868"/>
                  </a:lnTo>
                  <a:cubicBezTo>
                    <a:pt x="1" y="1902"/>
                    <a:pt x="1" y="1902"/>
                    <a:pt x="1" y="1935"/>
                  </a:cubicBezTo>
                  <a:lnTo>
                    <a:pt x="34" y="1935"/>
                  </a:lnTo>
                  <a:lnTo>
                    <a:pt x="101" y="1868"/>
                  </a:lnTo>
                  <a:cubicBezTo>
                    <a:pt x="134" y="1868"/>
                    <a:pt x="134" y="1868"/>
                    <a:pt x="134" y="1835"/>
                  </a:cubicBezTo>
                  <a:cubicBezTo>
                    <a:pt x="134" y="1835"/>
                    <a:pt x="134" y="1802"/>
                    <a:pt x="134" y="1802"/>
                  </a:cubicBezTo>
                  <a:lnTo>
                    <a:pt x="134" y="34"/>
                  </a:lnTo>
                  <a:cubicBezTo>
                    <a:pt x="134" y="34"/>
                    <a:pt x="134" y="34"/>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4"/>
            <p:cNvSpPr/>
            <p:nvPr/>
          </p:nvSpPr>
          <p:spPr>
            <a:xfrm>
              <a:off x="3172425" y="2811000"/>
              <a:ext cx="15050" cy="45800"/>
            </a:xfrm>
            <a:custGeom>
              <a:rect b="b" l="l" r="r" t="t"/>
              <a:pathLst>
                <a:path extrusionOk="0" h="1832" w="602">
                  <a:moveTo>
                    <a:pt x="272" y="0"/>
                  </a:moveTo>
                  <a:cubicBezTo>
                    <a:pt x="268" y="0"/>
                    <a:pt x="268" y="9"/>
                    <a:pt x="268" y="25"/>
                  </a:cubicBezTo>
                  <a:lnTo>
                    <a:pt x="201" y="59"/>
                  </a:lnTo>
                  <a:cubicBezTo>
                    <a:pt x="168" y="59"/>
                    <a:pt x="168" y="92"/>
                    <a:pt x="168" y="92"/>
                  </a:cubicBezTo>
                  <a:cubicBezTo>
                    <a:pt x="168" y="125"/>
                    <a:pt x="168" y="125"/>
                    <a:pt x="168" y="159"/>
                  </a:cubicBezTo>
                  <a:lnTo>
                    <a:pt x="168" y="559"/>
                  </a:lnTo>
                  <a:lnTo>
                    <a:pt x="34" y="626"/>
                  </a:lnTo>
                  <a:cubicBezTo>
                    <a:pt x="34" y="659"/>
                    <a:pt x="1" y="659"/>
                    <a:pt x="1" y="693"/>
                  </a:cubicBezTo>
                  <a:cubicBezTo>
                    <a:pt x="1" y="693"/>
                    <a:pt x="1" y="726"/>
                    <a:pt x="1" y="726"/>
                  </a:cubicBezTo>
                  <a:lnTo>
                    <a:pt x="1" y="826"/>
                  </a:lnTo>
                  <a:cubicBezTo>
                    <a:pt x="1" y="826"/>
                    <a:pt x="1" y="859"/>
                    <a:pt x="1" y="859"/>
                  </a:cubicBezTo>
                  <a:cubicBezTo>
                    <a:pt x="1" y="876"/>
                    <a:pt x="9" y="884"/>
                    <a:pt x="18" y="884"/>
                  </a:cubicBezTo>
                  <a:cubicBezTo>
                    <a:pt x="26" y="884"/>
                    <a:pt x="34" y="876"/>
                    <a:pt x="34" y="859"/>
                  </a:cubicBezTo>
                  <a:lnTo>
                    <a:pt x="168" y="793"/>
                  </a:lnTo>
                  <a:lnTo>
                    <a:pt x="168" y="1493"/>
                  </a:lnTo>
                  <a:cubicBezTo>
                    <a:pt x="168" y="1593"/>
                    <a:pt x="168" y="1693"/>
                    <a:pt x="234" y="1793"/>
                  </a:cubicBezTo>
                  <a:cubicBezTo>
                    <a:pt x="249" y="1821"/>
                    <a:pt x="269" y="1832"/>
                    <a:pt x="295" y="1832"/>
                  </a:cubicBezTo>
                  <a:cubicBezTo>
                    <a:pt x="330" y="1832"/>
                    <a:pt x="377" y="1813"/>
                    <a:pt x="435" y="1793"/>
                  </a:cubicBezTo>
                  <a:lnTo>
                    <a:pt x="568" y="1727"/>
                  </a:lnTo>
                  <a:cubicBezTo>
                    <a:pt x="568" y="1727"/>
                    <a:pt x="568" y="1693"/>
                    <a:pt x="601" y="1693"/>
                  </a:cubicBezTo>
                  <a:cubicBezTo>
                    <a:pt x="601" y="1660"/>
                    <a:pt x="601" y="1660"/>
                    <a:pt x="601" y="1627"/>
                  </a:cubicBezTo>
                  <a:lnTo>
                    <a:pt x="601" y="1560"/>
                  </a:lnTo>
                  <a:cubicBezTo>
                    <a:pt x="601" y="1526"/>
                    <a:pt x="601" y="1526"/>
                    <a:pt x="601" y="1493"/>
                  </a:cubicBezTo>
                  <a:lnTo>
                    <a:pt x="568" y="1493"/>
                  </a:lnTo>
                  <a:lnTo>
                    <a:pt x="468" y="1560"/>
                  </a:lnTo>
                  <a:lnTo>
                    <a:pt x="335" y="1560"/>
                  </a:lnTo>
                  <a:cubicBezTo>
                    <a:pt x="335" y="1526"/>
                    <a:pt x="335" y="1526"/>
                    <a:pt x="335" y="1493"/>
                  </a:cubicBezTo>
                  <a:cubicBezTo>
                    <a:pt x="335" y="1460"/>
                    <a:pt x="335" y="1426"/>
                    <a:pt x="335" y="1393"/>
                  </a:cubicBezTo>
                  <a:lnTo>
                    <a:pt x="301" y="693"/>
                  </a:lnTo>
                  <a:lnTo>
                    <a:pt x="501" y="559"/>
                  </a:lnTo>
                  <a:cubicBezTo>
                    <a:pt x="535" y="559"/>
                    <a:pt x="535" y="559"/>
                    <a:pt x="535" y="526"/>
                  </a:cubicBezTo>
                  <a:cubicBezTo>
                    <a:pt x="535" y="526"/>
                    <a:pt x="535" y="492"/>
                    <a:pt x="535" y="459"/>
                  </a:cubicBezTo>
                  <a:lnTo>
                    <a:pt x="535" y="392"/>
                  </a:lnTo>
                  <a:cubicBezTo>
                    <a:pt x="535" y="359"/>
                    <a:pt x="535" y="359"/>
                    <a:pt x="535" y="359"/>
                  </a:cubicBezTo>
                  <a:cubicBezTo>
                    <a:pt x="535" y="342"/>
                    <a:pt x="535" y="334"/>
                    <a:pt x="531" y="334"/>
                  </a:cubicBezTo>
                  <a:cubicBezTo>
                    <a:pt x="526" y="334"/>
                    <a:pt x="518" y="342"/>
                    <a:pt x="501" y="359"/>
                  </a:cubicBezTo>
                  <a:lnTo>
                    <a:pt x="301" y="459"/>
                  </a:lnTo>
                  <a:lnTo>
                    <a:pt x="301" y="59"/>
                  </a:lnTo>
                  <a:cubicBezTo>
                    <a:pt x="301" y="25"/>
                    <a:pt x="301" y="25"/>
                    <a:pt x="301" y="25"/>
                  </a:cubicBezTo>
                  <a:cubicBezTo>
                    <a:pt x="284" y="9"/>
                    <a:pt x="276" y="0"/>
                    <a:pt x="2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4"/>
            <p:cNvSpPr/>
            <p:nvPr/>
          </p:nvSpPr>
          <p:spPr>
            <a:xfrm>
              <a:off x="3190775" y="2809950"/>
              <a:ext cx="17550" cy="39025"/>
            </a:xfrm>
            <a:custGeom>
              <a:rect b="b" l="l" r="r" t="t"/>
              <a:pathLst>
                <a:path extrusionOk="0" h="1561" w="702">
                  <a:moveTo>
                    <a:pt x="501" y="1"/>
                  </a:moveTo>
                  <a:cubicBezTo>
                    <a:pt x="468" y="1"/>
                    <a:pt x="401" y="34"/>
                    <a:pt x="368" y="67"/>
                  </a:cubicBezTo>
                  <a:cubicBezTo>
                    <a:pt x="301" y="101"/>
                    <a:pt x="268" y="134"/>
                    <a:pt x="201" y="167"/>
                  </a:cubicBezTo>
                  <a:cubicBezTo>
                    <a:pt x="134" y="268"/>
                    <a:pt x="68" y="368"/>
                    <a:pt x="34" y="501"/>
                  </a:cubicBezTo>
                  <a:cubicBezTo>
                    <a:pt x="34" y="534"/>
                    <a:pt x="34" y="601"/>
                    <a:pt x="34" y="668"/>
                  </a:cubicBezTo>
                  <a:cubicBezTo>
                    <a:pt x="34" y="735"/>
                    <a:pt x="34" y="801"/>
                    <a:pt x="68" y="868"/>
                  </a:cubicBezTo>
                  <a:cubicBezTo>
                    <a:pt x="115" y="892"/>
                    <a:pt x="162" y="915"/>
                    <a:pt x="209" y="915"/>
                  </a:cubicBezTo>
                  <a:cubicBezTo>
                    <a:pt x="229" y="915"/>
                    <a:pt x="248" y="911"/>
                    <a:pt x="268" y="901"/>
                  </a:cubicBezTo>
                  <a:lnTo>
                    <a:pt x="401" y="868"/>
                  </a:lnTo>
                  <a:lnTo>
                    <a:pt x="501" y="868"/>
                  </a:lnTo>
                  <a:cubicBezTo>
                    <a:pt x="535" y="868"/>
                    <a:pt x="535" y="868"/>
                    <a:pt x="568" y="901"/>
                  </a:cubicBezTo>
                  <a:cubicBezTo>
                    <a:pt x="568" y="935"/>
                    <a:pt x="568" y="935"/>
                    <a:pt x="568" y="968"/>
                  </a:cubicBezTo>
                  <a:cubicBezTo>
                    <a:pt x="535" y="1001"/>
                    <a:pt x="535" y="1035"/>
                    <a:pt x="535" y="1068"/>
                  </a:cubicBezTo>
                  <a:cubicBezTo>
                    <a:pt x="501" y="1101"/>
                    <a:pt x="501" y="1135"/>
                    <a:pt x="468" y="1135"/>
                  </a:cubicBezTo>
                  <a:cubicBezTo>
                    <a:pt x="468" y="1168"/>
                    <a:pt x="434" y="1202"/>
                    <a:pt x="434" y="1235"/>
                  </a:cubicBezTo>
                  <a:cubicBezTo>
                    <a:pt x="401" y="1235"/>
                    <a:pt x="368" y="1268"/>
                    <a:pt x="334" y="1268"/>
                  </a:cubicBezTo>
                  <a:cubicBezTo>
                    <a:pt x="301" y="1302"/>
                    <a:pt x="268" y="1335"/>
                    <a:pt x="234" y="1335"/>
                  </a:cubicBezTo>
                  <a:cubicBezTo>
                    <a:pt x="201" y="1335"/>
                    <a:pt x="168" y="1302"/>
                    <a:pt x="134" y="1268"/>
                  </a:cubicBezTo>
                  <a:lnTo>
                    <a:pt x="101" y="1268"/>
                  </a:lnTo>
                  <a:lnTo>
                    <a:pt x="34" y="1302"/>
                  </a:lnTo>
                  <a:cubicBezTo>
                    <a:pt x="1" y="1302"/>
                    <a:pt x="1" y="1335"/>
                    <a:pt x="1" y="1335"/>
                  </a:cubicBezTo>
                  <a:cubicBezTo>
                    <a:pt x="1" y="1368"/>
                    <a:pt x="1" y="1402"/>
                    <a:pt x="1" y="1402"/>
                  </a:cubicBezTo>
                  <a:cubicBezTo>
                    <a:pt x="1" y="1468"/>
                    <a:pt x="34" y="1535"/>
                    <a:pt x="101" y="1535"/>
                  </a:cubicBezTo>
                  <a:cubicBezTo>
                    <a:pt x="118" y="1552"/>
                    <a:pt x="134" y="1560"/>
                    <a:pt x="151" y="1560"/>
                  </a:cubicBezTo>
                  <a:cubicBezTo>
                    <a:pt x="168" y="1560"/>
                    <a:pt x="184" y="1552"/>
                    <a:pt x="201" y="1535"/>
                  </a:cubicBezTo>
                  <a:cubicBezTo>
                    <a:pt x="268" y="1535"/>
                    <a:pt x="301" y="1535"/>
                    <a:pt x="368" y="1502"/>
                  </a:cubicBezTo>
                  <a:cubicBezTo>
                    <a:pt x="401" y="1468"/>
                    <a:pt x="468" y="1435"/>
                    <a:pt x="501" y="1368"/>
                  </a:cubicBezTo>
                  <a:cubicBezTo>
                    <a:pt x="535" y="1335"/>
                    <a:pt x="568" y="1268"/>
                    <a:pt x="601" y="1235"/>
                  </a:cubicBezTo>
                  <a:cubicBezTo>
                    <a:pt x="635" y="1168"/>
                    <a:pt x="668" y="1101"/>
                    <a:pt x="701" y="1035"/>
                  </a:cubicBezTo>
                  <a:cubicBezTo>
                    <a:pt x="701" y="1001"/>
                    <a:pt x="701" y="935"/>
                    <a:pt x="701" y="868"/>
                  </a:cubicBezTo>
                  <a:cubicBezTo>
                    <a:pt x="701" y="835"/>
                    <a:pt x="701" y="801"/>
                    <a:pt x="701" y="768"/>
                  </a:cubicBezTo>
                  <a:cubicBezTo>
                    <a:pt x="701" y="735"/>
                    <a:pt x="668" y="701"/>
                    <a:pt x="668" y="668"/>
                  </a:cubicBezTo>
                  <a:cubicBezTo>
                    <a:pt x="635" y="668"/>
                    <a:pt x="601" y="634"/>
                    <a:pt x="568" y="634"/>
                  </a:cubicBezTo>
                  <a:lnTo>
                    <a:pt x="434" y="634"/>
                  </a:lnTo>
                  <a:lnTo>
                    <a:pt x="334" y="668"/>
                  </a:lnTo>
                  <a:lnTo>
                    <a:pt x="234" y="668"/>
                  </a:lnTo>
                  <a:cubicBezTo>
                    <a:pt x="201" y="668"/>
                    <a:pt x="201" y="634"/>
                    <a:pt x="201" y="634"/>
                  </a:cubicBezTo>
                  <a:cubicBezTo>
                    <a:pt x="201" y="601"/>
                    <a:pt x="201" y="568"/>
                    <a:pt x="201" y="568"/>
                  </a:cubicBezTo>
                  <a:cubicBezTo>
                    <a:pt x="201" y="501"/>
                    <a:pt x="201" y="434"/>
                    <a:pt x="234" y="401"/>
                  </a:cubicBezTo>
                  <a:cubicBezTo>
                    <a:pt x="268" y="368"/>
                    <a:pt x="334" y="301"/>
                    <a:pt x="368" y="301"/>
                  </a:cubicBezTo>
                  <a:cubicBezTo>
                    <a:pt x="401" y="268"/>
                    <a:pt x="434" y="234"/>
                    <a:pt x="501" y="234"/>
                  </a:cubicBezTo>
                  <a:cubicBezTo>
                    <a:pt x="535" y="234"/>
                    <a:pt x="535" y="268"/>
                    <a:pt x="568" y="268"/>
                  </a:cubicBezTo>
                  <a:cubicBezTo>
                    <a:pt x="568" y="284"/>
                    <a:pt x="568" y="293"/>
                    <a:pt x="572" y="293"/>
                  </a:cubicBezTo>
                  <a:cubicBezTo>
                    <a:pt x="576" y="293"/>
                    <a:pt x="585" y="284"/>
                    <a:pt x="601" y="268"/>
                  </a:cubicBezTo>
                  <a:lnTo>
                    <a:pt x="668" y="234"/>
                  </a:lnTo>
                  <a:cubicBezTo>
                    <a:pt x="668" y="234"/>
                    <a:pt x="701" y="234"/>
                    <a:pt x="701" y="201"/>
                  </a:cubicBezTo>
                  <a:cubicBezTo>
                    <a:pt x="701" y="201"/>
                    <a:pt x="701" y="167"/>
                    <a:pt x="701" y="167"/>
                  </a:cubicBezTo>
                  <a:cubicBezTo>
                    <a:pt x="701" y="134"/>
                    <a:pt x="701" y="101"/>
                    <a:pt x="668" y="67"/>
                  </a:cubicBezTo>
                  <a:cubicBezTo>
                    <a:pt x="668" y="34"/>
                    <a:pt x="635" y="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4"/>
            <p:cNvSpPr/>
            <p:nvPr/>
          </p:nvSpPr>
          <p:spPr>
            <a:xfrm>
              <a:off x="2927250" y="3102675"/>
              <a:ext cx="24225" cy="54000"/>
            </a:xfrm>
            <a:custGeom>
              <a:rect b="b" l="l" r="r" t="t"/>
              <a:pathLst>
                <a:path extrusionOk="0" h="2160" w="969">
                  <a:moveTo>
                    <a:pt x="635" y="267"/>
                  </a:moveTo>
                  <a:cubicBezTo>
                    <a:pt x="668" y="267"/>
                    <a:pt x="701" y="267"/>
                    <a:pt x="735" y="300"/>
                  </a:cubicBezTo>
                  <a:cubicBezTo>
                    <a:pt x="768" y="334"/>
                    <a:pt x="768" y="400"/>
                    <a:pt x="802" y="434"/>
                  </a:cubicBezTo>
                  <a:cubicBezTo>
                    <a:pt x="802" y="500"/>
                    <a:pt x="802" y="567"/>
                    <a:pt x="802" y="600"/>
                  </a:cubicBezTo>
                  <a:lnTo>
                    <a:pt x="802" y="1001"/>
                  </a:lnTo>
                  <a:cubicBezTo>
                    <a:pt x="802" y="1067"/>
                    <a:pt x="802" y="1134"/>
                    <a:pt x="802" y="1201"/>
                  </a:cubicBezTo>
                  <a:cubicBezTo>
                    <a:pt x="768" y="1268"/>
                    <a:pt x="768" y="1334"/>
                    <a:pt x="735" y="1368"/>
                  </a:cubicBezTo>
                  <a:cubicBezTo>
                    <a:pt x="701" y="1434"/>
                    <a:pt x="668" y="1501"/>
                    <a:pt x="635" y="1534"/>
                  </a:cubicBezTo>
                  <a:cubicBezTo>
                    <a:pt x="601" y="1601"/>
                    <a:pt x="535" y="1635"/>
                    <a:pt x="501" y="1668"/>
                  </a:cubicBezTo>
                  <a:lnTo>
                    <a:pt x="201" y="1835"/>
                  </a:lnTo>
                  <a:lnTo>
                    <a:pt x="201" y="467"/>
                  </a:lnTo>
                  <a:lnTo>
                    <a:pt x="468" y="300"/>
                  </a:lnTo>
                  <a:cubicBezTo>
                    <a:pt x="535" y="267"/>
                    <a:pt x="568" y="267"/>
                    <a:pt x="635" y="267"/>
                  </a:cubicBezTo>
                  <a:close/>
                  <a:moveTo>
                    <a:pt x="635" y="0"/>
                  </a:moveTo>
                  <a:cubicBezTo>
                    <a:pt x="568" y="0"/>
                    <a:pt x="501" y="33"/>
                    <a:pt x="435" y="67"/>
                  </a:cubicBezTo>
                  <a:lnTo>
                    <a:pt x="68" y="300"/>
                  </a:lnTo>
                  <a:cubicBezTo>
                    <a:pt x="34" y="300"/>
                    <a:pt x="34" y="334"/>
                    <a:pt x="34" y="334"/>
                  </a:cubicBezTo>
                  <a:cubicBezTo>
                    <a:pt x="34" y="367"/>
                    <a:pt x="34" y="367"/>
                    <a:pt x="34" y="400"/>
                  </a:cubicBezTo>
                  <a:lnTo>
                    <a:pt x="34" y="2102"/>
                  </a:lnTo>
                  <a:cubicBezTo>
                    <a:pt x="1" y="2135"/>
                    <a:pt x="1" y="2135"/>
                    <a:pt x="34" y="2135"/>
                  </a:cubicBezTo>
                  <a:cubicBezTo>
                    <a:pt x="34" y="2152"/>
                    <a:pt x="34" y="2160"/>
                    <a:pt x="38" y="2160"/>
                  </a:cubicBezTo>
                  <a:cubicBezTo>
                    <a:pt x="43" y="2160"/>
                    <a:pt x="51" y="2152"/>
                    <a:pt x="68" y="2135"/>
                  </a:cubicBezTo>
                  <a:lnTo>
                    <a:pt x="468" y="1901"/>
                  </a:lnTo>
                  <a:cubicBezTo>
                    <a:pt x="535" y="1868"/>
                    <a:pt x="601" y="1801"/>
                    <a:pt x="668" y="1768"/>
                  </a:cubicBezTo>
                  <a:cubicBezTo>
                    <a:pt x="735" y="1668"/>
                    <a:pt x="768" y="1601"/>
                    <a:pt x="835" y="1534"/>
                  </a:cubicBezTo>
                  <a:cubicBezTo>
                    <a:pt x="868" y="1434"/>
                    <a:pt x="902" y="1334"/>
                    <a:pt x="935" y="1234"/>
                  </a:cubicBezTo>
                  <a:cubicBezTo>
                    <a:pt x="935" y="1134"/>
                    <a:pt x="968" y="1034"/>
                    <a:pt x="968" y="934"/>
                  </a:cubicBezTo>
                  <a:lnTo>
                    <a:pt x="968" y="500"/>
                  </a:lnTo>
                  <a:cubicBezTo>
                    <a:pt x="935" y="400"/>
                    <a:pt x="935" y="300"/>
                    <a:pt x="902" y="234"/>
                  </a:cubicBezTo>
                  <a:cubicBezTo>
                    <a:pt x="868" y="167"/>
                    <a:pt x="835" y="100"/>
                    <a:pt x="802" y="67"/>
                  </a:cubicBezTo>
                  <a:cubicBezTo>
                    <a:pt x="768" y="33"/>
                    <a:pt x="701" y="0"/>
                    <a:pt x="6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4"/>
            <p:cNvSpPr/>
            <p:nvPr/>
          </p:nvSpPr>
          <p:spPr>
            <a:xfrm>
              <a:off x="2957275" y="3091825"/>
              <a:ext cx="4200" cy="48400"/>
            </a:xfrm>
            <a:custGeom>
              <a:rect b="b" l="l" r="r" t="t"/>
              <a:pathLst>
                <a:path extrusionOk="0" h="1936" w="168">
                  <a:moveTo>
                    <a:pt x="134" y="0"/>
                  </a:moveTo>
                  <a:lnTo>
                    <a:pt x="34" y="67"/>
                  </a:lnTo>
                  <a:cubicBezTo>
                    <a:pt x="1" y="67"/>
                    <a:pt x="1" y="67"/>
                    <a:pt x="1" y="100"/>
                  </a:cubicBezTo>
                  <a:cubicBezTo>
                    <a:pt x="1" y="100"/>
                    <a:pt x="1" y="134"/>
                    <a:pt x="1" y="167"/>
                  </a:cubicBezTo>
                  <a:lnTo>
                    <a:pt x="1" y="301"/>
                  </a:lnTo>
                  <a:cubicBezTo>
                    <a:pt x="1" y="334"/>
                    <a:pt x="1" y="334"/>
                    <a:pt x="1" y="334"/>
                  </a:cubicBezTo>
                  <a:cubicBezTo>
                    <a:pt x="1" y="351"/>
                    <a:pt x="1" y="359"/>
                    <a:pt x="5" y="359"/>
                  </a:cubicBezTo>
                  <a:cubicBezTo>
                    <a:pt x="9" y="359"/>
                    <a:pt x="17" y="351"/>
                    <a:pt x="34" y="334"/>
                  </a:cubicBezTo>
                  <a:lnTo>
                    <a:pt x="134" y="301"/>
                  </a:lnTo>
                  <a:cubicBezTo>
                    <a:pt x="134" y="301"/>
                    <a:pt x="134" y="267"/>
                    <a:pt x="168" y="267"/>
                  </a:cubicBezTo>
                  <a:cubicBezTo>
                    <a:pt x="168" y="234"/>
                    <a:pt x="168" y="201"/>
                    <a:pt x="168" y="201"/>
                  </a:cubicBezTo>
                  <a:lnTo>
                    <a:pt x="168" y="34"/>
                  </a:lnTo>
                  <a:cubicBezTo>
                    <a:pt x="168" y="34"/>
                    <a:pt x="168" y="0"/>
                    <a:pt x="168" y="0"/>
                  </a:cubicBezTo>
                  <a:close/>
                  <a:moveTo>
                    <a:pt x="134" y="501"/>
                  </a:moveTo>
                  <a:lnTo>
                    <a:pt x="68" y="534"/>
                  </a:lnTo>
                  <a:cubicBezTo>
                    <a:pt x="34" y="534"/>
                    <a:pt x="34" y="567"/>
                    <a:pt x="34" y="567"/>
                  </a:cubicBezTo>
                  <a:cubicBezTo>
                    <a:pt x="34" y="601"/>
                    <a:pt x="34" y="601"/>
                    <a:pt x="34" y="634"/>
                  </a:cubicBezTo>
                  <a:lnTo>
                    <a:pt x="34" y="1868"/>
                  </a:lnTo>
                  <a:cubicBezTo>
                    <a:pt x="34" y="1902"/>
                    <a:pt x="34" y="1902"/>
                    <a:pt x="34" y="1935"/>
                  </a:cubicBezTo>
                  <a:lnTo>
                    <a:pt x="68" y="1935"/>
                  </a:lnTo>
                  <a:lnTo>
                    <a:pt x="134" y="1902"/>
                  </a:lnTo>
                  <a:cubicBezTo>
                    <a:pt x="134" y="1868"/>
                    <a:pt x="134" y="1868"/>
                    <a:pt x="168" y="1835"/>
                  </a:cubicBezTo>
                  <a:cubicBezTo>
                    <a:pt x="168" y="1835"/>
                    <a:pt x="168" y="1802"/>
                    <a:pt x="168" y="1802"/>
                  </a:cubicBezTo>
                  <a:lnTo>
                    <a:pt x="168" y="534"/>
                  </a:lnTo>
                  <a:cubicBezTo>
                    <a:pt x="168" y="534"/>
                    <a:pt x="168" y="501"/>
                    <a:pt x="168" y="50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4"/>
            <p:cNvSpPr/>
            <p:nvPr/>
          </p:nvSpPr>
          <p:spPr>
            <a:xfrm>
              <a:off x="2965625" y="3093500"/>
              <a:ext cx="18375" cy="39200"/>
            </a:xfrm>
            <a:custGeom>
              <a:rect b="b" l="l" r="r" t="t"/>
              <a:pathLst>
                <a:path extrusionOk="0" h="1568" w="735">
                  <a:moveTo>
                    <a:pt x="534" y="0"/>
                  </a:moveTo>
                  <a:cubicBezTo>
                    <a:pt x="467" y="33"/>
                    <a:pt x="434" y="33"/>
                    <a:pt x="367" y="67"/>
                  </a:cubicBezTo>
                  <a:cubicBezTo>
                    <a:pt x="334" y="100"/>
                    <a:pt x="267" y="134"/>
                    <a:pt x="234" y="167"/>
                  </a:cubicBezTo>
                  <a:cubicBezTo>
                    <a:pt x="201" y="234"/>
                    <a:pt x="167" y="267"/>
                    <a:pt x="134" y="334"/>
                  </a:cubicBezTo>
                  <a:cubicBezTo>
                    <a:pt x="100" y="367"/>
                    <a:pt x="67" y="434"/>
                    <a:pt x="67" y="500"/>
                  </a:cubicBezTo>
                  <a:cubicBezTo>
                    <a:pt x="34" y="534"/>
                    <a:pt x="34" y="601"/>
                    <a:pt x="34" y="667"/>
                  </a:cubicBezTo>
                  <a:cubicBezTo>
                    <a:pt x="34" y="734"/>
                    <a:pt x="67" y="801"/>
                    <a:pt x="100" y="867"/>
                  </a:cubicBezTo>
                  <a:cubicBezTo>
                    <a:pt x="124" y="891"/>
                    <a:pt x="164" y="915"/>
                    <a:pt x="221" y="915"/>
                  </a:cubicBezTo>
                  <a:cubicBezTo>
                    <a:pt x="245" y="915"/>
                    <a:pt x="271" y="911"/>
                    <a:pt x="301" y="901"/>
                  </a:cubicBezTo>
                  <a:lnTo>
                    <a:pt x="434" y="867"/>
                  </a:lnTo>
                  <a:lnTo>
                    <a:pt x="534" y="867"/>
                  </a:lnTo>
                  <a:cubicBezTo>
                    <a:pt x="534" y="867"/>
                    <a:pt x="567" y="867"/>
                    <a:pt x="567" y="901"/>
                  </a:cubicBezTo>
                  <a:cubicBezTo>
                    <a:pt x="567" y="934"/>
                    <a:pt x="567" y="934"/>
                    <a:pt x="567" y="967"/>
                  </a:cubicBezTo>
                  <a:cubicBezTo>
                    <a:pt x="567" y="1001"/>
                    <a:pt x="567" y="1034"/>
                    <a:pt x="534" y="1068"/>
                  </a:cubicBezTo>
                  <a:cubicBezTo>
                    <a:pt x="534" y="1101"/>
                    <a:pt x="534" y="1134"/>
                    <a:pt x="501" y="1168"/>
                  </a:cubicBezTo>
                  <a:lnTo>
                    <a:pt x="434" y="1234"/>
                  </a:lnTo>
                  <a:cubicBezTo>
                    <a:pt x="401" y="1234"/>
                    <a:pt x="401" y="1268"/>
                    <a:pt x="367" y="1268"/>
                  </a:cubicBezTo>
                  <a:cubicBezTo>
                    <a:pt x="334" y="1301"/>
                    <a:pt x="267" y="1334"/>
                    <a:pt x="234" y="1334"/>
                  </a:cubicBezTo>
                  <a:cubicBezTo>
                    <a:pt x="201" y="1334"/>
                    <a:pt x="167" y="1301"/>
                    <a:pt x="167" y="1268"/>
                  </a:cubicBezTo>
                  <a:lnTo>
                    <a:pt x="100" y="1268"/>
                  </a:lnTo>
                  <a:lnTo>
                    <a:pt x="34" y="1301"/>
                  </a:lnTo>
                  <a:cubicBezTo>
                    <a:pt x="34" y="1334"/>
                    <a:pt x="34" y="1334"/>
                    <a:pt x="0" y="1368"/>
                  </a:cubicBezTo>
                  <a:cubicBezTo>
                    <a:pt x="0" y="1368"/>
                    <a:pt x="0" y="1401"/>
                    <a:pt x="0" y="1401"/>
                  </a:cubicBezTo>
                  <a:cubicBezTo>
                    <a:pt x="0" y="1434"/>
                    <a:pt x="34" y="1468"/>
                    <a:pt x="34" y="1501"/>
                  </a:cubicBezTo>
                  <a:cubicBezTo>
                    <a:pt x="67" y="1535"/>
                    <a:pt x="67" y="1535"/>
                    <a:pt x="100" y="1568"/>
                  </a:cubicBezTo>
                  <a:lnTo>
                    <a:pt x="234" y="1568"/>
                  </a:lnTo>
                  <a:cubicBezTo>
                    <a:pt x="267" y="1535"/>
                    <a:pt x="334" y="1535"/>
                    <a:pt x="367" y="1501"/>
                  </a:cubicBezTo>
                  <a:cubicBezTo>
                    <a:pt x="434" y="1468"/>
                    <a:pt x="467" y="1434"/>
                    <a:pt x="534" y="1368"/>
                  </a:cubicBezTo>
                  <a:cubicBezTo>
                    <a:pt x="567" y="1334"/>
                    <a:pt x="601" y="1268"/>
                    <a:pt x="634" y="1234"/>
                  </a:cubicBezTo>
                  <a:cubicBezTo>
                    <a:pt x="668" y="1168"/>
                    <a:pt x="701" y="1101"/>
                    <a:pt x="701" y="1068"/>
                  </a:cubicBezTo>
                  <a:cubicBezTo>
                    <a:pt x="734" y="1001"/>
                    <a:pt x="734" y="934"/>
                    <a:pt x="734" y="867"/>
                  </a:cubicBezTo>
                  <a:cubicBezTo>
                    <a:pt x="734" y="834"/>
                    <a:pt x="734" y="801"/>
                    <a:pt x="734" y="767"/>
                  </a:cubicBezTo>
                  <a:cubicBezTo>
                    <a:pt x="734" y="734"/>
                    <a:pt x="701" y="701"/>
                    <a:pt x="701" y="667"/>
                  </a:cubicBezTo>
                  <a:cubicBezTo>
                    <a:pt x="668" y="634"/>
                    <a:pt x="634" y="634"/>
                    <a:pt x="601" y="634"/>
                  </a:cubicBezTo>
                  <a:lnTo>
                    <a:pt x="467" y="634"/>
                  </a:lnTo>
                  <a:lnTo>
                    <a:pt x="334" y="667"/>
                  </a:lnTo>
                  <a:lnTo>
                    <a:pt x="267" y="667"/>
                  </a:lnTo>
                  <a:cubicBezTo>
                    <a:pt x="234" y="667"/>
                    <a:pt x="234" y="634"/>
                    <a:pt x="201" y="634"/>
                  </a:cubicBezTo>
                  <a:cubicBezTo>
                    <a:pt x="201" y="601"/>
                    <a:pt x="201" y="567"/>
                    <a:pt x="201" y="567"/>
                  </a:cubicBezTo>
                  <a:cubicBezTo>
                    <a:pt x="201" y="500"/>
                    <a:pt x="234" y="467"/>
                    <a:pt x="267" y="400"/>
                  </a:cubicBezTo>
                  <a:cubicBezTo>
                    <a:pt x="301" y="367"/>
                    <a:pt x="334" y="300"/>
                    <a:pt x="401" y="300"/>
                  </a:cubicBezTo>
                  <a:cubicBezTo>
                    <a:pt x="434" y="267"/>
                    <a:pt x="467" y="267"/>
                    <a:pt x="501" y="267"/>
                  </a:cubicBezTo>
                  <a:cubicBezTo>
                    <a:pt x="512" y="256"/>
                    <a:pt x="523" y="252"/>
                    <a:pt x="533" y="252"/>
                  </a:cubicBezTo>
                  <a:cubicBezTo>
                    <a:pt x="553" y="252"/>
                    <a:pt x="567" y="267"/>
                    <a:pt x="567" y="267"/>
                  </a:cubicBezTo>
                  <a:cubicBezTo>
                    <a:pt x="584" y="284"/>
                    <a:pt x="592" y="292"/>
                    <a:pt x="597" y="292"/>
                  </a:cubicBezTo>
                  <a:cubicBezTo>
                    <a:pt x="601" y="292"/>
                    <a:pt x="601" y="284"/>
                    <a:pt x="601" y="267"/>
                  </a:cubicBezTo>
                  <a:lnTo>
                    <a:pt x="701" y="267"/>
                  </a:lnTo>
                  <a:cubicBezTo>
                    <a:pt x="701" y="234"/>
                    <a:pt x="701" y="234"/>
                    <a:pt x="734" y="200"/>
                  </a:cubicBezTo>
                  <a:cubicBezTo>
                    <a:pt x="734" y="200"/>
                    <a:pt x="734" y="167"/>
                    <a:pt x="734" y="167"/>
                  </a:cubicBezTo>
                  <a:cubicBezTo>
                    <a:pt x="734" y="134"/>
                    <a:pt x="701" y="100"/>
                    <a:pt x="701" y="67"/>
                  </a:cubicBezTo>
                  <a:cubicBezTo>
                    <a:pt x="668" y="33"/>
                    <a:pt x="668" y="33"/>
                    <a:pt x="6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4"/>
            <p:cNvSpPr/>
            <p:nvPr/>
          </p:nvSpPr>
          <p:spPr>
            <a:xfrm>
              <a:off x="2987300" y="3080150"/>
              <a:ext cx="20050" cy="38375"/>
            </a:xfrm>
            <a:custGeom>
              <a:rect b="b" l="l" r="r" t="t"/>
              <a:pathLst>
                <a:path extrusionOk="0" h="1535" w="802">
                  <a:moveTo>
                    <a:pt x="568" y="0"/>
                  </a:moveTo>
                  <a:cubicBezTo>
                    <a:pt x="534" y="34"/>
                    <a:pt x="468" y="34"/>
                    <a:pt x="401" y="67"/>
                  </a:cubicBezTo>
                  <a:cubicBezTo>
                    <a:pt x="334" y="100"/>
                    <a:pt x="301" y="167"/>
                    <a:pt x="234" y="201"/>
                  </a:cubicBezTo>
                  <a:cubicBezTo>
                    <a:pt x="201" y="267"/>
                    <a:pt x="167" y="334"/>
                    <a:pt x="134" y="401"/>
                  </a:cubicBezTo>
                  <a:cubicBezTo>
                    <a:pt x="101" y="501"/>
                    <a:pt x="67" y="567"/>
                    <a:pt x="34" y="668"/>
                  </a:cubicBezTo>
                  <a:cubicBezTo>
                    <a:pt x="34" y="734"/>
                    <a:pt x="34" y="834"/>
                    <a:pt x="1" y="901"/>
                  </a:cubicBezTo>
                  <a:cubicBezTo>
                    <a:pt x="1" y="934"/>
                    <a:pt x="1" y="968"/>
                    <a:pt x="1" y="1034"/>
                  </a:cubicBezTo>
                  <a:cubicBezTo>
                    <a:pt x="1" y="1068"/>
                    <a:pt x="1" y="1101"/>
                    <a:pt x="1" y="1135"/>
                  </a:cubicBezTo>
                  <a:cubicBezTo>
                    <a:pt x="1" y="1201"/>
                    <a:pt x="34" y="1268"/>
                    <a:pt x="34" y="1335"/>
                  </a:cubicBezTo>
                  <a:cubicBezTo>
                    <a:pt x="67" y="1401"/>
                    <a:pt x="101" y="1435"/>
                    <a:pt x="134" y="1501"/>
                  </a:cubicBezTo>
                  <a:cubicBezTo>
                    <a:pt x="167" y="1535"/>
                    <a:pt x="201" y="1535"/>
                    <a:pt x="234" y="1535"/>
                  </a:cubicBezTo>
                  <a:cubicBezTo>
                    <a:pt x="301" y="1535"/>
                    <a:pt x="368" y="1535"/>
                    <a:pt x="401" y="1501"/>
                  </a:cubicBezTo>
                  <a:cubicBezTo>
                    <a:pt x="468" y="1468"/>
                    <a:pt x="534" y="1401"/>
                    <a:pt x="568" y="1368"/>
                  </a:cubicBezTo>
                  <a:cubicBezTo>
                    <a:pt x="634" y="1301"/>
                    <a:pt x="668" y="1235"/>
                    <a:pt x="701" y="1168"/>
                  </a:cubicBezTo>
                  <a:cubicBezTo>
                    <a:pt x="735" y="1101"/>
                    <a:pt x="768" y="1068"/>
                    <a:pt x="768" y="1001"/>
                  </a:cubicBezTo>
                  <a:cubicBezTo>
                    <a:pt x="801" y="934"/>
                    <a:pt x="801" y="901"/>
                    <a:pt x="801" y="834"/>
                  </a:cubicBezTo>
                  <a:cubicBezTo>
                    <a:pt x="801" y="834"/>
                    <a:pt x="801" y="801"/>
                    <a:pt x="801" y="801"/>
                  </a:cubicBezTo>
                  <a:lnTo>
                    <a:pt x="768" y="801"/>
                  </a:lnTo>
                  <a:lnTo>
                    <a:pt x="701" y="834"/>
                  </a:lnTo>
                  <a:cubicBezTo>
                    <a:pt x="701" y="834"/>
                    <a:pt x="701" y="834"/>
                    <a:pt x="701" y="868"/>
                  </a:cubicBezTo>
                  <a:cubicBezTo>
                    <a:pt x="668" y="868"/>
                    <a:pt x="668" y="901"/>
                    <a:pt x="668" y="934"/>
                  </a:cubicBezTo>
                  <a:cubicBezTo>
                    <a:pt x="634" y="1001"/>
                    <a:pt x="601" y="1068"/>
                    <a:pt x="568" y="1135"/>
                  </a:cubicBezTo>
                  <a:cubicBezTo>
                    <a:pt x="534" y="1201"/>
                    <a:pt x="468" y="1235"/>
                    <a:pt x="434" y="1268"/>
                  </a:cubicBezTo>
                  <a:cubicBezTo>
                    <a:pt x="401" y="1268"/>
                    <a:pt x="368" y="1301"/>
                    <a:pt x="334" y="1301"/>
                  </a:cubicBezTo>
                  <a:cubicBezTo>
                    <a:pt x="301" y="1301"/>
                    <a:pt x="301" y="1301"/>
                    <a:pt x="268" y="1268"/>
                  </a:cubicBezTo>
                  <a:cubicBezTo>
                    <a:pt x="234" y="1235"/>
                    <a:pt x="234" y="1201"/>
                    <a:pt x="201" y="1168"/>
                  </a:cubicBezTo>
                  <a:cubicBezTo>
                    <a:pt x="201" y="1135"/>
                    <a:pt x="167" y="1068"/>
                    <a:pt x="167" y="1034"/>
                  </a:cubicBezTo>
                  <a:cubicBezTo>
                    <a:pt x="167" y="968"/>
                    <a:pt x="167" y="901"/>
                    <a:pt x="167" y="834"/>
                  </a:cubicBezTo>
                  <a:cubicBezTo>
                    <a:pt x="167" y="768"/>
                    <a:pt x="201" y="701"/>
                    <a:pt x="201" y="634"/>
                  </a:cubicBezTo>
                  <a:cubicBezTo>
                    <a:pt x="234" y="567"/>
                    <a:pt x="234" y="534"/>
                    <a:pt x="268" y="467"/>
                  </a:cubicBezTo>
                  <a:cubicBezTo>
                    <a:pt x="301" y="434"/>
                    <a:pt x="301" y="401"/>
                    <a:pt x="334" y="367"/>
                  </a:cubicBezTo>
                  <a:cubicBezTo>
                    <a:pt x="368" y="334"/>
                    <a:pt x="401" y="301"/>
                    <a:pt x="434" y="301"/>
                  </a:cubicBezTo>
                  <a:cubicBezTo>
                    <a:pt x="468" y="267"/>
                    <a:pt x="534" y="267"/>
                    <a:pt x="568" y="267"/>
                  </a:cubicBezTo>
                  <a:cubicBezTo>
                    <a:pt x="601" y="267"/>
                    <a:pt x="634" y="334"/>
                    <a:pt x="668" y="367"/>
                  </a:cubicBezTo>
                  <a:cubicBezTo>
                    <a:pt x="701" y="401"/>
                    <a:pt x="668" y="401"/>
                    <a:pt x="701" y="401"/>
                  </a:cubicBezTo>
                  <a:lnTo>
                    <a:pt x="768" y="367"/>
                  </a:lnTo>
                  <a:cubicBezTo>
                    <a:pt x="801" y="367"/>
                    <a:pt x="801" y="334"/>
                    <a:pt x="801" y="334"/>
                  </a:cubicBezTo>
                  <a:cubicBezTo>
                    <a:pt x="801" y="334"/>
                    <a:pt x="801" y="301"/>
                    <a:pt x="801" y="267"/>
                  </a:cubicBezTo>
                  <a:cubicBezTo>
                    <a:pt x="801" y="234"/>
                    <a:pt x="801" y="201"/>
                    <a:pt x="768" y="167"/>
                  </a:cubicBezTo>
                  <a:cubicBezTo>
                    <a:pt x="768" y="134"/>
                    <a:pt x="735" y="100"/>
                    <a:pt x="701" y="67"/>
                  </a:cubicBezTo>
                  <a:cubicBezTo>
                    <a:pt x="668" y="34"/>
                    <a:pt x="634" y="34"/>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4"/>
            <p:cNvSpPr/>
            <p:nvPr/>
          </p:nvSpPr>
          <p:spPr>
            <a:xfrm>
              <a:off x="3011500" y="3066800"/>
              <a:ext cx="20850" cy="38400"/>
            </a:xfrm>
            <a:custGeom>
              <a:rect b="b" l="l" r="r" t="t"/>
              <a:pathLst>
                <a:path extrusionOk="0" h="1536" w="834">
                  <a:moveTo>
                    <a:pt x="634" y="268"/>
                  </a:moveTo>
                  <a:cubicBezTo>
                    <a:pt x="634" y="301"/>
                    <a:pt x="667" y="334"/>
                    <a:pt x="667" y="368"/>
                  </a:cubicBezTo>
                  <a:cubicBezTo>
                    <a:pt x="667" y="401"/>
                    <a:pt x="667" y="468"/>
                    <a:pt x="667" y="501"/>
                  </a:cubicBezTo>
                  <a:lnTo>
                    <a:pt x="667" y="634"/>
                  </a:lnTo>
                  <a:lnTo>
                    <a:pt x="667" y="735"/>
                  </a:lnTo>
                  <a:cubicBezTo>
                    <a:pt x="667" y="801"/>
                    <a:pt x="667" y="835"/>
                    <a:pt x="667" y="901"/>
                  </a:cubicBezTo>
                  <a:cubicBezTo>
                    <a:pt x="634" y="968"/>
                    <a:pt x="634" y="1001"/>
                    <a:pt x="600" y="1068"/>
                  </a:cubicBezTo>
                  <a:cubicBezTo>
                    <a:pt x="600" y="1101"/>
                    <a:pt x="567" y="1135"/>
                    <a:pt x="534" y="1168"/>
                  </a:cubicBezTo>
                  <a:cubicBezTo>
                    <a:pt x="500" y="1202"/>
                    <a:pt x="467" y="1235"/>
                    <a:pt x="434" y="1268"/>
                  </a:cubicBezTo>
                  <a:cubicBezTo>
                    <a:pt x="400" y="1302"/>
                    <a:pt x="367" y="1302"/>
                    <a:pt x="334" y="1302"/>
                  </a:cubicBezTo>
                  <a:cubicBezTo>
                    <a:pt x="300" y="1302"/>
                    <a:pt x="267" y="1302"/>
                    <a:pt x="267" y="1268"/>
                  </a:cubicBezTo>
                  <a:cubicBezTo>
                    <a:pt x="234" y="1235"/>
                    <a:pt x="200" y="1202"/>
                    <a:pt x="200" y="1168"/>
                  </a:cubicBezTo>
                  <a:cubicBezTo>
                    <a:pt x="200" y="1135"/>
                    <a:pt x="200" y="1068"/>
                    <a:pt x="200" y="1035"/>
                  </a:cubicBezTo>
                  <a:cubicBezTo>
                    <a:pt x="200" y="1001"/>
                    <a:pt x="200" y="968"/>
                    <a:pt x="200" y="935"/>
                  </a:cubicBezTo>
                  <a:cubicBezTo>
                    <a:pt x="200" y="901"/>
                    <a:pt x="200" y="868"/>
                    <a:pt x="200" y="835"/>
                  </a:cubicBezTo>
                  <a:cubicBezTo>
                    <a:pt x="200" y="768"/>
                    <a:pt x="200" y="701"/>
                    <a:pt x="200" y="668"/>
                  </a:cubicBezTo>
                  <a:cubicBezTo>
                    <a:pt x="200" y="601"/>
                    <a:pt x="234" y="568"/>
                    <a:pt x="267" y="501"/>
                  </a:cubicBezTo>
                  <a:cubicBezTo>
                    <a:pt x="267" y="468"/>
                    <a:pt x="300" y="434"/>
                    <a:pt x="334" y="401"/>
                  </a:cubicBezTo>
                  <a:cubicBezTo>
                    <a:pt x="367" y="368"/>
                    <a:pt x="400" y="334"/>
                    <a:pt x="434" y="301"/>
                  </a:cubicBezTo>
                  <a:cubicBezTo>
                    <a:pt x="467" y="268"/>
                    <a:pt x="500" y="268"/>
                    <a:pt x="534" y="268"/>
                  </a:cubicBezTo>
                  <a:close/>
                  <a:moveTo>
                    <a:pt x="567" y="1"/>
                  </a:moveTo>
                  <a:cubicBezTo>
                    <a:pt x="534" y="1"/>
                    <a:pt x="467" y="34"/>
                    <a:pt x="434" y="67"/>
                  </a:cubicBezTo>
                  <a:cubicBezTo>
                    <a:pt x="367" y="101"/>
                    <a:pt x="300" y="134"/>
                    <a:pt x="267" y="201"/>
                  </a:cubicBezTo>
                  <a:cubicBezTo>
                    <a:pt x="200" y="234"/>
                    <a:pt x="167" y="301"/>
                    <a:pt x="133" y="368"/>
                  </a:cubicBezTo>
                  <a:cubicBezTo>
                    <a:pt x="100" y="468"/>
                    <a:pt x="67" y="534"/>
                    <a:pt x="33" y="601"/>
                  </a:cubicBezTo>
                  <a:cubicBezTo>
                    <a:pt x="33" y="701"/>
                    <a:pt x="0" y="801"/>
                    <a:pt x="0" y="868"/>
                  </a:cubicBezTo>
                  <a:lnTo>
                    <a:pt x="0" y="935"/>
                  </a:lnTo>
                  <a:cubicBezTo>
                    <a:pt x="0" y="968"/>
                    <a:pt x="0" y="968"/>
                    <a:pt x="0" y="1001"/>
                  </a:cubicBezTo>
                  <a:cubicBezTo>
                    <a:pt x="0" y="1035"/>
                    <a:pt x="0" y="1035"/>
                    <a:pt x="0" y="1068"/>
                  </a:cubicBezTo>
                  <a:lnTo>
                    <a:pt x="0" y="1135"/>
                  </a:lnTo>
                  <a:cubicBezTo>
                    <a:pt x="0" y="1202"/>
                    <a:pt x="33" y="1268"/>
                    <a:pt x="33" y="1335"/>
                  </a:cubicBezTo>
                  <a:cubicBezTo>
                    <a:pt x="67" y="1402"/>
                    <a:pt x="100" y="1435"/>
                    <a:pt x="133" y="1468"/>
                  </a:cubicBezTo>
                  <a:cubicBezTo>
                    <a:pt x="167" y="1502"/>
                    <a:pt x="200" y="1535"/>
                    <a:pt x="267" y="1535"/>
                  </a:cubicBezTo>
                  <a:cubicBezTo>
                    <a:pt x="300" y="1535"/>
                    <a:pt x="367" y="1502"/>
                    <a:pt x="434" y="1468"/>
                  </a:cubicBezTo>
                  <a:cubicBezTo>
                    <a:pt x="467" y="1435"/>
                    <a:pt x="534" y="1402"/>
                    <a:pt x="567" y="1335"/>
                  </a:cubicBezTo>
                  <a:cubicBezTo>
                    <a:pt x="634" y="1268"/>
                    <a:pt x="667" y="1202"/>
                    <a:pt x="701" y="1135"/>
                  </a:cubicBezTo>
                  <a:cubicBezTo>
                    <a:pt x="734" y="1068"/>
                    <a:pt x="767" y="1001"/>
                    <a:pt x="801" y="901"/>
                  </a:cubicBezTo>
                  <a:cubicBezTo>
                    <a:pt x="801" y="835"/>
                    <a:pt x="834" y="735"/>
                    <a:pt x="834" y="634"/>
                  </a:cubicBezTo>
                  <a:cubicBezTo>
                    <a:pt x="834" y="634"/>
                    <a:pt x="834" y="601"/>
                    <a:pt x="834" y="601"/>
                  </a:cubicBezTo>
                  <a:lnTo>
                    <a:pt x="834" y="468"/>
                  </a:lnTo>
                  <a:cubicBezTo>
                    <a:pt x="834" y="434"/>
                    <a:pt x="834" y="434"/>
                    <a:pt x="834" y="401"/>
                  </a:cubicBezTo>
                  <a:cubicBezTo>
                    <a:pt x="834" y="334"/>
                    <a:pt x="801" y="268"/>
                    <a:pt x="801" y="201"/>
                  </a:cubicBezTo>
                  <a:cubicBezTo>
                    <a:pt x="767" y="134"/>
                    <a:pt x="734" y="101"/>
                    <a:pt x="701" y="34"/>
                  </a:cubicBezTo>
                  <a:cubicBezTo>
                    <a:pt x="667" y="1"/>
                    <a:pt x="634" y="1"/>
                    <a:pt x="5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4"/>
            <p:cNvSpPr/>
            <p:nvPr/>
          </p:nvSpPr>
          <p:spPr>
            <a:xfrm>
              <a:off x="3034850" y="3050125"/>
              <a:ext cx="20850" cy="40050"/>
            </a:xfrm>
            <a:custGeom>
              <a:rect b="b" l="l" r="r" t="t"/>
              <a:pathLst>
                <a:path extrusionOk="0" h="1602" w="834">
                  <a:moveTo>
                    <a:pt x="801" y="1"/>
                  </a:moveTo>
                  <a:lnTo>
                    <a:pt x="701" y="34"/>
                  </a:lnTo>
                  <a:cubicBezTo>
                    <a:pt x="701" y="34"/>
                    <a:pt x="701" y="34"/>
                    <a:pt x="667" y="67"/>
                  </a:cubicBezTo>
                  <a:cubicBezTo>
                    <a:pt x="667" y="67"/>
                    <a:pt x="667" y="101"/>
                    <a:pt x="667" y="134"/>
                  </a:cubicBezTo>
                  <a:lnTo>
                    <a:pt x="400" y="1235"/>
                  </a:lnTo>
                  <a:lnTo>
                    <a:pt x="167" y="434"/>
                  </a:lnTo>
                  <a:cubicBezTo>
                    <a:pt x="167" y="401"/>
                    <a:pt x="167" y="401"/>
                    <a:pt x="167" y="401"/>
                  </a:cubicBezTo>
                  <a:lnTo>
                    <a:pt x="100" y="401"/>
                  </a:lnTo>
                  <a:lnTo>
                    <a:pt x="33" y="434"/>
                  </a:lnTo>
                  <a:cubicBezTo>
                    <a:pt x="33" y="434"/>
                    <a:pt x="33" y="434"/>
                    <a:pt x="33" y="468"/>
                  </a:cubicBezTo>
                  <a:cubicBezTo>
                    <a:pt x="0" y="468"/>
                    <a:pt x="0" y="501"/>
                    <a:pt x="33" y="534"/>
                  </a:cubicBezTo>
                  <a:lnTo>
                    <a:pt x="367" y="1568"/>
                  </a:lnTo>
                  <a:cubicBezTo>
                    <a:pt x="367" y="1568"/>
                    <a:pt x="367" y="1568"/>
                    <a:pt x="367" y="1602"/>
                  </a:cubicBezTo>
                  <a:lnTo>
                    <a:pt x="400" y="1602"/>
                  </a:lnTo>
                  <a:lnTo>
                    <a:pt x="434" y="1535"/>
                  </a:lnTo>
                  <a:cubicBezTo>
                    <a:pt x="467" y="1535"/>
                    <a:pt x="467" y="1502"/>
                    <a:pt x="467" y="1502"/>
                  </a:cubicBezTo>
                  <a:cubicBezTo>
                    <a:pt x="467" y="1468"/>
                    <a:pt x="467" y="1468"/>
                    <a:pt x="467" y="1435"/>
                  </a:cubicBezTo>
                  <a:lnTo>
                    <a:pt x="801" y="34"/>
                  </a:lnTo>
                  <a:cubicBezTo>
                    <a:pt x="801" y="1"/>
                    <a:pt x="834"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4"/>
            <p:cNvSpPr/>
            <p:nvPr/>
          </p:nvSpPr>
          <p:spPr>
            <a:xfrm>
              <a:off x="3059025" y="3040125"/>
              <a:ext cx="20025" cy="37550"/>
            </a:xfrm>
            <a:custGeom>
              <a:rect b="b" l="l" r="r" t="t"/>
              <a:pathLst>
                <a:path extrusionOk="0" h="1502" w="801">
                  <a:moveTo>
                    <a:pt x="472" y="242"/>
                  </a:moveTo>
                  <a:cubicBezTo>
                    <a:pt x="501" y="242"/>
                    <a:pt x="534" y="250"/>
                    <a:pt x="567" y="267"/>
                  </a:cubicBezTo>
                  <a:cubicBezTo>
                    <a:pt x="601" y="334"/>
                    <a:pt x="634" y="401"/>
                    <a:pt x="634" y="501"/>
                  </a:cubicBezTo>
                  <a:lnTo>
                    <a:pt x="134" y="767"/>
                  </a:lnTo>
                  <a:cubicBezTo>
                    <a:pt x="134" y="701"/>
                    <a:pt x="167" y="667"/>
                    <a:pt x="167" y="601"/>
                  </a:cubicBezTo>
                  <a:cubicBezTo>
                    <a:pt x="167" y="567"/>
                    <a:pt x="201" y="501"/>
                    <a:pt x="234" y="467"/>
                  </a:cubicBezTo>
                  <a:cubicBezTo>
                    <a:pt x="234" y="434"/>
                    <a:pt x="267" y="367"/>
                    <a:pt x="301" y="334"/>
                  </a:cubicBezTo>
                  <a:cubicBezTo>
                    <a:pt x="334" y="300"/>
                    <a:pt x="334" y="300"/>
                    <a:pt x="401" y="267"/>
                  </a:cubicBezTo>
                  <a:cubicBezTo>
                    <a:pt x="417" y="250"/>
                    <a:pt x="442" y="242"/>
                    <a:pt x="472" y="242"/>
                  </a:cubicBezTo>
                  <a:close/>
                  <a:moveTo>
                    <a:pt x="567" y="0"/>
                  </a:moveTo>
                  <a:cubicBezTo>
                    <a:pt x="501" y="0"/>
                    <a:pt x="434" y="0"/>
                    <a:pt x="401" y="34"/>
                  </a:cubicBezTo>
                  <a:cubicBezTo>
                    <a:pt x="334" y="67"/>
                    <a:pt x="267" y="134"/>
                    <a:pt x="234" y="167"/>
                  </a:cubicBezTo>
                  <a:cubicBezTo>
                    <a:pt x="167" y="234"/>
                    <a:pt x="134" y="300"/>
                    <a:pt x="100" y="367"/>
                  </a:cubicBezTo>
                  <a:cubicBezTo>
                    <a:pt x="67" y="434"/>
                    <a:pt x="34" y="501"/>
                    <a:pt x="34" y="601"/>
                  </a:cubicBezTo>
                  <a:cubicBezTo>
                    <a:pt x="0" y="667"/>
                    <a:pt x="0" y="767"/>
                    <a:pt x="0" y="834"/>
                  </a:cubicBezTo>
                  <a:cubicBezTo>
                    <a:pt x="0" y="934"/>
                    <a:pt x="0" y="1001"/>
                    <a:pt x="0" y="1068"/>
                  </a:cubicBezTo>
                  <a:cubicBezTo>
                    <a:pt x="0" y="1134"/>
                    <a:pt x="0" y="1234"/>
                    <a:pt x="34" y="1301"/>
                  </a:cubicBezTo>
                  <a:cubicBezTo>
                    <a:pt x="34" y="1335"/>
                    <a:pt x="67" y="1401"/>
                    <a:pt x="134" y="1435"/>
                  </a:cubicBezTo>
                  <a:cubicBezTo>
                    <a:pt x="134" y="1468"/>
                    <a:pt x="201" y="1501"/>
                    <a:pt x="234" y="1501"/>
                  </a:cubicBezTo>
                  <a:cubicBezTo>
                    <a:pt x="301" y="1501"/>
                    <a:pt x="334" y="1468"/>
                    <a:pt x="401" y="1468"/>
                  </a:cubicBezTo>
                  <a:cubicBezTo>
                    <a:pt x="434" y="1435"/>
                    <a:pt x="501" y="1368"/>
                    <a:pt x="567" y="1335"/>
                  </a:cubicBezTo>
                  <a:cubicBezTo>
                    <a:pt x="601" y="1268"/>
                    <a:pt x="634" y="1234"/>
                    <a:pt x="668" y="1168"/>
                  </a:cubicBezTo>
                  <a:cubicBezTo>
                    <a:pt x="701" y="1134"/>
                    <a:pt x="701" y="1101"/>
                    <a:pt x="734" y="1034"/>
                  </a:cubicBezTo>
                  <a:cubicBezTo>
                    <a:pt x="734" y="1001"/>
                    <a:pt x="768" y="968"/>
                    <a:pt x="768" y="901"/>
                  </a:cubicBezTo>
                  <a:cubicBezTo>
                    <a:pt x="768" y="901"/>
                    <a:pt x="768" y="868"/>
                    <a:pt x="768" y="868"/>
                  </a:cubicBezTo>
                  <a:lnTo>
                    <a:pt x="734" y="868"/>
                  </a:lnTo>
                  <a:lnTo>
                    <a:pt x="668" y="901"/>
                  </a:lnTo>
                  <a:lnTo>
                    <a:pt x="634" y="934"/>
                  </a:lnTo>
                  <a:lnTo>
                    <a:pt x="634" y="968"/>
                  </a:lnTo>
                  <a:cubicBezTo>
                    <a:pt x="601" y="1001"/>
                    <a:pt x="567" y="1068"/>
                    <a:pt x="534" y="1101"/>
                  </a:cubicBezTo>
                  <a:cubicBezTo>
                    <a:pt x="501" y="1168"/>
                    <a:pt x="467" y="1201"/>
                    <a:pt x="401" y="1234"/>
                  </a:cubicBezTo>
                  <a:cubicBezTo>
                    <a:pt x="384" y="1251"/>
                    <a:pt x="351" y="1259"/>
                    <a:pt x="317" y="1259"/>
                  </a:cubicBezTo>
                  <a:cubicBezTo>
                    <a:pt x="284" y="1259"/>
                    <a:pt x="251" y="1251"/>
                    <a:pt x="234" y="1234"/>
                  </a:cubicBezTo>
                  <a:cubicBezTo>
                    <a:pt x="167" y="1168"/>
                    <a:pt x="167" y="1068"/>
                    <a:pt x="167" y="1001"/>
                  </a:cubicBezTo>
                  <a:lnTo>
                    <a:pt x="768" y="634"/>
                  </a:lnTo>
                  <a:cubicBezTo>
                    <a:pt x="768" y="634"/>
                    <a:pt x="768" y="634"/>
                    <a:pt x="801" y="601"/>
                  </a:cubicBezTo>
                  <a:cubicBezTo>
                    <a:pt x="801" y="601"/>
                    <a:pt x="801" y="567"/>
                    <a:pt x="801" y="534"/>
                  </a:cubicBezTo>
                  <a:lnTo>
                    <a:pt x="801" y="467"/>
                  </a:lnTo>
                  <a:cubicBezTo>
                    <a:pt x="768" y="401"/>
                    <a:pt x="768" y="300"/>
                    <a:pt x="768" y="200"/>
                  </a:cubicBezTo>
                  <a:cubicBezTo>
                    <a:pt x="734" y="167"/>
                    <a:pt x="701" y="100"/>
                    <a:pt x="668" y="34"/>
                  </a:cubicBezTo>
                  <a:cubicBezTo>
                    <a:pt x="634"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4"/>
            <p:cNvSpPr/>
            <p:nvPr/>
          </p:nvSpPr>
          <p:spPr>
            <a:xfrm>
              <a:off x="3084050" y="3026150"/>
              <a:ext cx="11700" cy="40675"/>
            </a:xfrm>
            <a:custGeom>
              <a:rect b="b" l="l" r="r" t="t"/>
              <a:pathLst>
                <a:path extrusionOk="0" h="1627" w="468">
                  <a:moveTo>
                    <a:pt x="463" y="0"/>
                  </a:moveTo>
                  <a:cubicBezTo>
                    <a:pt x="459" y="0"/>
                    <a:pt x="450" y="9"/>
                    <a:pt x="434" y="26"/>
                  </a:cubicBezTo>
                  <a:lnTo>
                    <a:pt x="367" y="26"/>
                  </a:lnTo>
                  <a:cubicBezTo>
                    <a:pt x="300" y="59"/>
                    <a:pt x="267" y="92"/>
                    <a:pt x="234" y="159"/>
                  </a:cubicBezTo>
                  <a:cubicBezTo>
                    <a:pt x="200" y="192"/>
                    <a:pt x="167" y="259"/>
                    <a:pt x="134" y="326"/>
                  </a:cubicBezTo>
                  <a:lnTo>
                    <a:pt x="134" y="226"/>
                  </a:lnTo>
                  <a:cubicBezTo>
                    <a:pt x="167" y="226"/>
                    <a:pt x="167" y="192"/>
                    <a:pt x="134" y="192"/>
                  </a:cubicBezTo>
                  <a:lnTo>
                    <a:pt x="67" y="226"/>
                  </a:lnTo>
                  <a:cubicBezTo>
                    <a:pt x="33" y="226"/>
                    <a:pt x="33" y="259"/>
                    <a:pt x="33" y="259"/>
                  </a:cubicBezTo>
                  <a:cubicBezTo>
                    <a:pt x="0" y="292"/>
                    <a:pt x="0" y="292"/>
                    <a:pt x="33" y="326"/>
                  </a:cubicBezTo>
                  <a:lnTo>
                    <a:pt x="33" y="1560"/>
                  </a:lnTo>
                  <a:cubicBezTo>
                    <a:pt x="0" y="1593"/>
                    <a:pt x="0" y="1593"/>
                    <a:pt x="33" y="1627"/>
                  </a:cubicBezTo>
                  <a:lnTo>
                    <a:pt x="67" y="1627"/>
                  </a:lnTo>
                  <a:lnTo>
                    <a:pt x="134" y="1593"/>
                  </a:lnTo>
                  <a:cubicBezTo>
                    <a:pt x="134" y="1560"/>
                    <a:pt x="134" y="1560"/>
                    <a:pt x="134" y="1527"/>
                  </a:cubicBezTo>
                  <a:cubicBezTo>
                    <a:pt x="167" y="1527"/>
                    <a:pt x="167" y="1493"/>
                    <a:pt x="134" y="1493"/>
                  </a:cubicBezTo>
                  <a:lnTo>
                    <a:pt x="134" y="726"/>
                  </a:lnTo>
                  <a:cubicBezTo>
                    <a:pt x="134" y="559"/>
                    <a:pt x="200" y="392"/>
                    <a:pt x="334" y="292"/>
                  </a:cubicBezTo>
                  <a:lnTo>
                    <a:pt x="434" y="226"/>
                  </a:lnTo>
                  <a:cubicBezTo>
                    <a:pt x="467" y="226"/>
                    <a:pt x="467" y="226"/>
                    <a:pt x="467" y="192"/>
                  </a:cubicBezTo>
                  <a:cubicBezTo>
                    <a:pt x="467" y="192"/>
                    <a:pt x="467" y="159"/>
                    <a:pt x="467" y="159"/>
                  </a:cubicBezTo>
                  <a:lnTo>
                    <a:pt x="467" y="59"/>
                  </a:lnTo>
                  <a:cubicBezTo>
                    <a:pt x="467" y="26"/>
                    <a:pt x="467" y="26"/>
                    <a:pt x="467" y="26"/>
                  </a:cubicBezTo>
                  <a:cubicBezTo>
                    <a:pt x="467" y="9"/>
                    <a:pt x="467" y="0"/>
                    <a:pt x="4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4"/>
            <p:cNvSpPr/>
            <p:nvPr/>
          </p:nvSpPr>
          <p:spPr>
            <a:xfrm>
              <a:off x="2926425" y="3409550"/>
              <a:ext cx="24200" cy="50900"/>
            </a:xfrm>
            <a:custGeom>
              <a:rect b="b" l="l" r="r" t="t"/>
              <a:pathLst>
                <a:path extrusionOk="0" h="2036" w="968">
                  <a:moveTo>
                    <a:pt x="701" y="0"/>
                  </a:moveTo>
                  <a:cubicBezTo>
                    <a:pt x="634" y="0"/>
                    <a:pt x="534" y="34"/>
                    <a:pt x="468" y="67"/>
                  </a:cubicBezTo>
                  <a:cubicBezTo>
                    <a:pt x="401" y="101"/>
                    <a:pt x="334" y="167"/>
                    <a:pt x="267" y="234"/>
                  </a:cubicBezTo>
                  <a:cubicBezTo>
                    <a:pt x="234" y="301"/>
                    <a:pt x="167" y="367"/>
                    <a:pt x="134" y="467"/>
                  </a:cubicBezTo>
                  <a:cubicBezTo>
                    <a:pt x="101" y="568"/>
                    <a:pt x="67" y="668"/>
                    <a:pt x="34" y="734"/>
                  </a:cubicBezTo>
                  <a:cubicBezTo>
                    <a:pt x="1" y="868"/>
                    <a:pt x="1" y="968"/>
                    <a:pt x="1" y="1068"/>
                  </a:cubicBezTo>
                  <a:lnTo>
                    <a:pt x="1" y="1535"/>
                  </a:lnTo>
                  <a:cubicBezTo>
                    <a:pt x="1" y="1602"/>
                    <a:pt x="1" y="1702"/>
                    <a:pt x="34" y="1802"/>
                  </a:cubicBezTo>
                  <a:cubicBezTo>
                    <a:pt x="34" y="1868"/>
                    <a:pt x="67" y="1902"/>
                    <a:pt x="134" y="1969"/>
                  </a:cubicBezTo>
                  <a:cubicBezTo>
                    <a:pt x="167" y="2002"/>
                    <a:pt x="234" y="2035"/>
                    <a:pt x="267" y="2035"/>
                  </a:cubicBezTo>
                  <a:cubicBezTo>
                    <a:pt x="368" y="2035"/>
                    <a:pt x="434" y="2002"/>
                    <a:pt x="468" y="1969"/>
                  </a:cubicBezTo>
                  <a:cubicBezTo>
                    <a:pt x="568" y="1902"/>
                    <a:pt x="634" y="1868"/>
                    <a:pt x="701" y="1768"/>
                  </a:cubicBezTo>
                  <a:cubicBezTo>
                    <a:pt x="768" y="1702"/>
                    <a:pt x="801" y="1635"/>
                    <a:pt x="835" y="1535"/>
                  </a:cubicBezTo>
                  <a:cubicBezTo>
                    <a:pt x="868" y="1468"/>
                    <a:pt x="901" y="1368"/>
                    <a:pt x="935" y="1301"/>
                  </a:cubicBezTo>
                  <a:cubicBezTo>
                    <a:pt x="935" y="1235"/>
                    <a:pt x="968" y="1168"/>
                    <a:pt x="968" y="1101"/>
                  </a:cubicBezTo>
                  <a:cubicBezTo>
                    <a:pt x="968" y="1068"/>
                    <a:pt x="968" y="1068"/>
                    <a:pt x="968" y="1068"/>
                  </a:cubicBezTo>
                  <a:lnTo>
                    <a:pt x="935" y="1068"/>
                  </a:lnTo>
                  <a:lnTo>
                    <a:pt x="868" y="1101"/>
                  </a:lnTo>
                  <a:cubicBezTo>
                    <a:pt x="835" y="1101"/>
                    <a:pt x="835" y="1135"/>
                    <a:pt x="835" y="1135"/>
                  </a:cubicBezTo>
                  <a:cubicBezTo>
                    <a:pt x="835" y="1168"/>
                    <a:pt x="835" y="1168"/>
                    <a:pt x="835" y="1201"/>
                  </a:cubicBezTo>
                  <a:cubicBezTo>
                    <a:pt x="835" y="1235"/>
                    <a:pt x="801" y="1301"/>
                    <a:pt x="801" y="1335"/>
                  </a:cubicBezTo>
                  <a:cubicBezTo>
                    <a:pt x="768" y="1401"/>
                    <a:pt x="768" y="1435"/>
                    <a:pt x="734" y="1468"/>
                  </a:cubicBezTo>
                  <a:cubicBezTo>
                    <a:pt x="701" y="1535"/>
                    <a:pt x="668" y="1568"/>
                    <a:pt x="634" y="1635"/>
                  </a:cubicBezTo>
                  <a:cubicBezTo>
                    <a:pt x="601" y="1668"/>
                    <a:pt x="568" y="1702"/>
                    <a:pt x="501" y="1735"/>
                  </a:cubicBezTo>
                  <a:cubicBezTo>
                    <a:pt x="451" y="1768"/>
                    <a:pt x="409" y="1785"/>
                    <a:pt x="372" y="1785"/>
                  </a:cubicBezTo>
                  <a:cubicBezTo>
                    <a:pt x="334" y="1785"/>
                    <a:pt x="301" y="1768"/>
                    <a:pt x="267" y="1735"/>
                  </a:cubicBezTo>
                  <a:cubicBezTo>
                    <a:pt x="201" y="1635"/>
                    <a:pt x="167" y="1535"/>
                    <a:pt x="201" y="1435"/>
                  </a:cubicBezTo>
                  <a:lnTo>
                    <a:pt x="201" y="968"/>
                  </a:lnTo>
                  <a:cubicBezTo>
                    <a:pt x="201" y="834"/>
                    <a:pt x="201" y="701"/>
                    <a:pt x="267" y="568"/>
                  </a:cubicBezTo>
                  <a:cubicBezTo>
                    <a:pt x="334" y="467"/>
                    <a:pt x="401" y="367"/>
                    <a:pt x="501" y="301"/>
                  </a:cubicBezTo>
                  <a:cubicBezTo>
                    <a:pt x="534" y="267"/>
                    <a:pt x="601" y="234"/>
                    <a:pt x="634" y="234"/>
                  </a:cubicBezTo>
                  <a:cubicBezTo>
                    <a:pt x="668" y="234"/>
                    <a:pt x="701" y="267"/>
                    <a:pt x="734" y="267"/>
                  </a:cubicBezTo>
                  <a:cubicBezTo>
                    <a:pt x="768" y="301"/>
                    <a:pt x="801" y="334"/>
                    <a:pt x="801" y="367"/>
                  </a:cubicBezTo>
                  <a:cubicBezTo>
                    <a:pt x="801" y="401"/>
                    <a:pt x="835" y="434"/>
                    <a:pt x="835" y="467"/>
                  </a:cubicBezTo>
                  <a:lnTo>
                    <a:pt x="835" y="501"/>
                  </a:lnTo>
                  <a:lnTo>
                    <a:pt x="868" y="501"/>
                  </a:lnTo>
                  <a:lnTo>
                    <a:pt x="935" y="467"/>
                  </a:lnTo>
                  <a:cubicBezTo>
                    <a:pt x="935" y="467"/>
                    <a:pt x="968" y="434"/>
                    <a:pt x="968" y="434"/>
                  </a:cubicBezTo>
                  <a:cubicBezTo>
                    <a:pt x="968" y="401"/>
                    <a:pt x="968" y="401"/>
                    <a:pt x="968" y="367"/>
                  </a:cubicBezTo>
                  <a:cubicBezTo>
                    <a:pt x="968" y="334"/>
                    <a:pt x="935" y="267"/>
                    <a:pt x="935" y="201"/>
                  </a:cubicBezTo>
                  <a:cubicBezTo>
                    <a:pt x="901" y="167"/>
                    <a:pt x="868" y="101"/>
                    <a:pt x="835" y="67"/>
                  </a:cubicBezTo>
                  <a:cubicBezTo>
                    <a:pt x="801" y="34"/>
                    <a:pt x="768"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4"/>
            <p:cNvSpPr/>
            <p:nvPr/>
          </p:nvSpPr>
          <p:spPr>
            <a:xfrm>
              <a:off x="2954775" y="3406225"/>
              <a:ext cx="20875" cy="38375"/>
            </a:xfrm>
            <a:custGeom>
              <a:rect b="b" l="l" r="r" t="t"/>
              <a:pathLst>
                <a:path extrusionOk="0" h="1535" w="835">
                  <a:moveTo>
                    <a:pt x="534" y="267"/>
                  </a:moveTo>
                  <a:cubicBezTo>
                    <a:pt x="534" y="267"/>
                    <a:pt x="568" y="267"/>
                    <a:pt x="601" y="300"/>
                  </a:cubicBezTo>
                  <a:cubicBezTo>
                    <a:pt x="601" y="334"/>
                    <a:pt x="635" y="367"/>
                    <a:pt x="635" y="400"/>
                  </a:cubicBezTo>
                  <a:cubicBezTo>
                    <a:pt x="668" y="434"/>
                    <a:pt x="668" y="467"/>
                    <a:pt x="668" y="534"/>
                  </a:cubicBezTo>
                  <a:cubicBezTo>
                    <a:pt x="668" y="567"/>
                    <a:pt x="668" y="600"/>
                    <a:pt x="668" y="634"/>
                  </a:cubicBezTo>
                  <a:cubicBezTo>
                    <a:pt x="668" y="667"/>
                    <a:pt x="668" y="701"/>
                    <a:pt x="668" y="734"/>
                  </a:cubicBezTo>
                  <a:cubicBezTo>
                    <a:pt x="668" y="801"/>
                    <a:pt x="668" y="867"/>
                    <a:pt x="635" y="901"/>
                  </a:cubicBezTo>
                  <a:cubicBezTo>
                    <a:pt x="635" y="967"/>
                    <a:pt x="601" y="1001"/>
                    <a:pt x="601" y="1067"/>
                  </a:cubicBezTo>
                  <a:cubicBezTo>
                    <a:pt x="568" y="1101"/>
                    <a:pt x="534" y="1134"/>
                    <a:pt x="534" y="1168"/>
                  </a:cubicBezTo>
                  <a:cubicBezTo>
                    <a:pt x="501" y="1201"/>
                    <a:pt x="468" y="1234"/>
                    <a:pt x="401" y="1268"/>
                  </a:cubicBezTo>
                  <a:cubicBezTo>
                    <a:pt x="368" y="1301"/>
                    <a:pt x="334" y="1301"/>
                    <a:pt x="301" y="1301"/>
                  </a:cubicBezTo>
                  <a:cubicBezTo>
                    <a:pt x="268" y="1301"/>
                    <a:pt x="268" y="1301"/>
                    <a:pt x="234" y="1268"/>
                  </a:cubicBezTo>
                  <a:cubicBezTo>
                    <a:pt x="201" y="1234"/>
                    <a:pt x="201" y="1201"/>
                    <a:pt x="168" y="1168"/>
                  </a:cubicBezTo>
                  <a:cubicBezTo>
                    <a:pt x="168" y="1134"/>
                    <a:pt x="168" y="1067"/>
                    <a:pt x="168" y="1034"/>
                  </a:cubicBezTo>
                  <a:cubicBezTo>
                    <a:pt x="168" y="1001"/>
                    <a:pt x="168" y="967"/>
                    <a:pt x="168" y="934"/>
                  </a:cubicBezTo>
                  <a:cubicBezTo>
                    <a:pt x="168" y="901"/>
                    <a:pt x="168" y="867"/>
                    <a:pt x="168" y="801"/>
                  </a:cubicBezTo>
                  <a:cubicBezTo>
                    <a:pt x="168" y="767"/>
                    <a:pt x="168" y="701"/>
                    <a:pt x="168" y="667"/>
                  </a:cubicBezTo>
                  <a:cubicBezTo>
                    <a:pt x="201" y="600"/>
                    <a:pt x="201" y="567"/>
                    <a:pt x="234" y="500"/>
                  </a:cubicBezTo>
                  <a:cubicBezTo>
                    <a:pt x="268" y="467"/>
                    <a:pt x="268" y="434"/>
                    <a:pt x="301" y="400"/>
                  </a:cubicBezTo>
                  <a:cubicBezTo>
                    <a:pt x="334" y="334"/>
                    <a:pt x="368" y="300"/>
                    <a:pt x="401" y="300"/>
                  </a:cubicBezTo>
                  <a:cubicBezTo>
                    <a:pt x="434" y="267"/>
                    <a:pt x="468" y="267"/>
                    <a:pt x="534" y="267"/>
                  </a:cubicBezTo>
                  <a:close/>
                  <a:moveTo>
                    <a:pt x="568" y="0"/>
                  </a:moveTo>
                  <a:cubicBezTo>
                    <a:pt x="534" y="0"/>
                    <a:pt x="468" y="33"/>
                    <a:pt x="401" y="67"/>
                  </a:cubicBezTo>
                  <a:cubicBezTo>
                    <a:pt x="334" y="100"/>
                    <a:pt x="301" y="133"/>
                    <a:pt x="234" y="200"/>
                  </a:cubicBezTo>
                  <a:cubicBezTo>
                    <a:pt x="201" y="267"/>
                    <a:pt x="168" y="334"/>
                    <a:pt x="134" y="400"/>
                  </a:cubicBezTo>
                  <a:cubicBezTo>
                    <a:pt x="101" y="467"/>
                    <a:pt x="67" y="534"/>
                    <a:pt x="34" y="634"/>
                  </a:cubicBezTo>
                  <a:cubicBezTo>
                    <a:pt x="34" y="701"/>
                    <a:pt x="1" y="801"/>
                    <a:pt x="1" y="901"/>
                  </a:cubicBezTo>
                  <a:lnTo>
                    <a:pt x="1" y="1134"/>
                  </a:lnTo>
                  <a:cubicBezTo>
                    <a:pt x="1" y="1201"/>
                    <a:pt x="34" y="1301"/>
                    <a:pt x="34" y="1368"/>
                  </a:cubicBezTo>
                  <a:cubicBezTo>
                    <a:pt x="67" y="1401"/>
                    <a:pt x="101" y="1468"/>
                    <a:pt x="134" y="1501"/>
                  </a:cubicBezTo>
                  <a:cubicBezTo>
                    <a:pt x="168" y="1534"/>
                    <a:pt x="201" y="1534"/>
                    <a:pt x="234" y="1534"/>
                  </a:cubicBezTo>
                  <a:cubicBezTo>
                    <a:pt x="301" y="1534"/>
                    <a:pt x="368" y="1534"/>
                    <a:pt x="401" y="1501"/>
                  </a:cubicBezTo>
                  <a:cubicBezTo>
                    <a:pt x="468" y="1468"/>
                    <a:pt x="534" y="1401"/>
                    <a:pt x="568" y="1368"/>
                  </a:cubicBezTo>
                  <a:cubicBezTo>
                    <a:pt x="635" y="1301"/>
                    <a:pt x="668" y="1234"/>
                    <a:pt x="701" y="1168"/>
                  </a:cubicBezTo>
                  <a:cubicBezTo>
                    <a:pt x="735" y="1101"/>
                    <a:pt x="768" y="1001"/>
                    <a:pt x="768" y="934"/>
                  </a:cubicBezTo>
                  <a:cubicBezTo>
                    <a:pt x="801" y="834"/>
                    <a:pt x="801" y="767"/>
                    <a:pt x="835" y="667"/>
                  </a:cubicBezTo>
                  <a:lnTo>
                    <a:pt x="835" y="434"/>
                  </a:lnTo>
                  <a:cubicBezTo>
                    <a:pt x="801" y="334"/>
                    <a:pt x="801" y="267"/>
                    <a:pt x="801" y="200"/>
                  </a:cubicBezTo>
                  <a:cubicBezTo>
                    <a:pt x="768" y="167"/>
                    <a:pt x="735" y="100"/>
                    <a:pt x="701" y="67"/>
                  </a:cubicBezTo>
                  <a:cubicBezTo>
                    <a:pt x="668" y="33"/>
                    <a:pt x="635"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4"/>
            <p:cNvSpPr/>
            <p:nvPr/>
          </p:nvSpPr>
          <p:spPr>
            <a:xfrm>
              <a:off x="2978125" y="3389525"/>
              <a:ext cx="20050" cy="40075"/>
            </a:xfrm>
            <a:custGeom>
              <a:rect b="b" l="l" r="r" t="t"/>
              <a:pathLst>
                <a:path extrusionOk="0" h="1603" w="802">
                  <a:moveTo>
                    <a:pt x="768" y="1"/>
                  </a:moveTo>
                  <a:lnTo>
                    <a:pt x="701" y="68"/>
                  </a:lnTo>
                  <a:cubicBezTo>
                    <a:pt x="701" y="68"/>
                    <a:pt x="701" y="68"/>
                    <a:pt x="668" y="101"/>
                  </a:cubicBezTo>
                  <a:cubicBezTo>
                    <a:pt x="668" y="101"/>
                    <a:pt x="668" y="134"/>
                    <a:pt x="668" y="134"/>
                  </a:cubicBezTo>
                  <a:lnTo>
                    <a:pt x="401" y="1268"/>
                  </a:lnTo>
                  <a:lnTo>
                    <a:pt x="134" y="468"/>
                  </a:lnTo>
                  <a:cubicBezTo>
                    <a:pt x="134" y="435"/>
                    <a:pt x="134" y="435"/>
                    <a:pt x="134" y="435"/>
                  </a:cubicBezTo>
                  <a:lnTo>
                    <a:pt x="101" y="435"/>
                  </a:lnTo>
                  <a:lnTo>
                    <a:pt x="34" y="468"/>
                  </a:lnTo>
                  <a:cubicBezTo>
                    <a:pt x="34" y="468"/>
                    <a:pt x="34" y="468"/>
                    <a:pt x="1" y="501"/>
                  </a:cubicBezTo>
                  <a:cubicBezTo>
                    <a:pt x="1" y="501"/>
                    <a:pt x="1" y="535"/>
                    <a:pt x="1" y="535"/>
                  </a:cubicBezTo>
                  <a:lnTo>
                    <a:pt x="368" y="1569"/>
                  </a:lnTo>
                  <a:cubicBezTo>
                    <a:pt x="368" y="1602"/>
                    <a:pt x="368" y="1602"/>
                    <a:pt x="368" y="1602"/>
                  </a:cubicBezTo>
                  <a:lnTo>
                    <a:pt x="401" y="1602"/>
                  </a:lnTo>
                  <a:lnTo>
                    <a:pt x="434" y="1569"/>
                  </a:lnTo>
                  <a:cubicBezTo>
                    <a:pt x="468" y="1569"/>
                    <a:pt x="468" y="1535"/>
                    <a:pt x="468" y="1535"/>
                  </a:cubicBezTo>
                  <a:cubicBezTo>
                    <a:pt x="468" y="1502"/>
                    <a:pt x="468" y="1502"/>
                    <a:pt x="468" y="1469"/>
                  </a:cubicBezTo>
                  <a:lnTo>
                    <a:pt x="801" y="68"/>
                  </a:lnTo>
                  <a:lnTo>
                    <a:pt x="8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4"/>
            <p:cNvSpPr/>
            <p:nvPr/>
          </p:nvSpPr>
          <p:spPr>
            <a:xfrm>
              <a:off x="3002325" y="3379525"/>
              <a:ext cx="20025" cy="37550"/>
            </a:xfrm>
            <a:custGeom>
              <a:rect b="b" l="l" r="r" t="t"/>
              <a:pathLst>
                <a:path extrusionOk="0" h="1502" w="801">
                  <a:moveTo>
                    <a:pt x="467" y="251"/>
                  </a:moveTo>
                  <a:cubicBezTo>
                    <a:pt x="500" y="251"/>
                    <a:pt x="534" y="267"/>
                    <a:pt x="567" y="301"/>
                  </a:cubicBezTo>
                  <a:cubicBezTo>
                    <a:pt x="601" y="334"/>
                    <a:pt x="634" y="434"/>
                    <a:pt x="634" y="501"/>
                  </a:cubicBezTo>
                  <a:lnTo>
                    <a:pt x="134" y="801"/>
                  </a:lnTo>
                  <a:lnTo>
                    <a:pt x="167" y="768"/>
                  </a:lnTo>
                  <a:cubicBezTo>
                    <a:pt x="167" y="734"/>
                    <a:pt x="167" y="668"/>
                    <a:pt x="167" y="634"/>
                  </a:cubicBezTo>
                  <a:cubicBezTo>
                    <a:pt x="167" y="568"/>
                    <a:pt x="200" y="534"/>
                    <a:pt x="200" y="468"/>
                  </a:cubicBezTo>
                  <a:cubicBezTo>
                    <a:pt x="234" y="434"/>
                    <a:pt x="267" y="401"/>
                    <a:pt x="300" y="368"/>
                  </a:cubicBezTo>
                  <a:cubicBezTo>
                    <a:pt x="300" y="334"/>
                    <a:pt x="334" y="301"/>
                    <a:pt x="367" y="301"/>
                  </a:cubicBezTo>
                  <a:cubicBezTo>
                    <a:pt x="400" y="267"/>
                    <a:pt x="434" y="251"/>
                    <a:pt x="467" y="251"/>
                  </a:cubicBezTo>
                  <a:close/>
                  <a:moveTo>
                    <a:pt x="534" y="1"/>
                  </a:moveTo>
                  <a:cubicBezTo>
                    <a:pt x="500" y="1"/>
                    <a:pt x="434" y="34"/>
                    <a:pt x="367" y="67"/>
                  </a:cubicBezTo>
                  <a:cubicBezTo>
                    <a:pt x="334" y="101"/>
                    <a:pt x="267" y="134"/>
                    <a:pt x="234" y="201"/>
                  </a:cubicBezTo>
                  <a:cubicBezTo>
                    <a:pt x="167" y="234"/>
                    <a:pt x="134" y="301"/>
                    <a:pt x="100" y="368"/>
                  </a:cubicBezTo>
                  <a:cubicBezTo>
                    <a:pt x="67" y="468"/>
                    <a:pt x="33" y="534"/>
                    <a:pt x="33" y="601"/>
                  </a:cubicBezTo>
                  <a:cubicBezTo>
                    <a:pt x="0" y="701"/>
                    <a:pt x="0" y="768"/>
                    <a:pt x="0" y="868"/>
                  </a:cubicBezTo>
                  <a:cubicBezTo>
                    <a:pt x="0" y="935"/>
                    <a:pt x="0" y="1001"/>
                    <a:pt x="0" y="1101"/>
                  </a:cubicBezTo>
                  <a:cubicBezTo>
                    <a:pt x="0" y="1168"/>
                    <a:pt x="0" y="1235"/>
                    <a:pt x="33" y="1302"/>
                  </a:cubicBezTo>
                  <a:cubicBezTo>
                    <a:pt x="33" y="1368"/>
                    <a:pt x="67" y="1402"/>
                    <a:pt x="134" y="1435"/>
                  </a:cubicBezTo>
                  <a:cubicBezTo>
                    <a:pt x="134" y="1468"/>
                    <a:pt x="200" y="1502"/>
                    <a:pt x="234" y="1502"/>
                  </a:cubicBezTo>
                  <a:cubicBezTo>
                    <a:pt x="300" y="1502"/>
                    <a:pt x="334" y="1502"/>
                    <a:pt x="400" y="1468"/>
                  </a:cubicBezTo>
                  <a:cubicBezTo>
                    <a:pt x="434" y="1435"/>
                    <a:pt x="500" y="1402"/>
                    <a:pt x="567" y="1335"/>
                  </a:cubicBezTo>
                  <a:cubicBezTo>
                    <a:pt x="601" y="1302"/>
                    <a:pt x="634" y="1235"/>
                    <a:pt x="667" y="1201"/>
                  </a:cubicBezTo>
                  <a:cubicBezTo>
                    <a:pt x="701" y="1135"/>
                    <a:pt x="701" y="1101"/>
                    <a:pt x="734" y="1035"/>
                  </a:cubicBezTo>
                  <a:cubicBezTo>
                    <a:pt x="734" y="1001"/>
                    <a:pt x="767" y="968"/>
                    <a:pt x="767" y="935"/>
                  </a:cubicBezTo>
                  <a:cubicBezTo>
                    <a:pt x="767" y="901"/>
                    <a:pt x="767" y="901"/>
                    <a:pt x="767" y="868"/>
                  </a:cubicBezTo>
                  <a:lnTo>
                    <a:pt x="734" y="868"/>
                  </a:lnTo>
                  <a:lnTo>
                    <a:pt x="667" y="901"/>
                  </a:lnTo>
                  <a:cubicBezTo>
                    <a:pt x="667" y="901"/>
                    <a:pt x="634" y="935"/>
                    <a:pt x="634" y="935"/>
                  </a:cubicBezTo>
                  <a:cubicBezTo>
                    <a:pt x="634" y="935"/>
                    <a:pt x="634" y="968"/>
                    <a:pt x="634" y="968"/>
                  </a:cubicBezTo>
                  <a:cubicBezTo>
                    <a:pt x="601" y="1035"/>
                    <a:pt x="567" y="1068"/>
                    <a:pt x="534" y="1101"/>
                  </a:cubicBezTo>
                  <a:cubicBezTo>
                    <a:pt x="500" y="1168"/>
                    <a:pt x="467" y="1201"/>
                    <a:pt x="400" y="1235"/>
                  </a:cubicBezTo>
                  <a:cubicBezTo>
                    <a:pt x="367" y="1252"/>
                    <a:pt x="334" y="1260"/>
                    <a:pt x="304" y="1260"/>
                  </a:cubicBezTo>
                  <a:cubicBezTo>
                    <a:pt x="275" y="1260"/>
                    <a:pt x="250" y="1252"/>
                    <a:pt x="234" y="1235"/>
                  </a:cubicBezTo>
                  <a:cubicBezTo>
                    <a:pt x="167" y="1168"/>
                    <a:pt x="134" y="1101"/>
                    <a:pt x="167" y="1001"/>
                  </a:cubicBezTo>
                  <a:lnTo>
                    <a:pt x="734" y="668"/>
                  </a:lnTo>
                  <a:cubicBezTo>
                    <a:pt x="767" y="668"/>
                    <a:pt x="767" y="634"/>
                    <a:pt x="767" y="634"/>
                  </a:cubicBezTo>
                  <a:cubicBezTo>
                    <a:pt x="801" y="601"/>
                    <a:pt x="801" y="601"/>
                    <a:pt x="767" y="568"/>
                  </a:cubicBezTo>
                  <a:lnTo>
                    <a:pt x="767" y="501"/>
                  </a:lnTo>
                  <a:cubicBezTo>
                    <a:pt x="767" y="401"/>
                    <a:pt x="767" y="334"/>
                    <a:pt x="767" y="234"/>
                  </a:cubicBezTo>
                  <a:cubicBezTo>
                    <a:pt x="734" y="167"/>
                    <a:pt x="701" y="101"/>
                    <a:pt x="667" y="67"/>
                  </a:cubicBezTo>
                  <a:cubicBezTo>
                    <a:pt x="634" y="34"/>
                    <a:pt x="601"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4"/>
            <p:cNvSpPr/>
            <p:nvPr/>
          </p:nvSpPr>
          <p:spPr>
            <a:xfrm>
              <a:off x="3027325" y="3366175"/>
              <a:ext cx="11700" cy="40700"/>
            </a:xfrm>
            <a:custGeom>
              <a:rect b="b" l="l" r="r" t="t"/>
              <a:pathLst>
                <a:path extrusionOk="0" h="1628" w="468">
                  <a:moveTo>
                    <a:pt x="434" y="1"/>
                  </a:moveTo>
                  <a:lnTo>
                    <a:pt x="368" y="68"/>
                  </a:lnTo>
                  <a:cubicBezTo>
                    <a:pt x="301" y="68"/>
                    <a:pt x="268" y="134"/>
                    <a:pt x="234" y="168"/>
                  </a:cubicBezTo>
                  <a:cubicBezTo>
                    <a:pt x="201" y="201"/>
                    <a:pt x="168" y="268"/>
                    <a:pt x="134" y="334"/>
                  </a:cubicBezTo>
                  <a:lnTo>
                    <a:pt x="134" y="234"/>
                  </a:lnTo>
                  <a:cubicBezTo>
                    <a:pt x="134" y="234"/>
                    <a:pt x="134" y="234"/>
                    <a:pt x="134" y="201"/>
                  </a:cubicBezTo>
                  <a:lnTo>
                    <a:pt x="101" y="201"/>
                  </a:lnTo>
                  <a:lnTo>
                    <a:pt x="68" y="234"/>
                  </a:lnTo>
                  <a:cubicBezTo>
                    <a:pt x="34" y="268"/>
                    <a:pt x="34" y="268"/>
                    <a:pt x="1" y="268"/>
                  </a:cubicBezTo>
                  <a:cubicBezTo>
                    <a:pt x="1" y="301"/>
                    <a:pt x="1" y="334"/>
                    <a:pt x="1" y="334"/>
                  </a:cubicBezTo>
                  <a:lnTo>
                    <a:pt x="1" y="1569"/>
                  </a:lnTo>
                  <a:cubicBezTo>
                    <a:pt x="1" y="1602"/>
                    <a:pt x="1" y="1602"/>
                    <a:pt x="1" y="1602"/>
                  </a:cubicBezTo>
                  <a:cubicBezTo>
                    <a:pt x="17" y="1619"/>
                    <a:pt x="26" y="1627"/>
                    <a:pt x="34" y="1627"/>
                  </a:cubicBezTo>
                  <a:cubicBezTo>
                    <a:pt x="43" y="1627"/>
                    <a:pt x="51" y="1619"/>
                    <a:pt x="68" y="1602"/>
                  </a:cubicBezTo>
                  <a:lnTo>
                    <a:pt x="101" y="1569"/>
                  </a:lnTo>
                  <a:cubicBezTo>
                    <a:pt x="134" y="1569"/>
                    <a:pt x="134" y="1569"/>
                    <a:pt x="134" y="1535"/>
                  </a:cubicBezTo>
                  <a:cubicBezTo>
                    <a:pt x="134" y="1535"/>
                    <a:pt x="134" y="1502"/>
                    <a:pt x="134" y="1469"/>
                  </a:cubicBezTo>
                  <a:lnTo>
                    <a:pt x="134" y="701"/>
                  </a:lnTo>
                  <a:cubicBezTo>
                    <a:pt x="134" y="535"/>
                    <a:pt x="201" y="368"/>
                    <a:pt x="334" y="301"/>
                  </a:cubicBezTo>
                  <a:lnTo>
                    <a:pt x="434" y="234"/>
                  </a:lnTo>
                  <a:cubicBezTo>
                    <a:pt x="468" y="234"/>
                    <a:pt x="468" y="201"/>
                    <a:pt x="468" y="201"/>
                  </a:cubicBezTo>
                  <a:cubicBezTo>
                    <a:pt x="468" y="168"/>
                    <a:pt x="468" y="168"/>
                    <a:pt x="468" y="134"/>
                  </a:cubicBezTo>
                  <a:lnTo>
                    <a:pt x="468" y="34"/>
                  </a:lnTo>
                  <a:cubicBezTo>
                    <a:pt x="468" y="34"/>
                    <a:pt x="468" y="34"/>
                    <a:pt x="4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4"/>
            <p:cNvSpPr/>
            <p:nvPr/>
          </p:nvSpPr>
          <p:spPr>
            <a:xfrm>
              <a:off x="3041500" y="3356175"/>
              <a:ext cx="19225" cy="40425"/>
            </a:xfrm>
            <a:custGeom>
              <a:rect b="b" l="l" r="r" t="t"/>
              <a:pathLst>
                <a:path extrusionOk="0" h="1617" w="769">
                  <a:moveTo>
                    <a:pt x="601" y="701"/>
                  </a:moveTo>
                  <a:lnTo>
                    <a:pt x="601" y="801"/>
                  </a:lnTo>
                  <a:cubicBezTo>
                    <a:pt x="568" y="835"/>
                    <a:pt x="568" y="901"/>
                    <a:pt x="568" y="935"/>
                  </a:cubicBezTo>
                  <a:cubicBezTo>
                    <a:pt x="568" y="1001"/>
                    <a:pt x="535" y="1068"/>
                    <a:pt x="501" y="1101"/>
                  </a:cubicBezTo>
                  <a:cubicBezTo>
                    <a:pt x="501" y="1135"/>
                    <a:pt x="468" y="1201"/>
                    <a:pt x="435" y="1235"/>
                  </a:cubicBezTo>
                  <a:cubicBezTo>
                    <a:pt x="401" y="1268"/>
                    <a:pt x="334" y="1302"/>
                    <a:pt x="301" y="1335"/>
                  </a:cubicBezTo>
                  <a:lnTo>
                    <a:pt x="234" y="1335"/>
                  </a:lnTo>
                  <a:cubicBezTo>
                    <a:pt x="218" y="1352"/>
                    <a:pt x="209" y="1360"/>
                    <a:pt x="201" y="1360"/>
                  </a:cubicBezTo>
                  <a:cubicBezTo>
                    <a:pt x="193" y="1360"/>
                    <a:pt x="184" y="1352"/>
                    <a:pt x="168" y="1335"/>
                  </a:cubicBezTo>
                  <a:cubicBezTo>
                    <a:pt x="168" y="1335"/>
                    <a:pt x="168" y="1335"/>
                    <a:pt x="134" y="1302"/>
                  </a:cubicBezTo>
                  <a:cubicBezTo>
                    <a:pt x="134" y="1302"/>
                    <a:pt x="134" y="1268"/>
                    <a:pt x="134" y="1268"/>
                  </a:cubicBezTo>
                  <a:cubicBezTo>
                    <a:pt x="134" y="1201"/>
                    <a:pt x="168" y="1135"/>
                    <a:pt x="201" y="1068"/>
                  </a:cubicBezTo>
                  <a:cubicBezTo>
                    <a:pt x="268" y="1001"/>
                    <a:pt x="301" y="935"/>
                    <a:pt x="368" y="868"/>
                  </a:cubicBezTo>
                  <a:lnTo>
                    <a:pt x="601" y="701"/>
                  </a:lnTo>
                  <a:close/>
                  <a:moveTo>
                    <a:pt x="535" y="1"/>
                  </a:moveTo>
                  <a:cubicBezTo>
                    <a:pt x="501" y="34"/>
                    <a:pt x="435" y="34"/>
                    <a:pt x="401" y="67"/>
                  </a:cubicBezTo>
                  <a:cubicBezTo>
                    <a:pt x="334" y="101"/>
                    <a:pt x="301" y="134"/>
                    <a:pt x="268" y="167"/>
                  </a:cubicBezTo>
                  <a:cubicBezTo>
                    <a:pt x="234" y="201"/>
                    <a:pt x="201" y="267"/>
                    <a:pt x="168" y="301"/>
                  </a:cubicBezTo>
                  <a:cubicBezTo>
                    <a:pt x="134" y="368"/>
                    <a:pt x="101" y="401"/>
                    <a:pt x="101" y="468"/>
                  </a:cubicBezTo>
                  <a:cubicBezTo>
                    <a:pt x="68" y="501"/>
                    <a:pt x="68" y="534"/>
                    <a:pt x="68" y="601"/>
                  </a:cubicBezTo>
                  <a:cubicBezTo>
                    <a:pt x="68" y="601"/>
                    <a:pt x="68" y="634"/>
                    <a:pt x="68" y="634"/>
                  </a:cubicBezTo>
                  <a:lnTo>
                    <a:pt x="101" y="634"/>
                  </a:lnTo>
                  <a:lnTo>
                    <a:pt x="134" y="601"/>
                  </a:lnTo>
                  <a:cubicBezTo>
                    <a:pt x="168" y="601"/>
                    <a:pt x="168" y="601"/>
                    <a:pt x="168" y="568"/>
                  </a:cubicBezTo>
                  <a:cubicBezTo>
                    <a:pt x="201" y="568"/>
                    <a:pt x="201" y="568"/>
                    <a:pt x="201" y="534"/>
                  </a:cubicBezTo>
                  <a:cubicBezTo>
                    <a:pt x="234" y="501"/>
                    <a:pt x="234" y="434"/>
                    <a:pt x="268" y="401"/>
                  </a:cubicBezTo>
                  <a:cubicBezTo>
                    <a:pt x="301" y="368"/>
                    <a:pt x="334" y="334"/>
                    <a:pt x="401" y="301"/>
                  </a:cubicBezTo>
                  <a:cubicBezTo>
                    <a:pt x="418" y="284"/>
                    <a:pt x="435" y="276"/>
                    <a:pt x="455" y="276"/>
                  </a:cubicBezTo>
                  <a:cubicBezTo>
                    <a:pt x="476" y="276"/>
                    <a:pt x="501" y="284"/>
                    <a:pt x="535" y="301"/>
                  </a:cubicBezTo>
                  <a:cubicBezTo>
                    <a:pt x="601" y="301"/>
                    <a:pt x="601" y="368"/>
                    <a:pt x="601" y="468"/>
                  </a:cubicBezTo>
                  <a:lnTo>
                    <a:pt x="601" y="501"/>
                  </a:lnTo>
                  <a:lnTo>
                    <a:pt x="334" y="701"/>
                  </a:lnTo>
                  <a:cubicBezTo>
                    <a:pt x="301" y="734"/>
                    <a:pt x="268" y="768"/>
                    <a:pt x="201" y="835"/>
                  </a:cubicBezTo>
                  <a:cubicBezTo>
                    <a:pt x="168" y="868"/>
                    <a:pt x="134" y="935"/>
                    <a:pt x="101" y="968"/>
                  </a:cubicBezTo>
                  <a:cubicBezTo>
                    <a:pt x="68" y="1035"/>
                    <a:pt x="34" y="1101"/>
                    <a:pt x="34" y="1168"/>
                  </a:cubicBezTo>
                  <a:cubicBezTo>
                    <a:pt x="1" y="1235"/>
                    <a:pt x="1" y="1302"/>
                    <a:pt x="1" y="1368"/>
                  </a:cubicBezTo>
                  <a:cubicBezTo>
                    <a:pt x="1" y="1435"/>
                    <a:pt x="34" y="1468"/>
                    <a:pt x="68" y="1502"/>
                  </a:cubicBezTo>
                  <a:cubicBezTo>
                    <a:pt x="68" y="1535"/>
                    <a:pt x="101" y="1568"/>
                    <a:pt x="101" y="1602"/>
                  </a:cubicBezTo>
                  <a:cubicBezTo>
                    <a:pt x="123" y="1602"/>
                    <a:pt x="145" y="1617"/>
                    <a:pt x="168" y="1617"/>
                  </a:cubicBezTo>
                  <a:cubicBezTo>
                    <a:pt x="179" y="1617"/>
                    <a:pt x="190" y="1613"/>
                    <a:pt x="201" y="1602"/>
                  </a:cubicBezTo>
                  <a:cubicBezTo>
                    <a:pt x="268" y="1602"/>
                    <a:pt x="301" y="1602"/>
                    <a:pt x="334" y="1568"/>
                  </a:cubicBezTo>
                  <a:lnTo>
                    <a:pt x="401" y="1502"/>
                  </a:lnTo>
                  <a:lnTo>
                    <a:pt x="501" y="1435"/>
                  </a:lnTo>
                  <a:lnTo>
                    <a:pt x="568" y="1302"/>
                  </a:lnTo>
                  <a:cubicBezTo>
                    <a:pt x="601" y="1268"/>
                    <a:pt x="601" y="1235"/>
                    <a:pt x="635" y="1201"/>
                  </a:cubicBezTo>
                  <a:lnTo>
                    <a:pt x="635" y="1302"/>
                  </a:lnTo>
                  <a:cubicBezTo>
                    <a:pt x="635" y="1302"/>
                    <a:pt x="635" y="1335"/>
                    <a:pt x="635" y="1335"/>
                  </a:cubicBezTo>
                  <a:lnTo>
                    <a:pt x="668" y="1335"/>
                  </a:lnTo>
                  <a:lnTo>
                    <a:pt x="735" y="1302"/>
                  </a:lnTo>
                  <a:cubicBezTo>
                    <a:pt x="735" y="1302"/>
                    <a:pt x="735" y="1268"/>
                    <a:pt x="768" y="1268"/>
                  </a:cubicBezTo>
                  <a:cubicBezTo>
                    <a:pt x="768" y="1235"/>
                    <a:pt x="768" y="1235"/>
                    <a:pt x="768" y="1201"/>
                  </a:cubicBezTo>
                  <a:lnTo>
                    <a:pt x="768" y="368"/>
                  </a:lnTo>
                  <a:cubicBezTo>
                    <a:pt x="768" y="301"/>
                    <a:pt x="735" y="234"/>
                    <a:pt x="735" y="167"/>
                  </a:cubicBezTo>
                  <a:cubicBezTo>
                    <a:pt x="701" y="134"/>
                    <a:pt x="701" y="67"/>
                    <a:pt x="668" y="34"/>
                  </a:cubicBezTo>
                  <a:cubicBezTo>
                    <a:pt x="635" y="34"/>
                    <a:pt x="568" y="1"/>
                    <a:pt x="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4"/>
            <p:cNvSpPr/>
            <p:nvPr/>
          </p:nvSpPr>
          <p:spPr>
            <a:xfrm>
              <a:off x="3063200" y="3338875"/>
              <a:ext cx="21700" cy="56525"/>
            </a:xfrm>
            <a:custGeom>
              <a:rect b="b" l="l" r="r" t="t"/>
              <a:pathLst>
                <a:path extrusionOk="0" h="2261" w="868">
                  <a:moveTo>
                    <a:pt x="571" y="401"/>
                  </a:moveTo>
                  <a:cubicBezTo>
                    <a:pt x="601" y="401"/>
                    <a:pt x="634" y="409"/>
                    <a:pt x="667" y="426"/>
                  </a:cubicBezTo>
                  <a:cubicBezTo>
                    <a:pt x="734" y="492"/>
                    <a:pt x="734" y="593"/>
                    <a:pt x="734" y="659"/>
                  </a:cubicBezTo>
                  <a:lnTo>
                    <a:pt x="734" y="859"/>
                  </a:lnTo>
                  <a:cubicBezTo>
                    <a:pt x="734" y="959"/>
                    <a:pt x="701" y="1093"/>
                    <a:pt x="667" y="1193"/>
                  </a:cubicBezTo>
                  <a:cubicBezTo>
                    <a:pt x="634" y="1260"/>
                    <a:pt x="567" y="1326"/>
                    <a:pt x="501" y="1393"/>
                  </a:cubicBezTo>
                  <a:cubicBezTo>
                    <a:pt x="450" y="1410"/>
                    <a:pt x="417" y="1418"/>
                    <a:pt x="388" y="1418"/>
                  </a:cubicBezTo>
                  <a:cubicBezTo>
                    <a:pt x="359" y="1418"/>
                    <a:pt x="334" y="1410"/>
                    <a:pt x="300" y="1393"/>
                  </a:cubicBezTo>
                  <a:cubicBezTo>
                    <a:pt x="267" y="1326"/>
                    <a:pt x="234" y="1226"/>
                    <a:pt x="234" y="1126"/>
                  </a:cubicBezTo>
                  <a:lnTo>
                    <a:pt x="234" y="993"/>
                  </a:lnTo>
                  <a:cubicBezTo>
                    <a:pt x="234" y="859"/>
                    <a:pt x="267" y="759"/>
                    <a:pt x="300" y="626"/>
                  </a:cubicBezTo>
                  <a:cubicBezTo>
                    <a:pt x="334" y="559"/>
                    <a:pt x="400" y="459"/>
                    <a:pt x="501" y="426"/>
                  </a:cubicBezTo>
                  <a:cubicBezTo>
                    <a:pt x="517" y="409"/>
                    <a:pt x="542" y="401"/>
                    <a:pt x="571" y="401"/>
                  </a:cubicBezTo>
                  <a:close/>
                  <a:moveTo>
                    <a:pt x="851" y="0"/>
                  </a:moveTo>
                  <a:cubicBezTo>
                    <a:pt x="842" y="0"/>
                    <a:pt x="834" y="9"/>
                    <a:pt x="834" y="25"/>
                  </a:cubicBezTo>
                  <a:lnTo>
                    <a:pt x="767" y="59"/>
                  </a:lnTo>
                  <a:cubicBezTo>
                    <a:pt x="767" y="59"/>
                    <a:pt x="734" y="59"/>
                    <a:pt x="734" y="92"/>
                  </a:cubicBezTo>
                  <a:cubicBezTo>
                    <a:pt x="734" y="126"/>
                    <a:pt x="734" y="126"/>
                    <a:pt x="734" y="159"/>
                  </a:cubicBezTo>
                  <a:lnTo>
                    <a:pt x="734" y="226"/>
                  </a:lnTo>
                  <a:cubicBezTo>
                    <a:pt x="701" y="192"/>
                    <a:pt x="667" y="192"/>
                    <a:pt x="634" y="159"/>
                  </a:cubicBezTo>
                  <a:cubicBezTo>
                    <a:pt x="567" y="159"/>
                    <a:pt x="534" y="159"/>
                    <a:pt x="467" y="192"/>
                  </a:cubicBezTo>
                  <a:cubicBezTo>
                    <a:pt x="400" y="226"/>
                    <a:pt x="367" y="292"/>
                    <a:pt x="334" y="326"/>
                  </a:cubicBezTo>
                  <a:cubicBezTo>
                    <a:pt x="267" y="392"/>
                    <a:pt x="234" y="459"/>
                    <a:pt x="200" y="526"/>
                  </a:cubicBezTo>
                  <a:cubicBezTo>
                    <a:pt x="167" y="593"/>
                    <a:pt x="134" y="693"/>
                    <a:pt x="134" y="793"/>
                  </a:cubicBezTo>
                  <a:cubicBezTo>
                    <a:pt x="100" y="859"/>
                    <a:pt x="67" y="959"/>
                    <a:pt x="67" y="1060"/>
                  </a:cubicBezTo>
                  <a:lnTo>
                    <a:pt x="0" y="1060"/>
                  </a:lnTo>
                  <a:lnTo>
                    <a:pt x="0" y="1226"/>
                  </a:lnTo>
                  <a:cubicBezTo>
                    <a:pt x="0" y="1293"/>
                    <a:pt x="34" y="1393"/>
                    <a:pt x="34" y="1460"/>
                  </a:cubicBezTo>
                  <a:cubicBezTo>
                    <a:pt x="67" y="1527"/>
                    <a:pt x="100" y="1560"/>
                    <a:pt x="134" y="1627"/>
                  </a:cubicBezTo>
                  <a:cubicBezTo>
                    <a:pt x="167" y="1660"/>
                    <a:pt x="200" y="1660"/>
                    <a:pt x="234" y="1660"/>
                  </a:cubicBezTo>
                  <a:cubicBezTo>
                    <a:pt x="300" y="1660"/>
                    <a:pt x="367" y="1660"/>
                    <a:pt x="400" y="1627"/>
                  </a:cubicBezTo>
                  <a:cubicBezTo>
                    <a:pt x="467" y="1593"/>
                    <a:pt x="534" y="1527"/>
                    <a:pt x="567" y="1493"/>
                  </a:cubicBezTo>
                  <a:cubicBezTo>
                    <a:pt x="601" y="1426"/>
                    <a:pt x="634" y="1360"/>
                    <a:pt x="667" y="1293"/>
                  </a:cubicBezTo>
                  <a:lnTo>
                    <a:pt x="667" y="1460"/>
                  </a:lnTo>
                  <a:cubicBezTo>
                    <a:pt x="667" y="1527"/>
                    <a:pt x="667" y="1593"/>
                    <a:pt x="667" y="1627"/>
                  </a:cubicBezTo>
                  <a:cubicBezTo>
                    <a:pt x="667" y="1693"/>
                    <a:pt x="634" y="1727"/>
                    <a:pt x="601" y="1760"/>
                  </a:cubicBezTo>
                  <a:cubicBezTo>
                    <a:pt x="601" y="1827"/>
                    <a:pt x="567" y="1860"/>
                    <a:pt x="534" y="1893"/>
                  </a:cubicBezTo>
                  <a:cubicBezTo>
                    <a:pt x="501" y="1893"/>
                    <a:pt x="467" y="1927"/>
                    <a:pt x="434" y="1960"/>
                  </a:cubicBezTo>
                  <a:cubicBezTo>
                    <a:pt x="400" y="1960"/>
                    <a:pt x="334" y="1994"/>
                    <a:pt x="300" y="1994"/>
                  </a:cubicBezTo>
                  <a:lnTo>
                    <a:pt x="267" y="1994"/>
                  </a:lnTo>
                  <a:cubicBezTo>
                    <a:pt x="234" y="1994"/>
                    <a:pt x="234" y="1960"/>
                    <a:pt x="200" y="1960"/>
                  </a:cubicBezTo>
                  <a:lnTo>
                    <a:pt x="200" y="1927"/>
                  </a:lnTo>
                  <a:cubicBezTo>
                    <a:pt x="200" y="1927"/>
                    <a:pt x="200" y="1893"/>
                    <a:pt x="200" y="1893"/>
                  </a:cubicBezTo>
                  <a:lnTo>
                    <a:pt x="167" y="1893"/>
                  </a:lnTo>
                  <a:lnTo>
                    <a:pt x="100" y="1927"/>
                  </a:lnTo>
                  <a:cubicBezTo>
                    <a:pt x="100" y="1927"/>
                    <a:pt x="67" y="1927"/>
                    <a:pt x="67" y="1960"/>
                  </a:cubicBezTo>
                  <a:cubicBezTo>
                    <a:pt x="67" y="1960"/>
                    <a:pt x="67" y="1994"/>
                    <a:pt x="67" y="2027"/>
                  </a:cubicBezTo>
                  <a:cubicBezTo>
                    <a:pt x="67" y="2060"/>
                    <a:pt x="67" y="2094"/>
                    <a:pt x="100" y="2127"/>
                  </a:cubicBezTo>
                  <a:cubicBezTo>
                    <a:pt x="100" y="2160"/>
                    <a:pt x="134" y="2194"/>
                    <a:pt x="167" y="2227"/>
                  </a:cubicBezTo>
                  <a:cubicBezTo>
                    <a:pt x="200" y="2227"/>
                    <a:pt x="234" y="2260"/>
                    <a:pt x="300" y="2260"/>
                  </a:cubicBezTo>
                  <a:cubicBezTo>
                    <a:pt x="334" y="2227"/>
                    <a:pt x="400" y="2227"/>
                    <a:pt x="467" y="2194"/>
                  </a:cubicBezTo>
                  <a:cubicBezTo>
                    <a:pt x="601" y="2094"/>
                    <a:pt x="701" y="1994"/>
                    <a:pt x="767" y="1827"/>
                  </a:cubicBezTo>
                  <a:cubicBezTo>
                    <a:pt x="834" y="1693"/>
                    <a:pt x="867" y="1527"/>
                    <a:pt x="867" y="1360"/>
                  </a:cubicBezTo>
                  <a:lnTo>
                    <a:pt x="867" y="59"/>
                  </a:lnTo>
                  <a:cubicBezTo>
                    <a:pt x="867" y="59"/>
                    <a:pt x="867" y="25"/>
                    <a:pt x="867" y="25"/>
                  </a:cubicBez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4"/>
            <p:cNvSpPr/>
            <p:nvPr/>
          </p:nvSpPr>
          <p:spPr>
            <a:xfrm>
              <a:off x="3090700" y="3328650"/>
              <a:ext cx="20050" cy="37550"/>
            </a:xfrm>
            <a:custGeom>
              <a:rect b="b" l="l" r="r" t="t"/>
              <a:pathLst>
                <a:path extrusionOk="0" h="1502" w="802">
                  <a:moveTo>
                    <a:pt x="497" y="243"/>
                  </a:moveTo>
                  <a:cubicBezTo>
                    <a:pt x="526" y="243"/>
                    <a:pt x="551" y="251"/>
                    <a:pt x="568" y="268"/>
                  </a:cubicBezTo>
                  <a:cubicBezTo>
                    <a:pt x="635" y="334"/>
                    <a:pt x="668" y="401"/>
                    <a:pt x="635" y="501"/>
                  </a:cubicBezTo>
                  <a:lnTo>
                    <a:pt x="194" y="753"/>
                  </a:lnTo>
                  <a:lnTo>
                    <a:pt x="194" y="753"/>
                  </a:lnTo>
                  <a:cubicBezTo>
                    <a:pt x="168" y="696"/>
                    <a:pt x="170" y="663"/>
                    <a:pt x="201" y="601"/>
                  </a:cubicBezTo>
                  <a:cubicBezTo>
                    <a:pt x="201" y="568"/>
                    <a:pt x="201" y="501"/>
                    <a:pt x="234" y="468"/>
                  </a:cubicBezTo>
                  <a:cubicBezTo>
                    <a:pt x="268" y="434"/>
                    <a:pt x="268" y="368"/>
                    <a:pt x="301" y="334"/>
                  </a:cubicBezTo>
                  <a:cubicBezTo>
                    <a:pt x="335" y="301"/>
                    <a:pt x="368" y="301"/>
                    <a:pt x="401" y="268"/>
                  </a:cubicBezTo>
                  <a:cubicBezTo>
                    <a:pt x="435" y="251"/>
                    <a:pt x="468" y="243"/>
                    <a:pt x="497" y="243"/>
                  </a:cubicBezTo>
                  <a:close/>
                  <a:moveTo>
                    <a:pt x="568" y="1"/>
                  </a:moveTo>
                  <a:cubicBezTo>
                    <a:pt x="501" y="1"/>
                    <a:pt x="468" y="1"/>
                    <a:pt x="401" y="34"/>
                  </a:cubicBezTo>
                  <a:cubicBezTo>
                    <a:pt x="335" y="68"/>
                    <a:pt x="301" y="101"/>
                    <a:pt x="234" y="168"/>
                  </a:cubicBezTo>
                  <a:cubicBezTo>
                    <a:pt x="201" y="234"/>
                    <a:pt x="168" y="301"/>
                    <a:pt x="134" y="368"/>
                  </a:cubicBezTo>
                  <a:cubicBezTo>
                    <a:pt x="101" y="434"/>
                    <a:pt x="68" y="501"/>
                    <a:pt x="34" y="601"/>
                  </a:cubicBezTo>
                  <a:cubicBezTo>
                    <a:pt x="34" y="668"/>
                    <a:pt x="1" y="768"/>
                    <a:pt x="1" y="835"/>
                  </a:cubicBezTo>
                  <a:cubicBezTo>
                    <a:pt x="1" y="935"/>
                    <a:pt x="1" y="1002"/>
                    <a:pt x="34" y="1068"/>
                  </a:cubicBezTo>
                  <a:cubicBezTo>
                    <a:pt x="34" y="1135"/>
                    <a:pt x="34" y="1235"/>
                    <a:pt x="68" y="1302"/>
                  </a:cubicBezTo>
                  <a:cubicBezTo>
                    <a:pt x="68" y="1335"/>
                    <a:pt x="101" y="1402"/>
                    <a:pt x="134" y="1435"/>
                  </a:cubicBezTo>
                  <a:cubicBezTo>
                    <a:pt x="168" y="1469"/>
                    <a:pt x="201" y="1469"/>
                    <a:pt x="268" y="1502"/>
                  </a:cubicBezTo>
                  <a:cubicBezTo>
                    <a:pt x="301" y="1502"/>
                    <a:pt x="368" y="1469"/>
                    <a:pt x="401" y="1435"/>
                  </a:cubicBezTo>
                  <a:cubicBezTo>
                    <a:pt x="468" y="1402"/>
                    <a:pt x="535" y="1368"/>
                    <a:pt x="568" y="1335"/>
                  </a:cubicBezTo>
                  <a:cubicBezTo>
                    <a:pt x="601" y="1268"/>
                    <a:pt x="635" y="1235"/>
                    <a:pt x="701" y="1168"/>
                  </a:cubicBezTo>
                  <a:cubicBezTo>
                    <a:pt x="701" y="1135"/>
                    <a:pt x="735" y="1068"/>
                    <a:pt x="768" y="1035"/>
                  </a:cubicBezTo>
                  <a:cubicBezTo>
                    <a:pt x="768" y="1002"/>
                    <a:pt x="768" y="935"/>
                    <a:pt x="768" y="901"/>
                  </a:cubicBezTo>
                  <a:cubicBezTo>
                    <a:pt x="802" y="901"/>
                    <a:pt x="802" y="868"/>
                    <a:pt x="768" y="868"/>
                  </a:cubicBezTo>
                  <a:lnTo>
                    <a:pt x="735" y="868"/>
                  </a:lnTo>
                  <a:lnTo>
                    <a:pt x="701" y="901"/>
                  </a:lnTo>
                  <a:cubicBezTo>
                    <a:pt x="668" y="901"/>
                    <a:pt x="668" y="901"/>
                    <a:pt x="668" y="935"/>
                  </a:cubicBezTo>
                  <a:cubicBezTo>
                    <a:pt x="668" y="935"/>
                    <a:pt x="635" y="935"/>
                    <a:pt x="635" y="968"/>
                  </a:cubicBezTo>
                  <a:cubicBezTo>
                    <a:pt x="601" y="1002"/>
                    <a:pt x="601" y="1068"/>
                    <a:pt x="568" y="1102"/>
                  </a:cubicBezTo>
                  <a:cubicBezTo>
                    <a:pt x="535" y="1135"/>
                    <a:pt x="468" y="1202"/>
                    <a:pt x="435" y="1235"/>
                  </a:cubicBezTo>
                  <a:cubicBezTo>
                    <a:pt x="401" y="1252"/>
                    <a:pt x="368" y="1260"/>
                    <a:pt x="339" y="1260"/>
                  </a:cubicBezTo>
                  <a:cubicBezTo>
                    <a:pt x="310" y="1260"/>
                    <a:pt x="284" y="1252"/>
                    <a:pt x="268" y="1235"/>
                  </a:cubicBezTo>
                  <a:cubicBezTo>
                    <a:pt x="201" y="1168"/>
                    <a:pt x="168" y="1068"/>
                    <a:pt x="168" y="1002"/>
                  </a:cubicBezTo>
                  <a:lnTo>
                    <a:pt x="768" y="635"/>
                  </a:lnTo>
                  <a:cubicBezTo>
                    <a:pt x="802" y="635"/>
                    <a:pt x="802" y="635"/>
                    <a:pt x="802" y="601"/>
                  </a:cubicBezTo>
                  <a:cubicBezTo>
                    <a:pt x="802" y="601"/>
                    <a:pt x="802" y="568"/>
                    <a:pt x="802" y="535"/>
                  </a:cubicBezTo>
                  <a:lnTo>
                    <a:pt x="802" y="468"/>
                  </a:lnTo>
                  <a:cubicBezTo>
                    <a:pt x="802" y="401"/>
                    <a:pt x="802" y="301"/>
                    <a:pt x="768" y="201"/>
                  </a:cubicBezTo>
                  <a:cubicBezTo>
                    <a:pt x="768" y="168"/>
                    <a:pt x="735" y="101"/>
                    <a:pt x="701" y="34"/>
                  </a:cubicBezTo>
                  <a:cubicBezTo>
                    <a:pt x="668"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4"/>
            <p:cNvSpPr/>
            <p:nvPr/>
          </p:nvSpPr>
          <p:spPr>
            <a:xfrm>
              <a:off x="2925600" y="3564650"/>
              <a:ext cx="23375" cy="50075"/>
            </a:xfrm>
            <a:custGeom>
              <a:rect b="b" l="l" r="r" t="t"/>
              <a:pathLst>
                <a:path extrusionOk="0" h="2003" w="935">
                  <a:moveTo>
                    <a:pt x="634" y="1"/>
                  </a:moveTo>
                  <a:cubicBezTo>
                    <a:pt x="567" y="1"/>
                    <a:pt x="501" y="1"/>
                    <a:pt x="467" y="34"/>
                  </a:cubicBezTo>
                  <a:cubicBezTo>
                    <a:pt x="401" y="68"/>
                    <a:pt x="334" y="134"/>
                    <a:pt x="267" y="168"/>
                  </a:cubicBezTo>
                  <a:cubicBezTo>
                    <a:pt x="234" y="234"/>
                    <a:pt x="167" y="301"/>
                    <a:pt x="134" y="368"/>
                  </a:cubicBezTo>
                  <a:cubicBezTo>
                    <a:pt x="67" y="501"/>
                    <a:pt x="34" y="635"/>
                    <a:pt x="34" y="768"/>
                  </a:cubicBezTo>
                  <a:cubicBezTo>
                    <a:pt x="34" y="835"/>
                    <a:pt x="34" y="868"/>
                    <a:pt x="34" y="935"/>
                  </a:cubicBezTo>
                  <a:cubicBezTo>
                    <a:pt x="67" y="968"/>
                    <a:pt x="67" y="1002"/>
                    <a:pt x="100" y="1035"/>
                  </a:cubicBezTo>
                  <a:cubicBezTo>
                    <a:pt x="134" y="1068"/>
                    <a:pt x="167" y="1102"/>
                    <a:pt x="200" y="1102"/>
                  </a:cubicBezTo>
                  <a:lnTo>
                    <a:pt x="334" y="1102"/>
                  </a:lnTo>
                  <a:lnTo>
                    <a:pt x="501" y="1068"/>
                  </a:lnTo>
                  <a:lnTo>
                    <a:pt x="634" y="1068"/>
                  </a:lnTo>
                  <a:cubicBezTo>
                    <a:pt x="667" y="1068"/>
                    <a:pt x="701" y="1102"/>
                    <a:pt x="734" y="1102"/>
                  </a:cubicBezTo>
                  <a:cubicBezTo>
                    <a:pt x="734" y="1135"/>
                    <a:pt x="734" y="1168"/>
                    <a:pt x="734" y="1235"/>
                  </a:cubicBezTo>
                  <a:cubicBezTo>
                    <a:pt x="734" y="1268"/>
                    <a:pt x="734" y="1302"/>
                    <a:pt x="734" y="1369"/>
                  </a:cubicBezTo>
                  <a:cubicBezTo>
                    <a:pt x="701" y="1402"/>
                    <a:pt x="701" y="1435"/>
                    <a:pt x="667" y="1502"/>
                  </a:cubicBezTo>
                  <a:cubicBezTo>
                    <a:pt x="634" y="1535"/>
                    <a:pt x="601" y="1569"/>
                    <a:pt x="567" y="1602"/>
                  </a:cubicBezTo>
                  <a:lnTo>
                    <a:pt x="467" y="1702"/>
                  </a:lnTo>
                  <a:cubicBezTo>
                    <a:pt x="401" y="1702"/>
                    <a:pt x="367" y="1735"/>
                    <a:pt x="334" y="1735"/>
                  </a:cubicBezTo>
                  <a:lnTo>
                    <a:pt x="234" y="1735"/>
                  </a:lnTo>
                  <a:cubicBezTo>
                    <a:pt x="200" y="1735"/>
                    <a:pt x="200" y="1702"/>
                    <a:pt x="200" y="1702"/>
                  </a:cubicBezTo>
                  <a:cubicBezTo>
                    <a:pt x="167" y="1669"/>
                    <a:pt x="167" y="1635"/>
                    <a:pt x="167" y="1635"/>
                  </a:cubicBezTo>
                  <a:cubicBezTo>
                    <a:pt x="134" y="1602"/>
                    <a:pt x="134" y="1602"/>
                    <a:pt x="134" y="1602"/>
                  </a:cubicBezTo>
                  <a:lnTo>
                    <a:pt x="100" y="1602"/>
                  </a:lnTo>
                  <a:lnTo>
                    <a:pt x="34" y="1635"/>
                  </a:lnTo>
                  <a:cubicBezTo>
                    <a:pt x="0" y="1635"/>
                    <a:pt x="0" y="1635"/>
                    <a:pt x="0" y="1669"/>
                  </a:cubicBezTo>
                  <a:cubicBezTo>
                    <a:pt x="0" y="1669"/>
                    <a:pt x="0" y="1702"/>
                    <a:pt x="0" y="1702"/>
                  </a:cubicBezTo>
                  <a:cubicBezTo>
                    <a:pt x="0" y="1769"/>
                    <a:pt x="0" y="1802"/>
                    <a:pt x="34" y="1869"/>
                  </a:cubicBezTo>
                  <a:cubicBezTo>
                    <a:pt x="67" y="1902"/>
                    <a:pt x="100" y="1936"/>
                    <a:pt x="134" y="1969"/>
                  </a:cubicBezTo>
                  <a:cubicBezTo>
                    <a:pt x="167" y="2002"/>
                    <a:pt x="234" y="2002"/>
                    <a:pt x="267" y="2002"/>
                  </a:cubicBezTo>
                  <a:cubicBezTo>
                    <a:pt x="334" y="2002"/>
                    <a:pt x="401" y="1969"/>
                    <a:pt x="467" y="1936"/>
                  </a:cubicBezTo>
                  <a:cubicBezTo>
                    <a:pt x="534" y="1902"/>
                    <a:pt x="601" y="1836"/>
                    <a:pt x="667" y="1802"/>
                  </a:cubicBezTo>
                  <a:cubicBezTo>
                    <a:pt x="701" y="1735"/>
                    <a:pt x="767" y="1669"/>
                    <a:pt x="801" y="1602"/>
                  </a:cubicBezTo>
                  <a:cubicBezTo>
                    <a:pt x="834" y="1535"/>
                    <a:pt x="868" y="1435"/>
                    <a:pt x="901" y="1369"/>
                  </a:cubicBezTo>
                  <a:cubicBezTo>
                    <a:pt x="901" y="1302"/>
                    <a:pt x="934" y="1202"/>
                    <a:pt x="934" y="1135"/>
                  </a:cubicBezTo>
                  <a:cubicBezTo>
                    <a:pt x="934" y="1068"/>
                    <a:pt x="934" y="1035"/>
                    <a:pt x="934" y="968"/>
                  </a:cubicBezTo>
                  <a:cubicBezTo>
                    <a:pt x="901" y="935"/>
                    <a:pt x="901" y="902"/>
                    <a:pt x="868" y="868"/>
                  </a:cubicBezTo>
                  <a:cubicBezTo>
                    <a:pt x="834" y="835"/>
                    <a:pt x="801" y="835"/>
                    <a:pt x="734" y="835"/>
                  </a:cubicBezTo>
                  <a:cubicBezTo>
                    <a:pt x="717" y="818"/>
                    <a:pt x="692" y="810"/>
                    <a:pt x="663" y="810"/>
                  </a:cubicBezTo>
                  <a:cubicBezTo>
                    <a:pt x="634" y="810"/>
                    <a:pt x="601" y="818"/>
                    <a:pt x="567" y="835"/>
                  </a:cubicBezTo>
                  <a:lnTo>
                    <a:pt x="434" y="835"/>
                  </a:lnTo>
                  <a:cubicBezTo>
                    <a:pt x="401" y="852"/>
                    <a:pt x="376" y="860"/>
                    <a:pt x="355" y="860"/>
                  </a:cubicBezTo>
                  <a:cubicBezTo>
                    <a:pt x="334" y="860"/>
                    <a:pt x="317" y="852"/>
                    <a:pt x="300" y="835"/>
                  </a:cubicBezTo>
                  <a:cubicBezTo>
                    <a:pt x="267" y="835"/>
                    <a:pt x="267" y="835"/>
                    <a:pt x="234" y="801"/>
                  </a:cubicBezTo>
                  <a:cubicBezTo>
                    <a:pt x="234" y="768"/>
                    <a:pt x="234" y="735"/>
                    <a:pt x="234" y="701"/>
                  </a:cubicBezTo>
                  <a:cubicBezTo>
                    <a:pt x="234" y="635"/>
                    <a:pt x="234" y="601"/>
                    <a:pt x="234" y="568"/>
                  </a:cubicBezTo>
                  <a:cubicBezTo>
                    <a:pt x="267" y="535"/>
                    <a:pt x="267" y="468"/>
                    <a:pt x="300" y="435"/>
                  </a:cubicBezTo>
                  <a:cubicBezTo>
                    <a:pt x="334" y="401"/>
                    <a:pt x="334" y="368"/>
                    <a:pt x="367" y="334"/>
                  </a:cubicBezTo>
                  <a:cubicBezTo>
                    <a:pt x="401" y="334"/>
                    <a:pt x="434" y="301"/>
                    <a:pt x="467" y="268"/>
                  </a:cubicBezTo>
                  <a:cubicBezTo>
                    <a:pt x="501" y="268"/>
                    <a:pt x="534" y="234"/>
                    <a:pt x="567" y="234"/>
                  </a:cubicBezTo>
                  <a:cubicBezTo>
                    <a:pt x="601" y="234"/>
                    <a:pt x="634" y="234"/>
                    <a:pt x="667" y="268"/>
                  </a:cubicBezTo>
                  <a:cubicBezTo>
                    <a:pt x="667" y="268"/>
                    <a:pt x="701" y="301"/>
                    <a:pt x="701" y="301"/>
                  </a:cubicBezTo>
                  <a:cubicBezTo>
                    <a:pt x="734" y="334"/>
                    <a:pt x="734" y="334"/>
                    <a:pt x="734" y="368"/>
                  </a:cubicBezTo>
                  <a:cubicBezTo>
                    <a:pt x="734" y="368"/>
                    <a:pt x="767" y="401"/>
                    <a:pt x="767" y="401"/>
                  </a:cubicBezTo>
                  <a:lnTo>
                    <a:pt x="801" y="401"/>
                  </a:lnTo>
                  <a:lnTo>
                    <a:pt x="868" y="368"/>
                  </a:lnTo>
                  <a:cubicBezTo>
                    <a:pt x="868" y="334"/>
                    <a:pt x="901" y="334"/>
                    <a:pt x="901" y="334"/>
                  </a:cubicBezTo>
                  <a:cubicBezTo>
                    <a:pt x="901" y="301"/>
                    <a:pt x="901" y="301"/>
                    <a:pt x="901" y="268"/>
                  </a:cubicBezTo>
                  <a:cubicBezTo>
                    <a:pt x="901" y="234"/>
                    <a:pt x="868" y="168"/>
                    <a:pt x="868" y="134"/>
                  </a:cubicBezTo>
                  <a:cubicBezTo>
                    <a:pt x="834" y="101"/>
                    <a:pt x="801" y="68"/>
                    <a:pt x="767" y="34"/>
                  </a:cubicBezTo>
                  <a:cubicBezTo>
                    <a:pt x="734" y="1"/>
                    <a:pt x="701" y="1"/>
                    <a:pt x="6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4"/>
            <p:cNvSpPr/>
            <p:nvPr/>
          </p:nvSpPr>
          <p:spPr>
            <a:xfrm>
              <a:off x="2953950" y="3553825"/>
              <a:ext cx="4200" cy="48375"/>
            </a:xfrm>
            <a:custGeom>
              <a:rect b="b" l="l" r="r" t="t"/>
              <a:pathLst>
                <a:path extrusionOk="0" h="1935" w="168">
                  <a:moveTo>
                    <a:pt x="134" y="0"/>
                  </a:moveTo>
                  <a:lnTo>
                    <a:pt x="34" y="67"/>
                  </a:lnTo>
                  <a:cubicBezTo>
                    <a:pt x="34" y="67"/>
                    <a:pt x="0" y="100"/>
                    <a:pt x="0" y="100"/>
                  </a:cubicBezTo>
                  <a:cubicBezTo>
                    <a:pt x="0" y="134"/>
                    <a:pt x="0" y="134"/>
                    <a:pt x="0" y="167"/>
                  </a:cubicBezTo>
                  <a:lnTo>
                    <a:pt x="0" y="334"/>
                  </a:lnTo>
                  <a:cubicBezTo>
                    <a:pt x="0" y="334"/>
                    <a:pt x="0" y="334"/>
                    <a:pt x="0" y="367"/>
                  </a:cubicBezTo>
                  <a:lnTo>
                    <a:pt x="34" y="367"/>
                  </a:lnTo>
                  <a:lnTo>
                    <a:pt x="134" y="300"/>
                  </a:lnTo>
                  <a:cubicBezTo>
                    <a:pt x="167" y="300"/>
                    <a:pt x="167" y="267"/>
                    <a:pt x="167" y="267"/>
                  </a:cubicBezTo>
                  <a:cubicBezTo>
                    <a:pt x="167" y="234"/>
                    <a:pt x="167" y="234"/>
                    <a:pt x="167" y="200"/>
                  </a:cubicBezTo>
                  <a:lnTo>
                    <a:pt x="167" y="67"/>
                  </a:lnTo>
                  <a:cubicBezTo>
                    <a:pt x="167" y="34"/>
                    <a:pt x="167" y="34"/>
                    <a:pt x="167" y="0"/>
                  </a:cubicBezTo>
                  <a:close/>
                  <a:moveTo>
                    <a:pt x="134" y="534"/>
                  </a:moveTo>
                  <a:lnTo>
                    <a:pt x="67" y="567"/>
                  </a:lnTo>
                  <a:cubicBezTo>
                    <a:pt x="34" y="567"/>
                    <a:pt x="34" y="601"/>
                    <a:pt x="34" y="601"/>
                  </a:cubicBezTo>
                  <a:cubicBezTo>
                    <a:pt x="0" y="634"/>
                    <a:pt x="0" y="634"/>
                    <a:pt x="34" y="667"/>
                  </a:cubicBezTo>
                  <a:lnTo>
                    <a:pt x="34" y="1902"/>
                  </a:lnTo>
                  <a:cubicBezTo>
                    <a:pt x="0" y="1902"/>
                    <a:pt x="0" y="1935"/>
                    <a:pt x="34" y="1935"/>
                  </a:cubicBezTo>
                  <a:lnTo>
                    <a:pt x="67" y="1935"/>
                  </a:lnTo>
                  <a:lnTo>
                    <a:pt x="134" y="1902"/>
                  </a:lnTo>
                  <a:cubicBezTo>
                    <a:pt x="134" y="1902"/>
                    <a:pt x="134" y="1868"/>
                    <a:pt x="167" y="1868"/>
                  </a:cubicBezTo>
                  <a:cubicBezTo>
                    <a:pt x="167" y="1835"/>
                    <a:pt x="167" y="1835"/>
                    <a:pt x="167" y="1802"/>
                  </a:cubicBezTo>
                  <a:lnTo>
                    <a:pt x="167" y="567"/>
                  </a:lnTo>
                  <a:cubicBezTo>
                    <a:pt x="167" y="567"/>
                    <a:pt x="167" y="534"/>
                    <a:pt x="167" y="534"/>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4"/>
            <p:cNvSpPr/>
            <p:nvPr/>
          </p:nvSpPr>
          <p:spPr>
            <a:xfrm>
              <a:off x="2961450" y="3547350"/>
              <a:ext cx="15050" cy="45275"/>
            </a:xfrm>
            <a:custGeom>
              <a:rect b="b" l="l" r="r" t="t"/>
              <a:pathLst>
                <a:path extrusionOk="0" h="1811" w="602">
                  <a:moveTo>
                    <a:pt x="297" y="1"/>
                  </a:moveTo>
                  <a:cubicBezTo>
                    <a:pt x="292" y="1"/>
                    <a:pt x="284" y="9"/>
                    <a:pt x="267" y="26"/>
                  </a:cubicBezTo>
                  <a:lnTo>
                    <a:pt x="201" y="59"/>
                  </a:lnTo>
                  <a:cubicBezTo>
                    <a:pt x="201" y="59"/>
                    <a:pt x="201" y="59"/>
                    <a:pt x="167" y="92"/>
                  </a:cubicBezTo>
                  <a:cubicBezTo>
                    <a:pt x="167" y="92"/>
                    <a:pt x="167" y="126"/>
                    <a:pt x="167" y="126"/>
                  </a:cubicBezTo>
                  <a:lnTo>
                    <a:pt x="167" y="559"/>
                  </a:lnTo>
                  <a:lnTo>
                    <a:pt x="67" y="626"/>
                  </a:lnTo>
                  <a:cubicBezTo>
                    <a:pt x="34" y="660"/>
                    <a:pt x="34" y="660"/>
                    <a:pt x="34" y="693"/>
                  </a:cubicBezTo>
                  <a:cubicBezTo>
                    <a:pt x="1" y="693"/>
                    <a:pt x="1" y="726"/>
                    <a:pt x="34" y="726"/>
                  </a:cubicBezTo>
                  <a:lnTo>
                    <a:pt x="34" y="826"/>
                  </a:lnTo>
                  <a:cubicBezTo>
                    <a:pt x="1" y="826"/>
                    <a:pt x="1" y="860"/>
                    <a:pt x="34" y="860"/>
                  </a:cubicBezTo>
                  <a:lnTo>
                    <a:pt x="67" y="860"/>
                  </a:lnTo>
                  <a:lnTo>
                    <a:pt x="167" y="793"/>
                  </a:lnTo>
                  <a:lnTo>
                    <a:pt x="167" y="1460"/>
                  </a:lnTo>
                  <a:cubicBezTo>
                    <a:pt x="167" y="1560"/>
                    <a:pt x="201" y="1694"/>
                    <a:pt x="234" y="1760"/>
                  </a:cubicBezTo>
                  <a:cubicBezTo>
                    <a:pt x="267" y="1794"/>
                    <a:pt x="301" y="1810"/>
                    <a:pt x="338" y="1810"/>
                  </a:cubicBezTo>
                  <a:cubicBezTo>
                    <a:pt x="376" y="1810"/>
                    <a:pt x="418" y="1794"/>
                    <a:pt x="468" y="1760"/>
                  </a:cubicBezTo>
                  <a:lnTo>
                    <a:pt x="568" y="1727"/>
                  </a:lnTo>
                  <a:cubicBezTo>
                    <a:pt x="601" y="1694"/>
                    <a:pt x="601" y="1694"/>
                    <a:pt x="601" y="1660"/>
                  </a:cubicBezTo>
                  <a:cubicBezTo>
                    <a:pt x="601" y="1660"/>
                    <a:pt x="601" y="1627"/>
                    <a:pt x="601" y="1627"/>
                  </a:cubicBezTo>
                  <a:lnTo>
                    <a:pt x="601" y="1527"/>
                  </a:lnTo>
                  <a:cubicBezTo>
                    <a:pt x="601" y="1527"/>
                    <a:pt x="601" y="1493"/>
                    <a:pt x="601" y="1493"/>
                  </a:cubicBezTo>
                  <a:lnTo>
                    <a:pt x="568" y="1493"/>
                  </a:lnTo>
                  <a:lnTo>
                    <a:pt x="468" y="1527"/>
                  </a:lnTo>
                  <a:cubicBezTo>
                    <a:pt x="468" y="1560"/>
                    <a:pt x="434" y="1560"/>
                    <a:pt x="401" y="1560"/>
                  </a:cubicBezTo>
                  <a:cubicBezTo>
                    <a:pt x="401" y="1560"/>
                    <a:pt x="368" y="1560"/>
                    <a:pt x="368" y="1527"/>
                  </a:cubicBezTo>
                  <a:cubicBezTo>
                    <a:pt x="334" y="1527"/>
                    <a:pt x="334" y="1493"/>
                    <a:pt x="334" y="1493"/>
                  </a:cubicBezTo>
                  <a:cubicBezTo>
                    <a:pt x="334" y="1460"/>
                    <a:pt x="334" y="1427"/>
                    <a:pt x="334" y="1393"/>
                  </a:cubicBezTo>
                  <a:lnTo>
                    <a:pt x="301" y="693"/>
                  </a:lnTo>
                  <a:lnTo>
                    <a:pt x="534" y="559"/>
                  </a:lnTo>
                  <a:cubicBezTo>
                    <a:pt x="534" y="559"/>
                    <a:pt x="568" y="559"/>
                    <a:pt x="568" y="526"/>
                  </a:cubicBezTo>
                  <a:cubicBezTo>
                    <a:pt x="568" y="526"/>
                    <a:pt x="568" y="493"/>
                    <a:pt x="568" y="459"/>
                  </a:cubicBezTo>
                  <a:lnTo>
                    <a:pt x="568" y="393"/>
                  </a:lnTo>
                  <a:cubicBezTo>
                    <a:pt x="568" y="359"/>
                    <a:pt x="568" y="359"/>
                    <a:pt x="568" y="359"/>
                  </a:cubicBezTo>
                  <a:lnTo>
                    <a:pt x="534" y="359"/>
                  </a:lnTo>
                  <a:lnTo>
                    <a:pt x="301" y="459"/>
                  </a:lnTo>
                  <a:lnTo>
                    <a:pt x="301" y="59"/>
                  </a:lnTo>
                  <a:cubicBezTo>
                    <a:pt x="301" y="26"/>
                    <a:pt x="301" y="26"/>
                    <a:pt x="301" y="26"/>
                  </a:cubicBezTo>
                  <a:cubicBezTo>
                    <a:pt x="301" y="9"/>
                    <a:pt x="301" y="1"/>
                    <a:pt x="29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4"/>
            <p:cNvSpPr/>
            <p:nvPr/>
          </p:nvSpPr>
          <p:spPr>
            <a:xfrm>
              <a:off x="2980625" y="3545475"/>
              <a:ext cx="20050" cy="37550"/>
            </a:xfrm>
            <a:custGeom>
              <a:rect b="b" l="l" r="r" t="t"/>
              <a:pathLst>
                <a:path extrusionOk="0" h="1502" w="802">
                  <a:moveTo>
                    <a:pt x="468" y="251"/>
                  </a:moveTo>
                  <a:cubicBezTo>
                    <a:pt x="501" y="251"/>
                    <a:pt x="535" y="268"/>
                    <a:pt x="568" y="301"/>
                  </a:cubicBezTo>
                  <a:cubicBezTo>
                    <a:pt x="601" y="368"/>
                    <a:pt x="635" y="434"/>
                    <a:pt x="635" y="501"/>
                  </a:cubicBezTo>
                  <a:lnTo>
                    <a:pt x="134" y="801"/>
                  </a:lnTo>
                  <a:lnTo>
                    <a:pt x="134" y="768"/>
                  </a:lnTo>
                  <a:cubicBezTo>
                    <a:pt x="134" y="735"/>
                    <a:pt x="134" y="668"/>
                    <a:pt x="168" y="634"/>
                  </a:cubicBezTo>
                  <a:cubicBezTo>
                    <a:pt x="168" y="568"/>
                    <a:pt x="201" y="534"/>
                    <a:pt x="201" y="501"/>
                  </a:cubicBezTo>
                  <a:cubicBezTo>
                    <a:pt x="234" y="434"/>
                    <a:pt x="268" y="401"/>
                    <a:pt x="301" y="368"/>
                  </a:cubicBezTo>
                  <a:cubicBezTo>
                    <a:pt x="301" y="334"/>
                    <a:pt x="334" y="301"/>
                    <a:pt x="368" y="301"/>
                  </a:cubicBezTo>
                  <a:cubicBezTo>
                    <a:pt x="401" y="268"/>
                    <a:pt x="434" y="251"/>
                    <a:pt x="468" y="251"/>
                  </a:cubicBezTo>
                  <a:close/>
                  <a:moveTo>
                    <a:pt x="535" y="1"/>
                  </a:moveTo>
                  <a:cubicBezTo>
                    <a:pt x="501" y="1"/>
                    <a:pt x="434" y="34"/>
                    <a:pt x="368" y="67"/>
                  </a:cubicBezTo>
                  <a:cubicBezTo>
                    <a:pt x="334" y="101"/>
                    <a:pt x="268" y="134"/>
                    <a:pt x="234" y="201"/>
                  </a:cubicBezTo>
                  <a:cubicBezTo>
                    <a:pt x="168" y="268"/>
                    <a:pt x="134" y="334"/>
                    <a:pt x="101" y="401"/>
                  </a:cubicBezTo>
                  <a:cubicBezTo>
                    <a:pt x="68" y="468"/>
                    <a:pt x="34" y="534"/>
                    <a:pt x="34" y="634"/>
                  </a:cubicBezTo>
                  <a:cubicBezTo>
                    <a:pt x="1" y="701"/>
                    <a:pt x="1" y="768"/>
                    <a:pt x="1" y="868"/>
                  </a:cubicBezTo>
                  <a:cubicBezTo>
                    <a:pt x="1" y="935"/>
                    <a:pt x="1" y="1001"/>
                    <a:pt x="1" y="1101"/>
                  </a:cubicBezTo>
                  <a:cubicBezTo>
                    <a:pt x="1" y="1168"/>
                    <a:pt x="1" y="1235"/>
                    <a:pt x="34" y="1302"/>
                  </a:cubicBezTo>
                  <a:cubicBezTo>
                    <a:pt x="34" y="1368"/>
                    <a:pt x="68" y="1402"/>
                    <a:pt x="101" y="1468"/>
                  </a:cubicBezTo>
                  <a:cubicBezTo>
                    <a:pt x="134" y="1468"/>
                    <a:pt x="201" y="1502"/>
                    <a:pt x="234" y="1502"/>
                  </a:cubicBezTo>
                  <a:cubicBezTo>
                    <a:pt x="301" y="1502"/>
                    <a:pt x="334" y="1502"/>
                    <a:pt x="401" y="1468"/>
                  </a:cubicBezTo>
                  <a:cubicBezTo>
                    <a:pt x="434" y="1435"/>
                    <a:pt x="501" y="1402"/>
                    <a:pt x="535" y="1335"/>
                  </a:cubicBezTo>
                  <a:cubicBezTo>
                    <a:pt x="601" y="1302"/>
                    <a:pt x="635" y="1235"/>
                    <a:pt x="668" y="1202"/>
                  </a:cubicBezTo>
                  <a:cubicBezTo>
                    <a:pt x="701" y="1135"/>
                    <a:pt x="701" y="1101"/>
                    <a:pt x="735" y="1035"/>
                  </a:cubicBezTo>
                  <a:cubicBezTo>
                    <a:pt x="735" y="1001"/>
                    <a:pt x="768" y="968"/>
                    <a:pt x="768" y="935"/>
                  </a:cubicBezTo>
                  <a:lnTo>
                    <a:pt x="768" y="868"/>
                  </a:lnTo>
                  <a:lnTo>
                    <a:pt x="735" y="868"/>
                  </a:lnTo>
                  <a:lnTo>
                    <a:pt x="668" y="901"/>
                  </a:lnTo>
                  <a:cubicBezTo>
                    <a:pt x="668" y="935"/>
                    <a:pt x="635" y="935"/>
                    <a:pt x="635" y="935"/>
                  </a:cubicBezTo>
                  <a:lnTo>
                    <a:pt x="601" y="968"/>
                  </a:lnTo>
                  <a:cubicBezTo>
                    <a:pt x="601" y="1035"/>
                    <a:pt x="568" y="1068"/>
                    <a:pt x="535" y="1101"/>
                  </a:cubicBezTo>
                  <a:cubicBezTo>
                    <a:pt x="501" y="1168"/>
                    <a:pt x="468" y="1202"/>
                    <a:pt x="401" y="1235"/>
                  </a:cubicBezTo>
                  <a:cubicBezTo>
                    <a:pt x="368" y="1252"/>
                    <a:pt x="334" y="1260"/>
                    <a:pt x="305" y="1260"/>
                  </a:cubicBezTo>
                  <a:cubicBezTo>
                    <a:pt x="276" y="1260"/>
                    <a:pt x="251" y="1252"/>
                    <a:pt x="234" y="1235"/>
                  </a:cubicBezTo>
                  <a:cubicBezTo>
                    <a:pt x="168" y="1168"/>
                    <a:pt x="134" y="1101"/>
                    <a:pt x="168" y="1001"/>
                  </a:cubicBezTo>
                  <a:lnTo>
                    <a:pt x="735" y="668"/>
                  </a:lnTo>
                  <a:cubicBezTo>
                    <a:pt x="768" y="668"/>
                    <a:pt x="768" y="634"/>
                    <a:pt x="768" y="634"/>
                  </a:cubicBezTo>
                  <a:cubicBezTo>
                    <a:pt x="801" y="601"/>
                    <a:pt x="801" y="601"/>
                    <a:pt x="768" y="568"/>
                  </a:cubicBezTo>
                  <a:lnTo>
                    <a:pt x="768" y="501"/>
                  </a:lnTo>
                  <a:cubicBezTo>
                    <a:pt x="768" y="401"/>
                    <a:pt x="768" y="334"/>
                    <a:pt x="768" y="234"/>
                  </a:cubicBezTo>
                  <a:cubicBezTo>
                    <a:pt x="735" y="167"/>
                    <a:pt x="701" y="134"/>
                    <a:pt x="668" y="67"/>
                  </a:cubicBezTo>
                  <a:cubicBezTo>
                    <a:pt x="635" y="34"/>
                    <a:pt x="601" y="1"/>
                    <a:pt x="5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4"/>
            <p:cNvSpPr/>
            <p:nvPr/>
          </p:nvSpPr>
          <p:spPr>
            <a:xfrm>
              <a:off x="3007325" y="3523375"/>
              <a:ext cx="30050" cy="49650"/>
            </a:xfrm>
            <a:custGeom>
              <a:rect b="b" l="l" r="r" t="t"/>
              <a:pathLst>
                <a:path extrusionOk="0" h="1986" w="1202">
                  <a:moveTo>
                    <a:pt x="1013" y="1"/>
                  </a:moveTo>
                  <a:cubicBezTo>
                    <a:pt x="968" y="1"/>
                    <a:pt x="918" y="17"/>
                    <a:pt x="868" y="51"/>
                  </a:cubicBezTo>
                  <a:cubicBezTo>
                    <a:pt x="834" y="51"/>
                    <a:pt x="801" y="84"/>
                    <a:pt x="767" y="117"/>
                  </a:cubicBezTo>
                  <a:cubicBezTo>
                    <a:pt x="734" y="151"/>
                    <a:pt x="701" y="184"/>
                    <a:pt x="701" y="218"/>
                  </a:cubicBezTo>
                  <a:cubicBezTo>
                    <a:pt x="667" y="251"/>
                    <a:pt x="667" y="284"/>
                    <a:pt x="634" y="318"/>
                  </a:cubicBezTo>
                  <a:cubicBezTo>
                    <a:pt x="601" y="351"/>
                    <a:pt x="601" y="384"/>
                    <a:pt x="601" y="451"/>
                  </a:cubicBezTo>
                  <a:cubicBezTo>
                    <a:pt x="567" y="384"/>
                    <a:pt x="534" y="351"/>
                    <a:pt x="467" y="318"/>
                  </a:cubicBezTo>
                  <a:cubicBezTo>
                    <a:pt x="434" y="318"/>
                    <a:pt x="367" y="351"/>
                    <a:pt x="300" y="384"/>
                  </a:cubicBezTo>
                  <a:cubicBezTo>
                    <a:pt x="267" y="384"/>
                    <a:pt x="234" y="418"/>
                    <a:pt x="234" y="451"/>
                  </a:cubicBezTo>
                  <a:cubicBezTo>
                    <a:pt x="200" y="451"/>
                    <a:pt x="167" y="484"/>
                    <a:pt x="167" y="518"/>
                  </a:cubicBezTo>
                  <a:cubicBezTo>
                    <a:pt x="148" y="537"/>
                    <a:pt x="140" y="556"/>
                    <a:pt x="130" y="569"/>
                  </a:cubicBezTo>
                  <a:lnTo>
                    <a:pt x="130" y="569"/>
                  </a:lnTo>
                  <a:cubicBezTo>
                    <a:pt x="127" y="562"/>
                    <a:pt x="122" y="559"/>
                    <a:pt x="117" y="559"/>
                  </a:cubicBezTo>
                  <a:cubicBezTo>
                    <a:pt x="109" y="559"/>
                    <a:pt x="100" y="568"/>
                    <a:pt x="100" y="584"/>
                  </a:cubicBezTo>
                  <a:cubicBezTo>
                    <a:pt x="100" y="584"/>
                    <a:pt x="100" y="584"/>
                    <a:pt x="100" y="584"/>
                  </a:cubicBezTo>
                  <a:lnTo>
                    <a:pt x="100" y="584"/>
                  </a:lnTo>
                  <a:lnTo>
                    <a:pt x="34" y="618"/>
                  </a:lnTo>
                  <a:cubicBezTo>
                    <a:pt x="34" y="618"/>
                    <a:pt x="0" y="618"/>
                    <a:pt x="0" y="651"/>
                  </a:cubicBezTo>
                  <a:cubicBezTo>
                    <a:pt x="0" y="651"/>
                    <a:pt x="0" y="685"/>
                    <a:pt x="0" y="718"/>
                  </a:cubicBezTo>
                  <a:lnTo>
                    <a:pt x="0" y="1952"/>
                  </a:lnTo>
                  <a:cubicBezTo>
                    <a:pt x="0" y="1952"/>
                    <a:pt x="0" y="1952"/>
                    <a:pt x="0" y="1985"/>
                  </a:cubicBezTo>
                  <a:lnTo>
                    <a:pt x="34" y="1985"/>
                  </a:lnTo>
                  <a:lnTo>
                    <a:pt x="100" y="1952"/>
                  </a:lnTo>
                  <a:cubicBezTo>
                    <a:pt x="100" y="1919"/>
                    <a:pt x="134" y="1919"/>
                    <a:pt x="134" y="1885"/>
                  </a:cubicBezTo>
                  <a:cubicBezTo>
                    <a:pt x="134" y="1885"/>
                    <a:pt x="134" y="1852"/>
                    <a:pt x="134" y="1852"/>
                  </a:cubicBezTo>
                  <a:lnTo>
                    <a:pt x="134" y="1118"/>
                  </a:lnTo>
                  <a:cubicBezTo>
                    <a:pt x="134" y="1018"/>
                    <a:pt x="134" y="918"/>
                    <a:pt x="167" y="818"/>
                  </a:cubicBezTo>
                  <a:cubicBezTo>
                    <a:pt x="200" y="718"/>
                    <a:pt x="267" y="651"/>
                    <a:pt x="334" y="618"/>
                  </a:cubicBezTo>
                  <a:cubicBezTo>
                    <a:pt x="350" y="601"/>
                    <a:pt x="376" y="593"/>
                    <a:pt x="401" y="593"/>
                  </a:cubicBezTo>
                  <a:cubicBezTo>
                    <a:pt x="426" y="593"/>
                    <a:pt x="451" y="601"/>
                    <a:pt x="467" y="618"/>
                  </a:cubicBezTo>
                  <a:cubicBezTo>
                    <a:pt x="534" y="718"/>
                    <a:pt x="534" y="785"/>
                    <a:pt x="534" y="885"/>
                  </a:cubicBezTo>
                  <a:lnTo>
                    <a:pt x="534" y="1619"/>
                  </a:lnTo>
                  <a:cubicBezTo>
                    <a:pt x="534" y="1619"/>
                    <a:pt x="534" y="1652"/>
                    <a:pt x="534" y="1652"/>
                  </a:cubicBezTo>
                  <a:lnTo>
                    <a:pt x="567" y="1652"/>
                  </a:lnTo>
                  <a:lnTo>
                    <a:pt x="634" y="1619"/>
                  </a:lnTo>
                  <a:cubicBezTo>
                    <a:pt x="634" y="1619"/>
                    <a:pt x="667" y="1585"/>
                    <a:pt x="667" y="1585"/>
                  </a:cubicBezTo>
                  <a:cubicBezTo>
                    <a:pt x="667" y="1552"/>
                    <a:pt x="667" y="1552"/>
                    <a:pt x="667" y="1518"/>
                  </a:cubicBezTo>
                  <a:lnTo>
                    <a:pt x="667" y="785"/>
                  </a:lnTo>
                  <a:cubicBezTo>
                    <a:pt x="667" y="685"/>
                    <a:pt x="667" y="584"/>
                    <a:pt x="701" y="484"/>
                  </a:cubicBezTo>
                  <a:cubicBezTo>
                    <a:pt x="734" y="418"/>
                    <a:pt x="801" y="351"/>
                    <a:pt x="868" y="318"/>
                  </a:cubicBezTo>
                  <a:cubicBezTo>
                    <a:pt x="901" y="284"/>
                    <a:pt x="926" y="268"/>
                    <a:pt x="947" y="268"/>
                  </a:cubicBezTo>
                  <a:cubicBezTo>
                    <a:pt x="968" y="268"/>
                    <a:pt x="984" y="284"/>
                    <a:pt x="1001" y="318"/>
                  </a:cubicBezTo>
                  <a:cubicBezTo>
                    <a:pt x="1068" y="384"/>
                    <a:pt x="1068" y="484"/>
                    <a:pt x="1068" y="584"/>
                  </a:cubicBezTo>
                  <a:lnTo>
                    <a:pt x="1068" y="1285"/>
                  </a:lnTo>
                  <a:cubicBezTo>
                    <a:pt x="1068" y="1285"/>
                    <a:pt x="1068" y="1318"/>
                    <a:pt x="1068" y="1318"/>
                  </a:cubicBezTo>
                  <a:lnTo>
                    <a:pt x="1101" y="1318"/>
                  </a:lnTo>
                  <a:lnTo>
                    <a:pt x="1168" y="1285"/>
                  </a:lnTo>
                  <a:cubicBezTo>
                    <a:pt x="1168" y="1285"/>
                    <a:pt x="1201" y="1252"/>
                    <a:pt x="1201" y="1252"/>
                  </a:cubicBezTo>
                  <a:cubicBezTo>
                    <a:pt x="1201" y="1218"/>
                    <a:pt x="1201" y="1218"/>
                    <a:pt x="1201" y="1185"/>
                  </a:cubicBezTo>
                  <a:lnTo>
                    <a:pt x="1201" y="451"/>
                  </a:lnTo>
                  <a:cubicBezTo>
                    <a:pt x="1201" y="318"/>
                    <a:pt x="1168" y="151"/>
                    <a:pt x="1134" y="51"/>
                  </a:cubicBezTo>
                  <a:cubicBezTo>
                    <a:pt x="1101" y="17"/>
                    <a:pt x="1059" y="1"/>
                    <a:pt x="101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4"/>
            <p:cNvSpPr/>
            <p:nvPr/>
          </p:nvSpPr>
          <p:spPr>
            <a:xfrm>
              <a:off x="3042350" y="3509625"/>
              <a:ext cx="19200" cy="39575"/>
            </a:xfrm>
            <a:custGeom>
              <a:rect b="b" l="l" r="r" t="t"/>
              <a:pathLst>
                <a:path extrusionOk="0" h="1583" w="768">
                  <a:moveTo>
                    <a:pt x="567" y="701"/>
                  </a:moveTo>
                  <a:lnTo>
                    <a:pt x="567" y="768"/>
                  </a:lnTo>
                  <a:cubicBezTo>
                    <a:pt x="567" y="834"/>
                    <a:pt x="567" y="868"/>
                    <a:pt x="567" y="934"/>
                  </a:cubicBezTo>
                  <a:cubicBezTo>
                    <a:pt x="534" y="1001"/>
                    <a:pt x="534" y="1034"/>
                    <a:pt x="501" y="1101"/>
                  </a:cubicBezTo>
                  <a:cubicBezTo>
                    <a:pt x="467" y="1134"/>
                    <a:pt x="434" y="1168"/>
                    <a:pt x="401" y="1235"/>
                  </a:cubicBezTo>
                  <a:cubicBezTo>
                    <a:pt x="367" y="1268"/>
                    <a:pt x="334" y="1301"/>
                    <a:pt x="300" y="1335"/>
                  </a:cubicBezTo>
                  <a:lnTo>
                    <a:pt x="167" y="1335"/>
                  </a:lnTo>
                  <a:cubicBezTo>
                    <a:pt x="167" y="1335"/>
                    <a:pt x="134" y="1301"/>
                    <a:pt x="134" y="1301"/>
                  </a:cubicBezTo>
                  <a:cubicBezTo>
                    <a:pt x="134" y="1268"/>
                    <a:pt x="134" y="1268"/>
                    <a:pt x="134" y="1235"/>
                  </a:cubicBezTo>
                  <a:cubicBezTo>
                    <a:pt x="134" y="1168"/>
                    <a:pt x="167" y="1101"/>
                    <a:pt x="200" y="1034"/>
                  </a:cubicBezTo>
                  <a:cubicBezTo>
                    <a:pt x="234" y="968"/>
                    <a:pt x="300" y="934"/>
                    <a:pt x="367" y="868"/>
                  </a:cubicBezTo>
                  <a:lnTo>
                    <a:pt x="567" y="701"/>
                  </a:lnTo>
                  <a:close/>
                  <a:moveTo>
                    <a:pt x="534" y="0"/>
                  </a:moveTo>
                  <a:cubicBezTo>
                    <a:pt x="467" y="0"/>
                    <a:pt x="434" y="34"/>
                    <a:pt x="401" y="67"/>
                  </a:cubicBezTo>
                  <a:cubicBezTo>
                    <a:pt x="334" y="67"/>
                    <a:pt x="300" y="100"/>
                    <a:pt x="267" y="167"/>
                  </a:cubicBezTo>
                  <a:cubicBezTo>
                    <a:pt x="234" y="200"/>
                    <a:pt x="200" y="234"/>
                    <a:pt x="167" y="301"/>
                  </a:cubicBezTo>
                  <a:cubicBezTo>
                    <a:pt x="134" y="334"/>
                    <a:pt x="100" y="401"/>
                    <a:pt x="100" y="434"/>
                  </a:cubicBezTo>
                  <a:cubicBezTo>
                    <a:pt x="67" y="501"/>
                    <a:pt x="67" y="534"/>
                    <a:pt x="67" y="567"/>
                  </a:cubicBezTo>
                  <a:cubicBezTo>
                    <a:pt x="34" y="601"/>
                    <a:pt x="34" y="601"/>
                    <a:pt x="67" y="634"/>
                  </a:cubicBezTo>
                  <a:lnTo>
                    <a:pt x="100" y="634"/>
                  </a:lnTo>
                  <a:lnTo>
                    <a:pt x="134" y="601"/>
                  </a:lnTo>
                  <a:cubicBezTo>
                    <a:pt x="167" y="601"/>
                    <a:pt x="167" y="567"/>
                    <a:pt x="167" y="567"/>
                  </a:cubicBezTo>
                  <a:lnTo>
                    <a:pt x="200" y="534"/>
                  </a:lnTo>
                  <a:cubicBezTo>
                    <a:pt x="200" y="467"/>
                    <a:pt x="234" y="434"/>
                    <a:pt x="267" y="401"/>
                  </a:cubicBezTo>
                  <a:cubicBezTo>
                    <a:pt x="300" y="334"/>
                    <a:pt x="334" y="301"/>
                    <a:pt x="367" y="301"/>
                  </a:cubicBezTo>
                  <a:cubicBezTo>
                    <a:pt x="412" y="301"/>
                    <a:pt x="441" y="286"/>
                    <a:pt x="476" y="286"/>
                  </a:cubicBezTo>
                  <a:cubicBezTo>
                    <a:pt x="493" y="286"/>
                    <a:pt x="512" y="289"/>
                    <a:pt x="534" y="301"/>
                  </a:cubicBezTo>
                  <a:cubicBezTo>
                    <a:pt x="567" y="301"/>
                    <a:pt x="567" y="367"/>
                    <a:pt x="567" y="434"/>
                  </a:cubicBezTo>
                  <a:lnTo>
                    <a:pt x="567" y="501"/>
                  </a:lnTo>
                  <a:lnTo>
                    <a:pt x="334" y="701"/>
                  </a:lnTo>
                  <a:cubicBezTo>
                    <a:pt x="300" y="734"/>
                    <a:pt x="234" y="768"/>
                    <a:pt x="200" y="801"/>
                  </a:cubicBezTo>
                  <a:cubicBezTo>
                    <a:pt x="167" y="868"/>
                    <a:pt x="100" y="934"/>
                    <a:pt x="100" y="968"/>
                  </a:cubicBezTo>
                  <a:cubicBezTo>
                    <a:pt x="67" y="1034"/>
                    <a:pt x="34" y="1101"/>
                    <a:pt x="0" y="1134"/>
                  </a:cubicBezTo>
                  <a:cubicBezTo>
                    <a:pt x="0" y="1201"/>
                    <a:pt x="0" y="1268"/>
                    <a:pt x="0" y="1368"/>
                  </a:cubicBezTo>
                  <a:cubicBezTo>
                    <a:pt x="0" y="1401"/>
                    <a:pt x="34" y="1435"/>
                    <a:pt x="67" y="1468"/>
                  </a:cubicBezTo>
                  <a:cubicBezTo>
                    <a:pt x="67" y="1501"/>
                    <a:pt x="67" y="1535"/>
                    <a:pt x="100" y="1568"/>
                  </a:cubicBezTo>
                  <a:cubicBezTo>
                    <a:pt x="123" y="1568"/>
                    <a:pt x="145" y="1583"/>
                    <a:pt x="167" y="1583"/>
                  </a:cubicBezTo>
                  <a:cubicBezTo>
                    <a:pt x="178" y="1583"/>
                    <a:pt x="189" y="1579"/>
                    <a:pt x="200" y="1568"/>
                  </a:cubicBezTo>
                  <a:cubicBezTo>
                    <a:pt x="234" y="1568"/>
                    <a:pt x="300" y="1568"/>
                    <a:pt x="334" y="1535"/>
                  </a:cubicBezTo>
                  <a:cubicBezTo>
                    <a:pt x="367" y="1535"/>
                    <a:pt x="401" y="1501"/>
                    <a:pt x="401" y="1468"/>
                  </a:cubicBezTo>
                  <a:lnTo>
                    <a:pt x="501" y="1401"/>
                  </a:lnTo>
                  <a:cubicBezTo>
                    <a:pt x="534" y="1368"/>
                    <a:pt x="567" y="1335"/>
                    <a:pt x="567" y="1268"/>
                  </a:cubicBezTo>
                  <a:cubicBezTo>
                    <a:pt x="601" y="1235"/>
                    <a:pt x="601" y="1201"/>
                    <a:pt x="634" y="1168"/>
                  </a:cubicBezTo>
                  <a:lnTo>
                    <a:pt x="634" y="1268"/>
                  </a:lnTo>
                  <a:cubicBezTo>
                    <a:pt x="601" y="1301"/>
                    <a:pt x="601" y="1301"/>
                    <a:pt x="634" y="1301"/>
                  </a:cubicBezTo>
                  <a:lnTo>
                    <a:pt x="667" y="1301"/>
                  </a:lnTo>
                  <a:lnTo>
                    <a:pt x="734" y="1268"/>
                  </a:lnTo>
                  <a:cubicBezTo>
                    <a:pt x="734" y="1268"/>
                    <a:pt x="734" y="1235"/>
                    <a:pt x="734" y="1235"/>
                  </a:cubicBezTo>
                  <a:cubicBezTo>
                    <a:pt x="767" y="1201"/>
                    <a:pt x="767" y="1201"/>
                    <a:pt x="734" y="1168"/>
                  </a:cubicBezTo>
                  <a:lnTo>
                    <a:pt x="734" y="367"/>
                  </a:lnTo>
                  <a:cubicBezTo>
                    <a:pt x="734" y="301"/>
                    <a:pt x="734" y="234"/>
                    <a:pt x="734" y="167"/>
                  </a:cubicBezTo>
                  <a:cubicBezTo>
                    <a:pt x="701" y="100"/>
                    <a:pt x="667" y="67"/>
                    <a:pt x="634" y="34"/>
                  </a:cubicBezTo>
                  <a:cubicBezTo>
                    <a:pt x="601" y="0"/>
                    <a:pt x="567" y="0"/>
                    <a:pt x="5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4"/>
            <p:cNvSpPr/>
            <p:nvPr/>
          </p:nvSpPr>
          <p:spPr>
            <a:xfrm>
              <a:off x="3067350" y="3495450"/>
              <a:ext cx="20050" cy="54225"/>
            </a:xfrm>
            <a:custGeom>
              <a:rect b="b" l="l" r="r" t="t"/>
              <a:pathLst>
                <a:path extrusionOk="0" h="2169" w="802">
                  <a:moveTo>
                    <a:pt x="497" y="250"/>
                  </a:moveTo>
                  <a:cubicBezTo>
                    <a:pt x="526" y="250"/>
                    <a:pt x="551" y="267"/>
                    <a:pt x="568" y="300"/>
                  </a:cubicBezTo>
                  <a:cubicBezTo>
                    <a:pt x="635" y="367"/>
                    <a:pt x="635" y="467"/>
                    <a:pt x="635" y="534"/>
                  </a:cubicBezTo>
                  <a:lnTo>
                    <a:pt x="635" y="701"/>
                  </a:lnTo>
                  <a:cubicBezTo>
                    <a:pt x="635" y="801"/>
                    <a:pt x="601" y="934"/>
                    <a:pt x="568" y="1034"/>
                  </a:cubicBezTo>
                  <a:cubicBezTo>
                    <a:pt x="535" y="1134"/>
                    <a:pt x="468" y="1201"/>
                    <a:pt x="401" y="1268"/>
                  </a:cubicBezTo>
                  <a:cubicBezTo>
                    <a:pt x="368" y="1285"/>
                    <a:pt x="335" y="1293"/>
                    <a:pt x="301" y="1293"/>
                  </a:cubicBezTo>
                  <a:cubicBezTo>
                    <a:pt x="268" y="1293"/>
                    <a:pt x="234" y="1285"/>
                    <a:pt x="201" y="1268"/>
                  </a:cubicBezTo>
                  <a:cubicBezTo>
                    <a:pt x="168" y="1168"/>
                    <a:pt x="134" y="1101"/>
                    <a:pt x="134" y="1001"/>
                  </a:cubicBezTo>
                  <a:lnTo>
                    <a:pt x="134" y="801"/>
                  </a:lnTo>
                  <a:cubicBezTo>
                    <a:pt x="134" y="701"/>
                    <a:pt x="168" y="601"/>
                    <a:pt x="201" y="501"/>
                  </a:cubicBezTo>
                  <a:cubicBezTo>
                    <a:pt x="234" y="401"/>
                    <a:pt x="301" y="334"/>
                    <a:pt x="401" y="300"/>
                  </a:cubicBezTo>
                  <a:cubicBezTo>
                    <a:pt x="435" y="267"/>
                    <a:pt x="468" y="250"/>
                    <a:pt x="497" y="250"/>
                  </a:cubicBezTo>
                  <a:close/>
                  <a:moveTo>
                    <a:pt x="568" y="0"/>
                  </a:moveTo>
                  <a:cubicBezTo>
                    <a:pt x="501" y="0"/>
                    <a:pt x="435" y="0"/>
                    <a:pt x="401" y="34"/>
                  </a:cubicBezTo>
                  <a:cubicBezTo>
                    <a:pt x="335" y="67"/>
                    <a:pt x="268" y="134"/>
                    <a:pt x="234" y="200"/>
                  </a:cubicBezTo>
                  <a:cubicBezTo>
                    <a:pt x="201" y="267"/>
                    <a:pt x="168" y="300"/>
                    <a:pt x="134" y="367"/>
                  </a:cubicBezTo>
                  <a:lnTo>
                    <a:pt x="134" y="300"/>
                  </a:lnTo>
                  <a:cubicBezTo>
                    <a:pt x="134" y="267"/>
                    <a:pt x="134" y="267"/>
                    <a:pt x="134" y="267"/>
                  </a:cubicBezTo>
                  <a:cubicBezTo>
                    <a:pt x="134" y="250"/>
                    <a:pt x="126" y="242"/>
                    <a:pt x="118" y="242"/>
                  </a:cubicBezTo>
                  <a:cubicBezTo>
                    <a:pt x="109" y="242"/>
                    <a:pt x="101" y="250"/>
                    <a:pt x="101" y="267"/>
                  </a:cubicBezTo>
                  <a:lnTo>
                    <a:pt x="34" y="300"/>
                  </a:lnTo>
                  <a:cubicBezTo>
                    <a:pt x="34" y="300"/>
                    <a:pt x="1" y="300"/>
                    <a:pt x="1" y="334"/>
                  </a:cubicBezTo>
                  <a:cubicBezTo>
                    <a:pt x="1" y="334"/>
                    <a:pt x="1" y="367"/>
                    <a:pt x="1" y="367"/>
                  </a:cubicBezTo>
                  <a:lnTo>
                    <a:pt x="1" y="2102"/>
                  </a:lnTo>
                  <a:cubicBezTo>
                    <a:pt x="1" y="2135"/>
                    <a:pt x="1" y="2135"/>
                    <a:pt x="1" y="2168"/>
                  </a:cubicBezTo>
                  <a:lnTo>
                    <a:pt x="34" y="2168"/>
                  </a:lnTo>
                  <a:lnTo>
                    <a:pt x="101" y="2135"/>
                  </a:lnTo>
                  <a:cubicBezTo>
                    <a:pt x="134" y="2102"/>
                    <a:pt x="134" y="2102"/>
                    <a:pt x="134" y="2102"/>
                  </a:cubicBezTo>
                  <a:cubicBezTo>
                    <a:pt x="134" y="2068"/>
                    <a:pt x="134" y="2035"/>
                    <a:pt x="134" y="2035"/>
                  </a:cubicBezTo>
                  <a:lnTo>
                    <a:pt x="134" y="1435"/>
                  </a:lnTo>
                  <a:cubicBezTo>
                    <a:pt x="168" y="1468"/>
                    <a:pt x="201" y="1501"/>
                    <a:pt x="234" y="1501"/>
                  </a:cubicBezTo>
                  <a:cubicBezTo>
                    <a:pt x="301" y="1501"/>
                    <a:pt x="368" y="1501"/>
                    <a:pt x="401" y="1468"/>
                  </a:cubicBezTo>
                  <a:cubicBezTo>
                    <a:pt x="468" y="1435"/>
                    <a:pt x="501" y="1401"/>
                    <a:pt x="568" y="1368"/>
                  </a:cubicBezTo>
                  <a:cubicBezTo>
                    <a:pt x="601" y="1301"/>
                    <a:pt x="635" y="1234"/>
                    <a:pt x="668" y="1168"/>
                  </a:cubicBezTo>
                  <a:cubicBezTo>
                    <a:pt x="701" y="1101"/>
                    <a:pt x="735" y="1001"/>
                    <a:pt x="768" y="934"/>
                  </a:cubicBezTo>
                  <a:cubicBezTo>
                    <a:pt x="768" y="834"/>
                    <a:pt x="802" y="734"/>
                    <a:pt x="802" y="634"/>
                  </a:cubicBezTo>
                  <a:lnTo>
                    <a:pt x="802" y="434"/>
                  </a:lnTo>
                  <a:cubicBezTo>
                    <a:pt x="802" y="367"/>
                    <a:pt x="768" y="267"/>
                    <a:pt x="768" y="200"/>
                  </a:cubicBezTo>
                  <a:cubicBezTo>
                    <a:pt x="735" y="134"/>
                    <a:pt x="701" y="100"/>
                    <a:pt x="668" y="67"/>
                  </a:cubicBezTo>
                  <a:cubicBezTo>
                    <a:pt x="635" y="34"/>
                    <a:pt x="601" y="0"/>
                    <a:pt x="56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4"/>
            <p:cNvSpPr/>
            <p:nvPr/>
          </p:nvSpPr>
          <p:spPr>
            <a:xfrm>
              <a:off x="3090700" y="3481475"/>
              <a:ext cx="18375" cy="39000"/>
            </a:xfrm>
            <a:custGeom>
              <a:rect b="b" l="l" r="r" t="t"/>
              <a:pathLst>
                <a:path extrusionOk="0" h="1560" w="735">
                  <a:moveTo>
                    <a:pt x="585" y="1"/>
                  </a:moveTo>
                  <a:cubicBezTo>
                    <a:pt x="568" y="1"/>
                    <a:pt x="551" y="9"/>
                    <a:pt x="535" y="26"/>
                  </a:cubicBezTo>
                  <a:cubicBezTo>
                    <a:pt x="468" y="26"/>
                    <a:pt x="435" y="59"/>
                    <a:pt x="368" y="59"/>
                  </a:cubicBezTo>
                  <a:cubicBezTo>
                    <a:pt x="335" y="92"/>
                    <a:pt x="268" y="159"/>
                    <a:pt x="234" y="192"/>
                  </a:cubicBezTo>
                  <a:cubicBezTo>
                    <a:pt x="201" y="226"/>
                    <a:pt x="134" y="292"/>
                    <a:pt x="134" y="326"/>
                  </a:cubicBezTo>
                  <a:cubicBezTo>
                    <a:pt x="101" y="392"/>
                    <a:pt x="68" y="459"/>
                    <a:pt x="68" y="493"/>
                  </a:cubicBezTo>
                  <a:cubicBezTo>
                    <a:pt x="68" y="559"/>
                    <a:pt x="68" y="626"/>
                    <a:pt x="68" y="659"/>
                  </a:cubicBezTo>
                  <a:cubicBezTo>
                    <a:pt x="68" y="726"/>
                    <a:pt x="68" y="826"/>
                    <a:pt x="101" y="893"/>
                  </a:cubicBezTo>
                  <a:cubicBezTo>
                    <a:pt x="168" y="926"/>
                    <a:pt x="201" y="926"/>
                    <a:pt x="301" y="926"/>
                  </a:cubicBezTo>
                  <a:lnTo>
                    <a:pt x="435" y="893"/>
                  </a:lnTo>
                  <a:lnTo>
                    <a:pt x="601" y="893"/>
                  </a:lnTo>
                  <a:cubicBezTo>
                    <a:pt x="601" y="926"/>
                    <a:pt x="601" y="960"/>
                    <a:pt x="601" y="993"/>
                  </a:cubicBezTo>
                  <a:cubicBezTo>
                    <a:pt x="568" y="1026"/>
                    <a:pt x="568" y="1060"/>
                    <a:pt x="535" y="1060"/>
                  </a:cubicBezTo>
                  <a:cubicBezTo>
                    <a:pt x="535" y="1093"/>
                    <a:pt x="501" y="1126"/>
                    <a:pt x="501" y="1160"/>
                  </a:cubicBezTo>
                  <a:cubicBezTo>
                    <a:pt x="468" y="1193"/>
                    <a:pt x="435" y="1193"/>
                    <a:pt x="435" y="1226"/>
                  </a:cubicBezTo>
                  <a:cubicBezTo>
                    <a:pt x="401" y="1260"/>
                    <a:pt x="368" y="1260"/>
                    <a:pt x="368" y="1293"/>
                  </a:cubicBezTo>
                  <a:cubicBezTo>
                    <a:pt x="301" y="1326"/>
                    <a:pt x="268" y="1326"/>
                    <a:pt x="234" y="1326"/>
                  </a:cubicBezTo>
                  <a:cubicBezTo>
                    <a:pt x="201" y="1326"/>
                    <a:pt x="168" y="1293"/>
                    <a:pt x="168" y="1293"/>
                  </a:cubicBezTo>
                  <a:lnTo>
                    <a:pt x="101" y="1293"/>
                  </a:lnTo>
                  <a:lnTo>
                    <a:pt x="34" y="1326"/>
                  </a:lnTo>
                  <a:cubicBezTo>
                    <a:pt x="34" y="1326"/>
                    <a:pt x="1" y="1326"/>
                    <a:pt x="1" y="1360"/>
                  </a:cubicBezTo>
                  <a:cubicBezTo>
                    <a:pt x="1" y="1393"/>
                    <a:pt x="1" y="1393"/>
                    <a:pt x="1" y="1427"/>
                  </a:cubicBezTo>
                  <a:cubicBezTo>
                    <a:pt x="1" y="1460"/>
                    <a:pt x="34" y="1460"/>
                    <a:pt x="34" y="1493"/>
                  </a:cubicBezTo>
                  <a:cubicBezTo>
                    <a:pt x="34" y="1527"/>
                    <a:pt x="68" y="1560"/>
                    <a:pt x="101" y="1560"/>
                  </a:cubicBezTo>
                  <a:lnTo>
                    <a:pt x="234" y="1560"/>
                  </a:lnTo>
                  <a:cubicBezTo>
                    <a:pt x="268" y="1560"/>
                    <a:pt x="335" y="1527"/>
                    <a:pt x="368" y="1493"/>
                  </a:cubicBezTo>
                  <a:cubicBezTo>
                    <a:pt x="435" y="1460"/>
                    <a:pt x="468" y="1427"/>
                    <a:pt x="535" y="1393"/>
                  </a:cubicBezTo>
                  <a:cubicBezTo>
                    <a:pt x="568" y="1326"/>
                    <a:pt x="601" y="1293"/>
                    <a:pt x="635" y="1226"/>
                  </a:cubicBezTo>
                  <a:cubicBezTo>
                    <a:pt x="668" y="1160"/>
                    <a:pt x="668" y="1126"/>
                    <a:pt x="701" y="1060"/>
                  </a:cubicBezTo>
                  <a:cubicBezTo>
                    <a:pt x="701" y="993"/>
                    <a:pt x="735" y="960"/>
                    <a:pt x="735" y="893"/>
                  </a:cubicBezTo>
                  <a:cubicBezTo>
                    <a:pt x="735" y="859"/>
                    <a:pt x="735" y="793"/>
                    <a:pt x="735" y="759"/>
                  </a:cubicBezTo>
                  <a:cubicBezTo>
                    <a:pt x="735" y="726"/>
                    <a:pt x="701" y="693"/>
                    <a:pt x="668" y="693"/>
                  </a:cubicBezTo>
                  <a:cubicBezTo>
                    <a:pt x="668" y="659"/>
                    <a:pt x="635" y="659"/>
                    <a:pt x="601" y="626"/>
                  </a:cubicBezTo>
                  <a:lnTo>
                    <a:pt x="468" y="626"/>
                  </a:lnTo>
                  <a:lnTo>
                    <a:pt x="335" y="659"/>
                  </a:lnTo>
                  <a:lnTo>
                    <a:pt x="268" y="659"/>
                  </a:lnTo>
                  <a:cubicBezTo>
                    <a:pt x="234" y="659"/>
                    <a:pt x="234" y="659"/>
                    <a:pt x="201" y="626"/>
                  </a:cubicBezTo>
                  <a:cubicBezTo>
                    <a:pt x="201" y="626"/>
                    <a:pt x="201" y="593"/>
                    <a:pt x="201" y="559"/>
                  </a:cubicBezTo>
                  <a:cubicBezTo>
                    <a:pt x="201" y="526"/>
                    <a:pt x="234" y="459"/>
                    <a:pt x="268" y="426"/>
                  </a:cubicBezTo>
                  <a:cubicBezTo>
                    <a:pt x="301" y="359"/>
                    <a:pt x="335" y="326"/>
                    <a:pt x="401" y="292"/>
                  </a:cubicBezTo>
                  <a:cubicBezTo>
                    <a:pt x="435" y="259"/>
                    <a:pt x="468" y="259"/>
                    <a:pt x="501" y="259"/>
                  </a:cubicBezTo>
                  <a:cubicBezTo>
                    <a:pt x="535" y="259"/>
                    <a:pt x="568" y="259"/>
                    <a:pt x="568" y="292"/>
                  </a:cubicBezTo>
                  <a:lnTo>
                    <a:pt x="635" y="292"/>
                  </a:lnTo>
                  <a:lnTo>
                    <a:pt x="668" y="259"/>
                  </a:lnTo>
                  <a:cubicBezTo>
                    <a:pt x="701" y="259"/>
                    <a:pt x="701" y="226"/>
                    <a:pt x="701" y="226"/>
                  </a:cubicBezTo>
                  <a:cubicBezTo>
                    <a:pt x="735" y="192"/>
                    <a:pt x="735" y="192"/>
                    <a:pt x="701" y="159"/>
                  </a:cubicBezTo>
                  <a:cubicBezTo>
                    <a:pt x="701" y="126"/>
                    <a:pt x="701" y="92"/>
                    <a:pt x="701" y="92"/>
                  </a:cubicBezTo>
                  <a:cubicBezTo>
                    <a:pt x="668" y="59"/>
                    <a:pt x="668" y="26"/>
                    <a:pt x="635" y="26"/>
                  </a:cubicBezTo>
                  <a:cubicBezTo>
                    <a:pt x="618" y="9"/>
                    <a:pt x="601" y="1"/>
                    <a:pt x="58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4"/>
            <p:cNvSpPr/>
            <p:nvPr/>
          </p:nvSpPr>
          <p:spPr>
            <a:xfrm>
              <a:off x="3393425" y="1921825"/>
              <a:ext cx="35050" cy="36700"/>
            </a:xfrm>
            <a:custGeom>
              <a:rect b="b" l="l" r="r" t="t"/>
              <a:pathLst>
                <a:path extrusionOk="0" h="1468" w="1402">
                  <a:moveTo>
                    <a:pt x="1402" y="0"/>
                  </a:moveTo>
                  <a:lnTo>
                    <a:pt x="1" y="801"/>
                  </a:lnTo>
                  <a:lnTo>
                    <a:pt x="701" y="1468"/>
                  </a:lnTo>
                  <a:lnTo>
                    <a:pt x="140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4"/>
            <p:cNvSpPr/>
            <p:nvPr/>
          </p:nvSpPr>
          <p:spPr>
            <a:xfrm>
              <a:off x="2727125" y="1078675"/>
              <a:ext cx="2393400" cy="1385225"/>
            </a:xfrm>
            <a:custGeom>
              <a:rect b="b" l="l" r="r" t="t"/>
              <a:pathLst>
                <a:path extrusionOk="0" h="55409" w="95736">
                  <a:moveTo>
                    <a:pt x="95516" y="1"/>
                  </a:moveTo>
                  <a:cubicBezTo>
                    <a:pt x="95477" y="1"/>
                    <a:pt x="95437" y="12"/>
                    <a:pt x="95402" y="35"/>
                  </a:cubicBezTo>
                  <a:lnTo>
                    <a:pt x="134" y="55008"/>
                  </a:lnTo>
                  <a:cubicBezTo>
                    <a:pt x="34" y="55075"/>
                    <a:pt x="0" y="55208"/>
                    <a:pt x="67" y="55308"/>
                  </a:cubicBezTo>
                  <a:cubicBezTo>
                    <a:pt x="100" y="55375"/>
                    <a:pt x="200" y="55408"/>
                    <a:pt x="267" y="55408"/>
                  </a:cubicBezTo>
                  <a:cubicBezTo>
                    <a:pt x="300" y="55408"/>
                    <a:pt x="334" y="55408"/>
                    <a:pt x="367" y="55375"/>
                  </a:cubicBezTo>
                  <a:lnTo>
                    <a:pt x="95602" y="402"/>
                  </a:lnTo>
                  <a:cubicBezTo>
                    <a:pt x="95702" y="336"/>
                    <a:pt x="95735" y="202"/>
                    <a:pt x="95702" y="102"/>
                  </a:cubicBezTo>
                  <a:cubicBezTo>
                    <a:pt x="95659" y="38"/>
                    <a:pt x="95588" y="1"/>
                    <a:pt x="955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4"/>
            <p:cNvSpPr/>
            <p:nvPr/>
          </p:nvSpPr>
          <p:spPr>
            <a:xfrm>
              <a:off x="2801350" y="2519750"/>
              <a:ext cx="66725" cy="90925"/>
            </a:xfrm>
            <a:custGeom>
              <a:rect b="b" l="l" r="r" t="t"/>
              <a:pathLst>
                <a:path extrusionOk="0" h="3637" w="2669">
                  <a:moveTo>
                    <a:pt x="1334" y="0"/>
                  </a:moveTo>
                  <a:lnTo>
                    <a:pt x="0" y="2435"/>
                  </a:lnTo>
                  <a:lnTo>
                    <a:pt x="367" y="2235"/>
                  </a:lnTo>
                  <a:lnTo>
                    <a:pt x="367" y="3636"/>
                  </a:lnTo>
                  <a:lnTo>
                    <a:pt x="967" y="3303"/>
                  </a:lnTo>
                  <a:lnTo>
                    <a:pt x="967" y="1968"/>
                  </a:lnTo>
                  <a:lnTo>
                    <a:pt x="1701" y="1535"/>
                  </a:lnTo>
                  <a:lnTo>
                    <a:pt x="1701" y="2869"/>
                  </a:lnTo>
                  <a:lnTo>
                    <a:pt x="2335" y="2502"/>
                  </a:lnTo>
                  <a:lnTo>
                    <a:pt x="2335" y="1101"/>
                  </a:lnTo>
                  <a:lnTo>
                    <a:pt x="2669" y="868"/>
                  </a:lnTo>
                  <a:lnTo>
                    <a:pt x="1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4"/>
            <p:cNvSpPr/>
            <p:nvPr/>
          </p:nvSpPr>
          <p:spPr>
            <a:xfrm>
              <a:off x="2807175" y="2681425"/>
              <a:ext cx="55075" cy="61850"/>
            </a:xfrm>
            <a:custGeom>
              <a:rect b="b" l="l" r="r" t="t"/>
              <a:pathLst>
                <a:path extrusionOk="0" h="2474" w="2203">
                  <a:moveTo>
                    <a:pt x="1235" y="338"/>
                  </a:moveTo>
                  <a:cubicBezTo>
                    <a:pt x="1268" y="338"/>
                    <a:pt x="1301" y="338"/>
                    <a:pt x="1335" y="372"/>
                  </a:cubicBezTo>
                  <a:cubicBezTo>
                    <a:pt x="1468" y="472"/>
                    <a:pt x="1535" y="638"/>
                    <a:pt x="1502" y="805"/>
                  </a:cubicBezTo>
                  <a:cubicBezTo>
                    <a:pt x="1468" y="1306"/>
                    <a:pt x="1235" y="1739"/>
                    <a:pt x="834" y="2039"/>
                  </a:cubicBezTo>
                  <a:lnTo>
                    <a:pt x="834" y="2073"/>
                  </a:lnTo>
                  <a:cubicBezTo>
                    <a:pt x="795" y="2112"/>
                    <a:pt x="733" y="2128"/>
                    <a:pt x="669" y="2128"/>
                  </a:cubicBezTo>
                  <a:cubicBezTo>
                    <a:pt x="623" y="2128"/>
                    <a:pt x="576" y="2120"/>
                    <a:pt x="534" y="2106"/>
                  </a:cubicBezTo>
                  <a:cubicBezTo>
                    <a:pt x="401" y="1973"/>
                    <a:pt x="334" y="1806"/>
                    <a:pt x="367" y="1639"/>
                  </a:cubicBezTo>
                  <a:cubicBezTo>
                    <a:pt x="367" y="1139"/>
                    <a:pt x="601" y="705"/>
                    <a:pt x="1001" y="405"/>
                  </a:cubicBezTo>
                  <a:cubicBezTo>
                    <a:pt x="1068" y="372"/>
                    <a:pt x="1135" y="338"/>
                    <a:pt x="1235" y="338"/>
                  </a:cubicBezTo>
                  <a:close/>
                  <a:moveTo>
                    <a:pt x="1193" y="0"/>
                  </a:moveTo>
                  <a:cubicBezTo>
                    <a:pt x="1068" y="0"/>
                    <a:pt x="942" y="33"/>
                    <a:pt x="834" y="105"/>
                  </a:cubicBezTo>
                  <a:cubicBezTo>
                    <a:pt x="334" y="438"/>
                    <a:pt x="34" y="1039"/>
                    <a:pt x="1" y="1639"/>
                  </a:cubicBezTo>
                  <a:cubicBezTo>
                    <a:pt x="1" y="1939"/>
                    <a:pt x="134" y="2206"/>
                    <a:pt x="334" y="2373"/>
                  </a:cubicBezTo>
                  <a:cubicBezTo>
                    <a:pt x="434" y="2440"/>
                    <a:pt x="534" y="2440"/>
                    <a:pt x="634" y="2473"/>
                  </a:cubicBezTo>
                  <a:cubicBezTo>
                    <a:pt x="768" y="2440"/>
                    <a:pt x="868" y="2406"/>
                    <a:pt x="1001" y="2340"/>
                  </a:cubicBezTo>
                  <a:cubicBezTo>
                    <a:pt x="1201" y="2240"/>
                    <a:pt x="1368" y="2073"/>
                    <a:pt x="1468" y="1873"/>
                  </a:cubicBezTo>
                  <a:lnTo>
                    <a:pt x="1902" y="2173"/>
                  </a:lnTo>
                  <a:cubicBezTo>
                    <a:pt x="1935" y="2206"/>
                    <a:pt x="1969" y="2206"/>
                    <a:pt x="2002" y="2206"/>
                  </a:cubicBezTo>
                  <a:cubicBezTo>
                    <a:pt x="2035" y="2206"/>
                    <a:pt x="2102" y="2206"/>
                    <a:pt x="2135" y="2139"/>
                  </a:cubicBezTo>
                  <a:cubicBezTo>
                    <a:pt x="2202" y="2073"/>
                    <a:pt x="2169" y="1973"/>
                    <a:pt x="2135" y="1939"/>
                  </a:cubicBezTo>
                  <a:lnTo>
                    <a:pt x="1668" y="1572"/>
                  </a:lnTo>
                  <a:cubicBezTo>
                    <a:pt x="1768" y="1339"/>
                    <a:pt x="1835" y="1072"/>
                    <a:pt x="1835" y="805"/>
                  </a:cubicBezTo>
                  <a:cubicBezTo>
                    <a:pt x="1869" y="505"/>
                    <a:pt x="1735" y="238"/>
                    <a:pt x="1502" y="71"/>
                  </a:cubicBezTo>
                  <a:cubicBezTo>
                    <a:pt x="1409" y="25"/>
                    <a:pt x="1301" y="0"/>
                    <a:pt x="11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4"/>
            <p:cNvSpPr/>
            <p:nvPr/>
          </p:nvSpPr>
          <p:spPr>
            <a:xfrm>
              <a:off x="2813850" y="2995925"/>
              <a:ext cx="42550" cy="63400"/>
            </a:xfrm>
            <a:custGeom>
              <a:rect b="b" l="l" r="r" t="t"/>
              <a:pathLst>
                <a:path extrusionOk="0" h="2536" w="1702">
                  <a:moveTo>
                    <a:pt x="1235" y="0"/>
                  </a:moveTo>
                  <a:cubicBezTo>
                    <a:pt x="1068" y="0"/>
                    <a:pt x="901" y="67"/>
                    <a:pt x="768" y="167"/>
                  </a:cubicBezTo>
                  <a:cubicBezTo>
                    <a:pt x="634" y="301"/>
                    <a:pt x="501" y="434"/>
                    <a:pt x="401" y="567"/>
                  </a:cubicBezTo>
                  <a:cubicBezTo>
                    <a:pt x="301" y="734"/>
                    <a:pt x="201" y="901"/>
                    <a:pt x="134" y="1068"/>
                  </a:cubicBezTo>
                  <a:cubicBezTo>
                    <a:pt x="134" y="1101"/>
                    <a:pt x="134" y="1168"/>
                    <a:pt x="100" y="1201"/>
                  </a:cubicBezTo>
                  <a:cubicBezTo>
                    <a:pt x="67" y="1301"/>
                    <a:pt x="34" y="1401"/>
                    <a:pt x="34" y="1501"/>
                  </a:cubicBezTo>
                  <a:cubicBezTo>
                    <a:pt x="0" y="1601"/>
                    <a:pt x="0" y="1735"/>
                    <a:pt x="0" y="1868"/>
                  </a:cubicBezTo>
                  <a:cubicBezTo>
                    <a:pt x="34" y="1968"/>
                    <a:pt x="34" y="2068"/>
                    <a:pt x="67" y="2202"/>
                  </a:cubicBezTo>
                  <a:lnTo>
                    <a:pt x="67" y="2235"/>
                  </a:lnTo>
                  <a:cubicBezTo>
                    <a:pt x="100" y="2235"/>
                    <a:pt x="100" y="2269"/>
                    <a:pt x="100" y="2269"/>
                  </a:cubicBezTo>
                  <a:cubicBezTo>
                    <a:pt x="167" y="2402"/>
                    <a:pt x="301" y="2502"/>
                    <a:pt x="467" y="2535"/>
                  </a:cubicBezTo>
                  <a:cubicBezTo>
                    <a:pt x="634" y="2535"/>
                    <a:pt x="801" y="2502"/>
                    <a:pt x="934" y="2369"/>
                  </a:cubicBezTo>
                  <a:cubicBezTo>
                    <a:pt x="1068" y="2302"/>
                    <a:pt x="1168" y="2202"/>
                    <a:pt x="1268" y="2068"/>
                  </a:cubicBezTo>
                  <a:cubicBezTo>
                    <a:pt x="1335" y="2002"/>
                    <a:pt x="1401" y="1902"/>
                    <a:pt x="1435" y="1802"/>
                  </a:cubicBezTo>
                  <a:cubicBezTo>
                    <a:pt x="1501" y="1702"/>
                    <a:pt x="1568" y="1568"/>
                    <a:pt x="1602" y="1435"/>
                  </a:cubicBezTo>
                  <a:cubicBezTo>
                    <a:pt x="1635" y="1268"/>
                    <a:pt x="1668" y="1134"/>
                    <a:pt x="1702" y="968"/>
                  </a:cubicBezTo>
                  <a:cubicBezTo>
                    <a:pt x="1702" y="834"/>
                    <a:pt x="1702" y="734"/>
                    <a:pt x="1702" y="601"/>
                  </a:cubicBezTo>
                  <a:lnTo>
                    <a:pt x="1668" y="601"/>
                  </a:lnTo>
                  <a:lnTo>
                    <a:pt x="901" y="1034"/>
                  </a:lnTo>
                  <a:lnTo>
                    <a:pt x="901" y="1068"/>
                  </a:lnTo>
                  <a:lnTo>
                    <a:pt x="901" y="1501"/>
                  </a:lnTo>
                  <a:lnTo>
                    <a:pt x="1368" y="1235"/>
                  </a:lnTo>
                  <a:lnTo>
                    <a:pt x="1368" y="1235"/>
                  </a:lnTo>
                  <a:cubicBezTo>
                    <a:pt x="1335" y="1335"/>
                    <a:pt x="1301" y="1435"/>
                    <a:pt x="1268" y="1535"/>
                  </a:cubicBezTo>
                  <a:cubicBezTo>
                    <a:pt x="1235" y="1568"/>
                    <a:pt x="1201" y="1635"/>
                    <a:pt x="1201" y="1668"/>
                  </a:cubicBezTo>
                  <a:cubicBezTo>
                    <a:pt x="1101" y="1835"/>
                    <a:pt x="934" y="1935"/>
                    <a:pt x="768" y="2002"/>
                  </a:cubicBezTo>
                  <a:cubicBezTo>
                    <a:pt x="745" y="2007"/>
                    <a:pt x="722" y="2010"/>
                    <a:pt x="699" y="2010"/>
                  </a:cubicBezTo>
                  <a:cubicBezTo>
                    <a:pt x="590" y="2010"/>
                    <a:pt x="489" y="1945"/>
                    <a:pt x="434" y="1835"/>
                  </a:cubicBezTo>
                  <a:lnTo>
                    <a:pt x="401" y="1735"/>
                  </a:lnTo>
                  <a:lnTo>
                    <a:pt x="401" y="1635"/>
                  </a:lnTo>
                  <a:cubicBezTo>
                    <a:pt x="401" y="1568"/>
                    <a:pt x="401" y="1468"/>
                    <a:pt x="401" y="1401"/>
                  </a:cubicBezTo>
                  <a:lnTo>
                    <a:pt x="401" y="1301"/>
                  </a:lnTo>
                  <a:cubicBezTo>
                    <a:pt x="434" y="1168"/>
                    <a:pt x="501" y="1034"/>
                    <a:pt x="567" y="901"/>
                  </a:cubicBezTo>
                  <a:cubicBezTo>
                    <a:pt x="634" y="734"/>
                    <a:pt x="801" y="601"/>
                    <a:pt x="968" y="501"/>
                  </a:cubicBezTo>
                  <a:cubicBezTo>
                    <a:pt x="1018" y="484"/>
                    <a:pt x="1068" y="476"/>
                    <a:pt x="1114" y="476"/>
                  </a:cubicBezTo>
                  <a:cubicBezTo>
                    <a:pt x="1160" y="476"/>
                    <a:pt x="1201" y="484"/>
                    <a:pt x="1235" y="501"/>
                  </a:cubicBezTo>
                  <a:lnTo>
                    <a:pt x="1468" y="67"/>
                  </a:lnTo>
                  <a:cubicBezTo>
                    <a:pt x="1401" y="34"/>
                    <a:pt x="1335" y="0"/>
                    <a:pt x="12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4"/>
            <p:cNvSpPr/>
            <p:nvPr/>
          </p:nvSpPr>
          <p:spPr>
            <a:xfrm>
              <a:off x="2808850" y="3144950"/>
              <a:ext cx="51725" cy="65325"/>
            </a:xfrm>
            <a:custGeom>
              <a:rect b="b" l="l" r="r" t="t"/>
              <a:pathLst>
                <a:path extrusionOk="0" h="2613" w="2069">
                  <a:moveTo>
                    <a:pt x="1658" y="0"/>
                  </a:moveTo>
                  <a:cubicBezTo>
                    <a:pt x="1614" y="0"/>
                    <a:pt x="1567" y="23"/>
                    <a:pt x="1535" y="77"/>
                  </a:cubicBezTo>
                  <a:lnTo>
                    <a:pt x="1201" y="744"/>
                  </a:lnTo>
                  <a:lnTo>
                    <a:pt x="1201" y="177"/>
                  </a:lnTo>
                  <a:cubicBezTo>
                    <a:pt x="1201" y="77"/>
                    <a:pt x="1126" y="27"/>
                    <a:pt x="1051" y="27"/>
                  </a:cubicBezTo>
                  <a:cubicBezTo>
                    <a:pt x="976" y="27"/>
                    <a:pt x="901" y="77"/>
                    <a:pt x="901" y="177"/>
                  </a:cubicBezTo>
                  <a:lnTo>
                    <a:pt x="901" y="1044"/>
                  </a:lnTo>
                  <a:lnTo>
                    <a:pt x="501" y="744"/>
                  </a:lnTo>
                  <a:cubicBezTo>
                    <a:pt x="487" y="730"/>
                    <a:pt x="462" y="722"/>
                    <a:pt x="434" y="722"/>
                  </a:cubicBezTo>
                  <a:cubicBezTo>
                    <a:pt x="396" y="722"/>
                    <a:pt x="353" y="738"/>
                    <a:pt x="334" y="777"/>
                  </a:cubicBezTo>
                  <a:cubicBezTo>
                    <a:pt x="267" y="844"/>
                    <a:pt x="300" y="911"/>
                    <a:pt x="334" y="978"/>
                  </a:cubicBezTo>
                  <a:lnTo>
                    <a:pt x="801" y="1311"/>
                  </a:lnTo>
                  <a:lnTo>
                    <a:pt x="100" y="1711"/>
                  </a:lnTo>
                  <a:cubicBezTo>
                    <a:pt x="34" y="1745"/>
                    <a:pt x="0" y="1812"/>
                    <a:pt x="67" y="1878"/>
                  </a:cubicBezTo>
                  <a:cubicBezTo>
                    <a:pt x="67" y="1945"/>
                    <a:pt x="134" y="1945"/>
                    <a:pt x="167" y="1978"/>
                  </a:cubicBezTo>
                  <a:cubicBezTo>
                    <a:pt x="200" y="1945"/>
                    <a:pt x="234" y="1945"/>
                    <a:pt x="234" y="1945"/>
                  </a:cubicBezTo>
                  <a:lnTo>
                    <a:pt x="701" y="1678"/>
                  </a:lnTo>
                  <a:lnTo>
                    <a:pt x="300" y="2412"/>
                  </a:lnTo>
                  <a:cubicBezTo>
                    <a:pt x="267" y="2479"/>
                    <a:pt x="300" y="2579"/>
                    <a:pt x="367" y="2612"/>
                  </a:cubicBezTo>
                  <a:lnTo>
                    <a:pt x="434" y="2612"/>
                  </a:lnTo>
                  <a:cubicBezTo>
                    <a:pt x="467" y="2612"/>
                    <a:pt x="534" y="2579"/>
                    <a:pt x="567" y="2545"/>
                  </a:cubicBezTo>
                  <a:lnTo>
                    <a:pt x="901" y="1878"/>
                  </a:lnTo>
                  <a:lnTo>
                    <a:pt x="901" y="2479"/>
                  </a:lnTo>
                  <a:cubicBezTo>
                    <a:pt x="901" y="2562"/>
                    <a:pt x="968" y="2604"/>
                    <a:pt x="1034" y="2604"/>
                  </a:cubicBezTo>
                  <a:cubicBezTo>
                    <a:pt x="1101" y="2604"/>
                    <a:pt x="1168" y="2562"/>
                    <a:pt x="1168" y="2479"/>
                  </a:cubicBezTo>
                  <a:lnTo>
                    <a:pt x="1168" y="1611"/>
                  </a:lnTo>
                  <a:lnTo>
                    <a:pt x="1568" y="1878"/>
                  </a:lnTo>
                  <a:cubicBezTo>
                    <a:pt x="1601" y="1912"/>
                    <a:pt x="1635" y="1912"/>
                    <a:pt x="1668" y="1912"/>
                  </a:cubicBezTo>
                  <a:cubicBezTo>
                    <a:pt x="1701" y="1912"/>
                    <a:pt x="1735" y="1912"/>
                    <a:pt x="1768" y="1878"/>
                  </a:cubicBezTo>
                  <a:cubicBezTo>
                    <a:pt x="1802" y="1812"/>
                    <a:pt x="1802" y="1711"/>
                    <a:pt x="1735" y="1678"/>
                  </a:cubicBezTo>
                  <a:lnTo>
                    <a:pt x="1301" y="1345"/>
                  </a:lnTo>
                  <a:lnTo>
                    <a:pt x="1968" y="944"/>
                  </a:lnTo>
                  <a:cubicBezTo>
                    <a:pt x="2035" y="911"/>
                    <a:pt x="2068" y="811"/>
                    <a:pt x="2035" y="744"/>
                  </a:cubicBezTo>
                  <a:cubicBezTo>
                    <a:pt x="2014" y="703"/>
                    <a:pt x="1968" y="674"/>
                    <a:pt x="1920" y="674"/>
                  </a:cubicBezTo>
                  <a:cubicBezTo>
                    <a:pt x="1891" y="674"/>
                    <a:pt x="1860" y="685"/>
                    <a:pt x="1835" y="711"/>
                  </a:cubicBezTo>
                  <a:lnTo>
                    <a:pt x="1401" y="944"/>
                  </a:lnTo>
                  <a:lnTo>
                    <a:pt x="1401" y="944"/>
                  </a:lnTo>
                  <a:lnTo>
                    <a:pt x="1768" y="210"/>
                  </a:lnTo>
                  <a:cubicBezTo>
                    <a:pt x="1836" y="98"/>
                    <a:pt x="1751" y="0"/>
                    <a:pt x="165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4"/>
            <p:cNvSpPr/>
            <p:nvPr/>
          </p:nvSpPr>
          <p:spPr>
            <a:xfrm>
              <a:off x="2820525" y="3451700"/>
              <a:ext cx="40875" cy="72125"/>
            </a:xfrm>
            <a:custGeom>
              <a:rect b="b" l="l" r="r" t="t"/>
              <a:pathLst>
                <a:path extrusionOk="0" h="2885" w="1635">
                  <a:moveTo>
                    <a:pt x="915" y="0"/>
                  </a:moveTo>
                  <a:cubicBezTo>
                    <a:pt x="900" y="0"/>
                    <a:pt x="884" y="5"/>
                    <a:pt x="868" y="16"/>
                  </a:cubicBezTo>
                  <a:lnTo>
                    <a:pt x="67" y="449"/>
                  </a:lnTo>
                  <a:cubicBezTo>
                    <a:pt x="34" y="483"/>
                    <a:pt x="0" y="516"/>
                    <a:pt x="34" y="549"/>
                  </a:cubicBezTo>
                  <a:lnTo>
                    <a:pt x="34" y="2784"/>
                  </a:lnTo>
                  <a:cubicBezTo>
                    <a:pt x="34" y="2851"/>
                    <a:pt x="34" y="2884"/>
                    <a:pt x="67" y="2884"/>
                  </a:cubicBezTo>
                  <a:lnTo>
                    <a:pt x="167" y="2884"/>
                  </a:lnTo>
                  <a:lnTo>
                    <a:pt x="1568" y="2050"/>
                  </a:lnTo>
                  <a:cubicBezTo>
                    <a:pt x="1601" y="2050"/>
                    <a:pt x="1635" y="2017"/>
                    <a:pt x="1635" y="1984"/>
                  </a:cubicBezTo>
                  <a:lnTo>
                    <a:pt x="1635" y="549"/>
                  </a:lnTo>
                  <a:cubicBezTo>
                    <a:pt x="1618" y="499"/>
                    <a:pt x="1568" y="474"/>
                    <a:pt x="1522" y="474"/>
                  </a:cubicBezTo>
                  <a:cubicBezTo>
                    <a:pt x="1476" y="474"/>
                    <a:pt x="1435" y="499"/>
                    <a:pt x="1435" y="549"/>
                  </a:cubicBezTo>
                  <a:lnTo>
                    <a:pt x="1435" y="1917"/>
                  </a:lnTo>
                  <a:lnTo>
                    <a:pt x="234" y="2618"/>
                  </a:lnTo>
                  <a:lnTo>
                    <a:pt x="234" y="583"/>
                  </a:lnTo>
                  <a:lnTo>
                    <a:pt x="968" y="182"/>
                  </a:lnTo>
                  <a:cubicBezTo>
                    <a:pt x="1052" y="127"/>
                    <a:pt x="995" y="0"/>
                    <a:pt x="9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4"/>
            <p:cNvSpPr/>
            <p:nvPr/>
          </p:nvSpPr>
          <p:spPr>
            <a:xfrm>
              <a:off x="2808000" y="3433400"/>
              <a:ext cx="40900" cy="82075"/>
            </a:xfrm>
            <a:custGeom>
              <a:rect b="b" l="l" r="r" t="t"/>
              <a:pathLst>
                <a:path extrusionOk="0" h="3283" w="1636">
                  <a:moveTo>
                    <a:pt x="1526" y="0"/>
                  </a:moveTo>
                  <a:cubicBezTo>
                    <a:pt x="1508" y="0"/>
                    <a:pt x="1488" y="4"/>
                    <a:pt x="1469" y="14"/>
                  </a:cubicBezTo>
                  <a:lnTo>
                    <a:pt x="68" y="814"/>
                  </a:lnTo>
                  <a:cubicBezTo>
                    <a:pt x="34" y="848"/>
                    <a:pt x="1" y="881"/>
                    <a:pt x="1" y="914"/>
                  </a:cubicBezTo>
                  <a:lnTo>
                    <a:pt x="1" y="3149"/>
                  </a:lnTo>
                  <a:cubicBezTo>
                    <a:pt x="1" y="3216"/>
                    <a:pt x="68" y="3283"/>
                    <a:pt x="101" y="3283"/>
                  </a:cubicBezTo>
                  <a:cubicBezTo>
                    <a:pt x="168" y="3283"/>
                    <a:pt x="234" y="3216"/>
                    <a:pt x="234" y="3149"/>
                  </a:cubicBezTo>
                  <a:lnTo>
                    <a:pt x="234" y="981"/>
                  </a:lnTo>
                  <a:lnTo>
                    <a:pt x="1569" y="181"/>
                  </a:lnTo>
                  <a:cubicBezTo>
                    <a:pt x="1635" y="147"/>
                    <a:pt x="1635" y="114"/>
                    <a:pt x="1602" y="47"/>
                  </a:cubicBezTo>
                  <a:cubicBezTo>
                    <a:pt x="1602" y="24"/>
                    <a:pt x="1569" y="0"/>
                    <a:pt x="15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4"/>
            <p:cNvSpPr/>
            <p:nvPr/>
          </p:nvSpPr>
          <p:spPr>
            <a:xfrm>
              <a:off x="2840525" y="3451400"/>
              <a:ext cx="20875" cy="25725"/>
            </a:xfrm>
            <a:custGeom>
              <a:rect b="b" l="l" r="r" t="t"/>
              <a:pathLst>
                <a:path extrusionOk="0" h="1029" w="835">
                  <a:moveTo>
                    <a:pt x="201" y="295"/>
                  </a:moveTo>
                  <a:lnTo>
                    <a:pt x="535" y="528"/>
                  </a:lnTo>
                  <a:lnTo>
                    <a:pt x="201" y="728"/>
                  </a:lnTo>
                  <a:lnTo>
                    <a:pt x="201" y="295"/>
                  </a:lnTo>
                  <a:close/>
                  <a:moveTo>
                    <a:pt x="104" y="0"/>
                  </a:moveTo>
                  <a:cubicBezTo>
                    <a:pt x="51" y="0"/>
                    <a:pt x="1" y="47"/>
                    <a:pt x="1" y="94"/>
                  </a:cubicBezTo>
                  <a:lnTo>
                    <a:pt x="1" y="928"/>
                  </a:lnTo>
                  <a:cubicBezTo>
                    <a:pt x="1" y="962"/>
                    <a:pt x="34" y="1028"/>
                    <a:pt x="68" y="1028"/>
                  </a:cubicBezTo>
                  <a:lnTo>
                    <a:pt x="168" y="1028"/>
                  </a:lnTo>
                  <a:lnTo>
                    <a:pt x="801" y="661"/>
                  </a:lnTo>
                  <a:cubicBezTo>
                    <a:pt x="801" y="661"/>
                    <a:pt x="835" y="628"/>
                    <a:pt x="835" y="595"/>
                  </a:cubicBezTo>
                  <a:cubicBezTo>
                    <a:pt x="835" y="561"/>
                    <a:pt x="835" y="528"/>
                    <a:pt x="801" y="495"/>
                  </a:cubicBezTo>
                  <a:lnTo>
                    <a:pt x="168" y="28"/>
                  </a:lnTo>
                  <a:cubicBezTo>
                    <a:pt x="148" y="8"/>
                    <a:pt x="126" y="0"/>
                    <a:pt x="1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4"/>
            <p:cNvSpPr/>
            <p:nvPr/>
          </p:nvSpPr>
          <p:spPr>
            <a:xfrm>
              <a:off x="2809675" y="3593225"/>
              <a:ext cx="22550" cy="36500"/>
            </a:xfrm>
            <a:custGeom>
              <a:rect b="b" l="l" r="r" t="t"/>
              <a:pathLst>
                <a:path extrusionOk="0" h="1460" w="902">
                  <a:moveTo>
                    <a:pt x="734" y="226"/>
                  </a:moveTo>
                  <a:lnTo>
                    <a:pt x="734" y="926"/>
                  </a:lnTo>
                  <a:lnTo>
                    <a:pt x="167" y="1226"/>
                  </a:lnTo>
                  <a:lnTo>
                    <a:pt x="167" y="559"/>
                  </a:lnTo>
                  <a:lnTo>
                    <a:pt x="734" y="226"/>
                  </a:lnTo>
                  <a:close/>
                  <a:moveTo>
                    <a:pt x="814" y="0"/>
                  </a:moveTo>
                  <a:cubicBezTo>
                    <a:pt x="801" y="0"/>
                    <a:pt x="784" y="9"/>
                    <a:pt x="768" y="25"/>
                  </a:cubicBezTo>
                  <a:lnTo>
                    <a:pt x="34" y="426"/>
                  </a:lnTo>
                  <a:cubicBezTo>
                    <a:pt x="1" y="459"/>
                    <a:pt x="1" y="492"/>
                    <a:pt x="1" y="526"/>
                  </a:cubicBezTo>
                  <a:lnTo>
                    <a:pt x="1" y="1393"/>
                  </a:lnTo>
                  <a:cubicBezTo>
                    <a:pt x="1" y="1426"/>
                    <a:pt x="1" y="1460"/>
                    <a:pt x="34" y="1460"/>
                  </a:cubicBezTo>
                  <a:lnTo>
                    <a:pt x="101" y="1460"/>
                  </a:lnTo>
                  <a:lnTo>
                    <a:pt x="835" y="1059"/>
                  </a:lnTo>
                  <a:cubicBezTo>
                    <a:pt x="868" y="1026"/>
                    <a:pt x="901" y="993"/>
                    <a:pt x="901" y="959"/>
                  </a:cubicBezTo>
                  <a:lnTo>
                    <a:pt x="901" y="92"/>
                  </a:lnTo>
                  <a:cubicBezTo>
                    <a:pt x="901" y="59"/>
                    <a:pt x="868" y="25"/>
                    <a:pt x="835" y="25"/>
                  </a:cubicBezTo>
                  <a:cubicBezTo>
                    <a:pt x="835" y="9"/>
                    <a:pt x="826" y="0"/>
                    <a:pt x="81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4"/>
            <p:cNvSpPr/>
            <p:nvPr/>
          </p:nvSpPr>
          <p:spPr>
            <a:xfrm>
              <a:off x="2838025" y="3601350"/>
              <a:ext cx="22550" cy="36725"/>
            </a:xfrm>
            <a:custGeom>
              <a:rect b="b" l="l" r="r" t="t"/>
              <a:pathLst>
                <a:path extrusionOk="0" h="1469" w="902">
                  <a:moveTo>
                    <a:pt x="735" y="201"/>
                  </a:moveTo>
                  <a:lnTo>
                    <a:pt x="735" y="901"/>
                  </a:lnTo>
                  <a:lnTo>
                    <a:pt x="168" y="1235"/>
                  </a:lnTo>
                  <a:lnTo>
                    <a:pt x="168" y="534"/>
                  </a:lnTo>
                  <a:lnTo>
                    <a:pt x="735" y="201"/>
                  </a:lnTo>
                  <a:close/>
                  <a:moveTo>
                    <a:pt x="768" y="1"/>
                  </a:moveTo>
                  <a:lnTo>
                    <a:pt x="34" y="434"/>
                  </a:lnTo>
                  <a:cubicBezTo>
                    <a:pt x="1" y="434"/>
                    <a:pt x="1" y="468"/>
                    <a:pt x="1" y="501"/>
                  </a:cubicBezTo>
                  <a:lnTo>
                    <a:pt x="1" y="1368"/>
                  </a:lnTo>
                  <a:cubicBezTo>
                    <a:pt x="1" y="1402"/>
                    <a:pt x="1" y="1435"/>
                    <a:pt x="34" y="1435"/>
                  </a:cubicBezTo>
                  <a:cubicBezTo>
                    <a:pt x="51" y="1452"/>
                    <a:pt x="59" y="1460"/>
                    <a:pt x="63" y="1460"/>
                  </a:cubicBezTo>
                  <a:cubicBezTo>
                    <a:pt x="67" y="1460"/>
                    <a:pt x="67" y="1452"/>
                    <a:pt x="67" y="1435"/>
                  </a:cubicBezTo>
                  <a:cubicBezTo>
                    <a:pt x="101" y="1468"/>
                    <a:pt x="101" y="1468"/>
                    <a:pt x="134" y="1468"/>
                  </a:cubicBezTo>
                  <a:lnTo>
                    <a:pt x="868" y="1035"/>
                  </a:lnTo>
                  <a:cubicBezTo>
                    <a:pt x="868" y="1035"/>
                    <a:pt x="901" y="1001"/>
                    <a:pt x="901" y="968"/>
                  </a:cubicBezTo>
                  <a:lnTo>
                    <a:pt x="901" y="101"/>
                  </a:lnTo>
                  <a:cubicBezTo>
                    <a:pt x="901" y="67"/>
                    <a:pt x="868" y="34"/>
                    <a:pt x="86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4"/>
            <p:cNvSpPr/>
            <p:nvPr/>
          </p:nvSpPr>
          <p:spPr>
            <a:xfrm>
              <a:off x="2838025" y="3631575"/>
              <a:ext cx="22550" cy="36525"/>
            </a:xfrm>
            <a:custGeom>
              <a:rect b="b" l="l" r="r" t="t"/>
              <a:pathLst>
                <a:path extrusionOk="0" h="1461" w="902">
                  <a:moveTo>
                    <a:pt x="735" y="193"/>
                  </a:moveTo>
                  <a:lnTo>
                    <a:pt x="735" y="893"/>
                  </a:lnTo>
                  <a:lnTo>
                    <a:pt x="168" y="1227"/>
                  </a:lnTo>
                  <a:lnTo>
                    <a:pt x="168" y="526"/>
                  </a:lnTo>
                  <a:lnTo>
                    <a:pt x="735" y="193"/>
                  </a:lnTo>
                  <a:close/>
                  <a:moveTo>
                    <a:pt x="818" y="1"/>
                  </a:moveTo>
                  <a:cubicBezTo>
                    <a:pt x="801" y="1"/>
                    <a:pt x="785" y="9"/>
                    <a:pt x="768" y="26"/>
                  </a:cubicBezTo>
                  <a:lnTo>
                    <a:pt x="34" y="426"/>
                  </a:lnTo>
                  <a:cubicBezTo>
                    <a:pt x="1" y="460"/>
                    <a:pt x="1" y="460"/>
                    <a:pt x="1" y="493"/>
                  </a:cubicBezTo>
                  <a:lnTo>
                    <a:pt x="1" y="1394"/>
                  </a:lnTo>
                  <a:cubicBezTo>
                    <a:pt x="1" y="1394"/>
                    <a:pt x="1" y="1427"/>
                    <a:pt x="34" y="1460"/>
                  </a:cubicBezTo>
                  <a:lnTo>
                    <a:pt x="134" y="1460"/>
                  </a:lnTo>
                  <a:lnTo>
                    <a:pt x="868" y="1027"/>
                  </a:lnTo>
                  <a:cubicBezTo>
                    <a:pt x="868" y="1027"/>
                    <a:pt x="901" y="993"/>
                    <a:pt x="901" y="960"/>
                  </a:cubicBezTo>
                  <a:lnTo>
                    <a:pt x="901" y="93"/>
                  </a:lnTo>
                  <a:cubicBezTo>
                    <a:pt x="901" y="59"/>
                    <a:pt x="868" y="26"/>
                    <a:pt x="868" y="26"/>
                  </a:cubicBezTo>
                  <a:cubicBezTo>
                    <a:pt x="851" y="9"/>
                    <a:pt x="835" y="1"/>
                    <a:pt x="8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4"/>
            <p:cNvSpPr/>
            <p:nvPr/>
          </p:nvSpPr>
          <p:spPr>
            <a:xfrm>
              <a:off x="2818425" y="3620325"/>
              <a:ext cx="23800" cy="47775"/>
            </a:xfrm>
            <a:custGeom>
              <a:rect b="b" l="l" r="r" t="t"/>
              <a:pathLst>
                <a:path extrusionOk="0" h="1911" w="952">
                  <a:moveTo>
                    <a:pt x="88" y="1"/>
                  </a:moveTo>
                  <a:cubicBezTo>
                    <a:pt x="43" y="1"/>
                    <a:pt x="1" y="26"/>
                    <a:pt x="18" y="76"/>
                  </a:cubicBezTo>
                  <a:lnTo>
                    <a:pt x="18" y="1844"/>
                  </a:lnTo>
                  <a:cubicBezTo>
                    <a:pt x="18" y="1844"/>
                    <a:pt x="18" y="1877"/>
                    <a:pt x="51" y="1910"/>
                  </a:cubicBezTo>
                  <a:lnTo>
                    <a:pt x="118" y="1910"/>
                  </a:lnTo>
                  <a:lnTo>
                    <a:pt x="885" y="1443"/>
                  </a:lnTo>
                  <a:cubicBezTo>
                    <a:pt x="952" y="1443"/>
                    <a:pt x="952" y="1377"/>
                    <a:pt x="918" y="1343"/>
                  </a:cubicBezTo>
                  <a:cubicBezTo>
                    <a:pt x="918" y="1320"/>
                    <a:pt x="885" y="1296"/>
                    <a:pt x="853" y="1296"/>
                  </a:cubicBezTo>
                  <a:cubicBezTo>
                    <a:pt x="840" y="1296"/>
                    <a:pt x="828" y="1300"/>
                    <a:pt x="818" y="1310"/>
                  </a:cubicBezTo>
                  <a:lnTo>
                    <a:pt x="184" y="1677"/>
                  </a:lnTo>
                  <a:lnTo>
                    <a:pt x="184" y="76"/>
                  </a:lnTo>
                  <a:cubicBezTo>
                    <a:pt x="184" y="26"/>
                    <a:pt x="134" y="1"/>
                    <a:pt x="8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4"/>
            <p:cNvSpPr/>
            <p:nvPr/>
          </p:nvSpPr>
          <p:spPr>
            <a:xfrm>
              <a:off x="2818025" y="3622575"/>
              <a:ext cx="24550" cy="15500"/>
            </a:xfrm>
            <a:custGeom>
              <a:rect b="b" l="l" r="r" t="t"/>
              <a:pathLst>
                <a:path extrusionOk="0" h="620" w="982">
                  <a:moveTo>
                    <a:pt x="887" y="1"/>
                  </a:moveTo>
                  <a:cubicBezTo>
                    <a:pt x="871" y="1"/>
                    <a:pt x="853" y="6"/>
                    <a:pt x="834" y="19"/>
                  </a:cubicBezTo>
                  <a:lnTo>
                    <a:pt x="67" y="453"/>
                  </a:lnTo>
                  <a:cubicBezTo>
                    <a:pt x="34" y="486"/>
                    <a:pt x="0" y="519"/>
                    <a:pt x="34" y="553"/>
                  </a:cubicBezTo>
                  <a:cubicBezTo>
                    <a:pt x="67" y="586"/>
                    <a:pt x="67" y="619"/>
                    <a:pt x="100" y="619"/>
                  </a:cubicBezTo>
                  <a:cubicBezTo>
                    <a:pt x="134" y="619"/>
                    <a:pt x="134" y="619"/>
                    <a:pt x="134" y="586"/>
                  </a:cubicBezTo>
                  <a:lnTo>
                    <a:pt x="901" y="152"/>
                  </a:lnTo>
                  <a:cubicBezTo>
                    <a:pt x="982" y="98"/>
                    <a:pt x="954" y="1"/>
                    <a:pt x="88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4"/>
            <p:cNvSpPr/>
            <p:nvPr/>
          </p:nvSpPr>
          <p:spPr>
            <a:xfrm>
              <a:off x="3390925" y="2534750"/>
              <a:ext cx="40050" cy="42550"/>
            </a:xfrm>
            <a:custGeom>
              <a:rect b="b" l="l" r="r" t="t"/>
              <a:pathLst>
                <a:path extrusionOk="0" h="1702" w="1602">
                  <a:moveTo>
                    <a:pt x="768" y="1"/>
                  </a:moveTo>
                  <a:cubicBezTo>
                    <a:pt x="734" y="1"/>
                    <a:pt x="734" y="34"/>
                    <a:pt x="701" y="67"/>
                  </a:cubicBezTo>
                  <a:lnTo>
                    <a:pt x="1" y="1535"/>
                  </a:lnTo>
                  <a:cubicBezTo>
                    <a:pt x="1" y="1602"/>
                    <a:pt x="1" y="1669"/>
                    <a:pt x="67" y="1702"/>
                  </a:cubicBezTo>
                  <a:lnTo>
                    <a:pt x="101" y="1702"/>
                  </a:lnTo>
                  <a:cubicBezTo>
                    <a:pt x="167" y="1702"/>
                    <a:pt x="201" y="1669"/>
                    <a:pt x="201" y="1635"/>
                  </a:cubicBezTo>
                  <a:lnTo>
                    <a:pt x="834" y="301"/>
                  </a:lnTo>
                  <a:lnTo>
                    <a:pt x="1435" y="868"/>
                  </a:lnTo>
                  <a:cubicBezTo>
                    <a:pt x="1452" y="885"/>
                    <a:pt x="1477" y="893"/>
                    <a:pt x="1502" y="893"/>
                  </a:cubicBezTo>
                  <a:cubicBezTo>
                    <a:pt x="1527" y="893"/>
                    <a:pt x="1552" y="885"/>
                    <a:pt x="1568" y="868"/>
                  </a:cubicBezTo>
                  <a:cubicBezTo>
                    <a:pt x="1602" y="801"/>
                    <a:pt x="1602" y="735"/>
                    <a:pt x="1568" y="701"/>
                  </a:cubicBezTo>
                  <a:lnTo>
                    <a:pt x="868" y="34"/>
                  </a:lnTo>
                  <a:cubicBezTo>
                    <a:pt x="868" y="1"/>
                    <a:pt x="834" y="1"/>
                    <a:pt x="7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4"/>
            <p:cNvSpPr/>
            <p:nvPr/>
          </p:nvSpPr>
          <p:spPr>
            <a:xfrm>
              <a:off x="3390925" y="2995575"/>
              <a:ext cx="40050" cy="42075"/>
            </a:xfrm>
            <a:custGeom>
              <a:rect b="b" l="l" r="r" t="t"/>
              <a:pathLst>
                <a:path extrusionOk="0" h="1683" w="1602">
                  <a:moveTo>
                    <a:pt x="818" y="0"/>
                  </a:moveTo>
                  <a:cubicBezTo>
                    <a:pt x="804" y="0"/>
                    <a:pt x="787" y="5"/>
                    <a:pt x="768" y="14"/>
                  </a:cubicBezTo>
                  <a:cubicBezTo>
                    <a:pt x="734" y="14"/>
                    <a:pt x="734" y="48"/>
                    <a:pt x="701" y="81"/>
                  </a:cubicBezTo>
                  <a:lnTo>
                    <a:pt x="1" y="1549"/>
                  </a:lnTo>
                  <a:cubicBezTo>
                    <a:pt x="1" y="1582"/>
                    <a:pt x="1" y="1649"/>
                    <a:pt x="67" y="1682"/>
                  </a:cubicBezTo>
                  <a:lnTo>
                    <a:pt x="101" y="1682"/>
                  </a:lnTo>
                  <a:cubicBezTo>
                    <a:pt x="167" y="1682"/>
                    <a:pt x="201" y="1649"/>
                    <a:pt x="201" y="1615"/>
                  </a:cubicBezTo>
                  <a:lnTo>
                    <a:pt x="834" y="281"/>
                  </a:lnTo>
                  <a:lnTo>
                    <a:pt x="1435" y="848"/>
                  </a:lnTo>
                  <a:cubicBezTo>
                    <a:pt x="1452" y="865"/>
                    <a:pt x="1477" y="873"/>
                    <a:pt x="1502" y="873"/>
                  </a:cubicBezTo>
                  <a:cubicBezTo>
                    <a:pt x="1527" y="873"/>
                    <a:pt x="1552" y="865"/>
                    <a:pt x="1568" y="848"/>
                  </a:cubicBezTo>
                  <a:cubicBezTo>
                    <a:pt x="1602" y="815"/>
                    <a:pt x="1602" y="748"/>
                    <a:pt x="1568" y="715"/>
                  </a:cubicBezTo>
                  <a:lnTo>
                    <a:pt x="868" y="48"/>
                  </a:lnTo>
                  <a:cubicBezTo>
                    <a:pt x="868" y="24"/>
                    <a:pt x="851" y="0"/>
                    <a:pt x="8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4"/>
            <p:cNvSpPr/>
            <p:nvPr/>
          </p:nvSpPr>
          <p:spPr>
            <a:xfrm>
              <a:off x="2728775" y="615050"/>
              <a:ext cx="2391750" cy="3309050"/>
            </a:xfrm>
            <a:custGeom>
              <a:rect b="b" l="l" r="r" t="t"/>
              <a:pathLst>
                <a:path extrusionOk="0" h="132362" w="95670">
                  <a:moveTo>
                    <a:pt x="94869" y="0"/>
                  </a:moveTo>
                  <a:cubicBezTo>
                    <a:pt x="94874" y="0"/>
                    <a:pt x="94879" y="1"/>
                    <a:pt x="94884" y="1"/>
                  </a:cubicBezTo>
                  <a:lnTo>
                    <a:pt x="94884" y="1"/>
                  </a:lnTo>
                  <a:cubicBezTo>
                    <a:pt x="94890" y="1"/>
                    <a:pt x="94896" y="0"/>
                    <a:pt x="94902" y="0"/>
                  </a:cubicBezTo>
                  <a:close/>
                  <a:moveTo>
                    <a:pt x="94880" y="468"/>
                  </a:moveTo>
                  <a:lnTo>
                    <a:pt x="94880" y="468"/>
                  </a:lnTo>
                  <a:cubicBezTo>
                    <a:pt x="95137" y="477"/>
                    <a:pt x="95202" y="804"/>
                    <a:pt x="95202" y="1001"/>
                  </a:cubicBezTo>
                  <a:lnTo>
                    <a:pt x="95202" y="76088"/>
                  </a:lnTo>
                  <a:cubicBezTo>
                    <a:pt x="95136" y="76922"/>
                    <a:pt x="94702" y="77689"/>
                    <a:pt x="94001" y="78156"/>
                  </a:cubicBezTo>
                  <a:lnTo>
                    <a:pt x="1168" y="131795"/>
                  </a:lnTo>
                  <a:cubicBezTo>
                    <a:pt x="1102" y="131828"/>
                    <a:pt x="1002" y="131862"/>
                    <a:pt x="935" y="131862"/>
                  </a:cubicBezTo>
                  <a:cubicBezTo>
                    <a:pt x="668" y="131862"/>
                    <a:pt x="435" y="131461"/>
                    <a:pt x="435" y="131028"/>
                  </a:cubicBezTo>
                  <a:lnTo>
                    <a:pt x="435" y="56274"/>
                  </a:lnTo>
                  <a:cubicBezTo>
                    <a:pt x="501" y="55440"/>
                    <a:pt x="935" y="54673"/>
                    <a:pt x="1635" y="54206"/>
                  </a:cubicBezTo>
                  <a:lnTo>
                    <a:pt x="94468" y="601"/>
                  </a:lnTo>
                  <a:cubicBezTo>
                    <a:pt x="94596" y="505"/>
                    <a:pt x="94723" y="471"/>
                    <a:pt x="94880" y="468"/>
                  </a:cubicBezTo>
                  <a:close/>
                  <a:moveTo>
                    <a:pt x="94884" y="1"/>
                  </a:moveTo>
                  <a:lnTo>
                    <a:pt x="94884" y="1"/>
                  </a:lnTo>
                  <a:cubicBezTo>
                    <a:pt x="94657" y="4"/>
                    <a:pt x="94431" y="70"/>
                    <a:pt x="94268" y="167"/>
                  </a:cubicBezTo>
                  <a:lnTo>
                    <a:pt x="1435" y="53806"/>
                  </a:lnTo>
                  <a:cubicBezTo>
                    <a:pt x="568" y="54339"/>
                    <a:pt x="34" y="55273"/>
                    <a:pt x="1" y="56307"/>
                  </a:cubicBezTo>
                  <a:lnTo>
                    <a:pt x="1" y="130994"/>
                  </a:lnTo>
                  <a:cubicBezTo>
                    <a:pt x="1" y="131728"/>
                    <a:pt x="401" y="132362"/>
                    <a:pt x="935" y="132362"/>
                  </a:cubicBezTo>
                  <a:cubicBezTo>
                    <a:pt x="1102" y="132329"/>
                    <a:pt x="1269" y="132295"/>
                    <a:pt x="1435" y="132195"/>
                  </a:cubicBezTo>
                  <a:lnTo>
                    <a:pt x="94235" y="78557"/>
                  </a:lnTo>
                  <a:cubicBezTo>
                    <a:pt x="95102" y="78023"/>
                    <a:pt x="95636" y="77089"/>
                    <a:pt x="95669" y="76055"/>
                  </a:cubicBezTo>
                  <a:lnTo>
                    <a:pt x="95669" y="1001"/>
                  </a:lnTo>
                  <a:cubicBezTo>
                    <a:pt x="95669" y="374"/>
                    <a:pt x="95343" y="9"/>
                    <a:pt x="9488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4"/>
            <p:cNvSpPr/>
            <p:nvPr/>
          </p:nvSpPr>
          <p:spPr>
            <a:xfrm>
              <a:off x="2682075" y="589025"/>
              <a:ext cx="2438450" cy="1623025"/>
            </a:xfrm>
            <a:custGeom>
              <a:rect b="b" l="l" r="r" t="t"/>
              <a:pathLst>
                <a:path extrusionOk="0" h="64921" w="97538">
                  <a:moveTo>
                    <a:pt x="94846" y="1"/>
                  </a:moveTo>
                  <a:cubicBezTo>
                    <a:pt x="94641" y="1"/>
                    <a:pt x="94439" y="61"/>
                    <a:pt x="94268" y="174"/>
                  </a:cubicBezTo>
                  <a:lnTo>
                    <a:pt x="1435" y="53813"/>
                  </a:lnTo>
                  <a:cubicBezTo>
                    <a:pt x="1002" y="54046"/>
                    <a:pt x="668" y="54413"/>
                    <a:pt x="435" y="54847"/>
                  </a:cubicBezTo>
                  <a:cubicBezTo>
                    <a:pt x="168" y="55280"/>
                    <a:pt x="1" y="55781"/>
                    <a:pt x="1" y="56281"/>
                  </a:cubicBezTo>
                  <a:lnTo>
                    <a:pt x="1" y="63853"/>
                  </a:lnTo>
                  <a:lnTo>
                    <a:pt x="1836" y="64921"/>
                  </a:lnTo>
                  <a:lnTo>
                    <a:pt x="97537" y="9648"/>
                  </a:lnTo>
                  <a:lnTo>
                    <a:pt x="97537" y="2009"/>
                  </a:lnTo>
                  <a:cubicBezTo>
                    <a:pt x="97537" y="1942"/>
                    <a:pt x="97537" y="1875"/>
                    <a:pt x="97537" y="1809"/>
                  </a:cubicBezTo>
                  <a:cubicBezTo>
                    <a:pt x="97504" y="1742"/>
                    <a:pt x="97504" y="1675"/>
                    <a:pt x="97471" y="1609"/>
                  </a:cubicBezTo>
                  <a:cubicBezTo>
                    <a:pt x="97471" y="1542"/>
                    <a:pt x="97437" y="1508"/>
                    <a:pt x="97404" y="1442"/>
                  </a:cubicBezTo>
                  <a:cubicBezTo>
                    <a:pt x="97370" y="1375"/>
                    <a:pt x="97337" y="1342"/>
                    <a:pt x="97304" y="1308"/>
                  </a:cubicBezTo>
                  <a:cubicBezTo>
                    <a:pt x="97270" y="1242"/>
                    <a:pt x="97237" y="1208"/>
                    <a:pt x="97204" y="1175"/>
                  </a:cubicBezTo>
                  <a:cubicBezTo>
                    <a:pt x="97170" y="1142"/>
                    <a:pt x="97137" y="1108"/>
                    <a:pt x="97104" y="1108"/>
                  </a:cubicBezTo>
                  <a:cubicBezTo>
                    <a:pt x="96837" y="975"/>
                    <a:pt x="95569" y="274"/>
                    <a:pt x="95302" y="107"/>
                  </a:cubicBezTo>
                  <a:cubicBezTo>
                    <a:pt x="95158" y="35"/>
                    <a:pt x="95002" y="1"/>
                    <a:pt x="94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4"/>
            <p:cNvSpPr/>
            <p:nvPr/>
          </p:nvSpPr>
          <p:spPr>
            <a:xfrm>
              <a:off x="2727950" y="613525"/>
              <a:ext cx="2392575" cy="1598525"/>
            </a:xfrm>
            <a:custGeom>
              <a:rect b="b" l="l" r="r" t="t"/>
              <a:pathLst>
                <a:path extrusionOk="0" h="63941" w="95703">
                  <a:moveTo>
                    <a:pt x="94821" y="1"/>
                  </a:moveTo>
                  <a:cubicBezTo>
                    <a:pt x="94619" y="1"/>
                    <a:pt x="94420" y="77"/>
                    <a:pt x="94268" y="228"/>
                  </a:cubicBezTo>
                  <a:lnTo>
                    <a:pt x="1435" y="53867"/>
                  </a:lnTo>
                  <a:cubicBezTo>
                    <a:pt x="1001" y="54100"/>
                    <a:pt x="668" y="54467"/>
                    <a:pt x="434" y="54901"/>
                  </a:cubicBezTo>
                  <a:cubicBezTo>
                    <a:pt x="368" y="55034"/>
                    <a:pt x="301" y="55168"/>
                    <a:pt x="234" y="55301"/>
                  </a:cubicBezTo>
                  <a:cubicBezTo>
                    <a:pt x="201" y="55334"/>
                    <a:pt x="201" y="55401"/>
                    <a:pt x="167" y="55468"/>
                  </a:cubicBezTo>
                  <a:cubicBezTo>
                    <a:pt x="67" y="55735"/>
                    <a:pt x="1" y="56035"/>
                    <a:pt x="1" y="56335"/>
                  </a:cubicBezTo>
                  <a:lnTo>
                    <a:pt x="1" y="63941"/>
                  </a:lnTo>
                  <a:lnTo>
                    <a:pt x="95702" y="8668"/>
                  </a:lnTo>
                  <a:lnTo>
                    <a:pt x="95702" y="1029"/>
                  </a:lnTo>
                  <a:cubicBezTo>
                    <a:pt x="95702" y="962"/>
                    <a:pt x="95702" y="895"/>
                    <a:pt x="95702" y="829"/>
                  </a:cubicBezTo>
                  <a:cubicBezTo>
                    <a:pt x="95669" y="762"/>
                    <a:pt x="95669" y="695"/>
                    <a:pt x="95636" y="629"/>
                  </a:cubicBezTo>
                  <a:cubicBezTo>
                    <a:pt x="95636" y="562"/>
                    <a:pt x="95602" y="528"/>
                    <a:pt x="95569" y="462"/>
                  </a:cubicBezTo>
                  <a:cubicBezTo>
                    <a:pt x="95535" y="395"/>
                    <a:pt x="95502" y="362"/>
                    <a:pt x="95469" y="328"/>
                  </a:cubicBezTo>
                  <a:cubicBezTo>
                    <a:pt x="95305" y="110"/>
                    <a:pt x="95062" y="1"/>
                    <a:pt x="94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4"/>
            <p:cNvSpPr/>
            <p:nvPr/>
          </p:nvSpPr>
          <p:spPr>
            <a:xfrm>
              <a:off x="2692925" y="589025"/>
              <a:ext cx="2415925" cy="1397875"/>
            </a:xfrm>
            <a:custGeom>
              <a:rect b="b" l="l" r="r" t="t"/>
              <a:pathLst>
                <a:path extrusionOk="0" h="55915" w="96637">
                  <a:moveTo>
                    <a:pt x="94412" y="1"/>
                  </a:moveTo>
                  <a:cubicBezTo>
                    <a:pt x="94207" y="1"/>
                    <a:pt x="94005" y="61"/>
                    <a:pt x="93834" y="174"/>
                  </a:cubicBezTo>
                  <a:lnTo>
                    <a:pt x="1001" y="53813"/>
                  </a:lnTo>
                  <a:cubicBezTo>
                    <a:pt x="601" y="54046"/>
                    <a:pt x="267" y="54413"/>
                    <a:pt x="1" y="54847"/>
                  </a:cubicBezTo>
                  <a:lnTo>
                    <a:pt x="1835" y="55914"/>
                  </a:lnTo>
                  <a:cubicBezTo>
                    <a:pt x="2069" y="55480"/>
                    <a:pt x="2436" y="55114"/>
                    <a:pt x="2869" y="54847"/>
                  </a:cubicBezTo>
                  <a:lnTo>
                    <a:pt x="95669" y="1208"/>
                  </a:lnTo>
                  <a:cubicBezTo>
                    <a:pt x="95829" y="1088"/>
                    <a:pt x="96025" y="1028"/>
                    <a:pt x="96229" y="1028"/>
                  </a:cubicBezTo>
                  <a:cubicBezTo>
                    <a:pt x="96364" y="1028"/>
                    <a:pt x="96503" y="1055"/>
                    <a:pt x="96636" y="1108"/>
                  </a:cubicBezTo>
                  <a:cubicBezTo>
                    <a:pt x="96336" y="941"/>
                    <a:pt x="95135" y="241"/>
                    <a:pt x="94868" y="107"/>
                  </a:cubicBezTo>
                  <a:cubicBezTo>
                    <a:pt x="94724" y="35"/>
                    <a:pt x="94568" y="1"/>
                    <a:pt x="9441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4"/>
            <p:cNvSpPr/>
            <p:nvPr/>
          </p:nvSpPr>
          <p:spPr>
            <a:xfrm>
              <a:off x="2786325" y="1988200"/>
              <a:ext cx="73425" cy="45400"/>
            </a:xfrm>
            <a:custGeom>
              <a:rect b="b" l="l" r="r" t="t"/>
              <a:pathLst>
                <a:path extrusionOk="0" h="1816" w="2937">
                  <a:moveTo>
                    <a:pt x="2748" y="1"/>
                  </a:moveTo>
                  <a:cubicBezTo>
                    <a:pt x="2723" y="1"/>
                    <a:pt x="2696" y="5"/>
                    <a:pt x="2669" y="14"/>
                  </a:cubicBezTo>
                  <a:lnTo>
                    <a:pt x="101" y="1515"/>
                  </a:lnTo>
                  <a:cubicBezTo>
                    <a:pt x="1" y="1582"/>
                    <a:pt x="1" y="1682"/>
                    <a:pt x="34" y="1748"/>
                  </a:cubicBezTo>
                  <a:cubicBezTo>
                    <a:pt x="67" y="1782"/>
                    <a:pt x="101" y="1815"/>
                    <a:pt x="167" y="1815"/>
                  </a:cubicBezTo>
                  <a:lnTo>
                    <a:pt x="267" y="1815"/>
                  </a:lnTo>
                  <a:lnTo>
                    <a:pt x="2836" y="314"/>
                  </a:lnTo>
                  <a:cubicBezTo>
                    <a:pt x="2936" y="247"/>
                    <a:pt x="2936" y="147"/>
                    <a:pt x="2903" y="81"/>
                  </a:cubicBezTo>
                  <a:cubicBezTo>
                    <a:pt x="2878" y="32"/>
                    <a:pt x="2818" y="1"/>
                    <a:pt x="27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4"/>
            <p:cNvSpPr/>
            <p:nvPr/>
          </p:nvSpPr>
          <p:spPr>
            <a:xfrm>
              <a:off x="2786325" y="2018000"/>
              <a:ext cx="74450" cy="45600"/>
            </a:xfrm>
            <a:custGeom>
              <a:rect b="b" l="l" r="r" t="t"/>
              <a:pathLst>
                <a:path extrusionOk="0" h="1824" w="2978">
                  <a:moveTo>
                    <a:pt x="2756" y="1"/>
                  </a:moveTo>
                  <a:cubicBezTo>
                    <a:pt x="2729" y="1"/>
                    <a:pt x="2700" y="7"/>
                    <a:pt x="2669" y="23"/>
                  </a:cubicBezTo>
                  <a:lnTo>
                    <a:pt x="101" y="1524"/>
                  </a:lnTo>
                  <a:cubicBezTo>
                    <a:pt x="1" y="1557"/>
                    <a:pt x="1" y="1657"/>
                    <a:pt x="34" y="1724"/>
                  </a:cubicBezTo>
                  <a:cubicBezTo>
                    <a:pt x="67" y="1791"/>
                    <a:pt x="101" y="1824"/>
                    <a:pt x="167" y="1824"/>
                  </a:cubicBezTo>
                  <a:cubicBezTo>
                    <a:pt x="201" y="1791"/>
                    <a:pt x="234" y="1791"/>
                    <a:pt x="267" y="1791"/>
                  </a:cubicBezTo>
                  <a:lnTo>
                    <a:pt x="2836" y="290"/>
                  </a:lnTo>
                  <a:cubicBezTo>
                    <a:pt x="2977" y="205"/>
                    <a:pt x="2903" y="1"/>
                    <a:pt x="275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4"/>
            <p:cNvSpPr/>
            <p:nvPr/>
          </p:nvSpPr>
          <p:spPr>
            <a:xfrm>
              <a:off x="2785500" y="2047250"/>
              <a:ext cx="74250" cy="45550"/>
            </a:xfrm>
            <a:custGeom>
              <a:rect b="b" l="l" r="r" t="t"/>
              <a:pathLst>
                <a:path extrusionOk="0" h="1822" w="2970">
                  <a:moveTo>
                    <a:pt x="2817" y="0"/>
                  </a:moveTo>
                  <a:cubicBezTo>
                    <a:pt x="2789" y="0"/>
                    <a:pt x="2760" y="8"/>
                    <a:pt x="2736" y="20"/>
                  </a:cubicBezTo>
                  <a:lnTo>
                    <a:pt x="134" y="1521"/>
                  </a:lnTo>
                  <a:cubicBezTo>
                    <a:pt x="0" y="1588"/>
                    <a:pt x="34" y="1821"/>
                    <a:pt x="200" y="1821"/>
                  </a:cubicBezTo>
                  <a:cubicBezTo>
                    <a:pt x="234" y="1821"/>
                    <a:pt x="267" y="1821"/>
                    <a:pt x="300" y="1788"/>
                  </a:cubicBezTo>
                  <a:lnTo>
                    <a:pt x="2869" y="287"/>
                  </a:lnTo>
                  <a:cubicBezTo>
                    <a:pt x="2969" y="254"/>
                    <a:pt x="2969" y="154"/>
                    <a:pt x="2936" y="87"/>
                  </a:cubicBezTo>
                  <a:cubicBezTo>
                    <a:pt x="2915" y="23"/>
                    <a:pt x="2867" y="0"/>
                    <a:pt x="28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4"/>
            <p:cNvSpPr/>
            <p:nvPr/>
          </p:nvSpPr>
          <p:spPr>
            <a:xfrm>
              <a:off x="2893900" y="1942675"/>
              <a:ext cx="43400" cy="85900"/>
            </a:xfrm>
            <a:custGeom>
              <a:rect b="b" l="l" r="r" t="t"/>
              <a:pathLst>
                <a:path extrusionOk="0" h="3436" w="1736">
                  <a:moveTo>
                    <a:pt x="1302" y="0"/>
                  </a:moveTo>
                  <a:cubicBezTo>
                    <a:pt x="1135" y="34"/>
                    <a:pt x="1001" y="67"/>
                    <a:pt x="868" y="167"/>
                  </a:cubicBezTo>
                  <a:cubicBezTo>
                    <a:pt x="735" y="234"/>
                    <a:pt x="601" y="334"/>
                    <a:pt x="501" y="434"/>
                  </a:cubicBezTo>
                  <a:cubicBezTo>
                    <a:pt x="401" y="567"/>
                    <a:pt x="301" y="701"/>
                    <a:pt x="234" y="834"/>
                  </a:cubicBezTo>
                  <a:cubicBezTo>
                    <a:pt x="167" y="1001"/>
                    <a:pt x="101" y="1134"/>
                    <a:pt x="67" y="1301"/>
                  </a:cubicBezTo>
                  <a:cubicBezTo>
                    <a:pt x="34" y="1468"/>
                    <a:pt x="1" y="1635"/>
                    <a:pt x="1" y="1835"/>
                  </a:cubicBezTo>
                  <a:cubicBezTo>
                    <a:pt x="1" y="1868"/>
                    <a:pt x="1" y="1935"/>
                    <a:pt x="34" y="2002"/>
                  </a:cubicBezTo>
                  <a:lnTo>
                    <a:pt x="34" y="2435"/>
                  </a:lnTo>
                  <a:lnTo>
                    <a:pt x="34" y="2602"/>
                  </a:lnTo>
                  <a:cubicBezTo>
                    <a:pt x="34" y="2769"/>
                    <a:pt x="34" y="2902"/>
                    <a:pt x="101" y="3069"/>
                  </a:cubicBezTo>
                  <a:cubicBezTo>
                    <a:pt x="101" y="3169"/>
                    <a:pt x="167" y="3269"/>
                    <a:pt x="234" y="3336"/>
                  </a:cubicBezTo>
                  <a:cubicBezTo>
                    <a:pt x="301" y="3403"/>
                    <a:pt x="401" y="3436"/>
                    <a:pt x="501" y="3436"/>
                  </a:cubicBezTo>
                  <a:cubicBezTo>
                    <a:pt x="634" y="3436"/>
                    <a:pt x="768" y="3369"/>
                    <a:pt x="901" y="3303"/>
                  </a:cubicBezTo>
                  <a:cubicBezTo>
                    <a:pt x="1035" y="3236"/>
                    <a:pt x="1168" y="3136"/>
                    <a:pt x="1268" y="3002"/>
                  </a:cubicBezTo>
                  <a:cubicBezTo>
                    <a:pt x="1368" y="2869"/>
                    <a:pt x="1468" y="2735"/>
                    <a:pt x="1535" y="2569"/>
                  </a:cubicBezTo>
                  <a:cubicBezTo>
                    <a:pt x="1602" y="2435"/>
                    <a:pt x="1669" y="2268"/>
                    <a:pt x="1702" y="2102"/>
                  </a:cubicBezTo>
                  <a:cubicBezTo>
                    <a:pt x="1735" y="1935"/>
                    <a:pt x="1735" y="1768"/>
                    <a:pt x="1735" y="1601"/>
                  </a:cubicBezTo>
                  <a:lnTo>
                    <a:pt x="1735" y="1101"/>
                  </a:lnTo>
                  <a:cubicBezTo>
                    <a:pt x="1735" y="1101"/>
                    <a:pt x="1735" y="1068"/>
                    <a:pt x="1735" y="1034"/>
                  </a:cubicBezTo>
                  <a:lnTo>
                    <a:pt x="1669" y="1034"/>
                  </a:lnTo>
                  <a:lnTo>
                    <a:pt x="1035" y="1435"/>
                  </a:lnTo>
                  <a:cubicBezTo>
                    <a:pt x="1001" y="1435"/>
                    <a:pt x="968" y="1468"/>
                    <a:pt x="968" y="1501"/>
                  </a:cubicBezTo>
                  <a:cubicBezTo>
                    <a:pt x="968" y="1501"/>
                    <a:pt x="968" y="1535"/>
                    <a:pt x="968" y="1568"/>
                  </a:cubicBezTo>
                  <a:lnTo>
                    <a:pt x="968" y="1902"/>
                  </a:lnTo>
                  <a:cubicBezTo>
                    <a:pt x="968" y="1902"/>
                    <a:pt x="968" y="1935"/>
                    <a:pt x="968" y="1968"/>
                  </a:cubicBezTo>
                  <a:lnTo>
                    <a:pt x="1035" y="1968"/>
                  </a:lnTo>
                  <a:lnTo>
                    <a:pt x="1368" y="1768"/>
                  </a:lnTo>
                  <a:lnTo>
                    <a:pt x="1368" y="1801"/>
                  </a:lnTo>
                  <a:cubicBezTo>
                    <a:pt x="1368" y="1902"/>
                    <a:pt x="1368" y="2035"/>
                    <a:pt x="1335" y="2135"/>
                  </a:cubicBezTo>
                  <a:cubicBezTo>
                    <a:pt x="1302" y="2235"/>
                    <a:pt x="1268" y="2302"/>
                    <a:pt x="1235" y="2402"/>
                  </a:cubicBezTo>
                  <a:cubicBezTo>
                    <a:pt x="1202" y="2469"/>
                    <a:pt x="1135" y="2535"/>
                    <a:pt x="1068" y="2602"/>
                  </a:cubicBezTo>
                  <a:cubicBezTo>
                    <a:pt x="1035" y="2669"/>
                    <a:pt x="968" y="2702"/>
                    <a:pt x="868" y="2735"/>
                  </a:cubicBezTo>
                  <a:cubicBezTo>
                    <a:pt x="831" y="2791"/>
                    <a:pt x="774" y="2815"/>
                    <a:pt x="708" y="2815"/>
                  </a:cubicBezTo>
                  <a:cubicBezTo>
                    <a:pt x="654" y="2815"/>
                    <a:pt x="594" y="2799"/>
                    <a:pt x="534" y="2769"/>
                  </a:cubicBezTo>
                  <a:cubicBezTo>
                    <a:pt x="434" y="2735"/>
                    <a:pt x="401" y="2569"/>
                    <a:pt x="401" y="2335"/>
                  </a:cubicBezTo>
                  <a:lnTo>
                    <a:pt x="401" y="1968"/>
                  </a:lnTo>
                  <a:lnTo>
                    <a:pt x="401" y="1601"/>
                  </a:lnTo>
                  <a:cubicBezTo>
                    <a:pt x="401" y="1435"/>
                    <a:pt x="468" y="1234"/>
                    <a:pt x="534" y="1068"/>
                  </a:cubicBezTo>
                  <a:cubicBezTo>
                    <a:pt x="601" y="901"/>
                    <a:pt x="735" y="767"/>
                    <a:pt x="868" y="701"/>
                  </a:cubicBezTo>
                  <a:cubicBezTo>
                    <a:pt x="935" y="634"/>
                    <a:pt x="1035" y="634"/>
                    <a:pt x="1101" y="601"/>
                  </a:cubicBezTo>
                  <a:cubicBezTo>
                    <a:pt x="1135" y="601"/>
                    <a:pt x="1202" y="634"/>
                    <a:pt x="1235" y="667"/>
                  </a:cubicBezTo>
                  <a:cubicBezTo>
                    <a:pt x="1268" y="667"/>
                    <a:pt x="1302" y="701"/>
                    <a:pt x="1302" y="734"/>
                  </a:cubicBezTo>
                  <a:cubicBezTo>
                    <a:pt x="1335" y="767"/>
                    <a:pt x="1335" y="801"/>
                    <a:pt x="1335" y="801"/>
                  </a:cubicBezTo>
                  <a:cubicBezTo>
                    <a:pt x="1335" y="801"/>
                    <a:pt x="1368" y="834"/>
                    <a:pt x="1368" y="834"/>
                  </a:cubicBezTo>
                  <a:lnTo>
                    <a:pt x="1435" y="834"/>
                  </a:lnTo>
                  <a:lnTo>
                    <a:pt x="1635" y="701"/>
                  </a:lnTo>
                  <a:cubicBezTo>
                    <a:pt x="1669" y="667"/>
                    <a:pt x="1702" y="667"/>
                    <a:pt x="1702" y="634"/>
                  </a:cubicBezTo>
                  <a:cubicBezTo>
                    <a:pt x="1702" y="601"/>
                    <a:pt x="1735" y="567"/>
                    <a:pt x="1735" y="534"/>
                  </a:cubicBezTo>
                  <a:cubicBezTo>
                    <a:pt x="1735" y="467"/>
                    <a:pt x="1702" y="367"/>
                    <a:pt x="1669" y="300"/>
                  </a:cubicBezTo>
                  <a:cubicBezTo>
                    <a:pt x="1669" y="234"/>
                    <a:pt x="1602" y="167"/>
                    <a:pt x="1535" y="100"/>
                  </a:cubicBezTo>
                  <a:cubicBezTo>
                    <a:pt x="1468" y="34"/>
                    <a:pt x="1402" y="0"/>
                    <a:pt x="13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4"/>
            <p:cNvSpPr/>
            <p:nvPr/>
          </p:nvSpPr>
          <p:spPr>
            <a:xfrm>
              <a:off x="2944775" y="1937325"/>
              <a:ext cx="35050" cy="63750"/>
            </a:xfrm>
            <a:custGeom>
              <a:rect b="b" l="l" r="r" t="t"/>
              <a:pathLst>
                <a:path extrusionOk="0" h="2550" w="1402">
                  <a:moveTo>
                    <a:pt x="884" y="556"/>
                  </a:moveTo>
                  <a:cubicBezTo>
                    <a:pt x="901" y="556"/>
                    <a:pt x="918" y="564"/>
                    <a:pt x="934" y="581"/>
                  </a:cubicBezTo>
                  <a:cubicBezTo>
                    <a:pt x="968" y="581"/>
                    <a:pt x="1001" y="614"/>
                    <a:pt x="1001" y="681"/>
                  </a:cubicBezTo>
                  <a:cubicBezTo>
                    <a:pt x="1035" y="748"/>
                    <a:pt x="1035" y="815"/>
                    <a:pt x="1035" y="881"/>
                  </a:cubicBezTo>
                  <a:cubicBezTo>
                    <a:pt x="1035" y="881"/>
                    <a:pt x="1035" y="915"/>
                    <a:pt x="1035" y="948"/>
                  </a:cubicBezTo>
                  <a:lnTo>
                    <a:pt x="1035" y="1182"/>
                  </a:lnTo>
                  <a:cubicBezTo>
                    <a:pt x="1035" y="1215"/>
                    <a:pt x="1035" y="1248"/>
                    <a:pt x="1035" y="1282"/>
                  </a:cubicBezTo>
                  <a:cubicBezTo>
                    <a:pt x="1035" y="1348"/>
                    <a:pt x="1035" y="1448"/>
                    <a:pt x="1001" y="1515"/>
                  </a:cubicBezTo>
                  <a:cubicBezTo>
                    <a:pt x="968" y="1582"/>
                    <a:pt x="968" y="1649"/>
                    <a:pt x="934" y="1715"/>
                  </a:cubicBezTo>
                  <a:cubicBezTo>
                    <a:pt x="901" y="1749"/>
                    <a:pt x="868" y="1782"/>
                    <a:pt x="834" y="1849"/>
                  </a:cubicBezTo>
                  <a:cubicBezTo>
                    <a:pt x="768" y="1882"/>
                    <a:pt x="734" y="1882"/>
                    <a:pt x="701" y="1915"/>
                  </a:cubicBezTo>
                  <a:cubicBezTo>
                    <a:pt x="668" y="1949"/>
                    <a:pt x="634" y="1949"/>
                    <a:pt x="601" y="1982"/>
                  </a:cubicBezTo>
                  <a:lnTo>
                    <a:pt x="467" y="1982"/>
                  </a:lnTo>
                  <a:cubicBezTo>
                    <a:pt x="434" y="1949"/>
                    <a:pt x="401" y="1915"/>
                    <a:pt x="401" y="1882"/>
                  </a:cubicBezTo>
                  <a:cubicBezTo>
                    <a:pt x="367" y="1815"/>
                    <a:pt x="367" y="1749"/>
                    <a:pt x="367" y="1682"/>
                  </a:cubicBezTo>
                  <a:cubicBezTo>
                    <a:pt x="367" y="1649"/>
                    <a:pt x="367" y="1615"/>
                    <a:pt x="367" y="1582"/>
                  </a:cubicBezTo>
                  <a:lnTo>
                    <a:pt x="367" y="1382"/>
                  </a:lnTo>
                  <a:cubicBezTo>
                    <a:pt x="367" y="1348"/>
                    <a:pt x="367" y="1315"/>
                    <a:pt x="367" y="1282"/>
                  </a:cubicBezTo>
                  <a:cubicBezTo>
                    <a:pt x="367" y="1182"/>
                    <a:pt x="367" y="1115"/>
                    <a:pt x="401" y="1048"/>
                  </a:cubicBezTo>
                  <a:cubicBezTo>
                    <a:pt x="401" y="981"/>
                    <a:pt x="434" y="915"/>
                    <a:pt x="467" y="848"/>
                  </a:cubicBezTo>
                  <a:cubicBezTo>
                    <a:pt x="501" y="781"/>
                    <a:pt x="534" y="748"/>
                    <a:pt x="601" y="715"/>
                  </a:cubicBezTo>
                  <a:cubicBezTo>
                    <a:pt x="634" y="681"/>
                    <a:pt x="668" y="648"/>
                    <a:pt x="701" y="614"/>
                  </a:cubicBezTo>
                  <a:cubicBezTo>
                    <a:pt x="734" y="614"/>
                    <a:pt x="768" y="581"/>
                    <a:pt x="834" y="581"/>
                  </a:cubicBezTo>
                  <a:cubicBezTo>
                    <a:pt x="851" y="564"/>
                    <a:pt x="868" y="556"/>
                    <a:pt x="884" y="556"/>
                  </a:cubicBezTo>
                  <a:close/>
                  <a:moveTo>
                    <a:pt x="1055" y="1"/>
                  </a:moveTo>
                  <a:cubicBezTo>
                    <a:pt x="1037" y="1"/>
                    <a:pt x="1019" y="5"/>
                    <a:pt x="1001" y="14"/>
                  </a:cubicBezTo>
                  <a:cubicBezTo>
                    <a:pt x="868" y="14"/>
                    <a:pt x="801" y="14"/>
                    <a:pt x="701" y="81"/>
                  </a:cubicBezTo>
                  <a:cubicBezTo>
                    <a:pt x="601" y="147"/>
                    <a:pt x="501" y="214"/>
                    <a:pt x="434" y="314"/>
                  </a:cubicBezTo>
                  <a:cubicBezTo>
                    <a:pt x="334" y="414"/>
                    <a:pt x="267" y="548"/>
                    <a:pt x="201" y="648"/>
                  </a:cubicBezTo>
                  <a:cubicBezTo>
                    <a:pt x="134" y="781"/>
                    <a:pt x="101" y="915"/>
                    <a:pt x="67" y="1048"/>
                  </a:cubicBezTo>
                  <a:cubicBezTo>
                    <a:pt x="0" y="1182"/>
                    <a:pt x="0" y="1315"/>
                    <a:pt x="0" y="1482"/>
                  </a:cubicBezTo>
                  <a:cubicBezTo>
                    <a:pt x="0" y="1482"/>
                    <a:pt x="0" y="1548"/>
                    <a:pt x="0" y="1582"/>
                  </a:cubicBezTo>
                  <a:lnTo>
                    <a:pt x="0" y="1682"/>
                  </a:lnTo>
                  <a:lnTo>
                    <a:pt x="0" y="1815"/>
                  </a:lnTo>
                  <a:cubicBezTo>
                    <a:pt x="0" y="1849"/>
                    <a:pt x="0" y="1882"/>
                    <a:pt x="0" y="1915"/>
                  </a:cubicBezTo>
                  <a:cubicBezTo>
                    <a:pt x="0" y="2015"/>
                    <a:pt x="0" y="2149"/>
                    <a:pt x="67" y="2249"/>
                  </a:cubicBezTo>
                  <a:cubicBezTo>
                    <a:pt x="67" y="2316"/>
                    <a:pt x="134" y="2416"/>
                    <a:pt x="201" y="2449"/>
                  </a:cubicBezTo>
                  <a:cubicBezTo>
                    <a:pt x="267" y="2516"/>
                    <a:pt x="334" y="2549"/>
                    <a:pt x="434" y="2549"/>
                  </a:cubicBezTo>
                  <a:cubicBezTo>
                    <a:pt x="534" y="2549"/>
                    <a:pt x="601" y="2516"/>
                    <a:pt x="701" y="2449"/>
                  </a:cubicBezTo>
                  <a:cubicBezTo>
                    <a:pt x="801" y="2382"/>
                    <a:pt x="901" y="2316"/>
                    <a:pt x="1001" y="2216"/>
                  </a:cubicBezTo>
                  <a:cubicBezTo>
                    <a:pt x="1068" y="2116"/>
                    <a:pt x="1135" y="2015"/>
                    <a:pt x="1201" y="1882"/>
                  </a:cubicBezTo>
                  <a:cubicBezTo>
                    <a:pt x="1268" y="1749"/>
                    <a:pt x="1301" y="1615"/>
                    <a:pt x="1335" y="1482"/>
                  </a:cubicBezTo>
                  <a:cubicBezTo>
                    <a:pt x="1368" y="1348"/>
                    <a:pt x="1401" y="1215"/>
                    <a:pt x="1401" y="1081"/>
                  </a:cubicBezTo>
                  <a:lnTo>
                    <a:pt x="1401" y="981"/>
                  </a:lnTo>
                  <a:lnTo>
                    <a:pt x="1401" y="748"/>
                  </a:lnTo>
                  <a:lnTo>
                    <a:pt x="1401" y="648"/>
                  </a:lnTo>
                  <a:cubicBezTo>
                    <a:pt x="1401" y="514"/>
                    <a:pt x="1401" y="414"/>
                    <a:pt x="1368" y="314"/>
                  </a:cubicBezTo>
                  <a:cubicBezTo>
                    <a:pt x="1335" y="214"/>
                    <a:pt x="1268" y="147"/>
                    <a:pt x="1201" y="81"/>
                  </a:cubicBezTo>
                  <a:cubicBezTo>
                    <a:pt x="1152" y="32"/>
                    <a:pt x="1104" y="1"/>
                    <a:pt x="105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4"/>
            <p:cNvSpPr/>
            <p:nvPr/>
          </p:nvSpPr>
          <p:spPr>
            <a:xfrm>
              <a:off x="2986475" y="1912650"/>
              <a:ext cx="35875" cy="64225"/>
            </a:xfrm>
            <a:custGeom>
              <a:rect b="b" l="l" r="r" t="t"/>
              <a:pathLst>
                <a:path extrusionOk="0" h="2569" w="1435">
                  <a:moveTo>
                    <a:pt x="884" y="576"/>
                  </a:moveTo>
                  <a:cubicBezTo>
                    <a:pt x="901" y="576"/>
                    <a:pt x="918" y="584"/>
                    <a:pt x="934" y="601"/>
                  </a:cubicBezTo>
                  <a:cubicBezTo>
                    <a:pt x="968" y="601"/>
                    <a:pt x="1001" y="634"/>
                    <a:pt x="1001" y="667"/>
                  </a:cubicBezTo>
                  <a:cubicBezTo>
                    <a:pt x="1034" y="734"/>
                    <a:pt x="1034" y="801"/>
                    <a:pt x="1034" y="868"/>
                  </a:cubicBezTo>
                  <a:lnTo>
                    <a:pt x="1068" y="868"/>
                  </a:lnTo>
                  <a:cubicBezTo>
                    <a:pt x="1068" y="901"/>
                    <a:pt x="1068" y="934"/>
                    <a:pt x="1034" y="1001"/>
                  </a:cubicBezTo>
                  <a:lnTo>
                    <a:pt x="1034" y="1201"/>
                  </a:lnTo>
                  <a:lnTo>
                    <a:pt x="1034" y="1268"/>
                  </a:lnTo>
                  <a:cubicBezTo>
                    <a:pt x="1034" y="1368"/>
                    <a:pt x="1034" y="1435"/>
                    <a:pt x="1001" y="1535"/>
                  </a:cubicBezTo>
                  <a:cubicBezTo>
                    <a:pt x="1001" y="1601"/>
                    <a:pt x="968" y="1668"/>
                    <a:pt x="934" y="1702"/>
                  </a:cubicBezTo>
                  <a:cubicBezTo>
                    <a:pt x="901" y="1768"/>
                    <a:pt x="868" y="1802"/>
                    <a:pt x="834" y="1835"/>
                  </a:cubicBezTo>
                  <a:cubicBezTo>
                    <a:pt x="768" y="1868"/>
                    <a:pt x="734" y="1902"/>
                    <a:pt x="701" y="1935"/>
                  </a:cubicBezTo>
                  <a:cubicBezTo>
                    <a:pt x="667" y="1968"/>
                    <a:pt x="634" y="1968"/>
                    <a:pt x="601" y="1968"/>
                  </a:cubicBezTo>
                  <a:cubicBezTo>
                    <a:pt x="567" y="1985"/>
                    <a:pt x="542" y="1993"/>
                    <a:pt x="522" y="1993"/>
                  </a:cubicBezTo>
                  <a:cubicBezTo>
                    <a:pt x="501" y="1993"/>
                    <a:pt x="484" y="1985"/>
                    <a:pt x="467" y="1968"/>
                  </a:cubicBezTo>
                  <a:cubicBezTo>
                    <a:pt x="434" y="1968"/>
                    <a:pt x="401" y="1935"/>
                    <a:pt x="401" y="1902"/>
                  </a:cubicBezTo>
                  <a:cubicBezTo>
                    <a:pt x="367" y="1835"/>
                    <a:pt x="367" y="1768"/>
                    <a:pt x="367" y="1702"/>
                  </a:cubicBezTo>
                  <a:lnTo>
                    <a:pt x="367" y="1601"/>
                  </a:lnTo>
                  <a:lnTo>
                    <a:pt x="367" y="1501"/>
                  </a:lnTo>
                  <a:lnTo>
                    <a:pt x="367" y="1368"/>
                  </a:lnTo>
                  <a:lnTo>
                    <a:pt x="367" y="1301"/>
                  </a:lnTo>
                  <a:cubicBezTo>
                    <a:pt x="367" y="1201"/>
                    <a:pt x="367" y="1134"/>
                    <a:pt x="401" y="1034"/>
                  </a:cubicBezTo>
                  <a:cubicBezTo>
                    <a:pt x="434" y="968"/>
                    <a:pt x="434" y="901"/>
                    <a:pt x="467" y="868"/>
                  </a:cubicBezTo>
                  <a:cubicBezTo>
                    <a:pt x="501" y="801"/>
                    <a:pt x="534" y="767"/>
                    <a:pt x="601" y="734"/>
                  </a:cubicBezTo>
                  <a:cubicBezTo>
                    <a:pt x="634" y="701"/>
                    <a:pt x="667" y="667"/>
                    <a:pt x="701" y="634"/>
                  </a:cubicBezTo>
                  <a:cubicBezTo>
                    <a:pt x="734" y="601"/>
                    <a:pt x="768" y="601"/>
                    <a:pt x="834" y="601"/>
                  </a:cubicBezTo>
                  <a:cubicBezTo>
                    <a:pt x="851" y="584"/>
                    <a:pt x="868" y="576"/>
                    <a:pt x="884" y="576"/>
                  </a:cubicBezTo>
                  <a:close/>
                  <a:moveTo>
                    <a:pt x="1001" y="0"/>
                  </a:moveTo>
                  <a:cubicBezTo>
                    <a:pt x="868" y="0"/>
                    <a:pt x="801" y="34"/>
                    <a:pt x="701" y="100"/>
                  </a:cubicBezTo>
                  <a:cubicBezTo>
                    <a:pt x="601" y="167"/>
                    <a:pt x="501" y="234"/>
                    <a:pt x="434" y="334"/>
                  </a:cubicBezTo>
                  <a:cubicBezTo>
                    <a:pt x="334" y="434"/>
                    <a:pt x="267" y="534"/>
                    <a:pt x="200" y="667"/>
                  </a:cubicBezTo>
                  <a:cubicBezTo>
                    <a:pt x="134" y="801"/>
                    <a:pt x="100" y="934"/>
                    <a:pt x="67" y="1068"/>
                  </a:cubicBezTo>
                  <a:cubicBezTo>
                    <a:pt x="34" y="1201"/>
                    <a:pt x="0" y="1335"/>
                    <a:pt x="0" y="1468"/>
                  </a:cubicBezTo>
                  <a:cubicBezTo>
                    <a:pt x="0" y="1501"/>
                    <a:pt x="0" y="1535"/>
                    <a:pt x="0" y="1568"/>
                  </a:cubicBezTo>
                  <a:lnTo>
                    <a:pt x="0" y="1835"/>
                  </a:lnTo>
                  <a:cubicBezTo>
                    <a:pt x="0" y="1835"/>
                    <a:pt x="0" y="1868"/>
                    <a:pt x="0" y="1902"/>
                  </a:cubicBezTo>
                  <a:cubicBezTo>
                    <a:pt x="0" y="2035"/>
                    <a:pt x="0" y="2135"/>
                    <a:pt x="67" y="2269"/>
                  </a:cubicBezTo>
                  <a:cubicBezTo>
                    <a:pt x="67" y="2335"/>
                    <a:pt x="134" y="2402"/>
                    <a:pt x="200" y="2469"/>
                  </a:cubicBezTo>
                  <a:cubicBezTo>
                    <a:pt x="267" y="2535"/>
                    <a:pt x="334" y="2535"/>
                    <a:pt x="434" y="2569"/>
                  </a:cubicBezTo>
                  <a:cubicBezTo>
                    <a:pt x="534" y="2535"/>
                    <a:pt x="634" y="2502"/>
                    <a:pt x="701" y="2469"/>
                  </a:cubicBezTo>
                  <a:cubicBezTo>
                    <a:pt x="801" y="2402"/>
                    <a:pt x="901" y="2335"/>
                    <a:pt x="1001" y="2235"/>
                  </a:cubicBezTo>
                  <a:cubicBezTo>
                    <a:pt x="1068" y="2135"/>
                    <a:pt x="1134" y="2002"/>
                    <a:pt x="1201" y="1902"/>
                  </a:cubicBezTo>
                  <a:cubicBezTo>
                    <a:pt x="1268" y="1768"/>
                    <a:pt x="1301" y="1635"/>
                    <a:pt x="1368" y="1501"/>
                  </a:cubicBezTo>
                  <a:cubicBezTo>
                    <a:pt x="1401" y="1368"/>
                    <a:pt x="1401" y="1235"/>
                    <a:pt x="1435" y="1101"/>
                  </a:cubicBezTo>
                  <a:lnTo>
                    <a:pt x="1435" y="634"/>
                  </a:lnTo>
                  <a:cubicBezTo>
                    <a:pt x="1401" y="534"/>
                    <a:pt x="1401" y="401"/>
                    <a:pt x="1368" y="300"/>
                  </a:cubicBezTo>
                  <a:cubicBezTo>
                    <a:pt x="1335" y="234"/>
                    <a:pt x="1268" y="134"/>
                    <a:pt x="1201" y="100"/>
                  </a:cubicBezTo>
                  <a:cubicBezTo>
                    <a:pt x="1134" y="34"/>
                    <a:pt x="1068" y="0"/>
                    <a:pt x="10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4"/>
            <p:cNvSpPr/>
            <p:nvPr/>
          </p:nvSpPr>
          <p:spPr>
            <a:xfrm>
              <a:off x="3029000" y="1881800"/>
              <a:ext cx="35875" cy="92925"/>
            </a:xfrm>
            <a:custGeom>
              <a:rect b="b" l="l" r="r" t="t"/>
              <a:pathLst>
                <a:path extrusionOk="0" h="3717" w="1435">
                  <a:moveTo>
                    <a:pt x="818" y="851"/>
                  </a:moveTo>
                  <a:cubicBezTo>
                    <a:pt x="859" y="851"/>
                    <a:pt x="901" y="867"/>
                    <a:pt x="935" y="901"/>
                  </a:cubicBezTo>
                  <a:cubicBezTo>
                    <a:pt x="1001" y="967"/>
                    <a:pt x="1035" y="1067"/>
                    <a:pt x="1035" y="1201"/>
                  </a:cubicBezTo>
                  <a:lnTo>
                    <a:pt x="1035" y="1368"/>
                  </a:lnTo>
                  <a:lnTo>
                    <a:pt x="1035" y="1534"/>
                  </a:lnTo>
                  <a:cubicBezTo>
                    <a:pt x="1035" y="1668"/>
                    <a:pt x="1001" y="1801"/>
                    <a:pt x="935" y="1935"/>
                  </a:cubicBezTo>
                  <a:cubicBezTo>
                    <a:pt x="901" y="2035"/>
                    <a:pt x="801" y="2135"/>
                    <a:pt x="701" y="2202"/>
                  </a:cubicBezTo>
                  <a:cubicBezTo>
                    <a:pt x="668" y="2218"/>
                    <a:pt x="626" y="2227"/>
                    <a:pt x="584" y="2227"/>
                  </a:cubicBezTo>
                  <a:cubicBezTo>
                    <a:pt x="543" y="2227"/>
                    <a:pt x="501" y="2218"/>
                    <a:pt x="468" y="2202"/>
                  </a:cubicBezTo>
                  <a:cubicBezTo>
                    <a:pt x="401" y="2102"/>
                    <a:pt x="334" y="1968"/>
                    <a:pt x="367" y="1868"/>
                  </a:cubicBezTo>
                  <a:cubicBezTo>
                    <a:pt x="334" y="1768"/>
                    <a:pt x="334" y="1701"/>
                    <a:pt x="367" y="1601"/>
                  </a:cubicBezTo>
                  <a:cubicBezTo>
                    <a:pt x="367" y="1468"/>
                    <a:pt x="401" y="1301"/>
                    <a:pt x="468" y="1168"/>
                  </a:cubicBezTo>
                  <a:cubicBezTo>
                    <a:pt x="534" y="1034"/>
                    <a:pt x="601" y="967"/>
                    <a:pt x="701" y="901"/>
                  </a:cubicBezTo>
                  <a:cubicBezTo>
                    <a:pt x="734" y="867"/>
                    <a:pt x="776" y="851"/>
                    <a:pt x="818" y="851"/>
                  </a:cubicBezTo>
                  <a:close/>
                  <a:moveTo>
                    <a:pt x="1335" y="0"/>
                  </a:moveTo>
                  <a:lnTo>
                    <a:pt x="1135" y="133"/>
                  </a:lnTo>
                  <a:cubicBezTo>
                    <a:pt x="1101" y="167"/>
                    <a:pt x="1068" y="167"/>
                    <a:pt x="1068" y="200"/>
                  </a:cubicBezTo>
                  <a:cubicBezTo>
                    <a:pt x="1068" y="234"/>
                    <a:pt x="1035" y="267"/>
                    <a:pt x="1035" y="300"/>
                  </a:cubicBezTo>
                  <a:lnTo>
                    <a:pt x="1035" y="400"/>
                  </a:lnTo>
                  <a:cubicBezTo>
                    <a:pt x="1035" y="367"/>
                    <a:pt x="1001" y="367"/>
                    <a:pt x="1001" y="367"/>
                  </a:cubicBezTo>
                  <a:cubicBezTo>
                    <a:pt x="968" y="334"/>
                    <a:pt x="935" y="334"/>
                    <a:pt x="901" y="334"/>
                  </a:cubicBezTo>
                  <a:cubicBezTo>
                    <a:pt x="884" y="317"/>
                    <a:pt x="859" y="309"/>
                    <a:pt x="834" y="309"/>
                  </a:cubicBezTo>
                  <a:cubicBezTo>
                    <a:pt x="809" y="309"/>
                    <a:pt x="784" y="317"/>
                    <a:pt x="768" y="334"/>
                  </a:cubicBezTo>
                  <a:cubicBezTo>
                    <a:pt x="734" y="334"/>
                    <a:pt x="668" y="367"/>
                    <a:pt x="634" y="400"/>
                  </a:cubicBezTo>
                  <a:cubicBezTo>
                    <a:pt x="501" y="434"/>
                    <a:pt x="434" y="534"/>
                    <a:pt x="367" y="634"/>
                  </a:cubicBezTo>
                  <a:cubicBezTo>
                    <a:pt x="267" y="734"/>
                    <a:pt x="201" y="834"/>
                    <a:pt x="167" y="967"/>
                  </a:cubicBezTo>
                  <a:cubicBezTo>
                    <a:pt x="101" y="1101"/>
                    <a:pt x="67" y="1234"/>
                    <a:pt x="34" y="1368"/>
                  </a:cubicBezTo>
                  <a:cubicBezTo>
                    <a:pt x="1" y="1501"/>
                    <a:pt x="1" y="1668"/>
                    <a:pt x="1" y="1801"/>
                  </a:cubicBezTo>
                  <a:lnTo>
                    <a:pt x="1" y="1935"/>
                  </a:lnTo>
                  <a:lnTo>
                    <a:pt x="1" y="2102"/>
                  </a:lnTo>
                  <a:cubicBezTo>
                    <a:pt x="1" y="2235"/>
                    <a:pt x="1" y="2335"/>
                    <a:pt x="34" y="2469"/>
                  </a:cubicBezTo>
                  <a:cubicBezTo>
                    <a:pt x="67" y="2535"/>
                    <a:pt x="101" y="2635"/>
                    <a:pt x="167" y="2702"/>
                  </a:cubicBezTo>
                  <a:cubicBezTo>
                    <a:pt x="201" y="2769"/>
                    <a:pt x="267" y="2802"/>
                    <a:pt x="367" y="2835"/>
                  </a:cubicBezTo>
                  <a:cubicBezTo>
                    <a:pt x="434" y="2835"/>
                    <a:pt x="534" y="2802"/>
                    <a:pt x="634" y="2769"/>
                  </a:cubicBezTo>
                  <a:cubicBezTo>
                    <a:pt x="668" y="2735"/>
                    <a:pt x="734" y="2702"/>
                    <a:pt x="768" y="2635"/>
                  </a:cubicBezTo>
                  <a:cubicBezTo>
                    <a:pt x="834" y="2602"/>
                    <a:pt x="868" y="2569"/>
                    <a:pt x="901" y="2502"/>
                  </a:cubicBezTo>
                  <a:cubicBezTo>
                    <a:pt x="935" y="2469"/>
                    <a:pt x="968" y="2435"/>
                    <a:pt x="1001" y="2368"/>
                  </a:cubicBezTo>
                  <a:cubicBezTo>
                    <a:pt x="1001" y="2335"/>
                    <a:pt x="1035" y="2302"/>
                    <a:pt x="1035" y="2268"/>
                  </a:cubicBezTo>
                  <a:lnTo>
                    <a:pt x="1035" y="2402"/>
                  </a:lnTo>
                  <a:cubicBezTo>
                    <a:pt x="1035" y="2502"/>
                    <a:pt x="1035" y="2569"/>
                    <a:pt x="1001" y="2669"/>
                  </a:cubicBezTo>
                  <a:cubicBezTo>
                    <a:pt x="1001" y="2735"/>
                    <a:pt x="968" y="2802"/>
                    <a:pt x="935" y="2869"/>
                  </a:cubicBezTo>
                  <a:cubicBezTo>
                    <a:pt x="901" y="2902"/>
                    <a:pt x="868" y="2969"/>
                    <a:pt x="834" y="3002"/>
                  </a:cubicBezTo>
                  <a:cubicBezTo>
                    <a:pt x="768" y="3036"/>
                    <a:pt x="734" y="3069"/>
                    <a:pt x="701" y="3102"/>
                  </a:cubicBezTo>
                  <a:cubicBezTo>
                    <a:pt x="634" y="3136"/>
                    <a:pt x="568" y="3169"/>
                    <a:pt x="501" y="3169"/>
                  </a:cubicBezTo>
                  <a:cubicBezTo>
                    <a:pt x="468" y="3136"/>
                    <a:pt x="401" y="3136"/>
                    <a:pt x="401" y="3102"/>
                  </a:cubicBezTo>
                  <a:lnTo>
                    <a:pt x="334" y="3036"/>
                  </a:lnTo>
                  <a:lnTo>
                    <a:pt x="267" y="3036"/>
                  </a:lnTo>
                  <a:lnTo>
                    <a:pt x="101" y="3169"/>
                  </a:lnTo>
                  <a:cubicBezTo>
                    <a:pt x="67" y="3169"/>
                    <a:pt x="34" y="3202"/>
                    <a:pt x="34" y="3236"/>
                  </a:cubicBezTo>
                  <a:cubicBezTo>
                    <a:pt x="1" y="3236"/>
                    <a:pt x="1" y="3302"/>
                    <a:pt x="1" y="3336"/>
                  </a:cubicBezTo>
                  <a:cubicBezTo>
                    <a:pt x="1" y="3403"/>
                    <a:pt x="34" y="3469"/>
                    <a:pt x="67" y="3536"/>
                  </a:cubicBezTo>
                  <a:cubicBezTo>
                    <a:pt x="101" y="3603"/>
                    <a:pt x="167" y="3636"/>
                    <a:pt x="201" y="3669"/>
                  </a:cubicBezTo>
                  <a:cubicBezTo>
                    <a:pt x="248" y="3693"/>
                    <a:pt x="312" y="3717"/>
                    <a:pt x="369" y="3717"/>
                  </a:cubicBezTo>
                  <a:cubicBezTo>
                    <a:pt x="392" y="3717"/>
                    <a:pt x="415" y="3712"/>
                    <a:pt x="434" y="3703"/>
                  </a:cubicBezTo>
                  <a:cubicBezTo>
                    <a:pt x="534" y="3703"/>
                    <a:pt x="601" y="3669"/>
                    <a:pt x="701" y="3603"/>
                  </a:cubicBezTo>
                  <a:cubicBezTo>
                    <a:pt x="935" y="3469"/>
                    <a:pt x="1101" y="3269"/>
                    <a:pt x="1235" y="3036"/>
                  </a:cubicBezTo>
                  <a:cubicBezTo>
                    <a:pt x="1368" y="2769"/>
                    <a:pt x="1435" y="2435"/>
                    <a:pt x="1435" y="2135"/>
                  </a:cubicBezTo>
                  <a:lnTo>
                    <a:pt x="1435" y="67"/>
                  </a:lnTo>
                  <a:cubicBezTo>
                    <a:pt x="1435" y="67"/>
                    <a:pt x="1402" y="33"/>
                    <a:pt x="14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4"/>
            <p:cNvSpPr/>
            <p:nvPr/>
          </p:nvSpPr>
          <p:spPr>
            <a:xfrm>
              <a:off x="3074875" y="1850300"/>
              <a:ext cx="8350" cy="81550"/>
            </a:xfrm>
            <a:custGeom>
              <a:rect b="b" l="l" r="r" t="t"/>
              <a:pathLst>
                <a:path extrusionOk="0" h="3262" w="334">
                  <a:moveTo>
                    <a:pt x="288" y="1"/>
                  </a:moveTo>
                  <a:cubicBezTo>
                    <a:pt x="275" y="1"/>
                    <a:pt x="267" y="9"/>
                    <a:pt x="267" y="26"/>
                  </a:cubicBezTo>
                  <a:lnTo>
                    <a:pt x="67" y="159"/>
                  </a:lnTo>
                  <a:cubicBezTo>
                    <a:pt x="34" y="159"/>
                    <a:pt x="0" y="193"/>
                    <a:pt x="0" y="226"/>
                  </a:cubicBezTo>
                  <a:cubicBezTo>
                    <a:pt x="0" y="259"/>
                    <a:pt x="0" y="293"/>
                    <a:pt x="0" y="326"/>
                  </a:cubicBezTo>
                  <a:lnTo>
                    <a:pt x="0" y="3195"/>
                  </a:lnTo>
                  <a:cubicBezTo>
                    <a:pt x="0" y="3195"/>
                    <a:pt x="0" y="3228"/>
                    <a:pt x="0" y="3261"/>
                  </a:cubicBezTo>
                  <a:lnTo>
                    <a:pt x="67" y="3261"/>
                  </a:lnTo>
                  <a:lnTo>
                    <a:pt x="267" y="3128"/>
                  </a:lnTo>
                  <a:cubicBezTo>
                    <a:pt x="300" y="3095"/>
                    <a:pt x="300" y="3095"/>
                    <a:pt x="334" y="3061"/>
                  </a:cubicBezTo>
                  <a:cubicBezTo>
                    <a:pt x="334" y="3028"/>
                    <a:pt x="334" y="2995"/>
                    <a:pt x="334" y="2961"/>
                  </a:cubicBezTo>
                  <a:lnTo>
                    <a:pt x="334" y="93"/>
                  </a:lnTo>
                  <a:cubicBezTo>
                    <a:pt x="334" y="59"/>
                    <a:pt x="334" y="26"/>
                    <a:pt x="334" y="26"/>
                  </a:cubicBezTo>
                  <a:cubicBezTo>
                    <a:pt x="317" y="9"/>
                    <a:pt x="300" y="1"/>
                    <a:pt x="28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4"/>
            <p:cNvSpPr/>
            <p:nvPr/>
          </p:nvSpPr>
          <p:spPr>
            <a:xfrm>
              <a:off x="3091550" y="1852600"/>
              <a:ext cx="35050" cy="63400"/>
            </a:xfrm>
            <a:custGeom>
              <a:rect b="b" l="l" r="r" t="t"/>
              <a:pathLst>
                <a:path extrusionOk="0" h="2536" w="1402">
                  <a:moveTo>
                    <a:pt x="834" y="568"/>
                  </a:moveTo>
                  <a:cubicBezTo>
                    <a:pt x="868" y="568"/>
                    <a:pt x="901" y="568"/>
                    <a:pt x="934" y="601"/>
                  </a:cubicBezTo>
                  <a:cubicBezTo>
                    <a:pt x="968" y="634"/>
                    <a:pt x="968" y="668"/>
                    <a:pt x="968" y="701"/>
                  </a:cubicBezTo>
                  <a:cubicBezTo>
                    <a:pt x="1001" y="734"/>
                    <a:pt x="1001" y="768"/>
                    <a:pt x="1001" y="834"/>
                  </a:cubicBezTo>
                  <a:lnTo>
                    <a:pt x="367" y="1201"/>
                  </a:lnTo>
                  <a:cubicBezTo>
                    <a:pt x="367" y="1135"/>
                    <a:pt x="367" y="1101"/>
                    <a:pt x="401" y="1035"/>
                  </a:cubicBezTo>
                  <a:cubicBezTo>
                    <a:pt x="401" y="1001"/>
                    <a:pt x="434" y="935"/>
                    <a:pt x="434" y="868"/>
                  </a:cubicBezTo>
                  <a:cubicBezTo>
                    <a:pt x="467" y="834"/>
                    <a:pt x="501" y="768"/>
                    <a:pt x="534" y="734"/>
                  </a:cubicBezTo>
                  <a:cubicBezTo>
                    <a:pt x="601" y="668"/>
                    <a:pt x="634" y="634"/>
                    <a:pt x="701" y="601"/>
                  </a:cubicBezTo>
                  <a:cubicBezTo>
                    <a:pt x="734" y="568"/>
                    <a:pt x="801" y="568"/>
                    <a:pt x="834" y="568"/>
                  </a:cubicBezTo>
                  <a:close/>
                  <a:moveTo>
                    <a:pt x="968" y="1"/>
                  </a:moveTo>
                  <a:cubicBezTo>
                    <a:pt x="868" y="1"/>
                    <a:pt x="768" y="34"/>
                    <a:pt x="701" y="101"/>
                  </a:cubicBezTo>
                  <a:cubicBezTo>
                    <a:pt x="567" y="134"/>
                    <a:pt x="467" y="234"/>
                    <a:pt x="401" y="334"/>
                  </a:cubicBezTo>
                  <a:cubicBezTo>
                    <a:pt x="301" y="468"/>
                    <a:pt x="234" y="568"/>
                    <a:pt x="200" y="734"/>
                  </a:cubicBezTo>
                  <a:cubicBezTo>
                    <a:pt x="134" y="868"/>
                    <a:pt x="67" y="1035"/>
                    <a:pt x="34" y="1168"/>
                  </a:cubicBezTo>
                  <a:cubicBezTo>
                    <a:pt x="0" y="1335"/>
                    <a:pt x="0" y="1502"/>
                    <a:pt x="0" y="1668"/>
                  </a:cubicBezTo>
                  <a:cubicBezTo>
                    <a:pt x="0" y="1802"/>
                    <a:pt x="0" y="1969"/>
                    <a:pt x="34" y="2102"/>
                  </a:cubicBezTo>
                  <a:cubicBezTo>
                    <a:pt x="67" y="2235"/>
                    <a:pt x="100" y="2336"/>
                    <a:pt x="167" y="2402"/>
                  </a:cubicBezTo>
                  <a:cubicBezTo>
                    <a:pt x="234" y="2469"/>
                    <a:pt x="301" y="2536"/>
                    <a:pt x="401" y="2536"/>
                  </a:cubicBezTo>
                  <a:cubicBezTo>
                    <a:pt x="501" y="2536"/>
                    <a:pt x="601" y="2502"/>
                    <a:pt x="701" y="2436"/>
                  </a:cubicBezTo>
                  <a:cubicBezTo>
                    <a:pt x="801" y="2369"/>
                    <a:pt x="901" y="2302"/>
                    <a:pt x="968" y="2202"/>
                  </a:cubicBezTo>
                  <a:cubicBezTo>
                    <a:pt x="1034" y="2135"/>
                    <a:pt x="1101" y="2035"/>
                    <a:pt x="1168" y="1935"/>
                  </a:cubicBezTo>
                  <a:cubicBezTo>
                    <a:pt x="1235" y="1869"/>
                    <a:pt x="1268" y="1768"/>
                    <a:pt x="1301" y="1668"/>
                  </a:cubicBezTo>
                  <a:cubicBezTo>
                    <a:pt x="1335" y="1635"/>
                    <a:pt x="1335" y="1568"/>
                    <a:pt x="1335" y="1502"/>
                  </a:cubicBezTo>
                  <a:cubicBezTo>
                    <a:pt x="1335" y="1468"/>
                    <a:pt x="1335" y="1435"/>
                    <a:pt x="1335" y="1435"/>
                  </a:cubicBezTo>
                  <a:cubicBezTo>
                    <a:pt x="1318" y="1418"/>
                    <a:pt x="1301" y="1410"/>
                    <a:pt x="1289" y="1410"/>
                  </a:cubicBezTo>
                  <a:cubicBezTo>
                    <a:pt x="1276" y="1410"/>
                    <a:pt x="1268" y="1418"/>
                    <a:pt x="1268" y="1435"/>
                  </a:cubicBezTo>
                  <a:lnTo>
                    <a:pt x="1034" y="1568"/>
                  </a:lnTo>
                  <a:cubicBezTo>
                    <a:pt x="1034" y="1568"/>
                    <a:pt x="1001" y="1602"/>
                    <a:pt x="1001" y="1602"/>
                  </a:cubicBezTo>
                  <a:cubicBezTo>
                    <a:pt x="968" y="1635"/>
                    <a:pt x="934" y="1668"/>
                    <a:pt x="934" y="1668"/>
                  </a:cubicBezTo>
                  <a:cubicBezTo>
                    <a:pt x="901" y="1735"/>
                    <a:pt x="868" y="1768"/>
                    <a:pt x="834" y="1802"/>
                  </a:cubicBezTo>
                  <a:cubicBezTo>
                    <a:pt x="801" y="1869"/>
                    <a:pt x="734" y="1902"/>
                    <a:pt x="701" y="1935"/>
                  </a:cubicBezTo>
                  <a:cubicBezTo>
                    <a:pt x="667" y="1935"/>
                    <a:pt x="601" y="1969"/>
                    <a:pt x="567" y="1969"/>
                  </a:cubicBezTo>
                  <a:lnTo>
                    <a:pt x="467" y="1969"/>
                  </a:lnTo>
                  <a:cubicBezTo>
                    <a:pt x="434" y="1935"/>
                    <a:pt x="401" y="1902"/>
                    <a:pt x="401" y="1869"/>
                  </a:cubicBezTo>
                  <a:cubicBezTo>
                    <a:pt x="367" y="1835"/>
                    <a:pt x="367" y="1768"/>
                    <a:pt x="367" y="1735"/>
                  </a:cubicBezTo>
                  <a:lnTo>
                    <a:pt x="1335" y="1168"/>
                  </a:lnTo>
                  <a:cubicBezTo>
                    <a:pt x="1368" y="1168"/>
                    <a:pt x="1368" y="1135"/>
                    <a:pt x="1401" y="1101"/>
                  </a:cubicBezTo>
                  <a:cubicBezTo>
                    <a:pt x="1401" y="1068"/>
                    <a:pt x="1401" y="1035"/>
                    <a:pt x="1401" y="1001"/>
                  </a:cubicBezTo>
                  <a:lnTo>
                    <a:pt x="1401" y="801"/>
                  </a:lnTo>
                  <a:cubicBezTo>
                    <a:pt x="1401" y="668"/>
                    <a:pt x="1368" y="534"/>
                    <a:pt x="1335" y="401"/>
                  </a:cubicBezTo>
                  <a:cubicBezTo>
                    <a:pt x="1301" y="301"/>
                    <a:pt x="1268" y="201"/>
                    <a:pt x="1201" y="134"/>
                  </a:cubicBezTo>
                  <a:cubicBezTo>
                    <a:pt x="1134" y="67"/>
                    <a:pt x="1068" y="1"/>
                    <a:pt x="9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4"/>
            <p:cNvSpPr/>
            <p:nvPr/>
          </p:nvSpPr>
          <p:spPr>
            <a:xfrm>
              <a:off x="3148250" y="1799225"/>
              <a:ext cx="38400" cy="83425"/>
            </a:xfrm>
            <a:custGeom>
              <a:rect b="b" l="l" r="r" t="t"/>
              <a:pathLst>
                <a:path extrusionOk="0" h="3337" w="1536">
                  <a:moveTo>
                    <a:pt x="1035" y="1"/>
                  </a:moveTo>
                  <a:cubicBezTo>
                    <a:pt x="935" y="1"/>
                    <a:pt x="835" y="34"/>
                    <a:pt x="734" y="101"/>
                  </a:cubicBezTo>
                  <a:cubicBezTo>
                    <a:pt x="634" y="167"/>
                    <a:pt x="534" y="268"/>
                    <a:pt x="434" y="368"/>
                  </a:cubicBezTo>
                  <a:cubicBezTo>
                    <a:pt x="368" y="468"/>
                    <a:pt x="301" y="568"/>
                    <a:pt x="234" y="668"/>
                  </a:cubicBezTo>
                  <a:cubicBezTo>
                    <a:pt x="167" y="768"/>
                    <a:pt x="134" y="901"/>
                    <a:pt x="101" y="1001"/>
                  </a:cubicBezTo>
                  <a:cubicBezTo>
                    <a:pt x="67" y="1135"/>
                    <a:pt x="67" y="1235"/>
                    <a:pt x="67" y="1368"/>
                  </a:cubicBezTo>
                  <a:cubicBezTo>
                    <a:pt x="67" y="1435"/>
                    <a:pt x="67" y="1535"/>
                    <a:pt x="101" y="1602"/>
                  </a:cubicBezTo>
                  <a:cubicBezTo>
                    <a:pt x="101" y="1669"/>
                    <a:pt x="134" y="1735"/>
                    <a:pt x="167" y="1769"/>
                  </a:cubicBezTo>
                  <a:cubicBezTo>
                    <a:pt x="234" y="1835"/>
                    <a:pt x="267" y="1869"/>
                    <a:pt x="334" y="1869"/>
                  </a:cubicBezTo>
                  <a:cubicBezTo>
                    <a:pt x="384" y="1885"/>
                    <a:pt x="426" y="1894"/>
                    <a:pt x="463" y="1894"/>
                  </a:cubicBezTo>
                  <a:cubicBezTo>
                    <a:pt x="501" y="1894"/>
                    <a:pt x="534" y="1885"/>
                    <a:pt x="568" y="1869"/>
                  </a:cubicBezTo>
                  <a:lnTo>
                    <a:pt x="868" y="1835"/>
                  </a:lnTo>
                  <a:cubicBezTo>
                    <a:pt x="901" y="1819"/>
                    <a:pt x="935" y="1810"/>
                    <a:pt x="968" y="1810"/>
                  </a:cubicBezTo>
                  <a:cubicBezTo>
                    <a:pt x="1001" y="1810"/>
                    <a:pt x="1035" y="1819"/>
                    <a:pt x="1068" y="1835"/>
                  </a:cubicBezTo>
                  <a:cubicBezTo>
                    <a:pt x="1135" y="1835"/>
                    <a:pt x="1168" y="1869"/>
                    <a:pt x="1201" y="1902"/>
                  </a:cubicBezTo>
                  <a:cubicBezTo>
                    <a:pt x="1235" y="1935"/>
                    <a:pt x="1268" y="2002"/>
                    <a:pt x="1235" y="2069"/>
                  </a:cubicBezTo>
                  <a:cubicBezTo>
                    <a:pt x="1235" y="2136"/>
                    <a:pt x="1235" y="2236"/>
                    <a:pt x="1201" y="2302"/>
                  </a:cubicBezTo>
                  <a:cubicBezTo>
                    <a:pt x="1168" y="2369"/>
                    <a:pt x="1135" y="2436"/>
                    <a:pt x="1101" y="2502"/>
                  </a:cubicBezTo>
                  <a:cubicBezTo>
                    <a:pt x="1068" y="2603"/>
                    <a:pt x="1001" y="2636"/>
                    <a:pt x="935" y="2703"/>
                  </a:cubicBezTo>
                  <a:cubicBezTo>
                    <a:pt x="868" y="2769"/>
                    <a:pt x="835" y="2803"/>
                    <a:pt x="768" y="2869"/>
                  </a:cubicBezTo>
                  <a:cubicBezTo>
                    <a:pt x="701" y="2903"/>
                    <a:pt x="634" y="2903"/>
                    <a:pt x="568" y="2936"/>
                  </a:cubicBezTo>
                  <a:cubicBezTo>
                    <a:pt x="501" y="2936"/>
                    <a:pt x="468" y="2936"/>
                    <a:pt x="401" y="2903"/>
                  </a:cubicBezTo>
                  <a:cubicBezTo>
                    <a:pt x="368" y="2869"/>
                    <a:pt x="334" y="2869"/>
                    <a:pt x="301" y="2836"/>
                  </a:cubicBezTo>
                  <a:cubicBezTo>
                    <a:pt x="301" y="2803"/>
                    <a:pt x="267" y="2769"/>
                    <a:pt x="267" y="2736"/>
                  </a:cubicBezTo>
                  <a:cubicBezTo>
                    <a:pt x="234" y="2703"/>
                    <a:pt x="234" y="2669"/>
                    <a:pt x="234" y="2669"/>
                  </a:cubicBezTo>
                  <a:lnTo>
                    <a:pt x="167" y="2669"/>
                  </a:lnTo>
                  <a:lnTo>
                    <a:pt x="67" y="2736"/>
                  </a:lnTo>
                  <a:cubicBezTo>
                    <a:pt x="34" y="2736"/>
                    <a:pt x="34" y="2769"/>
                    <a:pt x="1" y="2769"/>
                  </a:cubicBezTo>
                  <a:cubicBezTo>
                    <a:pt x="1" y="2803"/>
                    <a:pt x="1" y="2836"/>
                    <a:pt x="1" y="2869"/>
                  </a:cubicBezTo>
                  <a:cubicBezTo>
                    <a:pt x="1" y="2936"/>
                    <a:pt x="34" y="3036"/>
                    <a:pt x="67" y="3103"/>
                  </a:cubicBezTo>
                  <a:cubicBezTo>
                    <a:pt x="101" y="3170"/>
                    <a:pt x="167" y="3236"/>
                    <a:pt x="234" y="3270"/>
                  </a:cubicBezTo>
                  <a:cubicBezTo>
                    <a:pt x="301" y="3336"/>
                    <a:pt x="368" y="3336"/>
                    <a:pt x="468" y="3336"/>
                  </a:cubicBezTo>
                  <a:cubicBezTo>
                    <a:pt x="568" y="3336"/>
                    <a:pt x="668" y="3303"/>
                    <a:pt x="768" y="3236"/>
                  </a:cubicBezTo>
                  <a:cubicBezTo>
                    <a:pt x="901" y="3170"/>
                    <a:pt x="1001" y="3070"/>
                    <a:pt x="1068" y="2969"/>
                  </a:cubicBezTo>
                  <a:cubicBezTo>
                    <a:pt x="1168" y="2903"/>
                    <a:pt x="1268" y="2769"/>
                    <a:pt x="1335" y="2669"/>
                  </a:cubicBezTo>
                  <a:cubicBezTo>
                    <a:pt x="1402" y="2536"/>
                    <a:pt x="1435" y="2436"/>
                    <a:pt x="1468" y="2302"/>
                  </a:cubicBezTo>
                  <a:cubicBezTo>
                    <a:pt x="1502" y="2169"/>
                    <a:pt x="1535" y="2035"/>
                    <a:pt x="1535" y="1902"/>
                  </a:cubicBezTo>
                  <a:cubicBezTo>
                    <a:pt x="1535" y="1802"/>
                    <a:pt x="1535" y="1702"/>
                    <a:pt x="1502" y="1635"/>
                  </a:cubicBezTo>
                  <a:cubicBezTo>
                    <a:pt x="1468" y="1568"/>
                    <a:pt x="1435" y="1502"/>
                    <a:pt x="1402" y="1468"/>
                  </a:cubicBezTo>
                  <a:cubicBezTo>
                    <a:pt x="1335" y="1435"/>
                    <a:pt x="1268" y="1402"/>
                    <a:pt x="1201" y="1402"/>
                  </a:cubicBezTo>
                  <a:cubicBezTo>
                    <a:pt x="1168" y="1385"/>
                    <a:pt x="1126" y="1377"/>
                    <a:pt x="1081" y="1377"/>
                  </a:cubicBezTo>
                  <a:cubicBezTo>
                    <a:pt x="1035" y="1377"/>
                    <a:pt x="985" y="1385"/>
                    <a:pt x="935" y="1402"/>
                  </a:cubicBezTo>
                  <a:cubicBezTo>
                    <a:pt x="835" y="1402"/>
                    <a:pt x="768" y="1435"/>
                    <a:pt x="668" y="1435"/>
                  </a:cubicBezTo>
                  <a:lnTo>
                    <a:pt x="501" y="1435"/>
                  </a:lnTo>
                  <a:cubicBezTo>
                    <a:pt x="434" y="1402"/>
                    <a:pt x="401" y="1368"/>
                    <a:pt x="368" y="1335"/>
                  </a:cubicBezTo>
                  <a:cubicBezTo>
                    <a:pt x="368" y="1302"/>
                    <a:pt x="334" y="1235"/>
                    <a:pt x="334" y="1168"/>
                  </a:cubicBezTo>
                  <a:cubicBezTo>
                    <a:pt x="334" y="1101"/>
                    <a:pt x="368" y="1035"/>
                    <a:pt x="368" y="968"/>
                  </a:cubicBezTo>
                  <a:cubicBezTo>
                    <a:pt x="401" y="868"/>
                    <a:pt x="434" y="835"/>
                    <a:pt x="468" y="768"/>
                  </a:cubicBezTo>
                  <a:cubicBezTo>
                    <a:pt x="501" y="701"/>
                    <a:pt x="568" y="634"/>
                    <a:pt x="601" y="601"/>
                  </a:cubicBezTo>
                  <a:cubicBezTo>
                    <a:pt x="634" y="568"/>
                    <a:pt x="701" y="501"/>
                    <a:pt x="768" y="468"/>
                  </a:cubicBezTo>
                  <a:cubicBezTo>
                    <a:pt x="801" y="434"/>
                    <a:pt x="868" y="434"/>
                    <a:pt x="935" y="434"/>
                  </a:cubicBezTo>
                  <a:cubicBezTo>
                    <a:pt x="1001" y="434"/>
                    <a:pt x="1035" y="434"/>
                    <a:pt x="1068" y="468"/>
                  </a:cubicBezTo>
                  <a:cubicBezTo>
                    <a:pt x="1101" y="468"/>
                    <a:pt x="1135" y="501"/>
                    <a:pt x="1168" y="534"/>
                  </a:cubicBezTo>
                  <a:cubicBezTo>
                    <a:pt x="1168" y="568"/>
                    <a:pt x="1201" y="601"/>
                    <a:pt x="1201" y="634"/>
                  </a:cubicBezTo>
                  <a:cubicBezTo>
                    <a:pt x="1201" y="634"/>
                    <a:pt x="1235" y="668"/>
                    <a:pt x="1235" y="668"/>
                  </a:cubicBezTo>
                  <a:lnTo>
                    <a:pt x="1302" y="668"/>
                  </a:lnTo>
                  <a:lnTo>
                    <a:pt x="1402" y="601"/>
                  </a:lnTo>
                  <a:cubicBezTo>
                    <a:pt x="1435" y="601"/>
                    <a:pt x="1435" y="568"/>
                    <a:pt x="1468" y="568"/>
                  </a:cubicBezTo>
                  <a:cubicBezTo>
                    <a:pt x="1468" y="534"/>
                    <a:pt x="1468" y="501"/>
                    <a:pt x="1468" y="468"/>
                  </a:cubicBezTo>
                  <a:cubicBezTo>
                    <a:pt x="1468" y="401"/>
                    <a:pt x="1435" y="334"/>
                    <a:pt x="1402" y="268"/>
                  </a:cubicBezTo>
                  <a:cubicBezTo>
                    <a:pt x="1335" y="101"/>
                    <a:pt x="1201" y="1"/>
                    <a:pt x="10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4"/>
            <p:cNvSpPr/>
            <p:nvPr/>
          </p:nvSpPr>
          <p:spPr>
            <a:xfrm>
              <a:off x="3192450" y="1794225"/>
              <a:ext cx="33375" cy="63400"/>
            </a:xfrm>
            <a:custGeom>
              <a:rect b="b" l="l" r="r" t="t"/>
              <a:pathLst>
                <a:path extrusionOk="0" h="2536" w="1335">
                  <a:moveTo>
                    <a:pt x="818" y="418"/>
                  </a:moveTo>
                  <a:cubicBezTo>
                    <a:pt x="868" y="418"/>
                    <a:pt x="918" y="434"/>
                    <a:pt x="968" y="468"/>
                  </a:cubicBezTo>
                  <a:cubicBezTo>
                    <a:pt x="1035" y="568"/>
                    <a:pt x="1068" y="701"/>
                    <a:pt x="1068" y="834"/>
                  </a:cubicBezTo>
                  <a:lnTo>
                    <a:pt x="267" y="1301"/>
                  </a:lnTo>
                  <a:cubicBezTo>
                    <a:pt x="267" y="1201"/>
                    <a:pt x="267" y="1135"/>
                    <a:pt x="301" y="1035"/>
                  </a:cubicBezTo>
                  <a:cubicBezTo>
                    <a:pt x="334" y="968"/>
                    <a:pt x="367" y="868"/>
                    <a:pt x="401" y="801"/>
                  </a:cubicBezTo>
                  <a:cubicBezTo>
                    <a:pt x="434" y="734"/>
                    <a:pt x="468" y="668"/>
                    <a:pt x="501" y="601"/>
                  </a:cubicBezTo>
                  <a:cubicBezTo>
                    <a:pt x="568" y="568"/>
                    <a:pt x="601" y="501"/>
                    <a:pt x="668" y="468"/>
                  </a:cubicBezTo>
                  <a:cubicBezTo>
                    <a:pt x="718" y="434"/>
                    <a:pt x="768" y="418"/>
                    <a:pt x="818" y="418"/>
                  </a:cubicBezTo>
                  <a:close/>
                  <a:moveTo>
                    <a:pt x="935" y="1"/>
                  </a:moveTo>
                  <a:cubicBezTo>
                    <a:pt x="834" y="1"/>
                    <a:pt x="734" y="34"/>
                    <a:pt x="668" y="101"/>
                  </a:cubicBezTo>
                  <a:cubicBezTo>
                    <a:pt x="568" y="167"/>
                    <a:pt x="468" y="234"/>
                    <a:pt x="401" y="334"/>
                  </a:cubicBezTo>
                  <a:cubicBezTo>
                    <a:pt x="334" y="401"/>
                    <a:pt x="267" y="534"/>
                    <a:pt x="201" y="634"/>
                  </a:cubicBezTo>
                  <a:cubicBezTo>
                    <a:pt x="167" y="768"/>
                    <a:pt x="101" y="901"/>
                    <a:pt x="67" y="1035"/>
                  </a:cubicBezTo>
                  <a:cubicBezTo>
                    <a:pt x="34" y="1168"/>
                    <a:pt x="34" y="1301"/>
                    <a:pt x="34" y="1435"/>
                  </a:cubicBezTo>
                  <a:cubicBezTo>
                    <a:pt x="1" y="1568"/>
                    <a:pt x="1" y="1702"/>
                    <a:pt x="34" y="1835"/>
                  </a:cubicBezTo>
                  <a:cubicBezTo>
                    <a:pt x="34" y="1935"/>
                    <a:pt x="34" y="2069"/>
                    <a:pt x="67" y="2202"/>
                  </a:cubicBezTo>
                  <a:cubicBezTo>
                    <a:pt x="101" y="2269"/>
                    <a:pt x="167" y="2369"/>
                    <a:pt x="201" y="2436"/>
                  </a:cubicBezTo>
                  <a:cubicBezTo>
                    <a:pt x="267" y="2469"/>
                    <a:pt x="334" y="2502"/>
                    <a:pt x="401" y="2536"/>
                  </a:cubicBezTo>
                  <a:cubicBezTo>
                    <a:pt x="501" y="2536"/>
                    <a:pt x="601" y="2502"/>
                    <a:pt x="668" y="2469"/>
                  </a:cubicBezTo>
                  <a:cubicBezTo>
                    <a:pt x="768" y="2402"/>
                    <a:pt x="868" y="2336"/>
                    <a:pt x="935" y="2235"/>
                  </a:cubicBezTo>
                  <a:cubicBezTo>
                    <a:pt x="1068" y="2102"/>
                    <a:pt x="1168" y="1935"/>
                    <a:pt x="1235" y="1768"/>
                  </a:cubicBezTo>
                  <a:cubicBezTo>
                    <a:pt x="1268" y="1702"/>
                    <a:pt x="1268" y="1635"/>
                    <a:pt x="1268" y="1568"/>
                  </a:cubicBezTo>
                  <a:cubicBezTo>
                    <a:pt x="1301" y="1535"/>
                    <a:pt x="1268" y="1502"/>
                    <a:pt x="1268" y="1502"/>
                  </a:cubicBezTo>
                  <a:cubicBezTo>
                    <a:pt x="1251" y="1485"/>
                    <a:pt x="1243" y="1477"/>
                    <a:pt x="1235" y="1477"/>
                  </a:cubicBezTo>
                  <a:cubicBezTo>
                    <a:pt x="1226" y="1477"/>
                    <a:pt x="1218" y="1485"/>
                    <a:pt x="1201" y="1502"/>
                  </a:cubicBezTo>
                  <a:lnTo>
                    <a:pt x="1135" y="1535"/>
                  </a:lnTo>
                  <a:cubicBezTo>
                    <a:pt x="1101" y="1535"/>
                    <a:pt x="1068" y="1568"/>
                    <a:pt x="1068" y="1568"/>
                  </a:cubicBezTo>
                  <a:cubicBezTo>
                    <a:pt x="1035" y="1602"/>
                    <a:pt x="1035" y="1635"/>
                    <a:pt x="1035" y="1635"/>
                  </a:cubicBezTo>
                  <a:cubicBezTo>
                    <a:pt x="1001" y="1735"/>
                    <a:pt x="968" y="1802"/>
                    <a:pt x="901" y="1869"/>
                  </a:cubicBezTo>
                  <a:cubicBezTo>
                    <a:pt x="834" y="1969"/>
                    <a:pt x="768" y="2035"/>
                    <a:pt x="668" y="2069"/>
                  </a:cubicBezTo>
                  <a:cubicBezTo>
                    <a:pt x="634" y="2102"/>
                    <a:pt x="584" y="2119"/>
                    <a:pt x="534" y="2119"/>
                  </a:cubicBezTo>
                  <a:cubicBezTo>
                    <a:pt x="484" y="2119"/>
                    <a:pt x="434" y="2102"/>
                    <a:pt x="401" y="2069"/>
                  </a:cubicBezTo>
                  <a:cubicBezTo>
                    <a:pt x="301" y="1969"/>
                    <a:pt x="267" y="1835"/>
                    <a:pt x="267" y="1668"/>
                  </a:cubicBezTo>
                  <a:lnTo>
                    <a:pt x="1235" y="1101"/>
                  </a:lnTo>
                  <a:cubicBezTo>
                    <a:pt x="1268" y="1068"/>
                    <a:pt x="1301" y="1068"/>
                    <a:pt x="1301" y="1035"/>
                  </a:cubicBezTo>
                  <a:cubicBezTo>
                    <a:pt x="1301" y="1001"/>
                    <a:pt x="1335" y="968"/>
                    <a:pt x="1335" y="935"/>
                  </a:cubicBezTo>
                  <a:lnTo>
                    <a:pt x="1335" y="801"/>
                  </a:lnTo>
                  <a:cubicBezTo>
                    <a:pt x="1335" y="668"/>
                    <a:pt x="1301" y="534"/>
                    <a:pt x="1268" y="401"/>
                  </a:cubicBezTo>
                  <a:cubicBezTo>
                    <a:pt x="1268" y="301"/>
                    <a:pt x="1201" y="201"/>
                    <a:pt x="1135" y="134"/>
                  </a:cubicBezTo>
                  <a:cubicBezTo>
                    <a:pt x="1101" y="67"/>
                    <a:pt x="1035" y="1"/>
                    <a:pt x="9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4"/>
            <p:cNvSpPr/>
            <p:nvPr/>
          </p:nvSpPr>
          <p:spPr>
            <a:xfrm>
              <a:off x="3231650" y="1772550"/>
              <a:ext cx="31700" cy="65075"/>
            </a:xfrm>
            <a:custGeom>
              <a:rect b="b" l="l" r="r" t="t"/>
              <a:pathLst>
                <a:path extrusionOk="0" h="2603" w="1268">
                  <a:moveTo>
                    <a:pt x="968" y="1101"/>
                  </a:moveTo>
                  <a:lnTo>
                    <a:pt x="968" y="1234"/>
                  </a:lnTo>
                  <a:cubicBezTo>
                    <a:pt x="968" y="1301"/>
                    <a:pt x="968" y="1401"/>
                    <a:pt x="934" y="1501"/>
                  </a:cubicBezTo>
                  <a:cubicBezTo>
                    <a:pt x="934" y="1601"/>
                    <a:pt x="901" y="1668"/>
                    <a:pt x="868" y="1768"/>
                  </a:cubicBezTo>
                  <a:cubicBezTo>
                    <a:pt x="801" y="1835"/>
                    <a:pt x="768" y="1902"/>
                    <a:pt x="701" y="1968"/>
                  </a:cubicBezTo>
                  <a:cubicBezTo>
                    <a:pt x="634" y="2035"/>
                    <a:pt x="601" y="2102"/>
                    <a:pt x="534" y="2135"/>
                  </a:cubicBezTo>
                  <a:cubicBezTo>
                    <a:pt x="467" y="2168"/>
                    <a:pt x="434" y="2168"/>
                    <a:pt x="367" y="2168"/>
                  </a:cubicBezTo>
                  <a:lnTo>
                    <a:pt x="301" y="2168"/>
                  </a:lnTo>
                  <a:cubicBezTo>
                    <a:pt x="267" y="2135"/>
                    <a:pt x="267" y="2102"/>
                    <a:pt x="267" y="2102"/>
                  </a:cubicBezTo>
                  <a:cubicBezTo>
                    <a:pt x="234" y="2068"/>
                    <a:pt x="234" y="2035"/>
                    <a:pt x="267" y="2002"/>
                  </a:cubicBezTo>
                  <a:cubicBezTo>
                    <a:pt x="267" y="1902"/>
                    <a:pt x="301" y="1768"/>
                    <a:pt x="367" y="1701"/>
                  </a:cubicBezTo>
                  <a:cubicBezTo>
                    <a:pt x="434" y="1568"/>
                    <a:pt x="534" y="1468"/>
                    <a:pt x="634" y="1401"/>
                  </a:cubicBezTo>
                  <a:lnTo>
                    <a:pt x="968" y="1101"/>
                  </a:lnTo>
                  <a:close/>
                  <a:moveTo>
                    <a:pt x="901" y="0"/>
                  </a:moveTo>
                  <a:cubicBezTo>
                    <a:pt x="801" y="0"/>
                    <a:pt x="734" y="34"/>
                    <a:pt x="667" y="67"/>
                  </a:cubicBezTo>
                  <a:cubicBezTo>
                    <a:pt x="601" y="134"/>
                    <a:pt x="501" y="167"/>
                    <a:pt x="467" y="267"/>
                  </a:cubicBezTo>
                  <a:cubicBezTo>
                    <a:pt x="401" y="334"/>
                    <a:pt x="334" y="401"/>
                    <a:pt x="267" y="467"/>
                  </a:cubicBezTo>
                  <a:cubicBezTo>
                    <a:pt x="234" y="567"/>
                    <a:pt x="200" y="634"/>
                    <a:pt x="167" y="734"/>
                  </a:cubicBezTo>
                  <a:cubicBezTo>
                    <a:pt x="134" y="801"/>
                    <a:pt x="100" y="868"/>
                    <a:pt x="100" y="968"/>
                  </a:cubicBezTo>
                  <a:cubicBezTo>
                    <a:pt x="100" y="968"/>
                    <a:pt x="100" y="1001"/>
                    <a:pt x="134" y="1034"/>
                  </a:cubicBezTo>
                  <a:lnTo>
                    <a:pt x="200" y="1034"/>
                  </a:lnTo>
                  <a:lnTo>
                    <a:pt x="267" y="968"/>
                  </a:lnTo>
                  <a:cubicBezTo>
                    <a:pt x="301" y="968"/>
                    <a:pt x="301" y="934"/>
                    <a:pt x="334" y="934"/>
                  </a:cubicBezTo>
                  <a:cubicBezTo>
                    <a:pt x="334" y="901"/>
                    <a:pt x="367" y="868"/>
                    <a:pt x="367" y="868"/>
                  </a:cubicBezTo>
                  <a:cubicBezTo>
                    <a:pt x="401" y="767"/>
                    <a:pt x="434" y="701"/>
                    <a:pt x="467" y="634"/>
                  </a:cubicBezTo>
                  <a:cubicBezTo>
                    <a:pt x="534" y="567"/>
                    <a:pt x="601" y="501"/>
                    <a:pt x="667" y="467"/>
                  </a:cubicBezTo>
                  <a:cubicBezTo>
                    <a:pt x="707" y="428"/>
                    <a:pt x="757" y="412"/>
                    <a:pt x="806" y="412"/>
                  </a:cubicBezTo>
                  <a:cubicBezTo>
                    <a:pt x="840" y="412"/>
                    <a:pt x="873" y="420"/>
                    <a:pt x="901" y="434"/>
                  </a:cubicBezTo>
                  <a:cubicBezTo>
                    <a:pt x="968" y="467"/>
                    <a:pt x="1001" y="567"/>
                    <a:pt x="1001" y="701"/>
                  </a:cubicBezTo>
                  <a:lnTo>
                    <a:pt x="1001" y="767"/>
                  </a:lnTo>
                  <a:lnTo>
                    <a:pt x="567" y="1101"/>
                  </a:lnTo>
                  <a:cubicBezTo>
                    <a:pt x="501" y="1168"/>
                    <a:pt x="434" y="1234"/>
                    <a:pt x="367" y="1301"/>
                  </a:cubicBezTo>
                  <a:cubicBezTo>
                    <a:pt x="267" y="1401"/>
                    <a:pt x="234" y="1468"/>
                    <a:pt x="167" y="1568"/>
                  </a:cubicBezTo>
                  <a:cubicBezTo>
                    <a:pt x="100" y="1668"/>
                    <a:pt x="67" y="1768"/>
                    <a:pt x="34" y="1868"/>
                  </a:cubicBezTo>
                  <a:cubicBezTo>
                    <a:pt x="0" y="1968"/>
                    <a:pt x="0" y="2068"/>
                    <a:pt x="0" y="2202"/>
                  </a:cubicBezTo>
                  <a:cubicBezTo>
                    <a:pt x="0" y="2269"/>
                    <a:pt x="0" y="2369"/>
                    <a:pt x="34" y="2435"/>
                  </a:cubicBezTo>
                  <a:cubicBezTo>
                    <a:pt x="67" y="2469"/>
                    <a:pt x="100" y="2535"/>
                    <a:pt x="134" y="2569"/>
                  </a:cubicBezTo>
                  <a:cubicBezTo>
                    <a:pt x="200" y="2602"/>
                    <a:pt x="234" y="2602"/>
                    <a:pt x="301" y="2602"/>
                  </a:cubicBezTo>
                  <a:cubicBezTo>
                    <a:pt x="367" y="2602"/>
                    <a:pt x="434" y="2569"/>
                    <a:pt x="501" y="2535"/>
                  </a:cubicBezTo>
                  <a:cubicBezTo>
                    <a:pt x="567" y="2502"/>
                    <a:pt x="601" y="2469"/>
                    <a:pt x="634" y="2435"/>
                  </a:cubicBezTo>
                  <a:cubicBezTo>
                    <a:pt x="701" y="2402"/>
                    <a:pt x="734" y="2335"/>
                    <a:pt x="801" y="2302"/>
                  </a:cubicBezTo>
                  <a:cubicBezTo>
                    <a:pt x="834" y="2235"/>
                    <a:pt x="868" y="2168"/>
                    <a:pt x="901" y="2102"/>
                  </a:cubicBezTo>
                  <a:cubicBezTo>
                    <a:pt x="934" y="2035"/>
                    <a:pt x="968" y="1968"/>
                    <a:pt x="1001" y="1902"/>
                  </a:cubicBezTo>
                  <a:lnTo>
                    <a:pt x="1001" y="2102"/>
                  </a:lnTo>
                  <a:cubicBezTo>
                    <a:pt x="1001" y="2102"/>
                    <a:pt x="1001" y="2135"/>
                    <a:pt x="1034" y="2168"/>
                  </a:cubicBezTo>
                  <a:lnTo>
                    <a:pt x="1068" y="2168"/>
                  </a:lnTo>
                  <a:lnTo>
                    <a:pt x="1168" y="2102"/>
                  </a:lnTo>
                  <a:cubicBezTo>
                    <a:pt x="1201" y="2102"/>
                    <a:pt x="1235" y="2068"/>
                    <a:pt x="1235" y="2035"/>
                  </a:cubicBezTo>
                  <a:cubicBezTo>
                    <a:pt x="1235" y="2002"/>
                    <a:pt x="1268" y="1968"/>
                    <a:pt x="1268" y="1935"/>
                  </a:cubicBezTo>
                  <a:lnTo>
                    <a:pt x="1268" y="601"/>
                  </a:lnTo>
                  <a:cubicBezTo>
                    <a:pt x="1268" y="501"/>
                    <a:pt x="1235" y="367"/>
                    <a:pt x="1201" y="267"/>
                  </a:cubicBezTo>
                  <a:cubicBezTo>
                    <a:pt x="1201" y="167"/>
                    <a:pt x="1134" y="100"/>
                    <a:pt x="1101" y="67"/>
                  </a:cubicBezTo>
                  <a:cubicBezTo>
                    <a:pt x="1034" y="0"/>
                    <a:pt x="968" y="0"/>
                    <a:pt x="9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4"/>
            <p:cNvSpPr/>
            <p:nvPr/>
          </p:nvSpPr>
          <p:spPr>
            <a:xfrm>
              <a:off x="3274175" y="1750025"/>
              <a:ext cx="19200" cy="66750"/>
            </a:xfrm>
            <a:custGeom>
              <a:rect b="b" l="l" r="r" t="t"/>
              <a:pathLst>
                <a:path extrusionOk="0" h="2670" w="768">
                  <a:moveTo>
                    <a:pt x="701" y="1"/>
                  </a:moveTo>
                  <a:lnTo>
                    <a:pt x="534" y="101"/>
                  </a:lnTo>
                  <a:cubicBezTo>
                    <a:pt x="468" y="134"/>
                    <a:pt x="401" y="201"/>
                    <a:pt x="334" y="267"/>
                  </a:cubicBezTo>
                  <a:cubicBezTo>
                    <a:pt x="267" y="368"/>
                    <a:pt x="234" y="434"/>
                    <a:pt x="201" y="534"/>
                  </a:cubicBezTo>
                  <a:lnTo>
                    <a:pt x="201" y="401"/>
                  </a:lnTo>
                  <a:cubicBezTo>
                    <a:pt x="201" y="401"/>
                    <a:pt x="201" y="368"/>
                    <a:pt x="201" y="334"/>
                  </a:cubicBezTo>
                  <a:lnTo>
                    <a:pt x="134" y="334"/>
                  </a:lnTo>
                  <a:lnTo>
                    <a:pt x="34" y="401"/>
                  </a:lnTo>
                  <a:cubicBezTo>
                    <a:pt x="1" y="401"/>
                    <a:pt x="1" y="434"/>
                    <a:pt x="1" y="468"/>
                  </a:cubicBezTo>
                  <a:cubicBezTo>
                    <a:pt x="1" y="501"/>
                    <a:pt x="1" y="534"/>
                    <a:pt x="1" y="568"/>
                  </a:cubicBezTo>
                  <a:lnTo>
                    <a:pt x="1" y="2602"/>
                  </a:lnTo>
                  <a:cubicBezTo>
                    <a:pt x="1" y="2602"/>
                    <a:pt x="1" y="2636"/>
                    <a:pt x="1" y="2669"/>
                  </a:cubicBezTo>
                  <a:lnTo>
                    <a:pt x="34" y="2669"/>
                  </a:lnTo>
                  <a:lnTo>
                    <a:pt x="167" y="2602"/>
                  </a:lnTo>
                  <a:cubicBezTo>
                    <a:pt x="167" y="2602"/>
                    <a:pt x="201" y="2569"/>
                    <a:pt x="201" y="2536"/>
                  </a:cubicBezTo>
                  <a:cubicBezTo>
                    <a:pt x="201" y="2502"/>
                    <a:pt x="201" y="2469"/>
                    <a:pt x="201" y="2436"/>
                  </a:cubicBezTo>
                  <a:lnTo>
                    <a:pt x="201" y="1168"/>
                  </a:lnTo>
                  <a:cubicBezTo>
                    <a:pt x="167" y="901"/>
                    <a:pt x="301" y="634"/>
                    <a:pt x="534" y="468"/>
                  </a:cubicBezTo>
                  <a:lnTo>
                    <a:pt x="701" y="368"/>
                  </a:lnTo>
                  <a:cubicBezTo>
                    <a:pt x="734" y="368"/>
                    <a:pt x="734" y="334"/>
                    <a:pt x="768" y="301"/>
                  </a:cubicBezTo>
                  <a:cubicBezTo>
                    <a:pt x="768" y="267"/>
                    <a:pt x="768" y="234"/>
                    <a:pt x="768" y="201"/>
                  </a:cubicBezTo>
                  <a:lnTo>
                    <a:pt x="768" y="67"/>
                  </a:lnTo>
                  <a:cubicBezTo>
                    <a:pt x="768" y="34"/>
                    <a:pt x="768" y="34"/>
                    <a:pt x="7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4"/>
            <p:cNvSpPr/>
            <p:nvPr/>
          </p:nvSpPr>
          <p:spPr>
            <a:xfrm>
              <a:off x="3297525" y="1734175"/>
              <a:ext cx="32550" cy="63400"/>
            </a:xfrm>
            <a:custGeom>
              <a:rect b="b" l="l" r="r" t="t"/>
              <a:pathLst>
                <a:path extrusionOk="0" h="2536" w="1302">
                  <a:moveTo>
                    <a:pt x="935" y="1"/>
                  </a:moveTo>
                  <a:cubicBezTo>
                    <a:pt x="834" y="1"/>
                    <a:pt x="734" y="34"/>
                    <a:pt x="668" y="101"/>
                  </a:cubicBezTo>
                  <a:cubicBezTo>
                    <a:pt x="534" y="168"/>
                    <a:pt x="468" y="234"/>
                    <a:pt x="367" y="334"/>
                  </a:cubicBezTo>
                  <a:cubicBezTo>
                    <a:pt x="301" y="434"/>
                    <a:pt x="234" y="535"/>
                    <a:pt x="167" y="668"/>
                  </a:cubicBezTo>
                  <a:cubicBezTo>
                    <a:pt x="134" y="768"/>
                    <a:pt x="67" y="901"/>
                    <a:pt x="67" y="1068"/>
                  </a:cubicBezTo>
                  <a:cubicBezTo>
                    <a:pt x="34" y="1202"/>
                    <a:pt x="1" y="1335"/>
                    <a:pt x="1" y="1469"/>
                  </a:cubicBezTo>
                  <a:cubicBezTo>
                    <a:pt x="1" y="1535"/>
                    <a:pt x="1" y="1602"/>
                    <a:pt x="1" y="1635"/>
                  </a:cubicBezTo>
                  <a:lnTo>
                    <a:pt x="1" y="1835"/>
                  </a:lnTo>
                  <a:cubicBezTo>
                    <a:pt x="1" y="1936"/>
                    <a:pt x="1" y="2069"/>
                    <a:pt x="34" y="2169"/>
                  </a:cubicBezTo>
                  <a:cubicBezTo>
                    <a:pt x="67" y="2269"/>
                    <a:pt x="101" y="2369"/>
                    <a:pt x="167" y="2436"/>
                  </a:cubicBezTo>
                  <a:cubicBezTo>
                    <a:pt x="234" y="2469"/>
                    <a:pt x="301" y="2503"/>
                    <a:pt x="367" y="2536"/>
                  </a:cubicBezTo>
                  <a:cubicBezTo>
                    <a:pt x="468" y="2536"/>
                    <a:pt x="568" y="2503"/>
                    <a:pt x="668" y="2436"/>
                  </a:cubicBezTo>
                  <a:cubicBezTo>
                    <a:pt x="768" y="2369"/>
                    <a:pt x="868" y="2302"/>
                    <a:pt x="935" y="2202"/>
                  </a:cubicBezTo>
                  <a:cubicBezTo>
                    <a:pt x="1001" y="2102"/>
                    <a:pt x="1068" y="2002"/>
                    <a:pt x="1135" y="1902"/>
                  </a:cubicBezTo>
                  <a:cubicBezTo>
                    <a:pt x="1168" y="1802"/>
                    <a:pt x="1235" y="1702"/>
                    <a:pt x="1268" y="1602"/>
                  </a:cubicBezTo>
                  <a:cubicBezTo>
                    <a:pt x="1268" y="1535"/>
                    <a:pt x="1301" y="1435"/>
                    <a:pt x="1301" y="1368"/>
                  </a:cubicBezTo>
                  <a:cubicBezTo>
                    <a:pt x="1301" y="1335"/>
                    <a:pt x="1301" y="1302"/>
                    <a:pt x="1268" y="1302"/>
                  </a:cubicBezTo>
                  <a:cubicBezTo>
                    <a:pt x="1268" y="1285"/>
                    <a:pt x="1260" y="1277"/>
                    <a:pt x="1251" y="1277"/>
                  </a:cubicBezTo>
                  <a:cubicBezTo>
                    <a:pt x="1243" y="1277"/>
                    <a:pt x="1235" y="1285"/>
                    <a:pt x="1235" y="1302"/>
                  </a:cubicBezTo>
                  <a:lnTo>
                    <a:pt x="1135" y="1335"/>
                  </a:lnTo>
                  <a:cubicBezTo>
                    <a:pt x="1101" y="1335"/>
                    <a:pt x="1101" y="1368"/>
                    <a:pt x="1068" y="1402"/>
                  </a:cubicBezTo>
                  <a:cubicBezTo>
                    <a:pt x="1068" y="1435"/>
                    <a:pt x="1035" y="1469"/>
                    <a:pt x="1035" y="1502"/>
                  </a:cubicBezTo>
                  <a:cubicBezTo>
                    <a:pt x="1001" y="1635"/>
                    <a:pt x="968" y="1735"/>
                    <a:pt x="901" y="1869"/>
                  </a:cubicBezTo>
                  <a:cubicBezTo>
                    <a:pt x="834" y="1936"/>
                    <a:pt x="734" y="2002"/>
                    <a:pt x="668" y="2069"/>
                  </a:cubicBezTo>
                  <a:cubicBezTo>
                    <a:pt x="601" y="2102"/>
                    <a:pt x="568" y="2102"/>
                    <a:pt x="534" y="2102"/>
                  </a:cubicBezTo>
                  <a:cubicBezTo>
                    <a:pt x="468" y="2102"/>
                    <a:pt x="434" y="2102"/>
                    <a:pt x="401" y="2069"/>
                  </a:cubicBezTo>
                  <a:cubicBezTo>
                    <a:pt x="334" y="2036"/>
                    <a:pt x="334" y="1969"/>
                    <a:pt x="301" y="1902"/>
                  </a:cubicBezTo>
                  <a:cubicBezTo>
                    <a:pt x="267" y="1835"/>
                    <a:pt x="267" y="1735"/>
                    <a:pt x="267" y="1635"/>
                  </a:cubicBezTo>
                  <a:cubicBezTo>
                    <a:pt x="234" y="1535"/>
                    <a:pt x="234" y="1435"/>
                    <a:pt x="234" y="1335"/>
                  </a:cubicBezTo>
                  <a:cubicBezTo>
                    <a:pt x="267" y="1235"/>
                    <a:pt x="267" y="1135"/>
                    <a:pt x="301" y="1035"/>
                  </a:cubicBezTo>
                  <a:cubicBezTo>
                    <a:pt x="334" y="935"/>
                    <a:pt x="334" y="835"/>
                    <a:pt x="401" y="768"/>
                  </a:cubicBezTo>
                  <a:cubicBezTo>
                    <a:pt x="434" y="701"/>
                    <a:pt x="468" y="635"/>
                    <a:pt x="501" y="568"/>
                  </a:cubicBezTo>
                  <a:cubicBezTo>
                    <a:pt x="568" y="535"/>
                    <a:pt x="601" y="501"/>
                    <a:pt x="668" y="468"/>
                  </a:cubicBezTo>
                  <a:cubicBezTo>
                    <a:pt x="734" y="401"/>
                    <a:pt x="801" y="401"/>
                    <a:pt x="901" y="401"/>
                  </a:cubicBezTo>
                  <a:cubicBezTo>
                    <a:pt x="968" y="434"/>
                    <a:pt x="1035" y="501"/>
                    <a:pt x="1035" y="568"/>
                  </a:cubicBezTo>
                  <a:cubicBezTo>
                    <a:pt x="1035" y="601"/>
                    <a:pt x="1068" y="635"/>
                    <a:pt x="1068" y="635"/>
                  </a:cubicBezTo>
                  <a:cubicBezTo>
                    <a:pt x="1085" y="651"/>
                    <a:pt x="1101" y="660"/>
                    <a:pt x="1114" y="660"/>
                  </a:cubicBezTo>
                  <a:cubicBezTo>
                    <a:pt x="1126" y="660"/>
                    <a:pt x="1135" y="651"/>
                    <a:pt x="1135" y="635"/>
                  </a:cubicBezTo>
                  <a:lnTo>
                    <a:pt x="1235" y="601"/>
                  </a:lnTo>
                  <a:cubicBezTo>
                    <a:pt x="1235" y="601"/>
                    <a:pt x="1268" y="568"/>
                    <a:pt x="1268" y="535"/>
                  </a:cubicBezTo>
                  <a:cubicBezTo>
                    <a:pt x="1301" y="501"/>
                    <a:pt x="1301" y="468"/>
                    <a:pt x="1301" y="434"/>
                  </a:cubicBezTo>
                  <a:cubicBezTo>
                    <a:pt x="1301" y="368"/>
                    <a:pt x="1268" y="301"/>
                    <a:pt x="1235" y="234"/>
                  </a:cubicBezTo>
                  <a:cubicBezTo>
                    <a:pt x="1235" y="168"/>
                    <a:pt x="1168" y="101"/>
                    <a:pt x="1135" y="68"/>
                  </a:cubicBezTo>
                  <a:cubicBezTo>
                    <a:pt x="1068" y="34"/>
                    <a:pt x="1001" y="1"/>
                    <a:pt x="9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4"/>
            <p:cNvSpPr/>
            <p:nvPr/>
          </p:nvSpPr>
          <p:spPr>
            <a:xfrm>
              <a:off x="3339225" y="1700000"/>
              <a:ext cx="32550" cy="79250"/>
            </a:xfrm>
            <a:custGeom>
              <a:rect b="b" l="l" r="r" t="t"/>
              <a:pathLst>
                <a:path extrusionOk="0" h="3170" w="1302">
                  <a:moveTo>
                    <a:pt x="201" y="0"/>
                  </a:moveTo>
                  <a:lnTo>
                    <a:pt x="100" y="67"/>
                  </a:lnTo>
                  <a:cubicBezTo>
                    <a:pt x="67" y="67"/>
                    <a:pt x="34" y="100"/>
                    <a:pt x="34" y="134"/>
                  </a:cubicBezTo>
                  <a:cubicBezTo>
                    <a:pt x="34" y="167"/>
                    <a:pt x="0" y="200"/>
                    <a:pt x="0" y="234"/>
                  </a:cubicBezTo>
                  <a:lnTo>
                    <a:pt x="0" y="3102"/>
                  </a:lnTo>
                  <a:cubicBezTo>
                    <a:pt x="0" y="3102"/>
                    <a:pt x="0" y="3136"/>
                    <a:pt x="34" y="3169"/>
                  </a:cubicBezTo>
                  <a:lnTo>
                    <a:pt x="100" y="3169"/>
                  </a:lnTo>
                  <a:lnTo>
                    <a:pt x="201" y="3102"/>
                  </a:lnTo>
                  <a:cubicBezTo>
                    <a:pt x="201" y="3102"/>
                    <a:pt x="234" y="3069"/>
                    <a:pt x="234" y="3036"/>
                  </a:cubicBezTo>
                  <a:cubicBezTo>
                    <a:pt x="267" y="3002"/>
                    <a:pt x="267" y="2969"/>
                    <a:pt x="234" y="2936"/>
                  </a:cubicBezTo>
                  <a:lnTo>
                    <a:pt x="234" y="1768"/>
                  </a:lnTo>
                  <a:cubicBezTo>
                    <a:pt x="234" y="1601"/>
                    <a:pt x="267" y="1401"/>
                    <a:pt x="367" y="1201"/>
                  </a:cubicBezTo>
                  <a:cubicBezTo>
                    <a:pt x="434" y="1068"/>
                    <a:pt x="534" y="968"/>
                    <a:pt x="634" y="867"/>
                  </a:cubicBezTo>
                  <a:cubicBezTo>
                    <a:pt x="701" y="834"/>
                    <a:pt x="759" y="817"/>
                    <a:pt x="809" y="817"/>
                  </a:cubicBezTo>
                  <a:cubicBezTo>
                    <a:pt x="859" y="817"/>
                    <a:pt x="901" y="834"/>
                    <a:pt x="934" y="867"/>
                  </a:cubicBezTo>
                  <a:cubicBezTo>
                    <a:pt x="1034" y="1001"/>
                    <a:pt x="1068" y="1168"/>
                    <a:pt x="1034" y="1334"/>
                  </a:cubicBezTo>
                  <a:lnTo>
                    <a:pt x="1034" y="2469"/>
                  </a:lnTo>
                  <a:cubicBezTo>
                    <a:pt x="1034" y="2502"/>
                    <a:pt x="1034" y="2535"/>
                    <a:pt x="1068" y="2535"/>
                  </a:cubicBezTo>
                  <a:cubicBezTo>
                    <a:pt x="1068" y="2552"/>
                    <a:pt x="1076" y="2560"/>
                    <a:pt x="1089" y="2560"/>
                  </a:cubicBezTo>
                  <a:cubicBezTo>
                    <a:pt x="1101" y="2560"/>
                    <a:pt x="1118" y="2552"/>
                    <a:pt x="1135" y="2535"/>
                  </a:cubicBezTo>
                  <a:lnTo>
                    <a:pt x="1235" y="2502"/>
                  </a:lnTo>
                  <a:cubicBezTo>
                    <a:pt x="1235" y="2469"/>
                    <a:pt x="1268" y="2435"/>
                    <a:pt x="1268" y="2435"/>
                  </a:cubicBezTo>
                  <a:cubicBezTo>
                    <a:pt x="1301" y="2402"/>
                    <a:pt x="1301" y="2369"/>
                    <a:pt x="1268" y="2335"/>
                  </a:cubicBezTo>
                  <a:lnTo>
                    <a:pt x="1301" y="1101"/>
                  </a:lnTo>
                  <a:cubicBezTo>
                    <a:pt x="1301" y="968"/>
                    <a:pt x="1301" y="867"/>
                    <a:pt x="1268" y="734"/>
                  </a:cubicBezTo>
                  <a:cubicBezTo>
                    <a:pt x="1235" y="634"/>
                    <a:pt x="1201" y="567"/>
                    <a:pt x="1135" y="501"/>
                  </a:cubicBezTo>
                  <a:cubicBezTo>
                    <a:pt x="1068" y="434"/>
                    <a:pt x="1001" y="400"/>
                    <a:pt x="934" y="400"/>
                  </a:cubicBezTo>
                  <a:cubicBezTo>
                    <a:pt x="834" y="400"/>
                    <a:pt x="768" y="434"/>
                    <a:pt x="701" y="467"/>
                  </a:cubicBezTo>
                  <a:cubicBezTo>
                    <a:pt x="567" y="534"/>
                    <a:pt x="467" y="634"/>
                    <a:pt x="401" y="734"/>
                  </a:cubicBezTo>
                  <a:cubicBezTo>
                    <a:pt x="334" y="834"/>
                    <a:pt x="301" y="934"/>
                    <a:pt x="234" y="1034"/>
                  </a:cubicBezTo>
                  <a:lnTo>
                    <a:pt x="234" y="67"/>
                  </a:lnTo>
                  <a:cubicBezTo>
                    <a:pt x="267" y="34"/>
                    <a:pt x="267" y="34"/>
                    <a:pt x="2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4"/>
            <p:cNvSpPr/>
            <p:nvPr/>
          </p:nvSpPr>
          <p:spPr>
            <a:xfrm>
              <a:off x="3397600" y="1654125"/>
              <a:ext cx="40050" cy="84250"/>
            </a:xfrm>
            <a:custGeom>
              <a:rect b="b" l="l" r="r" t="t"/>
              <a:pathLst>
                <a:path extrusionOk="0" h="3370" w="1602">
                  <a:moveTo>
                    <a:pt x="1168" y="1"/>
                  </a:moveTo>
                  <a:cubicBezTo>
                    <a:pt x="1034" y="1"/>
                    <a:pt x="901" y="34"/>
                    <a:pt x="801" y="101"/>
                  </a:cubicBezTo>
                  <a:cubicBezTo>
                    <a:pt x="668" y="167"/>
                    <a:pt x="567" y="267"/>
                    <a:pt x="467" y="401"/>
                  </a:cubicBezTo>
                  <a:cubicBezTo>
                    <a:pt x="367" y="501"/>
                    <a:pt x="267" y="634"/>
                    <a:pt x="234" y="768"/>
                  </a:cubicBezTo>
                  <a:cubicBezTo>
                    <a:pt x="134" y="935"/>
                    <a:pt x="100" y="1101"/>
                    <a:pt x="67" y="1235"/>
                  </a:cubicBezTo>
                  <a:cubicBezTo>
                    <a:pt x="34" y="1402"/>
                    <a:pt x="0" y="1568"/>
                    <a:pt x="0" y="1768"/>
                  </a:cubicBezTo>
                  <a:lnTo>
                    <a:pt x="0" y="2536"/>
                  </a:lnTo>
                  <a:cubicBezTo>
                    <a:pt x="0" y="2669"/>
                    <a:pt x="0" y="2836"/>
                    <a:pt x="67" y="2969"/>
                  </a:cubicBezTo>
                  <a:cubicBezTo>
                    <a:pt x="67" y="3069"/>
                    <a:pt x="134" y="3169"/>
                    <a:pt x="234" y="3270"/>
                  </a:cubicBezTo>
                  <a:cubicBezTo>
                    <a:pt x="267" y="3336"/>
                    <a:pt x="367" y="3370"/>
                    <a:pt x="467" y="3370"/>
                  </a:cubicBezTo>
                  <a:cubicBezTo>
                    <a:pt x="567" y="3370"/>
                    <a:pt x="701" y="3336"/>
                    <a:pt x="801" y="3270"/>
                  </a:cubicBezTo>
                  <a:cubicBezTo>
                    <a:pt x="934" y="3169"/>
                    <a:pt x="1068" y="3069"/>
                    <a:pt x="1168" y="2936"/>
                  </a:cubicBezTo>
                  <a:cubicBezTo>
                    <a:pt x="1268" y="2836"/>
                    <a:pt x="1335" y="2702"/>
                    <a:pt x="1401" y="2569"/>
                  </a:cubicBezTo>
                  <a:cubicBezTo>
                    <a:pt x="1468" y="2436"/>
                    <a:pt x="1501" y="2269"/>
                    <a:pt x="1535" y="2135"/>
                  </a:cubicBezTo>
                  <a:cubicBezTo>
                    <a:pt x="1568" y="2035"/>
                    <a:pt x="1602" y="1902"/>
                    <a:pt x="1602" y="1802"/>
                  </a:cubicBezTo>
                  <a:cubicBezTo>
                    <a:pt x="1602" y="1768"/>
                    <a:pt x="1602" y="1768"/>
                    <a:pt x="1602" y="1735"/>
                  </a:cubicBezTo>
                  <a:lnTo>
                    <a:pt x="1535" y="1735"/>
                  </a:lnTo>
                  <a:lnTo>
                    <a:pt x="1401" y="1802"/>
                  </a:lnTo>
                  <a:cubicBezTo>
                    <a:pt x="1401" y="1835"/>
                    <a:pt x="1368" y="1835"/>
                    <a:pt x="1368" y="1869"/>
                  </a:cubicBezTo>
                  <a:cubicBezTo>
                    <a:pt x="1368" y="1902"/>
                    <a:pt x="1335" y="1935"/>
                    <a:pt x="1335" y="1935"/>
                  </a:cubicBezTo>
                  <a:cubicBezTo>
                    <a:pt x="1335" y="2035"/>
                    <a:pt x="1301" y="2102"/>
                    <a:pt x="1301" y="2202"/>
                  </a:cubicBezTo>
                  <a:cubicBezTo>
                    <a:pt x="1268" y="2269"/>
                    <a:pt x="1235" y="2369"/>
                    <a:pt x="1201" y="2436"/>
                  </a:cubicBezTo>
                  <a:cubicBezTo>
                    <a:pt x="1168" y="2536"/>
                    <a:pt x="1101" y="2602"/>
                    <a:pt x="1034" y="2669"/>
                  </a:cubicBezTo>
                  <a:cubicBezTo>
                    <a:pt x="968" y="2736"/>
                    <a:pt x="901" y="2803"/>
                    <a:pt x="801" y="2836"/>
                  </a:cubicBezTo>
                  <a:cubicBezTo>
                    <a:pt x="718" y="2886"/>
                    <a:pt x="643" y="2911"/>
                    <a:pt x="580" y="2911"/>
                  </a:cubicBezTo>
                  <a:cubicBezTo>
                    <a:pt x="517" y="2911"/>
                    <a:pt x="467" y="2886"/>
                    <a:pt x="434" y="2836"/>
                  </a:cubicBezTo>
                  <a:cubicBezTo>
                    <a:pt x="301" y="2702"/>
                    <a:pt x="267" y="2536"/>
                    <a:pt x="267" y="2336"/>
                  </a:cubicBezTo>
                  <a:lnTo>
                    <a:pt x="267" y="1969"/>
                  </a:lnTo>
                  <a:lnTo>
                    <a:pt x="267" y="1602"/>
                  </a:lnTo>
                  <a:cubicBezTo>
                    <a:pt x="301" y="1368"/>
                    <a:pt x="334" y="1168"/>
                    <a:pt x="434" y="935"/>
                  </a:cubicBezTo>
                  <a:cubicBezTo>
                    <a:pt x="501" y="768"/>
                    <a:pt x="634" y="601"/>
                    <a:pt x="801" y="501"/>
                  </a:cubicBezTo>
                  <a:cubicBezTo>
                    <a:pt x="868" y="468"/>
                    <a:pt x="968" y="434"/>
                    <a:pt x="1034" y="434"/>
                  </a:cubicBezTo>
                  <a:cubicBezTo>
                    <a:pt x="1101" y="434"/>
                    <a:pt x="1168" y="434"/>
                    <a:pt x="1201" y="468"/>
                  </a:cubicBezTo>
                  <a:cubicBezTo>
                    <a:pt x="1235" y="501"/>
                    <a:pt x="1268" y="568"/>
                    <a:pt x="1301" y="601"/>
                  </a:cubicBezTo>
                  <a:cubicBezTo>
                    <a:pt x="1301" y="668"/>
                    <a:pt x="1335" y="734"/>
                    <a:pt x="1335" y="801"/>
                  </a:cubicBezTo>
                  <a:cubicBezTo>
                    <a:pt x="1335" y="834"/>
                    <a:pt x="1368" y="834"/>
                    <a:pt x="1368" y="834"/>
                  </a:cubicBezTo>
                  <a:cubicBezTo>
                    <a:pt x="1368" y="851"/>
                    <a:pt x="1376" y="859"/>
                    <a:pt x="1385" y="859"/>
                  </a:cubicBezTo>
                  <a:cubicBezTo>
                    <a:pt x="1393" y="859"/>
                    <a:pt x="1401" y="851"/>
                    <a:pt x="1401" y="834"/>
                  </a:cubicBezTo>
                  <a:lnTo>
                    <a:pt x="1535" y="768"/>
                  </a:lnTo>
                  <a:cubicBezTo>
                    <a:pt x="1568" y="768"/>
                    <a:pt x="1568" y="734"/>
                    <a:pt x="1602" y="701"/>
                  </a:cubicBezTo>
                  <a:cubicBezTo>
                    <a:pt x="1602" y="701"/>
                    <a:pt x="1602" y="668"/>
                    <a:pt x="1602" y="634"/>
                  </a:cubicBezTo>
                  <a:cubicBezTo>
                    <a:pt x="1602" y="534"/>
                    <a:pt x="1568" y="434"/>
                    <a:pt x="1535" y="334"/>
                  </a:cubicBezTo>
                  <a:cubicBezTo>
                    <a:pt x="1501" y="267"/>
                    <a:pt x="1468" y="167"/>
                    <a:pt x="1401" y="101"/>
                  </a:cubicBezTo>
                  <a:cubicBezTo>
                    <a:pt x="1335" y="34"/>
                    <a:pt x="1235" y="1"/>
                    <a:pt x="11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4"/>
            <p:cNvSpPr/>
            <p:nvPr/>
          </p:nvSpPr>
          <p:spPr>
            <a:xfrm>
              <a:off x="3444300" y="1649125"/>
              <a:ext cx="34225" cy="62575"/>
            </a:xfrm>
            <a:custGeom>
              <a:rect b="b" l="l" r="r" t="t"/>
              <a:pathLst>
                <a:path extrusionOk="0" h="2503" w="1369">
                  <a:moveTo>
                    <a:pt x="868" y="401"/>
                  </a:moveTo>
                  <a:cubicBezTo>
                    <a:pt x="901" y="401"/>
                    <a:pt x="968" y="434"/>
                    <a:pt x="1001" y="467"/>
                  </a:cubicBezTo>
                  <a:cubicBezTo>
                    <a:pt x="1034" y="501"/>
                    <a:pt x="1068" y="567"/>
                    <a:pt x="1068" y="601"/>
                  </a:cubicBezTo>
                  <a:cubicBezTo>
                    <a:pt x="1101" y="701"/>
                    <a:pt x="1101" y="768"/>
                    <a:pt x="1101" y="834"/>
                  </a:cubicBezTo>
                  <a:cubicBezTo>
                    <a:pt x="1101" y="901"/>
                    <a:pt x="1101" y="968"/>
                    <a:pt x="1101" y="1034"/>
                  </a:cubicBezTo>
                  <a:cubicBezTo>
                    <a:pt x="1101" y="1068"/>
                    <a:pt x="1101" y="1135"/>
                    <a:pt x="1101" y="1201"/>
                  </a:cubicBezTo>
                  <a:cubicBezTo>
                    <a:pt x="1101" y="1301"/>
                    <a:pt x="1068" y="1368"/>
                    <a:pt x="1068" y="1468"/>
                  </a:cubicBezTo>
                  <a:cubicBezTo>
                    <a:pt x="1034" y="1568"/>
                    <a:pt x="1034" y="1635"/>
                    <a:pt x="1001" y="1702"/>
                  </a:cubicBezTo>
                  <a:cubicBezTo>
                    <a:pt x="968" y="1802"/>
                    <a:pt x="901" y="1868"/>
                    <a:pt x="868" y="1935"/>
                  </a:cubicBezTo>
                  <a:cubicBezTo>
                    <a:pt x="801" y="1968"/>
                    <a:pt x="768" y="2035"/>
                    <a:pt x="701" y="2069"/>
                  </a:cubicBezTo>
                  <a:cubicBezTo>
                    <a:pt x="634" y="2102"/>
                    <a:pt x="567" y="2102"/>
                    <a:pt x="534" y="2135"/>
                  </a:cubicBezTo>
                  <a:cubicBezTo>
                    <a:pt x="467" y="2102"/>
                    <a:pt x="434" y="2102"/>
                    <a:pt x="401" y="2069"/>
                  </a:cubicBezTo>
                  <a:cubicBezTo>
                    <a:pt x="334" y="2002"/>
                    <a:pt x="334" y="1968"/>
                    <a:pt x="301" y="1902"/>
                  </a:cubicBezTo>
                  <a:cubicBezTo>
                    <a:pt x="301" y="1835"/>
                    <a:pt x="267" y="1768"/>
                    <a:pt x="267" y="1702"/>
                  </a:cubicBezTo>
                  <a:lnTo>
                    <a:pt x="267" y="1501"/>
                  </a:lnTo>
                  <a:lnTo>
                    <a:pt x="267" y="1301"/>
                  </a:lnTo>
                  <a:cubicBezTo>
                    <a:pt x="267" y="1235"/>
                    <a:pt x="301" y="1135"/>
                    <a:pt x="301" y="1068"/>
                  </a:cubicBezTo>
                  <a:cubicBezTo>
                    <a:pt x="334" y="968"/>
                    <a:pt x="367" y="901"/>
                    <a:pt x="401" y="801"/>
                  </a:cubicBezTo>
                  <a:cubicBezTo>
                    <a:pt x="434" y="734"/>
                    <a:pt x="467" y="668"/>
                    <a:pt x="534" y="601"/>
                  </a:cubicBezTo>
                  <a:cubicBezTo>
                    <a:pt x="567" y="534"/>
                    <a:pt x="634" y="501"/>
                    <a:pt x="701" y="467"/>
                  </a:cubicBezTo>
                  <a:cubicBezTo>
                    <a:pt x="734" y="434"/>
                    <a:pt x="801" y="401"/>
                    <a:pt x="868" y="401"/>
                  </a:cubicBezTo>
                  <a:close/>
                  <a:moveTo>
                    <a:pt x="968" y="0"/>
                  </a:moveTo>
                  <a:cubicBezTo>
                    <a:pt x="868" y="0"/>
                    <a:pt x="768" y="34"/>
                    <a:pt x="701" y="67"/>
                  </a:cubicBezTo>
                  <a:cubicBezTo>
                    <a:pt x="567" y="134"/>
                    <a:pt x="501" y="234"/>
                    <a:pt x="401" y="301"/>
                  </a:cubicBezTo>
                  <a:cubicBezTo>
                    <a:pt x="334" y="401"/>
                    <a:pt x="267" y="501"/>
                    <a:pt x="201" y="634"/>
                  </a:cubicBezTo>
                  <a:cubicBezTo>
                    <a:pt x="134" y="768"/>
                    <a:pt x="100" y="868"/>
                    <a:pt x="67" y="1001"/>
                  </a:cubicBezTo>
                  <a:cubicBezTo>
                    <a:pt x="34" y="1135"/>
                    <a:pt x="34" y="1301"/>
                    <a:pt x="0" y="1435"/>
                  </a:cubicBezTo>
                  <a:cubicBezTo>
                    <a:pt x="0" y="1468"/>
                    <a:pt x="0" y="1501"/>
                    <a:pt x="0" y="1535"/>
                  </a:cubicBezTo>
                  <a:cubicBezTo>
                    <a:pt x="0" y="1568"/>
                    <a:pt x="0" y="1602"/>
                    <a:pt x="0" y="1635"/>
                  </a:cubicBezTo>
                  <a:cubicBezTo>
                    <a:pt x="0" y="1668"/>
                    <a:pt x="0" y="1735"/>
                    <a:pt x="0" y="1768"/>
                  </a:cubicBezTo>
                  <a:cubicBezTo>
                    <a:pt x="0" y="1768"/>
                    <a:pt x="0" y="1802"/>
                    <a:pt x="0" y="1835"/>
                  </a:cubicBezTo>
                  <a:cubicBezTo>
                    <a:pt x="0" y="1968"/>
                    <a:pt x="34" y="2102"/>
                    <a:pt x="67" y="2202"/>
                  </a:cubicBezTo>
                  <a:cubicBezTo>
                    <a:pt x="100" y="2302"/>
                    <a:pt x="134" y="2369"/>
                    <a:pt x="201" y="2435"/>
                  </a:cubicBezTo>
                  <a:cubicBezTo>
                    <a:pt x="267" y="2469"/>
                    <a:pt x="334" y="2502"/>
                    <a:pt x="401" y="2502"/>
                  </a:cubicBezTo>
                  <a:cubicBezTo>
                    <a:pt x="501" y="2502"/>
                    <a:pt x="601" y="2469"/>
                    <a:pt x="701" y="2435"/>
                  </a:cubicBezTo>
                  <a:cubicBezTo>
                    <a:pt x="801" y="2369"/>
                    <a:pt x="868" y="2302"/>
                    <a:pt x="968" y="2202"/>
                  </a:cubicBezTo>
                  <a:cubicBezTo>
                    <a:pt x="1034" y="2102"/>
                    <a:pt x="1101" y="2002"/>
                    <a:pt x="1168" y="1868"/>
                  </a:cubicBezTo>
                  <a:cubicBezTo>
                    <a:pt x="1235" y="1768"/>
                    <a:pt x="1268" y="1635"/>
                    <a:pt x="1301" y="1501"/>
                  </a:cubicBezTo>
                  <a:cubicBezTo>
                    <a:pt x="1335" y="1368"/>
                    <a:pt x="1335" y="1235"/>
                    <a:pt x="1368" y="1068"/>
                  </a:cubicBezTo>
                  <a:lnTo>
                    <a:pt x="1368" y="668"/>
                  </a:lnTo>
                  <a:cubicBezTo>
                    <a:pt x="1368" y="534"/>
                    <a:pt x="1335" y="434"/>
                    <a:pt x="1301" y="301"/>
                  </a:cubicBezTo>
                  <a:cubicBezTo>
                    <a:pt x="1268" y="234"/>
                    <a:pt x="1235" y="134"/>
                    <a:pt x="1168" y="67"/>
                  </a:cubicBezTo>
                  <a:cubicBezTo>
                    <a:pt x="1101" y="34"/>
                    <a:pt x="1034" y="0"/>
                    <a:pt x="96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4"/>
            <p:cNvSpPr/>
            <p:nvPr/>
          </p:nvSpPr>
          <p:spPr>
            <a:xfrm>
              <a:off x="3488500" y="1624100"/>
              <a:ext cx="32550" cy="69025"/>
            </a:xfrm>
            <a:custGeom>
              <a:rect b="b" l="l" r="r" t="t"/>
              <a:pathLst>
                <a:path extrusionOk="0" h="2761" w="1302">
                  <a:moveTo>
                    <a:pt x="934" y="1"/>
                  </a:moveTo>
                  <a:cubicBezTo>
                    <a:pt x="834" y="1"/>
                    <a:pt x="734" y="34"/>
                    <a:pt x="667" y="67"/>
                  </a:cubicBezTo>
                  <a:cubicBezTo>
                    <a:pt x="567" y="134"/>
                    <a:pt x="467" y="234"/>
                    <a:pt x="401" y="334"/>
                  </a:cubicBezTo>
                  <a:cubicBezTo>
                    <a:pt x="334" y="434"/>
                    <a:pt x="267" y="534"/>
                    <a:pt x="234" y="634"/>
                  </a:cubicBezTo>
                  <a:lnTo>
                    <a:pt x="234" y="501"/>
                  </a:lnTo>
                  <a:cubicBezTo>
                    <a:pt x="234" y="468"/>
                    <a:pt x="234" y="434"/>
                    <a:pt x="234" y="434"/>
                  </a:cubicBezTo>
                  <a:cubicBezTo>
                    <a:pt x="217" y="418"/>
                    <a:pt x="209" y="409"/>
                    <a:pt x="200" y="409"/>
                  </a:cubicBezTo>
                  <a:cubicBezTo>
                    <a:pt x="192" y="409"/>
                    <a:pt x="184" y="418"/>
                    <a:pt x="167" y="434"/>
                  </a:cubicBezTo>
                  <a:lnTo>
                    <a:pt x="67" y="468"/>
                  </a:lnTo>
                  <a:cubicBezTo>
                    <a:pt x="34" y="501"/>
                    <a:pt x="34" y="534"/>
                    <a:pt x="34" y="534"/>
                  </a:cubicBezTo>
                  <a:cubicBezTo>
                    <a:pt x="0" y="568"/>
                    <a:pt x="0" y="601"/>
                    <a:pt x="0" y="634"/>
                  </a:cubicBezTo>
                  <a:lnTo>
                    <a:pt x="0" y="2669"/>
                  </a:lnTo>
                  <a:cubicBezTo>
                    <a:pt x="0" y="2703"/>
                    <a:pt x="0" y="2736"/>
                    <a:pt x="34" y="2736"/>
                  </a:cubicBezTo>
                  <a:cubicBezTo>
                    <a:pt x="34" y="2753"/>
                    <a:pt x="42" y="2761"/>
                    <a:pt x="50" y="2761"/>
                  </a:cubicBezTo>
                  <a:cubicBezTo>
                    <a:pt x="59" y="2761"/>
                    <a:pt x="67" y="2753"/>
                    <a:pt x="67" y="2736"/>
                  </a:cubicBezTo>
                  <a:lnTo>
                    <a:pt x="167" y="2669"/>
                  </a:lnTo>
                  <a:cubicBezTo>
                    <a:pt x="200" y="2669"/>
                    <a:pt x="234" y="2636"/>
                    <a:pt x="234" y="2636"/>
                  </a:cubicBezTo>
                  <a:cubicBezTo>
                    <a:pt x="234" y="2603"/>
                    <a:pt x="234" y="2536"/>
                    <a:pt x="234" y="2536"/>
                  </a:cubicBezTo>
                  <a:lnTo>
                    <a:pt x="234" y="1368"/>
                  </a:lnTo>
                  <a:cubicBezTo>
                    <a:pt x="234" y="1168"/>
                    <a:pt x="267" y="1001"/>
                    <a:pt x="334" y="801"/>
                  </a:cubicBezTo>
                  <a:cubicBezTo>
                    <a:pt x="401" y="668"/>
                    <a:pt x="501" y="568"/>
                    <a:pt x="634" y="468"/>
                  </a:cubicBezTo>
                  <a:cubicBezTo>
                    <a:pt x="701" y="434"/>
                    <a:pt x="759" y="418"/>
                    <a:pt x="809" y="418"/>
                  </a:cubicBezTo>
                  <a:cubicBezTo>
                    <a:pt x="859" y="418"/>
                    <a:pt x="901" y="434"/>
                    <a:pt x="934" y="468"/>
                  </a:cubicBezTo>
                  <a:cubicBezTo>
                    <a:pt x="1001" y="601"/>
                    <a:pt x="1034" y="768"/>
                    <a:pt x="1034" y="935"/>
                  </a:cubicBezTo>
                  <a:lnTo>
                    <a:pt x="1034" y="2069"/>
                  </a:lnTo>
                  <a:cubicBezTo>
                    <a:pt x="1034" y="2102"/>
                    <a:pt x="1034" y="2136"/>
                    <a:pt x="1068" y="2136"/>
                  </a:cubicBezTo>
                  <a:lnTo>
                    <a:pt x="1101" y="2136"/>
                  </a:lnTo>
                  <a:lnTo>
                    <a:pt x="1201" y="2069"/>
                  </a:lnTo>
                  <a:cubicBezTo>
                    <a:pt x="1235" y="2069"/>
                    <a:pt x="1268" y="2035"/>
                    <a:pt x="1268" y="2002"/>
                  </a:cubicBezTo>
                  <a:cubicBezTo>
                    <a:pt x="1268" y="2002"/>
                    <a:pt x="1268" y="1969"/>
                    <a:pt x="1268" y="1935"/>
                  </a:cubicBezTo>
                  <a:lnTo>
                    <a:pt x="1301" y="701"/>
                  </a:lnTo>
                  <a:cubicBezTo>
                    <a:pt x="1301" y="568"/>
                    <a:pt x="1268" y="434"/>
                    <a:pt x="1235" y="301"/>
                  </a:cubicBezTo>
                  <a:cubicBezTo>
                    <a:pt x="1235" y="234"/>
                    <a:pt x="1168" y="134"/>
                    <a:pt x="1101" y="67"/>
                  </a:cubicBezTo>
                  <a:cubicBezTo>
                    <a:pt x="1068" y="34"/>
                    <a:pt x="1001" y="1"/>
                    <a:pt x="934"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4"/>
            <p:cNvSpPr/>
            <p:nvPr/>
          </p:nvSpPr>
          <p:spPr>
            <a:xfrm>
              <a:off x="3528525" y="1601600"/>
              <a:ext cx="29200" cy="63400"/>
            </a:xfrm>
            <a:custGeom>
              <a:rect b="b" l="l" r="r" t="t"/>
              <a:pathLst>
                <a:path extrusionOk="0" h="2536" w="1168">
                  <a:moveTo>
                    <a:pt x="801" y="0"/>
                  </a:moveTo>
                  <a:cubicBezTo>
                    <a:pt x="734" y="0"/>
                    <a:pt x="634" y="33"/>
                    <a:pt x="568" y="100"/>
                  </a:cubicBezTo>
                  <a:cubicBezTo>
                    <a:pt x="467" y="133"/>
                    <a:pt x="401" y="200"/>
                    <a:pt x="334" y="300"/>
                  </a:cubicBezTo>
                  <a:cubicBezTo>
                    <a:pt x="267" y="367"/>
                    <a:pt x="201" y="434"/>
                    <a:pt x="134" y="534"/>
                  </a:cubicBezTo>
                  <a:cubicBezTo>
                    <a:pt x="101" y="600"/>
                    <a:pt x="67" y="701"/>
                    <a:pt x="34" y="801"/>
                  </a:cubicBezTo>
                  <a:cubicBezTo>
                    <a:pt x="34" y="867"/>
                    <a:pt x="0" y="967"/>
                    <a:pt x="0" y="1067"/>
                  </a:cubicBezTo>
                  <a:cubicBezTo>
                    <a:pt x="0" y="1201"/>
                    <a:pt x="34" y="1301"/>
                    <a:pt x="101" y="1401"/>
                  </a:cubicBezTo>
                  <a:cubicBezTo>
                    <a:pt x="149" y="1450"/>
                    <a:pt x="216" y="1481"/>
                    <a:pt x="314" y="1481"/>
                  </a:cubicBezTo>
                  <a:cubicBezTo>
                    <a:pt x="350" y="1481"/>
                    <a:pt x="389" y="1477"/>
                    <a:pt x="434" y="1468"/>
                  </a:cubicBezTo>
                  <a:lnTo>
                    <a:pt x="634" y="1434"/>
                  </a:lnTo>
                  <a:lnTo>
                    <a:pt x="801" y="1434"/>
                  </a:lnTo>
                  <a:cubicBezTo>
                    <a:pt x="834" y="1434"/>
                    <a:pt x="868" y="1434"/>
                    <a:pt x="901" y="1468"/>
                  </a:cubicBezTo>
                  <a:cubicBezTo>
                    <a:pt x="901" y="1501"/>
                    <a:pt x="934" y="1534"/>
                    <a:pt x="934" y="1601"/>
                  </a:cubicBezTo>
                  <a:cubicBezTo>
                    <a:pt x="901" y="1635"/>
                    <a:pt x="901" y="1701"/>
                    <a:pt x="901" y="1735"/>
                  </a:cubicBezTo>
                  <a:cubicBezTo>
                    <a:pt x="868" y="1801"/>
                    <a:pt x="834" y="1835"/>
                    <a:pt x="801" y="1868"/>
                  </a:cubicBezTo>
                  <a:cubicBezTo>
                    <a:pt x="768" y="1935"/>
                    <a:pt x="734" y="1968"/>
                    <a:pt x="701" y="2001"/>
                  </a:cubicBezTo>
                  <a:cubicBezTo>
                    <a:pt x="668" y="2035"/>
                    <a:pt x="634" y="2068"/>
                    <a:pt x="568" y="2102"/>
                  </a:cubicBezTo>
                  <a:cubicBezTo>
                    <a:pt x="534" y="2135"/>
                    <a:pt x="434" y="2168"/>
                    <a:pt x="367" y="2168"/>
                  </a:cubicBezTo>
                  <a:cubicBezTo>
                    <a:pt x="334" y="2168"/>
                    <a:pt x="267" y="2135"/>
                    <a:pt x="234" y="2068"/>
                  </a:cubicBezTo>
                  <a:lnTo>
                    <a:pt x="167" y="2068"/>
                  </a:lnTo>
                  <a:lnTo>
                    <a:pt x="67" y="2102"/>
                  </a:lnTo>
                  <a:cubicBezTo>
                    <a:pt x="34" y="2135"/>
                    <a:pt x="34" y="2168"/>
                    <a:pt x="0" y="2168"/>
                  </a:cubicBezTo>
                  <a:cubicBezTo>
                    <a:pt x="0" y="2202"/>
                    <a:pt x="0" y="2235"/>
                    <a:pt x="0" y="2268"/>
                  </a:cubicBezTo>
                  <a:cubicBezTo>
                    <a:pt x="0" y="2335"/>
                    <a:pt x="0" y="2368"/>
                    <a:pt x="34" y="2435"/>
                  </a:cubicBezTo>
                  <a:cubicBezTo>
                    <a:pt x="67" y="2468"/>
                    <a:pt x="101" y="2502"/>
                    <a:pt x="167" y="2502"/>
                  </a:cubicBezTo>
                  <a:cubicBezTo>
                    <a:pt x="201" y="2535"/>
                    <a:pt x="267" y="2535"/>
                    <a:pt x="334" y="2535"/>
                  </a:cubicBezTo>
                  <a:cubicBezTo>
                    <a:pt x="434" y="2535"/>
                    <a:pt x="501" y="2502"/>
                    <a:pt x="568" y="2435"/>
                  </a:cubicBezTo>
                  <a:cubicBezTo>
                    <a:pt x="668" y="2402"/>
                    <a:pt x="768" y="2335"/>
                    <a:pt x="834" y="2235"/>
                  </a:cubicBezTo>
                  <a:cubicBezTo>
                    <a:pt x="901" y="2168"/>
                    <a:pt x="968" y="2102"/>
                    <a:pt x="1001" y="2001"/>
                  </a:cubicBezTo>
                  <a:cubicBezTo>
                    <a:pt x="1068" y="1901"/>
                    <a:pt x="1101" y="1801"/>
                    <a:pt x="1135" y="1701"/>
                  </a:cubicBezTo>
                  <a:cubicBezTo>
                    <a:pt x="1168" y="1635"/>
                    <a:pt x="1168" y="1534"/>
                    <a:pt x="1168" y="1434"/>
                  </a:cubicBezTo>
                  <a:cubicBezTo>
                    <a:pt x="1168" y="1368"/>
                    <a:pt x="1168" y="1301"/>
                    <a:pt x="1168" y="1234"/>
                  </a:cubicBezTo>
                  <a:cubicBezTo>
                    <a:pt x="1135" y="1168"/>
                    <a:pt x="1101" y="1134"/>
                    <a:pt x="1068" y="1101"/>
                  </a:cubicBezTo>
                  <a:cubicBezTo>
                    <a:pt x="1035" y="1067"/>
                    <a:pt x="1001" y="1034"/>
                    <a:pt x="934" y="1001"/>
                  </a:cubicBezTo>
                  <a:lnTo>
                    <a:pt x="701" y="1001"/>
                  </a:lnTo>
                  <a:lnTo>
                    <a:pt x="501" y="1067"/>
                  </a:lnTo>
                  <a:lnTo>
                    <a:pt x="367" y="1067"/>
                  </a:lnTo>
                  <a:cubicBezTo>
                    <a:pt x="334" y="1067"/>
                    <a:pt x="301" y="1034"/>
                    <a:pt x="301" y="1034"/>
                  </a:cubicBezTo>
                  <a:cubicBezTo>
                    <a:pt x="267" y="967"/>
                    <a:pt x="267" y="934"/>
                    <a:pt x="267" y="901"/>
                  </a:cubicBezTo>
                  <a:cubicBezTo>
                    <a:pt x="267" y="801"/>
                    <a:pt x="301" y="734"/>
                    <a:pt x="367" y="634"/>
                  </a:cubicBezTo>
                  <a:cubicBezTo>
                    <a:pt x="401" y="567"/>
                    <a:pt x="467" y="500"/>
                    <a:pt x="568" y="467"/>
                  </a:cubicBezTo>
                  <a:cubicBezTo>
                    <a:pt x="634" y="400"/>
                    <a:pt x="701" y="400"/>
                    <a:pt x="768" y="400"/>
                  </a:cubicBezTo>
                  <a:cubicBezTo>
                    <a:pt x="801" y="400"/>
                    <a:pt x="868" y="400"/>
                    <a:pt x="868" y="467"/>
                  </a:cubicBezTo>
                  <a:lnTo>
                    <a:pt x="968" y="467"/>
                  </a:lnTo>
                  <a:lnTo>
                    <a:pt x="1068" y="434"/>
                  </a:lnTo>
                  <a:cubicBezTo>
                    <a:pt x="1068" y="400"/>
                    <a:pt x="1101" y="367"/>
                    <a:pt x="1101" y="367"/>
                  </a:cubicBezTo>
                  <a:cubicBezTo>
                    <a:pt x="1135" y="334"/>
                    <a:pt x="1135" y="300"/>
                    <a:pt x="1135" y="267"/>
                  </a:cubicBezTo>
                  <a:cubicBezTo>
                    <a:pt x="1135" y="200"/>
                    <a:pt x="1135" y="167"/>
                    <a:pt x="1101" y="133"/>
                  </a:cubicBezTo>
                  <a:cubicBezTo>
                    <a:pt x="1068" y="67"/>
                    <a:pt x="1035" y="33"/>
                    <a:pt x="968" y="33"/>
                  </a:cubicBezTo>
                  <a:cubicBezTo>
                    <a:pt x="934" y="0"/>
                    <a:pt x="868" y="0"/>
                    <a:pt x="8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4"/>
            <p:cNvSpPr/>
            <p:nvPr/>
          </p:nvSpPr>
          <p:spPr>
            <a:xfrm>
              <a:off x="3564375" y="1579900"/>
              <a:ext cx="34225" cy="62575"/>
            </a:xfrm>
            <a:custGeom>
              <a:rect b="b" l="l" r="r" t="t"/>
              <a:pathLst>
                <a:path extrusionOk="0" h="2503" w="1369">
                  <a:moveTo>
                    <a:pt x="868" y="401"/>
                  </a:moveTo>
                  <a:cubicBezTo>
                    <a:pt x="901" y="401"/>
                    <a:pt x="968" y="434"/>
                    <a:pt x="1002" y="468"/>
                  </a:cubicBezTo>
                  <a:cubicBezTo>
                    <a:pt x="1035" y="501"/>
                    <a:pt x="1068" y="568"/>
                    <a:pt x="1068" y="601"/>
                  </a:cubicBezTo>
                  <a:cubicBezTo>
                    <a:pt x="1102" y="668"/>
                    <a:pt x="1102" y="768"/>
                    <a:pt x="1102" y="835"/>
                  </a:cubicBezTo>
                  <a:lnTo>
                    <a:pt x="1102" y="1001"/>
                  </a:lnTo>
                  <a:lnTo>
                    <a:pt x="1102" y="1202"/>
                  </a:lnTo>
                  <a:cubicBezTo>
                    <a:pt x="1102" y="1302"/>
                    <a:pt x="1068" y="1368"/>
                    <a:pt x="1068" y="1468"/>
                  </a:cubicBezTo>
                  <a:cubicBezTo>
                    <a:pt x="1035" y="1535"/>
                    <a:pt x="1035" y="1635"/>
                    <a:pt x="1002" y="1702"/>
                  </a:cubicBezTo>
                  <a:cubicBezTo>
                    <a:pt x="968" y="1769"/>
                    <a:pt x="901" y="1835"/>
                    <a:pt x="868" y="1902"/>
                  </a:cubicBezTo>
                  <a:cubicBezTo>
                    <a:pt x="801" y="1969"/>
                    <a:pt x="768" y="2036"/>
                    <a:pt x="701" y="2069"/>
                  </a:cubicBezTo>
                  <a:cubicBezTo>
                    <a:pt x="635" y="2102"/>
                    <a:pt x="568" y="2102"/>
                    <a:pt x="501" y="2102"/>
                  </a:cubicBezTo>
                  <a:cubicBezTo>
                    <a:pt x="468" y="2102"/>
                    <a:pt x="434" y="2102"/>
                    <a:pt x="401" y="2036"/>
                  </a:cubicBezTo>
                  <a:cubicBezTo>
                    <a:pt x="334" y="2002"/>
                    <a:pt x="334" y="1969"/>
                    <a:pt x="301" y="1902"/>
                  </a:cubicBezTo>
                  <a:cubicBezTo>
                    <a:pt x="301" y="1835"/>
                    <a:pt x="268" y="1769"/>
                    <a:pt x="268" y="1669"/>
                  </a:cubicBezTo>
                  <a:lnTo>
                    <a:pt x="268" y="1502"/>
                  </a:lnTo>
                  <a:cubicBezTo>
                    <a:pt x="268" y="1435"/>
                    <a:pt x="268" y="1402"/>
                    <a:pt x="268" y="1302"/>
                  </a:cubicBezTo>
                  <a:cubicBezTo>
                    <a:pt x="268" y="1202"/>
                    <a:pt x="301" y="1135"/>
                    <a:pt x="301" y="1035"/>
                  </a:cubicBezTo>
                  <a:cubicBezTo>
                    <a:pt x="334" y="968"/>
                    <a:pt x="368" y="868"/>
                    <a:pt x="401" y="801"/>
                  </a:cubicBezTo>
                  <a:cubicBezTo>
                    <a:pt x="434" y="735"/>
                    <a:pt x="468" y="668"/>
                    <a:pt x="501" y="601"/>
                  </a:cubicBezTo>
                  <a:cubicBezTo>
                    <a:pt x="568" y="534"/>
                    <a:pt x="635" y="501"/>
                    <a:pt x="701" y="434"/>
                  </a:cubicBezTo>
                  <a:cubicBezTo>
                    <a:pt x="735" y="434"/>
                    <a:pt x="801" y="401"/>
                    <a:pt x="868" y="401"/>
                  </a:cubicBezTo>
                  <a:close/>
                  <a:moveTo>
                    <a:pt x="968" y="1"/>
                  </a:moveTo>
                  <a:cubicBezTo>
                    <a:pt x="868" y="1"/>
                    <a:pt x="768" y="34"/>
                    <a:pt x="701" y="67"/>
                  </a:cubicBezTo>
                  <a:cubicBezTo>
                    <a:pt x="568" y="134"/>
                    <a:pt x="501" y="201"/>
                    <a:pt x="401" y="301"/>
                  </a:cubicBezTo>
                  <a:cubicBezTo>
                    <a:pt x="334" y="401"/>
                    <a:pt x="268" y="501"/>
                    <a:pt x="201" y="635"/>
                  </a:cubicBezTo>
                  <a:cubicBezTo>
                    <a:pt x="134" y="735"/>
                    <a:pt x="101" y="868"/>
                    <a:pt x="68" y="1001"/>
                  </a:cubicBezTo>
                  <a:cubicBezTo>
                    <a:pt x="34" y="1135"/>
                    <a:pt x="34" y="1268"/>
                    <a:pt x="1" y="1435"/>
                  </a:cubicBezTo>
                  <a:cubicBezTo>
                    <a:pt x="1" y="1468"/>
                    <a:pt x="1" y="1502"/>
                    <a:pt x="1" y="1535"/>
                  </a:cubicBezTo>
                  <a:lnTo>
                    <a:pt x="1" y="1735"/>
                  </a:lnTo>
                  <a:cubicBezTo>
                    <a:pt x="1" y="1769"/>
                    <a:pt x="1" y="1802"/>
                    <a:pt x="1" y="1835"/>
                  </a:cubicBezTo>
                  <a:cubicBezTo>
                    <a:pt x="1" y="1969"/>
                    <a:pt x="34" y="2069"/>
                    <a:pt x="68" y="2202"/>
                  </a:cubicBezTo>
                  <a:cubicBezTo>
                    <a:pt x="101" y="2269"/>
                    <a:pt x="134" y="2369"/>
                    <a:pt x="201" y="2436"/>
                  </a:cubicBezTo>
                  <a:cubicBezTo>
                    <a:pt x="268" y="2469"/>
                    <a:pt x="334" y="2503"/>
                    <a:pt x="401" y="2503"/>
                  </a:cubicBezTo>
                  <a:cubicBezTo>
                    <a:pt x="501" y="2503"/>
                    <a:pt x="601" y="2469"/>
                    <a:pt x="701" y="2436"/>
                  </a:cubicBezTo>
                  <a:cubicBezTo>
                    <a:pt x="801" y="2369"/>
                    <a:pt x="868" y="2269"/>
                    <a:pt x="968" y="2202"/>
                  </a:cubicBezTo>
                  <a:cubicBezTo>
                    <a:pt x="1035" y="2102"/>
                    <a:pt x="1102" y="2002"/>
                    <a:pt x="1168" y="1869"/>
                  </a:cubicBezTo>
                  <a:cubicBezTo>
                    <a:pt x="1235" y="1735"/>
                    <a:pt x="1268" y="1635"/>
                    <a:pt x="1302" y="1502"/>
                  </a:cubicBezTo>
                  <a:cubicBezTo>
                    <a:pt x="1335" y="1368"/>
                    <a:pt x="1335" y="1202"/>
                    <a:pt x="1368" y="1068"/>
                  </a:cubicBezTo>
                  <a:cubicBezTo>
                    <a:pt x="1368" y="1035"/>
                    <a:pt x="1368" y="1001"/>
                    <a:pt x="1368" y="968"/>
                  </a:cubicBezTo>
                  <a:lnTo>
                    <a:pt x="1368" y="768"/>
                  </a:lnTo>
                  <a:cubicBezTo>
                    <a:pt x="1368" y="735"/>
                    <a:pt x="1368" y="701"/>
                    <a:pt x="1368" y="668"/>
                  </a:cubicBezTo>
                  <a:cubicBezTo>
                    <a:pt x="1368" y="534"/>
                    <a:pt x="1335" y="401"/>
                    <a:pt x="1302" y="301"/>
                  </a:cubicBezTo>
                  <a:cubicBezTo>
                    <a:pt x="1268" y="201"/>
                    <a:pt x="1235" y="134"/>
                    <a:pt x="1168" y="67"/>
                  </a:cubicBezTo>
                  <a:cubicBezTo>
                    <a:pt x="1102" y="34"/>
                    <a:pt x="1035" y="1"/>
                    <a:pt x="9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4"/>
            <p:cNvSpPr/>
            <p:nvPr/>
          </p:nvSpPr>
          <p:spPr>
            <a:xfrm>
              <a:off x="3606925" y="1544250"/>
              <a:ext cx="6675" cy="79675"/>
            </a:xfrm>
            <a:custGeom>
              <a:rect b="b" l="l" r="r" t="t"/>
              <a:pathLst>
                <a:path extrusionOk="0" h="3187" w="267">
                  <a:moveTo>
                    <a:pt x="221" y="1"/>
                  </a:moveTo>
                  <a:cubicBezTo>
                    <a:pt x="209" y="1"/>
                    <a:pt x="200" y="9"/>
                    <a:pt x="200" y="26"/>
                  </a:cubicBezTo>
                  <a:lnTo>
                    <a:pt x="100" y="92"/>
                  </a:lnTo>
                  <a:cubicBezTo>
                    <a:pt x="67" y="92"/>
                    <a:pt x="33" y="126"/>
                    <a:pt x="33" y="159"/>
                  </a:cubicBezTo>
                  <a:cubicBezTo>
                    <a:pt x="33" y="159"/>
                    <a:pt x="33" y="193"/>
                    <a:pt x="33" y="226"/>
                  </a:cubicBezTo>
                  <a:lnTo>
                    <a:pt x="33" y="3095"/>
                  </a:lnTo>
                  <a:cubicBezTo>
                    <a:pt x="0" y="3128"/>
                    <a:pt x="33" y="3161"/>
                    <a:pt x="33" y="3161"/>
                  </a:cubicBezTo>
                  <a:cubicBezTo>
                    <a:pt x="50" y="3178"/>
                    <a:pt x="58" y="3186"/>
                    <a:pt x="67" y="3186"/>
                  </a:cubicBezTo>
                  <a:cubicBezTo>
                    <a:pt x="75" y="3186"/>
                    <a:pt x="83" y="3178"/>
                    <a:pt x="100" y="3161"/>
                  </a:cubicBezTo>
                  <a:lnTo>
                    <a:pt x="200" y="3128"/>
                  </a:lnTo>
                  <a:cubicBezTo>
                    <a:pt x="234" y="3095"/>
                    <a:pt x="234" y="3095"/>
                    <a:pt x="267" y="3061"/>
                  </a:cubicBezTo>
                  <a:cubicBezTo>
                    <a:pt x="267" y="3028"/>
                    <a:pt x="267" y="2995"/>
                    <a:pt x="267" y="2961"/>
                  </a:cubicBezTo>
                  <a:lnTo>
                    <a:pt x="267" y="92"/>
                  </a:lnTo>
                  <a:cubicBezTo>
                    <a:pt x="267" y="59"/>
                    <a:pt x="267" y="26"/>
                    <a:pt x="267" y="26"/>
                  </a:cubicBezTo>
                  <a:cubicBezTo>
                    <a:pt x="250" y="9"/>
                    <a:pt x="234" y="1"/>
                    <a:pt x="221"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4"/>
            <p:cNvSpPr/>
            <p:nvPr/>
          </p:nvSpPr>
          <p:spPr>
            <a:xfrm>
              <a:off x="3622750" y="1546550"/>
              <a:ext cx="32550" cy="63400"/>
            </a:xfrm>
            <a:custGeom>
              <a:rect b="b" l="l" r="r" t="t"/>
              <a:pathLst>
                <a:path extrusionOk="0" h="2536" w="1302">
                  <a:moveTo>
                    <a:pt x="801" y="417"/>
                  </a:moveTo>
                  <a:cubicBezTo>
                    <a:pt x="851" y="417"/>
                    <a:pt x="901" y="434"/>
                    <a:pt x="935" y="467"/>
                  </a:cubicBezTo>
                  <a:cubicBezTo>
                    <a:pt x="1035" y="568"/>
                    <a:pt x="1068" y="701"/>
                    <a:pt x="1068" y="834"/>
                  </a:cubicBezTo>
                  <a:lnTo>
                    <a:pt x="268" y="1301"/>
                  </a:lnTo>
                  <a:lnTo>
                    <a:pt x="268" y="1268"/>
                  </a:lnTo>
                  <a:cubicBezTo>
                    <a:pt x="268" y="1201"/>
                    <a:pt x="268" y="1101"/>
                    <a:pt x="301" y="1001"/>
                  </a:cubicBezTo>
                  <a:cubicBezTo>
                    <a:pt x="301" y="934"/>
                    <a:pt x="334" y="868"/>
                    <a:pt x="368" y="768"/>
                  </a:cubicBezTo>
                  <a:cubicBezTo>
                    <a:pt x="401" y="701"/>
                    <a:pt x="434" y="634"/>
                    <a:pt x="501" y="601"/>
                  </a:cubicBezTo>
                  <a:cubicBezTo>
                    <a:pt x="535" y="534"/>
                    <a:pt x="601" y="501"/>
                    <a:pt x="668" y="467"/>
                  </a:cubicBezTo>
                  <a:cubicBezTo>
                    <a:pt x="701" y="434"/>
                    <a:pt x="751" y="417"/>
                    <a:pt x="801" y="417"/>
                  </a:cubicBezTo>
                  <a:close/>
                  <a:moveTo>
                    <a:pt x="935" y="0"/>
                  </a:moveTo>
                  <a:cubicBezTo>
                    <a:pt x="835" y="0"/>
                    <a:pt x="735" y="34"/>
                    <a:pt x="668" y="67"/>
                  </a:cubicBezTo>
                  <a:cubicBezTo>
                    <a:pt x="568" y="134"/>
                    <a:pt x="468" y="201"/>
                    <a:pt x="401" y="301"/>
                  </a:cubicBezTo>
                  <a:cubicBezTo>
                    <a:pt x="301" y="401"/>
                    <a:pt x="234" y="501"/>
                    <a:pt x="201" y="601"/>
                  </a:cubicBezTo>
                  <a:cubicBezTo>
                    <a:pt x="134" y="734"/>
                    <a:pt x="101" y="868"/>
                    <a:pt x="68" y="1001"/>
                  </a:cubicBezTo>
                  <a:cubicBezTo>
                    <a:pt x="34" y="1135"/>
                    <a:pt x="1" y="1268"/>
                    <a:pt x="1" y="1401"/>
                  </a:cubicBezTo>
                  <a:cubicBezTo>
                    <a:pt x="1" y="1568"/>
                    <a:pt x="1" y="1702"/>
                    <a:pt x="1" y="1835"/>
                  </a:cubicBezTo>
                  <a:cubicBezTo>
                    <a:pt x="1" y="1935"/>
                    <a:pt x="34" y="2069"/>
                    <a:pt x="68" y="2202"/>
                  </a:cubicBezTo>
                  <a:cubicBezTo>
                    <a:pt x="68" y="2269"/>
                    <a:pt x="134" y="2369"/>
                    <a:pt x="201" y="2436"/>
                  </a:cubicBezTo>
                  <a:cubicBezTo>
                    <a:pt x="234" y="2469"/>
                    <a:pt x="301" y="2502"/>
                    <a:pt x="401" y="2536"/>
                  </a:cubicBezTo>
                  <a:cubicBezTo>
                    <a:pt x="468" y="2536"/>
                    <a:pt x="568" y="2502"/>
                    <a:pt x="635" y="2436"/>
                  </a:cubicBezTo>
                  <a:cubicBezTo>
                    <a:pt x="735" y="2402"/>
                    <a:pt x="835" y="2335"/>
                    <a:pt x="901" y="2235"/>
                  </a:cubicBezTo>
                  <a:cubicBezTo>
                    <a:pt x="1035" y="2102"/>
                    <a:pt x="1135" y="1935"/>
                    <a:pt x="1202" y="1768"/>
                  </a:cubicBezTo>
                  <a:cubicBezTo>
                    <a:pt x="1235" y="1702"/>
                    <a:pt x="1235" y="1635"/>
                    <a:pt x="1268" y="1568"/>
                  </a:cubicBezTo>
                  <a:cubicBezTo>
                    <a:pt x="1268" y="1535"/>
                    <a:pt x="1268" y="1502"/>
                    <a:pt x="1268" y="1468"/>
                  </a:cubicBezTo>
                  <a:lnTo>
                    <a:pt x="1202" y="1468"/>
                  </a:lnTo>
                  <a:lnTo>
                    <a:pt x="1102" y="1535"/>
                  </a:lnTo>
                  <a:cubicBezTo>
                    <a:pt x="1102" y="1535"/>
                    <a:pt x="1068" y="1568"/>
                    <a:pt x="1068" y="1568"/>
                  </a:cubicBezTo>
                  <a:cubicBezTo>
                    <a:pt x="1035" y="1602"/>
                    <a:pt x="1035" y="1602"/>
                    <a:pt x="1035" y="1635"/>
                  </a:cubicBezTo>
                  <a:cubicBezTo>
                    <a:pt x="1002" y="1735"/>
                    <a:pt x="935" y="1802"/>
                    <a:pt x="901" y="1868"/>
                  </a:cubicBezTo>
                  <a:cubicBezTo>
                    <a:pt x="835" y="1969"/>
                    <a:pt x="768" y="2035"/>
                    <a:pt x="668" y="2069"/>
                  </a:cubicBezTo>
                  <a:cubicBezTo>
                    <a:pt x="618" y="2102"/>
                    <a:pt x="568" y="2119"/>
                    <a:pt x="522" y="2119"/>
                  </a:cubicBezTo>
                  <a:cubicBezTo>
                    <a:pt x="476" y="2119"/>
                    <a:pt x="434" y="2102"/>
                    <a:pt x="401" y="2069"/>
                  </a:cubicBezTo>
                  <a:cubicBezTo>
                    <a:pt x="301" y="1969"/>
                    <a:pt x="234" y="1802"/>
                    <a:pt x="268" y="1668"/>
                  </a:cubicBezTo>
                  <a:lnTo>
                    <a:pt x="268" y="1635"/>
                  </a:lnTo>
                  <a:lnTo>
                    <a:pt x="1235" y="1068"/>
                  </a:lnTo>
                  <a:cubicBezTo>
                    <a:pt x="1268" y="1068"/>
                    <a:pt x="1268" y="1035"/>
                    <a:pt x="1302" y="1001"/>
                  </a:cubicBezTo>
                  <a:cubicBezTo>
                    <a:pt x="1302" y="968"/>
                    <a:pt x="1302" y="934"/>
                    <a:pt x="1302" y="901"/>
                  </a:cubicBezTo>
                  <a:lnTo>
                    <a:pt x="1302" y="801"/>
                  </a:lnTo>
                  <a:cubicBezTo>
                    <a:pt x="1302" y="634"/>
                    <a:pt x="1302" y="501"/>
                    <a:pt x="1268" y="367"/>
                  </a:cubicBezTo>
                  <a:cubicBezTo>
                    <a:pt x="1235" y="267"/>
                    <a:pt x="1202" y="167"/>
                    <a:pt x="1135" y="101"/>
                  </a:cubicBezTo>
                  <a:cubicBezTo>
                    <a:pt x="1068" y="34"/>
                    <a:pt x="1002" y="0"/>
                    <a:pt x="935"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4"/>
            <p:cNvSpPr/>
            <p:nvPr/>
          </p:nvSpPr>
          <p:spPr>
            <a:xfrm>
              <a:off x="3721150" y="939625"/>
              <a:ext cx="930700" cy="627075"/>
            </a:xfrm>
            <a:custGeom>
              <a:rect b="b" l="l" r="r" t="t"/>
              <a:pathLst>
                <a:path extrusionOk="0" h="25083" w="37228">
                  <a:moveTo>
                    <a:pt x="36942" y="1"/>
                  </a:moveTo>
                  <a:cubicBezTo>
                    <a:pt x="36861" y="1"/>
                    <a:pt x="36766" y="30"/>
                    <a:pt x="36660" y="93"/>
                  </a:cubicBezTo>
                  <a:lnTo>
                    <a:pt x="568" y="20942"/>
                  </a:lnTo>
                  <a:cubicBezTo>
                    <a:pt x="234" y="21142"/>
                    <a:pt x="34" y="21509"/>
                    <a:pt x="1" y="21909"/>
                  </a:cubicBezTo>
                  <a:lnTo>
                    <a:pt x="1" y="24678"/>
                  </a:lnTo>
                  <a:cubicBezTo>
                    <a:pt x="1" y="24939"/>
                    <a:pt x="137" y="25082"/>
                    <a:pt x="323" y="25082"/>
                  </a:cubicBezTo>
                  <a:cubicBezTo>
                    <a:pt x="399" y="25082"/>
                    <a:pt x="482" y="25059"/>
                    <a:pt x="568" y="25011"/>
                  </a:cubicBezTo>
                  <a:lnTo>
                    <a:pt x="36660" y="4163"/>
                  </a:lnTo>
                  <a:cubicBezTo>
                    <a:pt x="36994" y="3930"/>
                    <a:pt x="37228" y="3563"/>
                    <a:pt x="37228" y="3196"/>
                  </a:cubicBezTo>
                  <a:lnTo>
                    <a:pt x="37228" y="394"/>
                  </a:lnTo>
                  <a:cubicBezTo>
                    <a:pt x="37228" y="142"/>
                    <a:pt x="37118" y="1"/>
                    <a:pt x="369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4"/>
            <p:cNvSpPr/>
            <p:nvPr/>
          </p:nvSpPr>
          <p:spPr>
            <a:xfrm>
              <a:off x="3752025" y="1456025"/>
              <a:ext cx="54225" cy="61350"/>
            </a:xfrm>
            <a:custGeom>
              <a:rect b="b" l="l" r="r" t="t"/>
              <a:pathLst>
                <a:path extrusionOk="0" h="2454" w="2169">
                  <a:moveTo>
                    <a:pt x="1258" y="338"/>
                  </a:moveTo>
                  <a:cubicBezTo>
                    <a:pt x="1290" y="338"/>
                    <a:pt x="1312" y="352"/>
                    <a:pt x="1334" y="352"/>
                  </a:cubicBezTo>
                  <a:cubicBezTo>
                    <a:pt x="1435" y="486"/>
                    <a:pt x="1501" y="653"/>
                    <a:pt x="1501" y="819"/>
                  </a:cubicBezTo>
                  <a:cubicBezTo>
                    <a:pt x="1468" y="1320"/>
                    <a:pt x="1234" y="1787"/>
                    <a:pt x="834" y="2087"/>
                  </a:cubicBezTo>
                  <a:cubicBezTo>
                    <a:pt x="763" y="2111"/>
                    <a:pt x="693" y="2134"/>
                    <a:pt x="622" y="2134"/>
                  </a:cubicBezTo>
                  <a:cubicBezTo>
                    <a:pt x="593" y="2134"/>
                    <a:pt x="563" y="2130"/>
                    <a:pt x="534" y="2120"/>
                  </a:cubicBezTo>
                  <a:cubicBezTo>
                    <a:pt x="400" y="1987"/>
                    <a:pt x="334" y="1820"/>
                    <a:pt x="367" y="1653"/>
                  </a:cubicBezTo>
                  <a:cubicBezTo>
                    <a:pt x="367" y="1153"/>
                    <a:pt x="601" y="686"/>
                    <a:pt x="1001" y="419"/>
                  </a:cubicBezTo>
                  <a:cubicBezTo>
                    <a:pt x="1068" y="352"/>
                    <a:pt x="1134" y="352"/>
                    <a:pt x="1201" y="352"/>
                  </a:cubicBezTo>
                  <a:cubicBezTo>
                    <a:pt x="1223" y="341"/>
                    <a:pt x="1242" y="338"/>
                    <a:pt x="1258" y="338"/>
                  </a:cubicBezTo>
                  <a:close/>
                  <a:moveTo>
                    <a:pt x="1197" y="1"/>
                  </a:moveTo>
                  <a:cubicBezTo>
                    <a:pt x="1069" y="1"/>
                    <a:pt x="947" y="44"/>
                    <a:pt x="834" y="119"/>
                  </a:cubicBezTo>
                  <a:cubicBezTo>
                    <a:pt x="334" y="453"/>
                    <a:pt x="34" y="1020"/>
                    <a:pt x="0" y="1653"/>
                  </a:cubicBezTo>
                  <a:cubicBezTo>
                    <a:pt x="0" y="1954"/>
                    <a:pt x="100" y="2220"/>
                    <a:pt x="334" y="2387"/>
                  </a:cubicBezTo>
                  <a:cubicBezTo>
                    <a:pt x="434" y="2454"/>
                    <a:pt x="534" y="2454"/>
                    <a:pt x="601" y="2454"/>
                  </a:cubicBezTo>
                  <a:cubicBezTo>
                    <a:pt x="734" y="2454"/>
                    <a:pt x="867" y="2421"/>
                    <a:pt x="1001" y="2354"/>
                  </a:cubicBezTo>
                  <a:cubicBezTo>
                    <a:pt x="1168" y="2220"/>
                    <a:pt x="1334" y="2054"/>
                    <a:pt x="1468" y="1854"/>
                  </a:cubicBezTo>
                  <a:lnTo>
                    <a:pt x="1902" y="2187"/>
                  </a:lnTo>
                  <a:cubicBezTo>
                    <a:pt x="1902" y="2220"/>
                    <a:pt x="1935" y="2220"/>
                    <a:pt x="2002" y="2220"/>
                  </a:cubicBezTo>
                  <a:cubicBezTo>
                    <a:pt x="2035" y="2220"/>
                    <a:pt x="2102" y="2187"/>
                    <a:pt x="2135" y="2154"/>
                  </a:cubicBezTo>
                  <a:cubicBezTo>
                    <a:pt x="2168" y="2087"/>
                    <a:pt x="2168" y="1987"/>
                    <a:pt x="2102" y="1920"/>
                  </a:cubicBezTo>
                  <a:lnTo>
                    <a:pt x="1635" y="1587"/>
                  </a:lnTo>
                  <a:cubicBezTo>
                    <a:pt x="1768" y="1320"/>
                    <a:pt x="1801" y="1086"/>
                    <a:pt x="1835" y="819"/>
                  </a:cubicBezTo>
                  <a:cubicBezTo>
                    <a:pt x="1835" y="519"/>
                    <a:pt x="1701" y="252"/>
                    <a:pt x="1501" y="86"/>
                  </a:cubicBezTo>
                  <a:cubicBezTo>
                    <a:pt x="1399" y="27"/>
                    <a:pt x="1297" y="1"/>
                    <a:pt x="11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4"/>
            <p:cNvSpPr/>
            <p:nvPr/>
          </p:nvSpPr>
          <p:spPr>
            <a:xfrm>
              <a:off x="3842925" y="1431675"/>
              <a:ext cx="3350" cy="39850"/>
            </a:xfrm>
            <a:custGeom>
              <a:rect b="b" l="l" r="r" t="t"/>
              <a:pathLst>
                <a:path extrusionOk="0" h="1594" w="134">
                  <a:moveTo>
                    <a:pt x="104" y="1"/>
                  </a:moveTo>
                  <a:cubicBezTo>
                    <a:pt x="100" y="1"/>
                    <a:pt x="100" y="9"/>
                    <a:pt x="100" y="26"/>
                  </a:cubicBezTo>
                  <a:lnTo>
                    <a:pt x="33" y="59"/>
                  </a:lnTo>
                  <a:cubicBezTo>
                    <a:pt x="0" y="59"/>
                    <a:pt x="0" y="59"/>
                    <a:pt x="0" y="92"/>
                  </a:cubicBezTo>
                  <a:cubicBezTo>
                    <a:pt x="0" y="92"/>
                    <a:pt x="0" y="126"/>
                    <a:pt x="0" y="126"/>
                  </a:cubicBezTo>
                  <a:lnTo>
                    <a:pt x="0" y="1560"/>
                  </a:lnTo>
                  <a:cubicBezTo>
                    <a:pt x="0" y="1593"/>
                    <a:pt x="0" y="1593"/>
                    <a:pt x="0" y="1593"/>
                  </a:cubicBezTo>
                  <a:lnTo>
                    <a:pt x="33" y="1593"/>
                  </a:lnTo>
                  <a:lnTo>
                    <a:pt x="100" y="1560"/>
                  </a:lnTo>
                  <a:cubicBezTo>
                    <a:pt x="100" y="1527"/>
                    <a:pt x="100" y="1527"/>
                    <a:pt x="134" y="1527"/>
                  </a:cubicBezTo>
                  <a:cubicBezTo>
                    <a:pt x="134" y="1493"/>
                    <a:pt x="134" y="1460"/>
                    <a:pt x="134" y="1460"/>
                  </a:cubicBezTo>
                  <a:lnTo>
                    <a:pt x="134" y="59"/>
                  </a:lnTo>
                  <a:lnTo>
                    <a:pt x="134" y="26"/>
                  </a:lnTo>
                  <a:cubicBezTo>
                    <a:pt x="117" y="9"/>
                    <a:pt x="109" y="1"/>
                    <a:pt x="1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4"/>
            <p:cNvSpPr/>
            <p:nvPr/>
          </p:nvSpPr>
          <p:spPr>
            <a:xfrm>
              <a:off x="3853750" y="1428975"/>
              <a:ext cx="19200" cy="35875"/>
            </a:xfrm>
            <a:custGeom>
              <a:rect b="b" l="l" r="r" t="t"/>
              <a:pathLst>
                <a:path extrusionOk="0" h="1435" w="768">
                  <a:moveTo>
                    <a:pt x="534" y="0"/>
                  </a:moveTo>
                  <a:cubicBezTo>
                    <a:pt x="501" y="0"/>
                    <a:pt x="434" y="33"/>
                    <a:pt x="401" y="67"/>
                  </a:cubicBezTo>
                  <a:cubicBezTo>
                    <a:pt x="334" y="100"/>
                    <a:pt x="268" y="134"/>
                    <a:pt x="234" y="200"/>
                  </a:cubicBezTo>
                  <a:cubicBezTo>
                    <a:pt x="201" y="234"/>
                    <a:pt x="168" y="300"/>
                    <a:pt x="134" y="367"/>
                  </a:cubicBezTo>
                  <a:lnTo>
                    <a:pt x="134" y="300"/>
                  </a:lnTo>
                  <a:cubicBezTo>
                    <a:pt x="134" y="267"/>
                    <a:pt x="168" y="267"/>
                    <a:pt x="134" y="267"/>
                  </a:cubicBezTo>
                  <a:lnTo>
                    <a:pt x="101" y="267"/>
                  </a:lnTo>
                  <a:lnTo>
                    <a:pt x="67" y="300"/>
                  </a:lnTo>
                  <a:cubicBezTo>
                    <a:pt x="34" y="300"/>
                    <a:pt x="34" y="300"/>
                    <a:pt x="34" y="334"/>
                  </a:cubicBezTo>
                  <a:cubicBezTo>
                    <a:pt x="34" y="334"/>
                    <a:pt x="34" y="367"/>
                    <a:pt x="34" y="367"/>
                  </a:cubicBezTo>
                  <a:lnTo>
                    <a:pt x="34" y="1401"/>
                  </a:lnTo>
                  <a:cubicBezTo>
                    <a:pt x="1" y="1401"/>
                    <a:pt x="1" y="1401"/>
                    <a:pt x="34" y="1434"/>
                  </a:cubicBezTo>
                  <a:lnTo>
                    <a:pt x="67" y="1434"/>
                  </a:lnTo>
                  <a:lnTo>
                    <a:pt x="101" y="1401"/>
                  </a:lnTo>
                  <a:cubicBezTo>
                    <a:pt x="134" y="1401"/>
                    <a:pt x="134" y="1368"/>
                    <a:pt x="134" y="1368"/>
                  </a:cubicBezTo>
                  <a:cubicBezTo>
                    <a:pt x="134" y="1334"/>
                    <a:pt x="134" y="1334"/>
                    <a:pt x="134" y="1301"/>
                  </a:cubicBezTo>
                  <a:lnTo>
                    <a:pt x="134" y="734"/>
                  </a:lnTo>
                  <a:cubicBezTo>
                    <a:pt x="134" y="634"/>
                    <a:pt x="168" y="534"/>
                    <a:pt x="201" y="434"/>
                  </a:cubicBezTo>
                  <a:cubicBezTo>
                    <a:pt x="234" y="367"/>
                    <a:pt x="301" y="300"/>
                    <a:pt x="368" y="267"/>
                  </a:cubicBezTo>
                  <a:cubicBezTo>
                    <a:pt x="401" y="250"/>
                    <a:pt x="434" y="242"/>
                    <a:pt x="464" y="242"/>
                  </a:cubicBezTo>
                  <a:cubicBezTo>
                    <a:pt x="493" y="242"/>
                    <a:pt x="518" y="250"/>
                    <a:pt x="534" y="267"/>
                  </a:cubicBezTo>
                  <a:cubicBezTo>
                    <a:pt x="601" y="334"/>
                    <a:pt x="601" y="400"/>
                    <a:pt x="601" y="467"/>
                  </a:cubicBezTo>
                  <a:lnTo>
                    <a:pt x="601" y="1068"/>
                  </a:lnTo>
                  <a:cubicBezTo>
                    <a:pt x="601" y="1068"/>
                    <a:pt x="601" y="1068"/>
                    <a:pt x="601" y="1101"/>
                  </a:cubicBezTo>
                  <a:lnTo>
                    <a:pt x="635" y="1101"/>
                  </a:lnTo>
                  <a:lnTo>
                    <a:pt x="701" y="1068"/>
                  </a:lnTo>
                  <a:cubicBezTo>
                    <a:pt x="701" y="1034"/>
                    <a:pt x="735" y="1034"/>
                    <a:pt x="735" y="1034"/>
                  </a:cubicBezTo>
                  <a:cubicBezTo>
                    <a:pt x="735" y="1001"/>
                    <a:pt x="735" y="1001"/>
                    <a:pt x="735" y="967"/>
                  </a:cubicBezTo>
                  <a:lnTo>
                    <a:pt x="768" y="334"/>
                  </a:lnTo>
                  <a:cubicBezTo>
                    <a:pt x="768" y="267"/>
                    <a:pt x="735" y="200"/>
                    <a:pt x="735" y="134"/>
                  </a:cubicBezTo>
                  <a:cubicBezTo>
                    <a:pt x="701" y="100"/>
                    <a:pt x="701" y="67"/>
                    <a:pt x="668" y="33"/>
                  </a:cubicBezTo>
                  <a:cubicBezTo>
                    <a:pt x="635" y="0"/>
                    <a:pt x="568"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4"/>
            <p:cNvSpPr/>
            <p:nvPr/>
          </p:nvSpPr>
          <p:spPr>
            <a:xfrm>
              <a:off x="3876275" y="1417300"/>
              <a:ext cx="17525" cy="33175"/>
            </a:xfrm>
            <a:custGeom>
              <a:rect b="b" l="l" r="r" t="t"/>
              <a:pathLst>
                <a:path extrusionOk="0" h="1327" w="701">
                  <a:moveTo>
                    <a:pt x="501" y="0"/>
                  </a:moveTo>
                  <a:cubicBezTo>
                    <a:pt x="434" y="33"/>
                    <a:pt x="401" y="33"/>
                    <a:pt x="334" y="67"/>
                  </a:cubicBezTo>
                  <a:cubicBezTo>
                    <a:pt x="301" y="100"/>
                    <a:pt x="234" y="134"/>
                    <a:pt x="201" y="167"/>
                  </a:cubicBezTo>
                  <a:cubicBezTo>
                    <a:pt x="167" y="200"/>
                    <a:pt x="134" y="267"/>
                    <a:pt x="100" y="300"/>
                  </a:cubicBezTo>
                  <a:cubicBezTo>
                    <a:pt x="67" y="367"/>
                    <a:pt x="67" y="400"/>
                    <a:pt x="34" y="434"/>
                  </a:cubicBezTo>
                  <a:cubicBezTo>
                    <a:pt x="34" y="500"/>
                    <a:pt x="34" y="534"/>
                    <a:pt x="34" y="601"/>
                  </a:cubicBezTo>
                  <a:cubicBezTo>
                    <a:pt x="34" y="634"/>
                    <a:pt x="67" y="701"/>
                    <a:pt x="100" y="767"/>
                  </a:cubicBezTo>
                  <a:lnTo>
                    <a:pt x="301" y="767"/>
                  </a:lnTo>
                  <a:lnTo>
                    <a:pt x="401" y="734"/>
                  </a:lnTo>
                  <a:cubicBezTo>
                    <a:pt x="417" y="717"/>
                    <a:pt x="434" y="709"/>
                    <a:pt x="451" y="709"/>
                  </a:cubicBezTo>
                  <a:cubicBezTo>
                    <a:pt x="467" y="709"/>
                    <a:pt x="484" y="717"/>
                    <a:pt x="501" y="734"/>
                  </a:cubicBezTo>
                  <a:cubicBezTo>
                    <a:pt x="501" y="717"/>
                    <a:pt x="509" y="709"/>
                    <a:pt x="522" y="709"/>
                  </a:cubicBezTo>
                  <a:cubicBezTo>
                    <a:pt x="534" y="709"/>
                    <a:pt x="551" y="717"/>
                    <a:pt x="567" y="734"/>
                  </a:cubicBezTo>
                  <a:cubicBezTo>
                    <a:pt x="567" y="734"/>
                    <a:pt x="567" y="767"/>
                    <a:pt x="567" y="801"/>
                  </a:cubicBezTo>
                  <a:cubicBezTo>
                    <a:pt x="534" y="834"/>
                    <a:pt x="534" y="867"/>
                    <a:pt x="501" y="867"/>
                  </a:cubicBezTo>
                  <a:cubicBezTo>
                    <a:pt x="501" y="901"/>
                    <a:pt x="467" y="934"/>
                    <a:pt x="467" y="967"/>
                  </a:cubicBezTo>
                  <a:cubicBezTo>
                    <a:pt x="434" y="967"/>
                    <a:pt x="434" y="1001"/>
                    <a:pt x="401" y="1034"/>
                  </a:cubicBezTo>
                  <a:cubicBezTo>
                    <a:pt x="367" y="1034"/>
                    <a:pt x="367" y="1068"/>
                    <a:pt x="334" y="1068"/>
                  </a:cubicBezTo>
                  <a:cubicBezTo>
                    <a:pt x="301" y="1101"/>
                    <a:pt x="267" y="1101"/>
                    <a:pt x="201" y="1134"/>
                  </a:cubicBezTo>
                  <a:cubicBezTo>
                    <a:pt x="167" y="1134"/>
                    <a:pt x="167" y="1101"/>
                    <a:pt x="134" y="1101"/>
                  </a:cubicBezTo>
                  <a:lnTo>
                    <a:pt x="100" y="1101"/>
                  </a:lnTo>
                  <a:lnTo>
                    <a:pt x="34" y="1134"/>
                  </a:lnTo>
                  <a:cubicBezTo>
                    <a:pt x="0" y="1134"/>
                    <a:pt x="0" y="1134"/>
                    <a:pt x="0" y="1168"/>
                  </a:cubicBezTo>
                  <a:cubicBezTo>
                    <a:pt x="0" y="1168"/>
                    <a:pt x="0" y="1201"/>
                    <a:pt x="0" y="1201"/>
                  </a:cubicBezTo>
                  <a:cubicBezTo>
                    <a:pt x="0" y="1234"/>
                    <a:pt x="0" y="1268"/>
                    <a:pt x="34" y="1268"/>
                  </a:cubicBezTo>
                  <a:cubicBezTo>
                    <a:pt x="34" y="1301"/>
                    <a:pt x="67" y="1301"/>
                    <a:pt x="100" y="1301"/>
                  </a:cubicBezTo>
                  <a:cubicBezTo>
                    <a:pt x="117" y="1318"/>
                    <a:pt x="134" y="1326"/>
                    <a:pt x="151" y="1326"/>
                  </a:cubicBezTo>
                  <a:cubicBezTo>
                    <a:pt x="167" y="1326"/>
                    <a:pt x="184" y="1318"/>
                    <a:pt x="201" y="1301"/>
                  </a:cubicBezTo>
                  <a:cubicBezTo>
                    <a:pt x="267" y="1301"/>
                    <a:pt x="301" y="1268"/>
                    <a:pt x="334" y="1268"/>
                  </a:cubicBezTo>
                  <a:cubicBezTo>
                    <a:pt x="401" y="1234"/>
                    <a:pt x="434" y="1201"/>
                    <a:pt x="501" y="1134"/>
                  </a:cubicBezTo>
                  <a:cubicBezTo>
                    <a:pt x="534" y="1101"/>
                    <a:pt x="567" y="1068"/>
                    <a:pt x="601" y="1001"/>
                  </a:cubicBezTo>
                  <a:cubicBezTo>
                    <a:pt x="634" y="967"/>
                    <a:pt x="634" y="901"/>
                    <a:pt x="668" y="867"/>
                  </a:cubicBezTo>
                  <a:cubicBezTo>
                    <a:pt x="668" y="834"/>
                    <a:pt x="701" y="767"/>
                    <a:pt x="701" y="734"/>
                  </a:cubicBezTo>
                  <a:cubicBezTo>
                    <a:pt x="701" y="701"/>
                    <a:pt x="701" y="667"/>
                    <a:pt x="701" y="634"/>
                  </a:cubicBezTo>
                  <a:cubicBezTo>
                    <a:pt x="668" y="601"/>
                    <a:pt x="668" y="567"/>
                    <a:pt x="634" y="567"/>
                  </a:cubicBezTo>
                  <a:cubicBezTo>
                    <a:pt x="634" y="534"/>
                    <a:pt x="601" y="534"/>
                    <a:pt x="567" y="534"/>
                  </a:cubicBezTo>
                  <a:cubicBezTo>
                    <a:pt x="551" y="517"/>
                    <a:pt x="526" y="509"/>
                    <a:pt x="501" y="509"/>
                  </a:cubicBezTo>
                  <a:cubicBezTo>
                    <a:pt x="476" y="509"/>
                    <a:pt x="451" y="517"/>
                    <a:pt x="434" y="534"/>
                  </a:cubicBezTo>
                  <a:lnTo>
                    <a:pt x="301" y="567"/>
                  </a:lnTo>
                  <a:lnTo>
                    <a:pt x="201" y="567"/>
                  </a:lnTo>
                  <a:cubicBezTo>
                    <a:pt x="201" y="534"/>
                    <a:pt x="201" y="500"/>
                    <a:pt x="201" y="500"/>
                  </a:cubicBezTo>
                  <a:cubicBezTo>
                    <a:pt x="201" y="434"/>
                    <a:pt x="201" y="400"/>
                    <a:pt x="234" y="367"/>
                  </a:cubicBezTo>
                  <a:cubicBezTo>
                    <a:pt x="267" y="334"/>
                    <a:pt x="301" y="300"/>
                    <a:pt x="367" y="267"/>
                  </a:cubicBezTo>
                  <a:cubicBezTo>
                    <a:pt x="401" y="234"/>
                    <a:pt x="434" y="234"/>
                    <a:pt x="467" y="234"/>
                  </a:cubicBezTo>
                  <a:cubicBezTo>
                    <a:pt x="479" y="222"/>
                    <a:pt x="490" y="219"/>
                    <a:pt x="500" y="219"/>
                  </a:cubicBezTo>
                  <a:cubicBezTo>
                    <a:pt x="519" y="219"/>
                    <a:pt x="534" y="234"/>
                    <a:pt x="534" y="234"/>
                  </a:cubicBezTo>
                  <a:lnTo>
                    <a:pt x="601" y="234"/>
                  </a:lnTo>
                  <a:lnTo>
                    <a:pt x="634" y="200"/>
                  </a:lnTo>
                  <a:cubicBezTo>
                    <a:pt x="668" y="200"/>
                    <a:pt x="668" y="200"/>
                    <a:pt x="668" y="167"/>
                  </a:cubicBezTo>
                  <a:cubicBezTo>
                    <a:pt x="668" y="167"/>
                    <a:pt x="668" y="134"/>
                    <a:pt x="668" y="134"/>
                  </a:cubicBezTo>
                  <a:cubicBezTo>
                    <a:pt x="668" y="100"/>
                    <a:pt x="668" y="67"/>
                    <a:pt x="634" y="67"/>
                  </a:cubicBezTo>
                  <a:cubicBezTo>
                    <a:pt x="634" y="33"/>
                    <a:pt x="601" y="33"/>
                    <a:pt x="6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4"/>
            <p:cNvSpPr/>
            <p:nvPr/>
          </p:nvSpPr>
          <p:spPr>
            <a:xfrm>
              <a:off x="3899625" y="1403125"/>
              <a:ext cx="18375" cy="45875"/>
            </a:xfrm>
            <a:custGeom>
              <a:rect b="b" l="l" r="r" t="t"/>
              <a:pathLst>
                <a:path extrusionOk="0" h="1835" w="735">
                  <a:moveTo>
                    <a:pt x="451" y="242"/>
                  </a:moveTo>
                  <a:cubicBezTo>
                    <a:pt x="476" y="242"/>
                    <a:pt x="501" y="250"/>
                    <a:pt x="534" y="267"/>
                  </a:cubicBezTo>
                  <a:cubicBezTo>
                    <a:pt x="567" y="300"/>
                    <a:pt x="601" y="400"/>
                    <a:pt x="601" y="467"/>
                  </a:cubicBezTo>
                  <a:cubicBezTo>
                    <a:pt x="601" y="500"/>
                    <a:pt x="601" y="534"/>
                    <a:pt x="601" y="600"/>
                  </a:cubicBezTo>
                  <a:cubicBezTo>
                    <a:pt x="601" y="701"/>
                    <a:pt x="567" y="801"/>
                    <a:pt x="534" y="867"/>
                  </a:cubicBezTo>
                  <a:cubicBezTo>
                    <a:pt x="501" y="967"/>
                    <a:pt x="434" y="1034"/>
                    <a:pt x="367" y="1067"/>
                  </a:cubicBezTo>
                  <a:cubicBezTo>
                    <a:pt x="334" y="1084"/>
                    <a:pt x="301" y="1092"/>
                    <a:pt x="267" y="1092"/>
                  </a:cubicBezTo>
                  <a:cubicBezTo>
                    <a:pt x="234" y="1092"/>
                    <a:pt x="201" y="1084"/>
                    <a:pt x="167" y="1067"/>
                  </a:cubicBezTo>
                  <a:cubicBezTo>
                    <a:pt x="134" y="1034"/>
                    <a:pt x="100" y="934"/>
                    <a:pt x="100" y="867"/>
                  </a:cubicBezTo>
                  <a:cubicBezTo>
                    <a:pt x="100" y="834"/>
                    <a:pt x="100" y="801"/>
                    <a:pt x="100" y="801"/>
                  </a:cubicBezTo>
                  <a:cubicBezTo>
                    <a:pt x="100" y="767"/>
                    <a:pt x="100" y="734"/>
                    <a:pt x="100" y="701"/>
                  </a:cubicBezTo>
                  <a:cubicBezTo>
                    <a:pt x="100" y="600"/>
                    <a:pt x="134" y="534"/>
                    <a:pt x="201" y="434"/>
                  </a:cubicBezTo>
                  <a:cubicBezTo>
                    <a:pt x="234" y="367"/>
                    <a:pt x="267" y="300"/>
                    <a:pt x="367" y="267"/>
                  </a:cubicBezTo>
                  <a:cubicBezTo>
                    <a:pt x="401" y="250"/>
                    <a:pt x="426" y="242"/>
                    <a:pt x="451" y="242"/>
                  </a:cubicBezTo>
                  <a:close/>
                  <a:moveTo>
                    <a:pt x="501" y="0"/>
                  </a:moveTo>
                  <a:cubicBezTo>
                    <a:pt x="467" y="0"/>
                    <a:pt x="401" y="33"/>
                    <a:pt x="367" y="67"/>
                  </a:cubicBezTo>
                  <a:cubicBezTo>
                    <a:pt x="301" y="100"/>
                    <a:pt x="234" y="133"/>
                    <a:pt x="201" y="200"/>
                  </a:cubicBezTo>
                  <a:cubicBezTo>
                    <a:pt x="167" y="234"/>
                    <a:pt x="134" y="300"/>
                    <a:pt x="100" y="334"/>
                  </a:cubicBezTo>
                  <a:lnTo>
                    <a:pt x="100" y="267"/>
                  </a:lnTo>
                  <a:cubicBezTo>
                    <a:pt x="134" y="267"/>
                    <a:pt x="134" y="267"/>
                    <a:pt x="100" y="234"/>
                  </a:cubicBezTo>
                  <a:lnTo>
                    <a:pt x="34" y="267"/>
                  </a:lnTo>
                  <a:cubicBezTo>
                    <a:pt x="0" y="300"/>
                    <a:pt x="0" y="300"/>
                    <a:pt x="0" y="300"/>
                  </a:cubicBezTo>
                  <a:cubicBezTo>
                    <a:pt x="0" y="334"/>
                    <a:pt x="0" y="334"/>
                    <a:pt x="0" y="367"/>
                  </a:cubicBezTo>
                  <a:lnTo>
                    <a:pt x="0" y="1801"/>
                  </a:lnTo>
                  <a:cubicBezTo>
                    <a:pt x="0" y="1801"/>
                    <a:pt x="0" y="1835"/>
                    <a:pt x="0" y="1835"/>
                  </a:cubicBezTo>
                  <a:lnTo>
                    <a:pt x="34" y="1835"/>
                  </a:lnTo>
                  <a:lnTo>
                    <a:pt x="100" y="1801"/>
                  </a:lnTo>
                  <a:cubicBezTo>
                    <a:pt x="100" y="1801"/>
                    <a:pt x="100" y="1768"/>
                    <a:pt x="100" y="1768"/>
                  </a:cubicBezTo>
                  <a:cubicBezTo>
                    <a:pt x="134" y="1768"/>
                    <a:pt x="134" y="1735"/>
                    <a:pt x="100" y="1735"/>
                  </a:cubicBezTo>
                  <a:lnTo>
                    <a:pt x="100" y="1234"/>
                  </a:lnTo>
                  <a:cubicBezTo>
                    <a:pt x="134" y="1268"/>
                    <a:pt x="167" y="1268"/>
                    <a:pt x="201" y="1301"/>
                  </a:cubicBezTo>
                  <a:cubicBezTo>
                    <a:pt x="267" y="1301"/>
                    <a:pt x="334" y="1268"/>
                    <a:pt x="367" y="1234"/>
                  </a:cubicBezTo>
                  <a:cubicBezTo>
                    <a:pt x="434" y="1201"/>
                    <a:pt x="467" y="1168"/>
                    <a:pt x="501" y="1101"/>
                  </a:cubicBezTo>
                  <a:cubicBezTo>
                    <a:pt x="567" y="1067"/>
                    <a:pt x="601" y="1001"/>
                    <a:pt x="634" y="934"/>
                  </a:cubicBezTo>
                  <a:cubicBezTo>
                    <a:pt x="668" y="867"/>
                    <a:pt x="701" y="801"/>
                    <a:pt x="701" y="734"/>
                  </a:cubicBezTo>
                  <a:cubicBezTo>
                    <a:pt x="734" y="667"/>
                    <a:pt x="734" y="567"/>
                    <a:pt x="734" y="500"/>
                  </a:cubicBezTo>
                  <a:cubicBezTo>
                    <a:pt x="734" y="434"/>
                    <a:pt x="734" y="400"/>
                    <a:pt x="734" y="367"/>
                  </a:cubicBezTo>
                  <a:cubicBezTo>
                    <a:pt x="734" y="300"/>
                    <a:pt x="734" y="234"/>
                    <a:pt x="701" y="167"/>
                  </a:cubicBezTo>
                  <a:cubicBezTo>
                    <a:pt x="701" y="100"/>
                    <a:pt x="668" y="67"/>
                    <a:pt x="634" y="33"/>
                  </a:cubicBezTo>
                  <a:cubicBezTo>
                    <a:pt x="601" y="0"/>
                    <a:pt x="567" y="0"/>
                    <a:pt x="5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4"/>
            <p:cNvSpPr/>
            <p:nvPr/>
          </p:nvSpPr>
          <p:spPr>
            <a:xfrm>
              <a:off x="3922150" y="1389775"/>
              <a:ext cx="19200" cy="32550"/>
            </a:xfrm>
            <a:custGeom>
              <a:rect b="b" l="l" r="r" t="t"/>
              <a:pathLst>
                <a:path extrusionOk="0" h="1302" w="768">
                  <a:moveTo>
                    <a:pt x="467" y="209"/>
                  </a:moveTo>
                  <a:cubicBezTo>
                    <a:pt x="500" y="209"/>
                    <a:pt x="534" y="217"/>
                    <a:pt x="567" y="234"/>
                  </a:cubicBezTo>
                  <a:cubicBezTo>
                    <a:pt x="600" y="267"/>
                    <a:pt x="634" y="334"/>
                    <a:pt x="600" y="401"/>
                  </a:cubicBezTo>
                  <a:lnTo>
                    <a:pt x="167" y="667"/>
                  </a:lnTo>
                  <a:cubicBezTo>
                    <a:pt x="167" y="634"/>
                    <a:pt x="167" y="567"/>
                    <a:pt x="167" y="534"/>
                  </a:cubicBezTo>
                  <a:cubicBezTo>
                    <a:pt x="167" y="501"/>
                    <a:pt x="200" y="467"/>
                    <a:pt x="234" y="401"/>
                  </a:cubicBezTo>
                  <a:cubicBezTo>
                    <a:pt x="234" y="367"/>
                    <a:pt x="267" y="334"/>
                    <a:pt x="300" y="301"/>
                  </a:cubicBezTo>
                  <a:cubicBezTo>
                    <a:pt x="334" y="267"/>
                    <a:pt x="334" y="267"/>
                    <a:pt x="367" y="234"/>
                  </a:cubicBezTo>
                  <a:cubicBezTo>
                    <a:pt x="400" y="217"/>
                    <a:pt x="434" y="209"/>
                    <a:pt x="467" y="209"/>
                  </a:cubicBezTo>
                  <a:close/>
                  <a:moveTo>
                    <a:pt x="534" y="0"/>
                  </a:moveTo>
                  <a:cubicBezTo>
                    <a:pt x="500" y="0"/>
                    <a:pt x="434" y="34"/>
                    <a:pt x="367" y="67"/>
                  </a:cubicBezTo>
                  <a:cubicBezTo>
                    <a:pt x="334" y="100"/>
                    <a:pt x="267" y="134"/>
                    <a:pt x="234" y="167"/>
                  </a:cubicBezTo>
                  <a:cubicBezTo>
                    <a:pt x="200" y="234"/>
                    <a:pt x="133" y="301"/>
                    <a:pt x="100" y="367"/>
                  </a:cubicBezTo>
                  <a:cubicBezTo>
                    <a:pt x="100" y="401"/>
                    <a:pt x="67" y="467"/>
                    <a:pt x="33" y="534"/>
                  </a:cubicBezTo>
                  <a:cubicBezTo>
                    <a:pt x="33" y="601"/>
                    <a:pt x="0" y="701"/>
                    <a:pt x="0" y="768"/>
                  </a:cubicBezTo>
                  <a:cubicBezTo>
                    <a:pt x="0" y="834"/>
                    <a:pt x="0" y="901"/>
                    <a:pt x="0" y="968"/>
                  </a:cubicBezTo>
                  <a:cubicBezTo>
                    <a:pt x="0" y="1034"/>
                    <a:pt x="33" y="1101"/>
                    <a:pt x="33" y="1168"/>
                  </a:cubicBezTo>
                  <a:cubicBezTo>
                    <a:pt x="67" y="1201"/>
                    <a:pt x="100" y="1235"/>
                    <a:pt x="133" y="1268"/>
                  </a:cubicBezTo>
                  <a:cubicBezTo>
                    <a:pt x="167" y="1301"/>
                    <a:pt x="200" y="1301"/>
                    <a:pt x="234" y="1301"/>
                  </a:cubicBezTo>
                  <a:cubicBezTo>
                    <a:pt x="300" y="1301"/>
                    <a:pt x="334" y="1301"/>
                    <a:pt x="367" y="1268"/>
                  </a:cubicBezTo>
                  <a:cubicBezTo>
                    <a:pt x="434" y="1235"/>
                    <a:pt x="500" y="1201"/>
                    <a:pt x="534" y="1134"/>
                  </a:cubicBezTo>
                  <a:cubicBezTo>
                    <a:pt x="567" y="1101"/>
                    <a:pt x="600" y="1068"/>
                    <a:pt x="634" y="1001"/>
                  </a:cubicBezTo>
                  <a:cubicBezTo>
                    <a:pt x="667" y="968"/>
                    <a:pt x="701" y="934"/>
                    <a:pt x="701" y="901"/>
                  </a:cubicBezTo>
                  <a:cubicBezTo>
                    <a:pt x="734" y="868"/>
                    <a:pt x="734" y="834"/>
                    <a:pt x="734" y="801"/>
                  </a:cubicBezTo>
                  <a:lnTo>
                    <a:pt x="734" y="768"/>
                  </a:lnTo>
                  <a:cubicBezTo>
                    <a:pt x="734" y="751"/>
                    <a:pt x="734" y="743"/>
                    <a:pt x="730" y="743"/>
                  </a:cubicBezTo>
                  <a:cubicBezTo>
                    <a:pt x="726" y="743"/>
                    <a:pt x="717" y="751"/>
                    <a:pt x="701" y="768"/>
                  </a:cubicBezTo>
                  <a:lnTo>
                    <a:pt x="634" y="768"/>
                  </a:lnTo>
                  <a:lnTo>
                    <a:pt x="600" y="834"/>
                  </a:lnTo>
                  <a:cubicBezTo>
                    <a:pt x="600" y="868"/>
                    <a:pt x="567" y="901"/>
                    <a:pt x="534" y="934"/>
                  </a:cubicBezTo>
                  <a:cubicBezTo>
                    <a:pt x="500" y="1001"/>
                    <a:pt x="434" y="1034"/>
                    <a:pt x="400" y="1068"/>
                  </a:cubicBezTo>
                  <a:cubicBezTo>
                    <a:pt x="367" y="1084"/>
                    <a:pt x="342" y="1093"/>
                    <a:pt x="317" y="1093"/>
                  </a:cubicBezTo>
                  <a:cubicBezTo>
                    <a:pt x="292" y="1093"/>
                    <a:pt x="267" y="1084"/>
                    <a:pt x="234" y="1068"/>
                  </a:cubicBezTo>
                  <a:cubicBezTo>
                    <a:pt x="200" y="1034"/>
                    <a:pt x="167" y="968"/>
                    <a:pt x="167" y="868"/>
                  </a:cubicBezTo>
                  <a:lnTo>
                    <a:pt x="734" y="534"/>
                  </a:lnTo>
                  <a:cubicBezTo>
                    <a:pt x="734" y="534"/>
                    <a:pt x="767" y="501"/>
                    <a:pt x="767" y="501"/>
                  </a:cubicBezTo>
                  <a:cubicBezTo>
                    <a:pt x="767" y="501"/>
                    <a:pt x="767" y="467"/>
                    <a:pt x="767" y="467"/>
                  </a:cubicBezTo>
                  <a:lnTo>
                    <a:pt x="767" y="401"/>
                  </a:lnTo>
                  <a:cubicBezTo>
                    <a:pt x="767" y="334"/>
                    <a:pt x="767" y="234"/>
                    <a:pt x="734" y="167"/>
                  </a:cubicBezTo>
                  <a:cubicBezTo>
                    <a:pt x="734" y="134"/>
                    <a:pt x="701" y="67"/>
                    <a:pt x="667" y="34"/>
                  </a:cubicBezTo>
                  <a:cubicBezTo>
                    <a:pt x="634" y="34"/>
                    <a:pt x="600"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4"/>
            <p:cNvSpPr/>
            <p:nvPr/>
          </p:nvSpPr>
          <p:spPr>
            <a:xfrm>
              <a:off x="3944650" y="1376050"/>
              <a:ext cx="19200" cy="32100"/>
            </a:xfrm>
            <a:custGeom>
              <a:rect b="b" l="l" r="r" t="t"/>
              <a:pathLst>
                <a:path extrusionOk="0" h="1284" w="768">
                  <a:moveTo>
                    <a:pt x="591" y="1"/>
                  </a:moveTo>
                  <a:cubicBezTo>
                    <a:pt x="575" y="1"/>
                    <a:pt x="557" y="4"/>
                    <a:pt x="534" y="16"/>
                  </a:cubicBezTo>
                  <a:cubicBezTo>
                    <a:pt x="501" y="16"/>
                    <a:pt x="434" y="16"/>
                    <a:pt x="401" y="49"/>
                  </a:cubicBezTo>
                  <a:cubicBezTo>
                    <a:pt x="334" y="82"/>
                    <a:pt x="268" y="149"/>
                    <a:pt x="234" y="182"/>
                  </a:cubicBezTo>
                  <a:cubicBezTo>
                    <a:pt x="201" y="249"/>
                    <a:pt x="134" y="316"/>
                    <a:pt x="134" y="349"/>
                  </a:cubicBezTo>
                  <a:cubicBezTo>
                    <a:pt x="101" y="416"/>
                    <a:pt x="67" y="483"/>
                    <a:pt x="34" y="549"/>
                  </a:cubicBezTo>
                  <a:cubicBezTo>
                    <a:pt x="34" y="649"/>
                    <a:pt x="1" y="716"/>
                    <a:pt x="1" y="783"/>
                  </a:cubicBezTo>
                  <a:cubicBezTo>
                    <a:pt x="1" y="816"/>
                    <a:pt x="1" y="850"/>
                    <a:pt x="1" y="883"/>
                  </a:cubicBezTo>
                  <a:lnTo>
                    <a:pt x="1" y="950"/>
                  </a:lnTo>
                  <a:cubicBezTo>
                    <a:pt x="1" y="1016"/>
                    <a:pt x="34" y="1083"/>
                    <a:pt x="34" y="1150"/>
                  </a:cubicBezTo>
                  <a:cubicBezTo>
                    <a:pt x="67" y="1183"/>
                    <a:pt x="67" y="1216"/>
                    <a:pt x="101" y="1250"/>
                  </a:cubicBezTo>
                  <a:cubicBezTo>
                    <a:pt x="134" y="1283"/>
                    <a:pt x="201" y="1283"/>
                    <a:pt x="234" y="1283"/>
                  </a:cubicBezTo>
                  <a:cubicBezTo>
                    <a:pt x="301" y="1283"/>
                    <a:pt x="334" y="1283"/>
                    <a:pt x="401" y="1250"/>
                  </a:cubicBezTo>
                  <a:cubicBezTo>
                    <a:pt x="468" y="1216"/>
                    <a:pt x="501" y="1150"/>
                    <a:pt x="568" y="1116"/>
                  </a:cubicBezTo>
                  <a:cubicBezTo>
                    <a:pt x="601" y="1050"/>
                    <a:pt x="634" y="1016"/>
                    <a:pt x="668" y="950"/>
                  </a:cubicBezTo>
                  <a:cubicBezTo>
                    <a:pt x="701" y="916"/>
                    <a:pt x="735" y="850"/>
                    <a:pt x="735" y="783"/>
                  </a:cubicBezTo>
                  <a:cubicBezTo>
                    <a:pt x="768" y="749"/>
                    <a:pt x="768" y="716"/>
                    <a:pt x="768" y="683"/>
                  </a:cubicBezTo>
                  <a:cubicBezTo>
                    <a:pt x="768" y="649"/>
                    <a:pt x="768" y="649"/>
                    <a:pt x="768" y="649"/>
                  </a:cubicBezTo>
                  <a:lnTo>
                    <a:pt x="701" y="649"/>
                  </a:lnTo>
                  <a:cubicBezTo>
                    <a:pt x="668" y="683"/>
                    <a:pt x="668" y="683"/>
                    <a:pt x="668" y="683"/>
                  </a:cubicBezTo>
                  <a:cubicBezTo>
                    <a:pt x="634" y="716"/>
                    <a:pt x="634" y="716"/>
                    <a:pt x="634" y="749"/>
                  </a:cubicBezTo>
                  <a:cubicBezTo>
                    <a:pt x="601" y="883"/>
                    <a:pt x="501" y="983"/>
                    <a:pt x="401" y="1050"/>
                  </a:cubicBezTo>
                  <a:cubicBezTo>
                    <a:pt x="368" y="1083"/>
                    <a:pt x="368" y="1083"/>
                    <a:pt x="334" y="1083"/>
                  </a:cubicBezTo>
                  <a:lnTo>
                    <a:pt x="268" y="1083"/>
                  </a:lnTo>
                  <a:cubicBezTo>
                    <a:pt x="234" y="1050"/>
                    <a:pt x="201" y="1050"/>
                    <a:pt x="201" y="1016"/>
                  </a:cubicBezTo>
                  <a:cubicBezTo>
                    <a:pt x="167" y="983"/>
                    <a:pt x="167" y="916"/>
                    <a:pt x="167" y="883"/>
                  </a:cubicBezTo>
                  <a:cubicBezTo>
                    <a:pt x="167" y="816"/>
                    <a:pt x="167" y="749"/>
                    <a:pt x="167" y="716"/>
                  </a:cubicBezTo>
                  <a:cubicBezTo>
                    <a:pt x="167" y="649"/>
                    <a:pt x="167" y="583"/>
                    <a:pt x="201" y="549"/>
                  </a:cubicBezTo>
                  <a:cubicBezTo>
                    <a:pt x="201" y="483"/>
                    <a:pt x="234" y="449"/>
                    <a:pt x="234" y="416"/>
                  </a:cubicBezTo>
                  <a:cubicBezTo>
                    <a:pt x="268" y="383"/>
                    <a:pt x="301" y="349"/>
                    <a:pt x="334" y="316"/>
                  </a:cubicBezTo>
                  <a:cubicBezTo>
                    <a:pt x="334" y="282"/>
                    <a:pt x="368" y="249"/>
                    <a:pt x="401" y="249"/>
                  </a:cubicBezTo>
                  <a:cubicBezTo>
                    <a:pt x="434" y="216"/>
                    <a:pt x="501" y="216"/>
                    <a:pt x="534" y="216"/>
                  </a:cubicBezTo>
                  <a:cubicBezTo>
                    <a:pt x="601" y="216"/>
                    <a:pt x="634" y="249"/>
                    <a:pt x="634" y="282"/>
                  </a:cubicBezTo>
                  <a:cubicBezTo>
                    <a:pt x="634" y="282"/>
                    <a:pt x="634" y="316"/>
                    <a:pt x="634" y="316"/>
                  </a:cubicBezTo>
                  <a:lnTo>
                    <a:pt x="668" y="316"/>
                  </a:lnTo>
                  <a:lnTo>
                    <a:pt x="735" y="282"/>
                  </a:lnTo>
                  <a:cubicBezTo>
                    <a:pt x="735" y="282"/>
                    <a:pt x="768" y="282"/>
                    <a:pt x="768" y="249"/>
                  </a:cubicBezTo>
                  <a:cubicBezTo>
                    <a:pt x="768" y="249"/>
                    <a:pt x="768" y="216"/>
                    <a:pt x="768" y="216"/>
                  </a:cubicBezTo>
                  <a:cubicBezTo>
                    <a:pt x="768" y="182"/>
                    <a:pt x="768" y="149"/>
                    <a:pt x="735" y="116"/>
                  </a:cubicBezTo>
                  <a:cubicBezTo>
                    <a:pt x="735" y="82"/>
                    <a:pt x="701" y="49"/>
                    <a:pt x="668" y="16"/>
                  </a:cubicBezTo>
                  <a:cubicBezTo>
                    <a:pt x="646" y="16"/>
                    <a:pt x="623" y="1"/>
                    <a:pt x="5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4"/>
            <p:cNvSpPr/>
            <p:nvPr/>
          </p:nvSpPr>
          <p:spPr>
            <a:xfrm>
              <a:off x="3967175" y="1357450"/>
              <a:ext cx="14200" cy="36925"/>
            </a:xfrm>
            <a:custGeom>
              <a:rect b="b" l="l" r="r" t="t"/>
              <a:pathLst>
                <a:path extrusionOk="0" h="1477" w="568">
                  <a:moveTo>
                    <a:pt x="251" y="1"/>
                  </a:moveTo>
                  <a:cubicBezTo>
                    <a:pt x="242" y="1"/>
                    <a:pt x="234" y="9"/>
                    <a:pt x="234" y="26"/>
                  </a:cubicBezTo>
                  <a:lnTo>
                    <a:pt x="167" y="59"/>
                  </a:lnTo>
                  <a:cubicBezTo>
                    <a:pt x="167" y="59"/>
                    <a:pt x="134" y="59"/>
                    <a:pt x="134" y="92"/>
                  </a:cubicBezTo>
                  <a:cubicBezTo>
                    <a:pt x="134" y="92"/>
                    <a:pt x="134" y="126"/>
                    <a:pt x="134" y="126"/>
                  </a:cubicBezTo>
                  <a:lnTo>
                    <a:pt x="134" y="493"/>
                  </a:lnTo>
                  <a:lnTo>
                    <a:pt x="34" y="559"/>
                  </a:lnTo>
                  <a:cubicBezTo>
                    <a:pt x="0" y="559"/>
                    <a:pt x="0" y="593"/>
                    <a:pt x="0" y="593"/>
                  </a:cubicBezTo>
                  <a:cubicBezTo>
                    <a:pt x="0" y="626"/>
                    <a:pt x="0" y="626"/>
                    <a:pt x="0" y="660"/>
                  </a:cubicBezTo>
                  <a:lnTo>
                    <a:pt x="0" y="726"/>
                  </a:lnTo>
                  <a:lnTo>
                    <a:pt x="0" y="760"/>
                  </a:lnTo>
                  <a:lnTo>
                    <a:pt x="34" y="760"/>
                  </a:lnTo>
                  <a:lnTo>
                    <a:pt x="134" y="693"/>
                  </a:lnTo>
                  <a:lnTo>
                    <a:pt x="134" y="1193"/>
                  </a:lnTo>
                  <a:cubicBezTo>
                    <a:pt x="134" y="1293"/>
                    <a:pt x="167" y="1360"/>
                    <a:pt x="200" y="1427"/>
                  </a:cubicBezTo>
                  <a:cubicBezTo>
                    <a:pt x="234" y="1460"/>
                    <a:pt x="267" y="1477"/>
                    <a:pt x="301" y="1477"/>
                  </a:cubicBezTo>
                  <a:cubicBezTo>
                    <a:pt x="334" y="1477"/>
                    <a:pt x="367" y="1460"/>
                    <a:pt x="401" y="1427"/>
                  </a:cubicBezTo>
                  <a:lnTo>
                    <a:pt x="534" y="1393"/>
                  </a:lnTo>
                  <a:cubicBezTo>
                    <a:pt x="534" y="1360"/>
                    <a:pt x="534" y="1360"/>
                    <a:pt x="567" y="1327"/>
                  </a:cubicBezTo>
                  <a:cubicBezTo>
                    <a:pt x="567" y="1327"/>
                    <a:pt x="567" y="1293"/>
                    <a:pt x="567" y="1293"/>
                  </a:cubicBezTo>
                  <a:lnTo>
                    <a:pt x="567" y="1227"/>
                  </a:lnTo>
                  <a:lnTo>
                    <a:pt x="567" y="1193"/>
                  </a:lnTo>
                  <a:lnTo>
                    <a:pt x="534" y="1193"/>
                  </a:lnTo>
                  <a:lnTo>
                    <a:pt x="434" y="1227"/>
                  </a:lnTo>
                  <a:cubicBezTo>
                    <a:pt x="401" y="1260"/>
                    <a:pt x="401" y="1260"/>
                    <a:pt x="367" y="1260"/>
                  </a:cubicBezTo>
                  <a:lnTo>
                    <a:pt x="334" y="1260"/>
                  </a:lnTo>
                  <a:cubicBezTo>
                    <a:pt x="301" y="1260"/>
                    <a:pt x="301" y="1227"/>
                    <a:pt x="301" y="1227"/>
                  </a:cubicBezTo>
                  <a:cubicBezTo>
                    <a:pt x="301" y="1193"/>
                    <a:pt x="301" y="1160"/>
                    <a:pt x="301" y="1127"/>
                  </a:cubicBezTo>
                  <a:lnTo>
                    <a:pt x="267" y="593"/>
                  </a:lnTo>
                  <a:lnTo>
                    <a:pt x="467" y="493"/>
                  </a:lnTo>
                  <a:cubicBezTo>
                    <a:pt x="501" y="459"/>
                    <a:pt x="501" y="459"/>
                    <a:pt x="501" y="426"/>
                  </a:cubicBezTo>
                  <a:cubicBezTo>
                    <a:pt x="501" y="426"/>
                    <a:pt x="501" y="393"/>
                    <a:pt x="501" y="393"/>
                  </a:cubicBezTo>
                  <a:lnTo>
                    <a:pt x="501" y="326"/>
                  </a:lnTo>
                  <a:cubicBezTo>
                    <a:pt x="501" y="326"/>
                    <a:pt x="501" y="293"/>
                    <a:pt x="501" y="293"/>
                  </a:cubicBezTo>
                  <a:lnTo>
                    <a:pt x="467" y="293"/>
                  </a:lnTo>
                  <a:lnTo>
                    <a:pt x="267" y="393"/>
                  </a:lnTo>
                  <a:lnTo>
                    <a:pt x="267" y="59"/>
                  </a:lnTo>
                  <a:lnTo>
                    <a:pt x="267" y="26"/>
                  </a:lnTo>
                  <a:cubicBezTo>
                    <a:pt x="267" y="9"/>
                    <a:pt x="259" y="1"/>
                    <a:pt x="2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4"/>
            <p:cNvSpPr/>
            <p:nvPr/>
          </p:nvSpPr>
          <p:spPr>
            <a:xfrm>
              <a:off x="3993850" y="1348275"/>
              <a:ext cx="19200" cy="33175"/>
            </a:xfrm>
            <a:custGeom>
              <a:rect b="b" l="l" r="r" t="t"/>
              <a:pathLst>
                <a:path extrusionOk="0" h="1327" w="768">
                  <a:moveTo>
                    <a:pt x="568" y="560"/>
                  </a:moveTo>
                  <a:lnTo>
                    <a:pt x="568" y="626"/>
                  </a:lnTo>
                  <a:cubicBezTo>
                    <a:pt x="568" y="660"/>
                    <a:pt x="568" y="726"/>
                    <a:pt x="568" y="760"/>
                  </a:cubicBezTo>
                  <a:cubicBezTo>
                    <a:pt x="568" y="826"/>
                    <a:pt x="534" y="860"/>
                    <a:pt x="501" y="893"/>
                  </a:cubicBezTo>
                  <a:cubicBezTo>
                    <a:pt x="501" y="926"/>
                    <a:pt x="468" y="993"/>
                    <a:pt x="434" y="1027"/>
                  </a:cubicBezTo>
                  <a:cubicBezTo>
                    <a:pt x="401" y="1060"/>
                    <a:pt x="368" y="1093"/>
                    <a:pt x="334" y="1093"/>
                  </a:cubicBezTo>
                  <a:lnTo>
                    <a:pt x="301" y="1093"/>
                  </a:lnTo>
                  <a:cubicBezTo>
                    <a:pt x="268" y="1127"/>
                    <a:pt x="234" y="1127"/>
                    <a:pt x="234" y="1127"/>
                  </a:cubicBezTo>
                  <a:lnTo>
                    <a:pt x="168" y="1127"/>
                  </a:lnTo>
                  <a:cubicBezTo>
                    <a:pt x="168" y="1127"/>
                    <a:pt x="168" y="1093"/>
                    <a:pt x="168" y="1093"/>
                  </a:cubicBezTo>
                  <a:cubicBezTo>
                    <a:pt x="134" y="1060"/>
                    <a:pt x="134" y="1060"/>
                    <a:pt x="168" y="1060"/>
                  </a:cubicBezTo>
                  <a:cubicBezTo>
                    <a:pt x="168" y="993"/>
                    <a:pt x="168" y="926"/>
                    <a:pt x="201" y="893"/>
                  </a:cubicBezTo>
                  <a:cubicBezTo>
                    <a:pt x="268" y="826"/>
                    <a:pt x="301" y="760"/>
                    <a:pt x="368" y="726"/>
                  </a:cubicBezTo>
                  <a:lnTo>
                    <a:pt x="568" y="560"/>
                  </a:lnTo>
                  <a:close/>
                  <a:moveTo>
                    <a:pt x="618" y="1"/>
                  </a:moveTo>
                  <a:cubicBezTo>
                    <a:pt x="601" y="1"/>
                    <a:pt x="585" y="9"/>
                    <a:pt x="568" y="26"/>
                  </a:cubicBezTo>
                  <a:cubicBezTo>
                    <a:pt x="501" y="26"/>
                    <a:pt x="468" y="26"/>
                    <a:pt x="434" y="59"/>
                  </a:cubicBezTo>
                  <a:cubicBezTo>
                    <a:pt x="368" y="93"/>
                    <a:pt x="334" y="126"/>
                    <a:pt x="301" y="159"/>
                  </a:cubicBezTo>
                  <a:cubicBezTo>
                    <a:pt x="268" y="193"/>
                    <a:pt x="234" y="226"/>
                    <a:pt x="201" y="293"/>
                  </a:cubicBezTo>
                  <a:cubicBezTo>
                    <a:pt x="168" y="326"/>
                    <a:pt x="168" y="359"/>
                    <a:pt x="134" y="426"/>
                  </a:cubicBezTo>
                  <a:cubicBezTo>
                    <a:pt x="134" y="459"/>
                    <a:pt x="101" y="493"/>
                    <a:pt x="101" y="526"/>
                  </a:cubicBezTo>
                  <a:cubicBezTo>
                    <a:pt x="101" y="560"/>
                    <a:pt x="67" y="560"/>
                    <a:pt x="101" y="560"/>
                  </a:cubicBezTo>
                  <a:lnTo>
                    <a:pt x="134" y="560"/>
                  </a:lnTo>
                  <a:lnTo>
                    <a:pt x="201" y="526"/>
                  </a:lnTo>
                  <a:lnTo>
                    <a:pt x="234" y="493"/>
                  </a:lnTo>
                  <a:lnTo>
                    <a:pt x="234" y="459"/>
                  </a:lnTo>
                  <a:cubicBezTo>
                    <a:pt x="234" y="426"/>
                    <a:pt x="268" y="393"/>
                    <a:pt x="301" y="359"/>
                  </a:cubicBezTo>
                  <a:cubicBezTo>
                    <a:pt x="301" y="326"/>
                    <a:pt x="334" y="293"/>
                    <a:pt x="401" y="259"/>
                  </a:cubicBezTo>
                  <a:cubicBezTo>
                    <a:pt x="434" y="226"/>
                    <a:pt x="468" y="226"/>
                    <a:pt x="534" y="226"/>
                  </a:cubicBezTo>
                  <a:cubicBezTo>
                    <a:pt x="601" y="259"/>
                    <a:pt x="601" y="293"/>
                    <a:pt x="601" y="359"/>
                  </a:cubicBezTo>
                  <a:lnTo>
                    <a:pt x="601" y="393"/>
                  </a:lnTo>
                  <a:lnTo>
                    <a:pt x="368" y="593"/>
                  </a:lnTo>
                  <a:lnTo>
                    <a:pt x="234" y="693"/>
                  </a:lnTo>
                  <a:cubicBezTo>
                    <a:pt x="168" y="726"/>
                    <a:pt x="134" y="793"/>
                    <a:pt x="134" y="826"/>
                  </a:cubicBezTo>
                  <a:cubicBezTo>
                    <a:pt x="101" y="893"/>
                    <a:pt x="67" y="926"/>
                    <a:pt x="34" y="993"/>
                  </a:cubicBezTo>
                  <a:cubicBezTo>
                    <a:pt x="34" y="1027"/>
                    <a:pt x="1" y="1093"/>
                    <a:pt x="34" y="1160"/>
                  </a:cubicBezTo>
                  <a:cubicBezTo>
                    <a:pt x="34" y="1193"/>
                    <a:pt x="67" y="1227"/>
                    <a:pt x="101" y="1260"/>
                  </a:cubicBezTo>
                  <a:cubicBezTo>
                    <a:pt x="101" y="1293"/>
                    <a:pt x="134" y="1293"/>
                    <a:pt x="168" y="1327"/>
                  </a:cubicBezTo>
                  <a:lnTo>
                    <a:pt x="234" y="1327"/>
                  </a:lnTo>
                  <a:cubicBezTo>
                    <a:pt x="301" y="1327"/>
                    <a:pt x="334" y="1293"/>
                    <a:pt x="368" y="1260"/>
                  </a:cubicBezTo>
                  <a:lnTo>
                    <a:pt x="434" y="1227"/>
                  </a:lnTo>
                  <a:lnTo>
                    <a:pt x="534" y="1127"/>
                  </a:lnTo>
                  <a:cubicBezTo>
                    <a:pt x="568" y="1127"/>
                    <a:pt x="568" y="1093"/>
                    <a:pt x="601" y="1027"/>
                  </a:cubicBezTo>
                  <a:cubicBezTo>
                    <a:pt x="601" y="1027"/>
                    <a:pt x="635" y="993"/>
                    <a:pt x="635" y="960"/>
                  </a:cubicBezTo>
                  <a:lnTo>
                    <a:pt x="635" y="1027"/>
                  </a:lnTo>
                  <a:cubicBezTo>
                    <a:pt x="635" y="1060"/>
                    <a:pt x="635" y="1060"/>
                    <a:pt x="635" y="1060"/>
                  </a:cubicBezTo>
                  <a:lnTo>
                    <a:pt x="668" y="1060"/>
                  </a:lnTo>
                  <a:lnTo>
                    <a:pt x="735" y="1027"/>
                  </a:lnTo>
                  <a:cubicBezTo>
                    <a:pt x="768" y="1027"/>
                    <a:pt x="768" y="1027"/>
                    <a:pt x="768" y="993"/>
                  </a:cubicBezTo>
                  <a:cubicBezTo>
                    <a:pt x="768" y="993"/>
                    <a:pt x="768" y="960"/>
                    <a:pt x="768" y="960"/>
                  </a:cubicBezTo>
                  <a:lnTo>
                    <a:pt x="768" y="293"/>
                  </a:lnTo>
                  <a:cubicBezTo>
                    <a:pt x="768" y="226"/>
                    <a:pt x="768" y="159"/>
                    <a:pt x="735" y="93"/>
                  </a:cubicBezTo>
                  <a:cubicBezTo>
                    <a:pt x="735" y="59"/>
                    <a:pt x="701" y="26"/>
                    <a:pt x="668" y="26"/>
                  </a:cubicBezTo>
                  <a:cubicBezTo>
                    <a:pt x="651" y="9"/>
                    <a:pt x="635" y="1"/>
                    <a:pt x="6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4"/>
            <p:cNvSpPr/>
            <p:nvPr/>
          </p:nvSpPr>
          <p:spPr>
            <a:xfrm>
              <a:off x="4018875" y="1334725"/>
              <a:ext cx="18375" cy="35050"/>
            </a:xfrm>
            <a:custGeom>
              <a:rect b="b" l="l" r="r" t="t"/>
              <a:pathLst>
                <a:path extrusionOk="0" h="1402" w="735">
                  <a:moveTo>
                    <a:pt x="534" y="1"/>
                  </a:moveTo>
                  <a:cubicBezTo>
                    <a:pt x="467" y="1"/>
                    <a:pt x="434" y="1"/>
                    <a:pt x="401" y="34"/>
                  </a:cubicBezTo>
                  <a:cubicBezTo>
                    <a:pt x="334" y="67"/>
                    <a:pt x="267" y="134"/>
                    <a:pt x="234" y="168"/>
                  </a:cubicBezTo>
                  <a:cubicBezTo>
                    <a:pt x="201" y="234"/>
                    <a:pt x="167" y="268"/>
                    <a:pt x="134" y="334"/>
                  </a:cubicBezTo>
                  <a:lnTo>
                    <a:pt x="134" y="234"/>
                  </a:lnTo>
                  <a:lnTo>
                    <a:pt x="134" y="201"/>
                  </a:lnTo>
                  <a:lnTo>
                    <a:pt x="101" y="201"/>
                  </a:lnTo>
                  <a:lnTo>
                    <a:pt x="34" y="234"/>
                  </a:lnTo>
                  <a:cubicBezTo>
                    <a:pt x="34" y="268"/>
                    <a:pt x="34" y="268"/>
                    <a:pt x="0" y="301"/>
                  </a:cubicBezTo>
                  <a:cubicBezTo>
                    <a:pt x="0" y="301"/>
                    <a:pt x="0" y="334"/>
                    <a:pt x="0" y="334"/>
                  </a:cubicBezTo>
                  <a:lnTo>
                    <a:pt x="0" y="1368"/>
                  </a:lnTo>
                  <a:cubicBezTo>
                    <a:pt x="0" y="1368"/>
                    <a:pt x="0" y="1368"/>
                    <a:pt x="0" y="1402"/>
                  </a:cubicBezTo>
                  <a:lnTo>
                    <a:pt x="34" y="1402"/>
                  </a:lnTo>
                  <a:lnTo>
                    <a:pt x="101" y="1368"/>
                  </a:lnTo>
                  <a:cubicBezTo>
                    <a:pt x="134" y="1335"/>
                    <a:pt x="134" y="1335"/>
                    <a:pt x="134" y="1335"/>
                  </a:cubicBezTo>
                  <a:cubicBezTo>
                    <a:pt x="134" y="1302"/>
                    <a:pt x="134" y="1268"/>
                    <a:pt x="134" y="1268"/>
                  </a:cubicBezTo>
                  <a:lnTo>
                    <a:pt x="134" y="701"/>
                  </a:lnTo>
                  <a:cubicBezTo>
                    <a:pt x="134" y="601"/>
                    <a:pt x="167" y="501"/>
                    <a:pt x="201" y="401"/>
                  </a:cubicBezTo>
                  <a:cubicBezTo>
                    <a:pt x="234" y="334"/>
                    <a:pt x="301" y="268"/>
                    <a:pt x="367" y="234"/>
                  </a:cubicBezTo>
                  <a:cubicBezTo>
                    <a:pt x="401" y="218"/>
                    <a:pt x="434" y="209"/>
                    <a:pt x="463" y="209"/>
                  </a:cubicBezTo>
                  <a:cubicBezTo>
                    <a:pt x="492" y="209"/>
                    <a:pt x="518" y="218"/>
                    <a:pt x="534" y="234"/>
                  </a:cubicBezTo>
                  <a:cubicBezTo>
                    <a:pt x="601" y="268"/>
                    <a:pt x="601" y="368"/>
                    <a:pt x="601" y="434"/>
                  </a:cubicBezTo>
                  <a:lnTo>
                    <a:pt x="601" y="1035"/>
                  </a:lnTo>
                  <a:lnTo>
                    <a:pt x="601" y="1068"/>
                  </a:lnTo>
                  <a:lnTo>
                    <a:pt x="634" y="1068"/>
                  </a:lnTo>
                  <a:lnTo>
                    <a:pt x="701" y="1035"/>
                  </a:lnTo>
                  <a:cubicBezTo>
                    <a:pt x="701" y="1001"/>
                    <a:pt x="701" y="1001"/>
                    <a:pt x="734" y="968"/>
                  </a:cubicBezTo>
                  <a:cubicBezTo>
                    <a:pt x="734" y="968"/>
                    <a:pt x="734" y="935"/>
                    <a:pt x="734" y="935"/>
                  </a:cubicBezTo>
                  <a:lnTo>
                    <a:pt x="734" y="334"/>
                  </a:lnTo>
                  <a:cubicBezTo>
                    <a:pt x="734" y="268"/>
                    <a:pt x="734" y="201"/>
                    <a:pt x="734" y="134"/>
                  </a:cubicBezTo>
                  <a:cubicBezTo>
                    <a:pt x="701" y="101"/>
                    <a:pt x="668" y="34"/>
                    <a:pt x="634" y="34"/>
                  </a:cubicBezTo>
                  <a:cubicBezTo>
                    <a:pt x="601" y="1"/>
                    <a:pt x="568"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4"/>
            <p:cNvSpPr/>
            <p:nvPr/>
          </p:nvSpPr>
          <p:spPr>
            <a:xfrm>
              <a:off x="4041400" y="1318875"/>
              <a:ext cx="19200" cy="45900"/>
            </a:xfrm>
            <a:custGeom>
              <a:rect b="b" l="l" r="r" t="t"/>
              <a:pathLst>
                <a:path extrusionOk="0" h="1836" w="768">
                  <a:moveTo>
                    <a:pt x="734" y="1"/>
                  </a:moveTo>
                  <a:lnTo>
                    <a:pt x="667" y="34"/>
                  </a:lnTo>
                  <a:cubicBezTo>
                    <a:pt x="634" y="34"/>
                    <a:pt x="634" y="34"/>
                    <a:pt x="634" y="68"/>
                  </a:cubicBezTo>
                  <a:cubicBezTo>
                    <a:pt x="634" y="68"/>
                    <a:pt x="634" y="101"/>
                    <a:pt x="634" y="101"/>
                  </a:cubicBezTo>
                  <a:lnTo>
                    <a:pt x="367" y="1002"/>
                  </a:lnTo>
                  <a:lnTo>
                    <a:pt x="100" y="401"/>
                  </a:lnTo>
                  <a:cubicBezTo>
                    <a:pt x="100" y="368"/>
                    <a:pt x="134" y="368"/>
                    <a:pt x="100" y="368"/>
                  </a:cubicBezTo>
                  <a:lnTo>
                    <a:pt x="33" y="401"/>
                  </a:lnTo>
                  <a:cubicBezTo>
                    <a:pt x="0" y="435"/>
                    <a:pt x="0" y="435"/>
                    <a:pt x="0" y="435"/>
                  </a:cubicBezTo>
                  <a:cubicBezTo>
                    <a:pt x="0" y="468"/>
                    <a:pt x="0" y="468"/>
                    <a:pt x="0" y="501"/>
                  </a:cubicBezTo>
                  <a:lnTo>
                    <a:pt x="300" y="1269"/>
                  </a:lnTo>
                  <a:lnTo>
                    <a:pt x="167" y="1802"/>
                  </a:lnTo>
                  <a:cubicBezTo>
                    <a:pt x="134" y="1836"/>
                    <a:pt x="134" y="1836"/>
                    <a:pt x="167" y="1836"/>
                  </a:cubicBezTo>
                  <a:lnTo>
                    <a:pt x="267" y="1802"/>
                  </a:lnTo>
                  <a:cubicBezTo>
                    <a:pt x="267" y="1802"/>
                    <a:pt x="267" y="1769"/>
                    <a:pt x="300" y="1769"/>
                  </a:cubicBezTo>
                  <a:lnTo>
                    <a:pt x="300" y="1736"/>
                  </a:lnTo>
                  <a:lnTo>
                    <a:pt x="7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4"/>
            <p:cNvSpPr/>
            <p:nvPr/>
          </p:nvSpPr>
          <p:spPr>
            <a:xfrm>
              <a:off x="4073925" y="1287200"/>
              <a:ext cx="22525" cy="46725"/>
            </a:xfrm>
            <a:custGeom>
              <a:rect b="b" l="l" r="r" t="t"/>
              <a:pathLst>
                <a:path extrusionOk="0" h="1869" w="901">
                  <a:moveTo>
                    <a:pt x="867" y="0"/>
                  </a:moveTo>
                  <a:lnTo>
                    <a:pt x="734" y="67"/>
                  </a:lnTo>
                  <a:cubicBezTo>
                    <a:pt x="734" y="67"/>
                    <a:pt x="701" y="100"/>
                    <a:pt x="701" y="100"/>
                  </a:cubicBezTo>
                  <a:cubicBezTo>
                    <a:pt x="701" y="100"/>
                    <a:pt x="701" y="134"/>
                    <a:pt x="701" y="167"/>
                  </a:cubicBezTo>
                  <a:lnTo>
                    <a:pt x="701" y="1034"/>
                  </a:lnTo>
                  <a:cubicBezTo>
                    <a:pt x="701" y="1168"/>
                    <a:pt x="667" y="1301"/>
                    <a:pt x="634" y="1401"/>
                  </a:cubicBezTo>
                  <a:cubicBezTo>
                    <a:pt x="567" y="1501"/>
                    <a:pt x="500" y="1602"/>
                    <a:pt x="434" y="1635"/>
                  </a:cubicBezTo>
                  <a:cubicBezTo>
                    <a:pt x="384" y="1652"/>
                    <a:pt x="342" y="1660"/>
                    <a:pt x="304" y="1660"/>
                  </a:cubicBezTo>
                  <a:cubicBezTo>
                    <a:pt x="267" y="1660"/>
                    <a:pt x="234" y="1652"/>
                    <a:pt x="200" y="1635"/>
                  </a:cubicBezTo>
                  <a:cubicBezTo>
                    <a:pt x="133" y="1568"/>
                    <a:pt x="100" y="1468"/>
                    <a:pt x="133" y="1368"/>
                  </a:cubicBezTo>
                  <a:lnTo>
                    <a:pt x="133" y="467"/>
                  </a:lnTo>
                  <a:lnTo>
                    <a:pt x="133" y="434"/>
                  </a:lnTo>
                  <a:lnTo>
                    <a:pt x="100" y="434"/>
                  </a:lnTo>
                  <a:lnTo>
                    <a:pt x="33" y="501"/>
                  </a:lnTo>
                  <a:cubicBezTo>
                    <a:pt x="0" y="501"/>
                    <a:pt x="0" y="501"/>
                    <a:pt x="0" y="534"/>
                  </a:cubicBezTo>
                  <a:cubicBezTo>
                    <a:pt x="0" y="534"/>
                    <a:pt x="0" y="567"/>
                    <a:pt x="0" y="567"/>
                  </a:cubicBezTo>
                  <a:lnTo>
                    <a:pt x="0" y="1435"/>
                  </a:lnTo>
                  <a:cubicBezTo>
                    <a:pt x="0" y="1501"/>
                    <a:pt x="0" y="1602"/>
                    <a:pt x="33" y="1668"/>
                  </a:cubicBezTo>
                  <a:cubicBezTo>
                    <a:pt x="33" y="1735"/>
                    <a:pt x="67" y="1768"/>
                    <a:pt x="100" y="1802"/>
                  </a:cubicBezTo>
                  <a:cubicBezTo>
                    <a:pt x="133" y="1868"/>
                    <a:pt x="200" y="1868"/>
                    <a:pt x="234" y="1868"/>
                  </a:cubicBezTo>
                  <a:cubicBezTo>
                    <a:pt x="300" y="1868"/>
                    <a:pt x="367" y="1835"/>
                    <a:pt x="434" y="1802"/>
                  </a:cubicBezTo>
                  <a:cubicBezTo>
                    <a:pt x="500" y="1768"/>
                    <a:pt x="600" y="1702"/>
                    <a:pt x="634" y="1635"/>
                  </a:cubicBezTo>
                  <a:cubicBezTo>
                    <a:pt x="701" y="1568"/>
                    <a:pt x="734" y="1501"/>
                    <a:pt x="767" y="1435"/>
                  </a:cubicBezTo>
                  <a:cubicBezTo>
                    <a:pt x="801" y="1335"/>
                    <a:pt x="834" y="1268"/>
                    <a:pt x="867" y="1168"/>
                  </a:cubicBezTo>
                  <a:cubicBezTo>
                    <a:pt x="867" y="1101"/>
                    <a:pt x="901" y="1001"/>
                    <a:pt x="901" y="934"/>
                  </a:cubicBezTo>
                  <a:lnTo>
                    <a:pt x="901" y="34"/>
                  </a:lnTo>
                  <a:lnTo>
                    <a:pt x="9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4"/>
            <p:cNvSpPr/>
            <p:nvPr/>
          </p:nvSpPr>
          <p:spPr>
            <a:xfrm>
              <a:off x="4103925" y="1274700"/>
              <a:ext cx="20875" cy="45050"/>
            </a:xfrm>
            <a:custGeom>
              <a:rect b="b" l="l" r="r" t="t"/>
              <a:pathLst>
                <a:path extrusionOk="0" h="1802" w="835">
                  <a:moveTo>
                    <a:pt x="601" y="234"/>
                  </a:moveTo>
                  <a:cubicBezTo>
                    <a:pt x="635" y="234"/>
                    <a:pt x="668" y="300"/>
                    <a:pt x="668" y="400"/>
                  </a:cubicBezTo>
                  <a:cubicBezTo>
                    <a:pt x="668" y="467"/>
                    <a:pt x="635" y="567"/>
                    <a:pt x="601" y="634"/>
                  </a:cubicBezTo>
                  <a:cubicBezTo>
                    <a:pt x="535" y="701"/>
                    <a:pt x="468" y="767"/>
                    <a:pt x="401" y="801"/>
                  </a:cubicBezTo>
                  <a:lnTo>
                    <a:pt x="134" y="967"/>
                  </a:lnTo>
                  <a:lnTo>
                    <a:pt x="134" y="434"/>
                  </a:lnTo>
                  <a:lnTo>
                    <a:pt x="401" y="267"/>
                  </a:lnTo>
                  <a:cubicBezTo>
                    <a:pt x="468" y="234"/>
                    <a:pt x="535" y="234"/>
                    <a:pt x="601" y="234"/>
                  </a:cubicBezTo>
                  <a:close/>
                  <a:moveTo>
                    <a:pt x="568" y="0"/>
                  </a:moveTo>
                  <a:cubicBezTo>
                    <a:pt x="501" y="33"/>
                    <a:pt x="468" y="33"/>
                    <a:pt x="401" y="67"/>
                  </a:cubicBezTo>
                  <a:lnTo>
                    <a:pt x="34" y="267"/>
                  </a:lnTo>
                  <a:cubicBezTo>
                    <a:pt x="1" y="267"/>
                    <a:pt x="1" y="300"/>
                    <a:pt x="1" y="300"/>
                  </a:cubicBezTo>
                  <a:cubicBezTo>
                    <a:pt x="1" y="300"/>
                    <a:pt x="1" y="334"/>
                    <a:pt x="1" y="334"/>
                  </a:cubicBezTo>
                  <a:lnTo>
                    <a:pt x="1" y="1768"/>
                  </a:lnTo>
                  <a:cubicBezTo>
                    <a:pt x="1" y="1768"/>
                    <a:pt x="1" y="1768"/>
                    <a:pt x="1" y="1801"/>
                  </a:cubicBezTo>
                  <a:lnTo>
                    <a:pt x="34" y="1801"/>
                  </a:lnTo>
                  <a:lnTo>
                    <a:pt x="101" y="1768"/>
                  </a:lnTo>
                  <a:cubicBezTo>
                    <a:pt x="101" y="1735"/>
                    <a:pt x="134" y="1735"/>
                    <a:pt x="134" y="1701"/>
                  </a:cubicBezTo>
                  <a:cubicBezTo>
                    <a:pt x="134" y="1701"/>
                    <a:pt x="134" y="1668"/>
                    <a:pt x="134" y="1668"/>
                  </a:cubicBezTo>
                  <a:lnTo>
                    <a:pt x="134" y="1101"/>
                  </a:lnTo>
                  <a:lnTo>
                    <a:pt x="401" y="934"/>
                  </a:lnTo>
                  <a:lnTo>
                    <a:pt x="635" y="1368"/>
                  </a:lnTo>
                  <a:lnTo>
                    <a:pt x="668" y="1401"/>
                  </a:lnTo>
                  <a:lnTo>
                    <a:pt x="735" y="1401"/>
                  </a:lnTo>
                  <a:lnTo>
                    <a:pt x="801" y="1334"/>
                  </a:lnTo>
                  <a:cubicBezTo>
                    <a:pt x="835" y="1301"/>
                    <a:pt x="835" y="1301"/>
                    <a:pt x="801" y="1268"/>
                  </a:cubicBezTo>
                  <a:lnTo>
                    <a:pt x="568" y="867"/>
                  </a:lnTo>
                  <a:cubicBezTo>
                    <a:pt x="635" y="801"/>
                    <a:pt x="701" y="701"/>
                    <a:pt x="735" y="600"/>
                  </a:cubicBezTo>
                  <a:cubicBezTo>
                    <a:pt x="801" y="500"/>
                    <a:pt x="801" y="400"/>
                    <a:pt x="801" y="300"/>
                  </a:cubicBezTo>
                  <a:cubicBezTo>
                    <a:pt x="801" y="234"/>
                    <a:pt x="801" y="167"/>
                    <a:pt x="768" y="100"/>
                  </a:cubicBezTo>
                  <a:cubicBezTo>
                    <a:pt x="768" y="67"/>
                    <a:pt x="735" y="33"/>
                    <a:pt x="7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4"/>
            <p:cNvSpPr/>
            <p:nvPr/>
          </p:nvSpPr>
          <p:spPr>
            <a:xfrm>
              <a:off x="4129775" y="1266350"/>
              <a:ext cx="19225" cy="39225"/>
            </a:xfrm>
            <a:custGeom>
              <a:rect b="b" l="l" r="r" t="t"/>
              <a:pathLst>
                <a:path extrusionOk="0" h="1569" w="769">
                  <a:moveTo>
                    <a:pt x="101" y="0"/>
                  </a:moveTo>
                  <a:lnTo>
                    <a:pt x="34" y="34"/>
                  </a:lnTo>
                  <a:cubicBezTo>
                    <a:pt x="34" y="34"/>
                    <a:pt x="1" y="67"/>
                    <a:pt x="1" y="67"/>
                  </a:cubicBezTo>
                  <a:cubicBezTo>
                    <a:pt x="1" y="101"/>
                    <a:pt x="1" y="101"/>
                    <a:pt x="1" y="134"/>
                  </a:cubicBezTo>
                  <a:lnTo>
                    <a:pt x="1" y="1535"/>
                  </a:lnTo>
                  <a:cubicBezTo>
                    <a:pt x="1" y="1535"/>
                    <a:pt x="1" y="1568"/>
                    <a:pt x="1" y="1568"/>
                  </a:cubicBezTo>
                  <a:lnTo>
                    <a:pt x="68" y="1568"/>
                  </a:lnTo>
                  <a:lnTo>
                    <a:pt x="735" y="1201"/>
                  </a:lnTo>
                  <a:cubicBezTo>
                    <a:pt x="735" y="1168"/>
                    <a:pt x="735" y="1168"/>
                    <a:pt x="768" y="1135"/>
                  </a:cubicBezTo>
                  <a:cubicBezTo>
                    <a:pt x="768" y="1135"/>
                    <a:pt x="768" y="1101"/>
                    <a:pt x="768" y="1101"/>
                  </a:cubicBezTo>
                  <a:lnTo>
                    <a:pt x="768" y="1035"/>
                  </a:lnTo>
                  <a:cubicBezTo>
                    <a:pt x="768" y="1001"/>
                    <a:pt x="768" y="1001"/>
                    <a:pt x="768" y="1001"/>
                  </a:cubicBezTo>
                  <a:cubicBezTo>
                    <a:pt x="752" y="984"/>
                    <a:pt x="743" y="976"/>
                    <a:pt x="739" y="976"/>
                  </a:cubicBezTo>
                  <a:cubicBezTo>
                    <a:pt x="735" y="976"/>
                    <a:pt x="735" y="984"/>
                    <a:pt x="735" y="1001"/>
                  </a:cubicBezTo>
                  <a:lnTo>
                    <a:pt x="134" y="1301"/>
                  </a:lnTo>
                  <a:lnTo>
                    <a:pt x="134" y="34"/>
                  </a:lnTo>
                  <a:cubicBezTo>
                    <a:pt x="134" y="0"/>
                    <a:pt x="134" y="0"/>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4"/>
            <p:cNvSpPr/>
            <p:nvPr/>
          </p:nvSpPr>
          <p:spPr>
            <a:xfrm>
              <a:off x="4161475" y="1243000"/>
              <a:ext cx="10875" cy="16700"/>
            </a:xfrm>
            <a:custGeom>
              <a:rect b="b" l="l" r="r" t="t"/>
              <a:pathLst>
                <a:path extrusionOk="0" h="668" w="435">
                  <a:moveTo>
                    <a:pt x="401" y="0"/>
                  </a:moveTo>
                  <a:lnTo>
                    <a:pt x="301" y="67"/>
                  </a:lnTo>
                  <a:cubicBezTo>
                    <a:pt x="301" y="67"/>
                    <a:pt x="267" y="67"/>
                    <a:pt x="267" y="101"/>
                  </a:cubicBezTo>
                  <a:cubicBezTo>
                    <a:pt x="267" y="101"/>
                    <a:pt x="267" y="134"/>
                    <a:pt x="267" y="167"/>
                  </a:cubicBezTo>
                  <a:lnTo>
                    <a:pt x="301" y="501"/>
                  </a:lnTo>
                  <a:lnTo>
                    <a:pt x="301" y="534"/>
                  </a:lnTo>
                  <a:lnTo>
                    <a:pt x="367" y="534"/>
                  </a:lnTo>
                  <a:cubicBezTo>
                    <a:pt x="367" y="501"/>
                    <a:pt x="367" y="501"/>
                    <a:pt x="367" y="501"/>
                  </a:cubicBezTo>
                  <a:cubicBezTo>
                    <a:pt x="401" y="467"/>
                    <a:pt x="401" y="467"/>
                    <a:pt x="367" y="434"/>
                  </a:cubicBezTo>
                  <a:lnTo>
                    <a:pt x="434" y="67"/>
                  </a:lnTo>
                  <a:cubicBezTo>
                    <a:pt x="434" y="34"/>
                    <a:pt x="434" y="0"/>
                    <a:pt x="434" y="0"/>
                  </a:cubicBezTo>
                  <a:close/>
                  <a:moveTo>
                    <a:pt x="134" y="167"/>
                  </a:moveTo>
                  <a:lnTo>
                    <a:pt x="34" y="201"/>
                  </a:lnTo>
                  <a:cubicBezTo>
                    <a:pt x="34" y="201"/>
                    <a:pt x="1" y="234"/>
                    <a:pt x="1" y="234"/>
                  </a:cubicBezTo>
                  <a:cubicBezTo>
                    <a:pt x="1" y="267"/>
                    <a:pt x="1" y="301"/>
                    <a:pt x="1" y="301"/>
                  </a:cubicBezTo>
                  <a:lnTo>
                    <a:pt x="34" y="634"/>
                  </a:lnTo>
                  <a:cubicBezTo>
                    <a:pt x="34" y="634"/>
                    <a:pt x="34" y="668"/>
                    <a:pt x="34" y="668"/>
                  </a:cubicBezTo>
                  <a:lnTo>
                    <a:pt x="101" y="668"/>
                  </a:lnTo>
                  <a:lnTo>
                    <a:pt x="134" y="634"/>
                  </a:lnTo>
                  <a:cubicBezTo>
                    <a:pt x="134" y="634"/>
                    <a:pt x="134" y="601"/>
                    <a:pt x="134" y="568"/>
                  </a:cubicBezTo>
                  <a:lnTo>
                    <a:pt x="167" y="201"/>
                  </a:lnTo>
                  <a:cubicBezTo>
                    <a:pt x="167" y="201"/>
                    <a:pt x="167" y="167"/>
                    <a:pt x="167" y="167"/>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4"/>
            <p:cNvSpPr/>
            <p:nvPr/>
          </p:nvSpPr>
          <p:spPr>
            <a:xfrm>
              <a:off x="4178150" y="1238000"/>
              <a:ext cx="18375" cy="40050"/>
            </a:xfrm>
            <a:custGeom>
              <a:rect b="b" l="l" r="r" t="t"/>
              <a:pathLst>
                <a:path extrusionOk="0" h="1602" w="735">
                  <a:moveTo>
                    <a:pt x="101" y="0"/>
                  </a:moveTo>
                  <a:lnTo>
                    <a:pt x="34" y="34"/>
                  </a:lnTo>
                  <a:cubicBezTo>
                    <a:pt x="1" y="34"/>
                    <a:pt x="1" y="67"/>
                    <a:pt x="1" y="67"/>
                  </a:cubicBezTo>
                  <a:cubicBezTo>
                    <a:pt x="1" y="100"/>
                    <a:pt x="1" y="100"/>
                    <a:pt x="1" y="134"/>
                  </a:cubicBezTo>
                  <a:lnTo>
                    <a:pt x="1" y="1535"/>
                  </a:lnTo>
                  <a:cubicBezTo>
                    <a:pt x="1" y="1568"/>
                    <a:pt x="1" y="1568"/>
                    <a:pt x="1" y="1601"/>
                  </a:cubicBezTo>
                  <a:lnTo>
                    <a:pt x="34" y="1601"/>
                  </a:lnTo>
                  <a:lnTo>
                    <a:pt x="101" y="1568"/>
                  </a:lnTo>
                  <a:cubicBezTo>
                    <a:pt x="134" y="1535"/>
                    <a:pt x="134" y="1535"/>
                    <a:pt x="134" y="1501"/>
                  </a:cubicBezTo>
                  <a:cubicBezTo>
                    <a:pt x="134" y="1501"/>
                    <a:pt x="134" y="1468"/>
                    <a:pt x="134" y="1468"/>
                  </a:cubicBezTo>
                  <a:lnTo>
                    <a:pt x="134" y="901"/>
                  </a:lnTo>
                  <a:cubicBezTo>
                    <a:pt x="134" y="801"/>
                    <a:pt x="167" y="701"/>
                    <a:pt x="201" y="601"/>
                  </a:cubicBezTo>
                  <a:cubicBezTo>
                    <a:pt x="234" y="534"/>
                    <a:pt x="301" y="467"/>
                    <a:pt x="368" y="434"/>
                  </a:cubicBezTo>
                  <a:cubicBezTo>
                    <a:pt x="401" y="417"/>
                    <a:pt x="434" y="409"/>
                    <a:pt x="464" y="409"/>
                  </a:cubicBezTo>
                  <a:cubicBezTo>
                    <a:pt x="493" y="409"/>
                    <a:pt x="518" y="417"/>
                    <a:pt x="534" y="434"/>
                  </a:cubicBezTo>
                  <a:cubicBezTo>
                    <a:pt x="568" y="467"/>
                    <a:pt x="601" y="567"/>
                    <a:pt x="601" y="634"/>
                  </a:cubicBezTo>
                  <a:lnTo>
                    <a:pt x="601" y="1201"/>
                  </a:lnTo>
                  <a:cubicBezTo>
                    <a:pt x="601" y="1235"/>
                    <a:pt x="601" y="1235"/>
                    <a:pt x="601" y="1235"/>
                  </a:cubicBezTo>
                  <a:cubicBezTo>
                    <a:pt x="601" y="1251"/>
                    <a:pt x="601" y="1260"/>
                    <a:pt x="605" y="1260"/>
                  </a:cubicBezTo>
                  <a:cubicBezTo>
                    <a:pt x="609" y="1260"/>
                    <a:pt x="618" y="1251"/>
                    <a:pt x="634" y="1235"/>
                  </a:cubicBezTo>
                  <a:lnTo>
                    <a:pt x="701" y="1201"/>
                  </a:lnTo>
                  <a:cubicBezTo>
                    <a:pt x="701" y="1201"/>
                    <a:pt x="701" y="1201"/>
                    <a:pt x="735" y="1168"/>
                  </a:cubicBezTo>
                  <a:cubicBezTo>
                    <a:pt x="735" y="1168"/>
                    <a:pt x="735" y="1134"/>
                    <a:pt x="735" y="1134"/>
                  </a:cubicBezTo>
                  <a:lnTo>
                    <a:pt x="735" y="501"/>
                  </a:lnTo>
                  <a:cubicBezTo>
                    <a:pt x="735" y="434"/>
                    <a:pt x="735" y="367"/>
                    <a:pt x="735" y="334"/>
                  </a:cubicBezTo>
                  <a:cubicBezTo>
                    <a:pt x="701" y="267"/>
                    <a:pt x="668" y="234"/>
                    <a:pt x="634" y="200"/>
                  </a:cubicBezTo>
                  <a:cubicBezTo>
                    <a:pt x="601" y="200"/>
                    <a:pt x="568" y="167"/>
                    <a:pt x="534" y="167"/>
                  </a:cubicBezTo>
                  <a:cubicBezTo>
                    <a:pt x="468" y="200"/>
                    <a:pt x="434" y="200"/>
                    <a:pt x="401" y="234"/>
                  </a:cubicBezTo>
                  <a:cubicBezTo>
                    <a:pt x="334" y="267"/>
                    <a:pt x="268" y="301"/>
                    <a:pt x="234" y="367"/>
                  </a:cubicBezTo>
                  <a:cubicBezTo>
                    <a:pt x="201" y="401"/>
                    <a:pt x="167" y="467"/>
                    <a:pt x="134" y="534"/>
                  </a:cubicBezTo>
                  <a:lnTo>
                    <a:pt x="134" y="34"/>
                  </a:lnTo>
                  <a:cubicBezTo>
                    <a:pt x="134" y="34"/>
                    <a:pt x="134" y="0"/>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4"/>
            <p:cNvSpPr/>
            <p:nvPr/>
          </p:nvSpPr>
          <p:spPr>
            <a:xfrm>
              <a:off x="4199825" y="1222975"/>
              <a:ext cx="14225" cy="37150"/>
            </a:xfrm>
            <a:custGeom>
              <a:rect b="b" l="l" r="r" t="t"/>
              <a:pathLst>
                <a:path extrusionOk="0" h="1486" w="569">
                  <a:moveTo>
                    <a:pt x="234" y="1"/>
                  </a:moveTo>
                  <a:lnTo>
                    <a:pt x="168" y="34"/>
                  </a:lnTo>
                  <a:cubicBezTo>
                    <a:pt x="168" y="34"/>
                    <a:pt x="168" y="68"/>
                    <a:pt x="134" y="68"/>
                  </a:cubicBezTo>
                  <a:cubicBezTo>
                    <a:pt x="134" y="101"/>
                    <a:pt x="134" y="101"/>
                    <a:pt x="134" y="134"/>
                  </a:cubicBezTo>
                  <a:lnTo>
                    <a:pt x="134" y="468"/>
                  </a:lnTo>
                  <a:lnTo>
                    <a:pt x="34" y="568"/>
                  </a:lnTo>
                  <a:cubicBezTo>
                    <a:pt x="1" y="568"/>
                    <a:pt x="1" y="568"/>
                    <a:pt x="1" y="601"/>
                  </a:cubicBezTo>
                  <a:cubicBezTo>
                    <a:pt x="1" y="601"/>
                    <a:pt x="1" y="635"/>
                    <a:pt x="1" y="635"/>
                  </a:cubicBezTo>
                  <a:lnTo>
                    <a:pt x="1" y="701"/>
                  </a:lnTo>
                  <a:lnTo>
                    <a:pt x="1" y="735"/>
                  </a:lnTo>
                  <a:lnTo>
                    <a:pt x="34" y="735"/>
                  </a:lnTo>
                  <a:lnTo>
                    <a:pt x="134" y="668"/>
                  </a:lnTo>
                  <a:lnTo>
                    <a:pt x="134" y="1202"/>
                  </a:lnTo>
                  <a:cubicBezTo>
                    <a:pt x="134" y="1268"/>
                    <a:pt x="168" y="1369"/>
                    <a:pt x="201" y="1435"/>
                  </a:cubicBezTo>
                  <a:cubicBezTo>
                    <a:pt x="234" y="1469"/>
                    <a:pt x="268" y="1485"/>
                    <a:pt x="305" y="1485"/>
                  </a:cubicBezTo>
                  <a:cubicBezTo>
                    <a:pt x="343" y="1485"/>
                    <a:pt x="385" y="1469"/>
                    <a:pt x="435" y="1435"/>
                  </a:cubicBezTo>
                  <a:lnTo>
                    <a:pt x="535" y="1369"/>
                  </a:lnTo>
                  <a:cubicBezTo>
                    <a:pt x="535" y="1369"/>
                    <a:pt x="535" y="1369"/>
                    <a:pt x="568" y="1335"/>
                  </a:cubicBezTo>
                  <a:cubicBezTo>
                    <a:pt x="568" y="1335"/>
                    <a:pt x="568" y="1302"/>
                    <a:pt x="568" y="1302"/>
                  </a:cubicBezTo>
                  <a:lnTo>
                    <a:pt x="568" y="1235"/>
                  </a:lnTo>
                  <a:cubicBezTo>
                    <a:pt x="568" y="1202"/>
                    <a:pt x="568" y="1202"/>
                    <a:pt x="568" y="1202"/>
                  </a:cubicBezTo>
                  <a:lnTo>
                    <a:pt x="535" y="1202"/>
                  </a:lnTo>
                  <a:lnTo>
                    <a:pt x="435" y="1235"/>
                  </a:lnTo>
                  <a:cubicBezTo>
                    <a:pt x="401" y="1268"/>
                    <a:pt x="401" y="1268"/>
                    <a:pt x="368" y="1268"/>
                  </a:cubicBezTo>
                  <a:lnTo>
                    <a:pt x="335" y="1268"/>
                  </a:lnTo>
                  <a:cubicBezTo>
                    <a:pt x="301" y="1268"/>
                    <a:pt x="301" y="1235"/>
                    <a:pt x="301" y="1235"/>
                  </a:cubicBezTo>
                  <a:cubicBezTo>
                    <a:pt x="301" y="1202"/>
                    <a:pt x="301" y="1168"/>
                    <a:pt x="301" y="1135"/>
                  </a:cubicBezTo>
                  <a:lnTo>
                    <a:pt x="268" y="601"/>
                  </a:lnTo>
                  <a:lnTo>
                    <a:pt x="468" y="468"/>
                  </a:lnTo>
                  <a:cubicBezTo>
                    <a:pt x="501" y="468"/>
                    <a:pt x="501" y="435"/>
                    <a:pt x="501" y="435"/>
                  </a:cubicBezTo>
                  <a:cubicBezTo>
                    <a:pt x="501" y="401"/>
                    <a:pt x="501" y="401"/>
                    <a:pt x="501" y="401"/>
                  </a:cubicBezTo>
                  <a:lnTo>
                    <a:pt x="501" y="301"/>
                  </a:lnTo>
                  <a:cubicBezTo>
                    <a:pt x="501" y="301"/>
                    <a:pt x="501" y="301"/>
                    <a:pt x="501" y="268"/>
                  </a:cubicBezTo>
                  <a:lnTo>
                    <a:pt x="468" y="268"/>
                  </a:lnTo>
                  <a:lnTo>
                    <a:pt x="268" y="401"/>
                  </a:lnTo>
                  <a:lnTo>
                    <a:pt x="268" y="34"/>
                  </a:lnTo>
                  <a:cubicBezTo>
                    <a:pt x="268" y="34"/>
                    <a:pt x="268" y="1"/>
                    <a:pt x="2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4"/>
            <p:cNvSpPr/>
            <p:nvPr/>
          </p:nvSpPr>
          <p:spPr>
            <a:xfrm>
              <a:off x="4215675" y="1213175"/>
              <a:ext cx="14200" cy="37475"/>
            </a:xfrm>
            <a:custGeom>
              <a:rect b="b" l="l" r="r" t="t"/>
              <a:pathLst>
                <a:path extrusionOk="0" h="1499" w="568">
                  <a:moveTo>
                    <a:pt x="272" y="1"/>
                  </a:moveTo>
                  <a:cubicBezTo>
                    <a:pt x="268" y="1"/>
                    <a:pt x="268" y="9"/>
                    <a:pt x="268" y="26"/>
                  </a:cubicBezTo>
                  <a:lnTo>
                    <a:pt x="201" y="59"/>
                  </a:lnTo>
                  <a:cubicBezTo>
                    <a:pt x="168" y="59"/>
                    <a:pt x="168" y="59"/>
                    <a:pt x="168" y="93"/>
                  </a:cubicBezTo>
                  <a:cubicBezTo>
                    <a:pt x="168" y="93"/>
                    <a:pt x="168" y="126"/>
                    <a:pt x="168" y="126"/>
                  </a:cubicBezTo>
                  <a:lnTo>
                    <a:pt x="168" y="493"/>
                  </a:lnTo>
                  <a:lnTo>
                    <a:pt x="34" y="560"/>
                  </a:lnTo>
                  <a:cubicBezTo>
                    <a:pt x="34" y="560"/>
                    <a:pt x="1" y="593"/>
                    <a:pt x="1" y="593"/>
                  </a:cubicBezTo>
                  <a:cubicBezTo>
                    <a:pt x="1" y="593"/>
                    <a:pt x="1" y="626"/>
                    <a:pt x="1" y="626"/>
                  </a:cubicBezTo>
                  <a:lnTo>
                    <a:pt x="1" y="726"/>
                  </a:lnTo>
                  <a:cubicBezTo>
                    <a:pt x="1" y="760"/>
                    <a:pt x="1" y="760"/>
                    <a:pt x="1" y="760"/>
                  </a:cubicBezTo>
                  <a:lnTo>
                    <a:pt x="34" y="760"/>
                  </a:lnTo>
                  <a:lnTo>
                    <a:pt x="168" y="660"/>
                  </a:lnTo>
                  <a:lnTo>
                    <a:pt x="168" y="1193"/>
                  </a:lnTo>
                  <a:cubicBezTo>
                    <a:pt x="168" y="1294"/>
                    <a:pt x="168" y="1394"/>
                    <a:pt x="234" y="1460"/>
                  </a:cubicBezTo>
                  <a:cubicBezTo>
                    <a:pt x="248" y="1488"/>
                    <a:pt x="268" y="1499"/>
                    <a:pt x="294" y="1499"/>
                  </a:cubicBezTo>
                  <a:cubicBezTo>
                    <a:pt x="330" y="1499"/>
                    <a:pt x="377" y="1480"/>
                    <a:pt x="434" y="1460"/>
                  </a:cubicBezTo>
                  <a:lnTo>
                    <a:pt x="534" y="1394"/>
                  </a:lnTo>
                  <a:cubicBezTo>
                    <a:pt x="534" y="1394"/>
                    <a:pt x="568" y="1360"/>
                    <a:pt x="568" y="1360"/>
                  </a:cubicBezTo>
                  <a:cubicBezTo>
                    <a:pt x="568" y="1327"/>
                    <a:pt x="568" y="1327"/>
                    <a:pt x="568" y="1294"/>
                  </a:cubicBezTo>
                  <a:lnTo>
                    <a:pt x="568" y="1227"/>
                  </a:lnTo>
                  <a:cubicBezTo>
                    <a:pt x="568" y="1227"/>
                    <a:pt x="568" y="1227"/>
                    <a:pt x="568" y="1193"/>
                  </a:cubicBezTo>
                  <a:lnTo>
                    <a:pt x="534" y="1193"/>
                  </a:lnTo>
                  <a:lnTo>
                    <a:pt x="468" y="1260"/>
                  </a:lnTo>
                  <a:cubicBezTo>
                    <a:pt x="434" y="1260"/>
                    <a:pt x="401" y="1294"/>
                    <a:pt x="368" y="1294"/>
                  </a:cubicBezTo>
                  <a:lnTo>
                    <a:pt x="334" y="1294"/>
                  </a:lnTo>
                  <a:cubicBezTo>
                    <a:pt x="334" y="1260"/>
                    <a:pt x="334" y="1260"/>
                    <a:pt x="334" y="1227"/>
                  </a:cubicBezTo>
                  <a:cubicBezTo>
                    <a:pt x="301" y="1193"/>
                    <a:pt x="301" y="1193"/>
                    <a:pt x="334" y="1160"/>
                  </a:cubicBezTo>
                  <a:lnTo>
                    <a:pt x="334" y="626"/>
                  </a:lnTo>
                  <a:lnTo>
                    <a:pt x="501" y="460"/>
                  </a:lnTo>
                  <a:cubicBezTo>
                    <a:pt x="501" y="460"/>
                    <a:pt x="534" y="460"/>
                    <a:pt x="534" y="426"/>
                  </a:cubicBezTo>
                  <a:cubicBezTo>
                    <a:pt x="534" y="426"/>
                    <a:pt x="534" y="393"/>
                    <a:pt x="534" y="393"/>
                  </a:cubicBezTo>
                  <a:lnTo>
                    <a:pt x="534" y="326"/>
                  </a:lnTo>
                  <a:cubicBezTo>
                    <a:pt x="534" y="293"/>
                    <a:pt x="534" y="293"/>
                    <a:pt x="534" y="293"/>
                  </a:cubicBezTo>
                  <a:lnTo>
                    <a:pt x="501" y="293"/>
                  </a:lnTo>
                  <a:lnTo>
                    <a:pt x="301" y="393"/>
                  </a:lnTo>
                  <a:lnTo>
                    <a:pt x="301" y="59"/>
                  </a:lnTo>
                  <a:cubicBezTo>
                    <a:pt x="301" y="26"/>
                    <a:pt x="301" y="26"/>
                    <a:pt x="301" y="26"/>
                  </a:cubicBezTo>
                  <a:cubicBezTo>
                    <a:pt x="284" y="9"/>
                    <a:pt x="276" y="1"/>
                    <a:pt x="2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4"/>
            <p:cNvSpPr/>
            <p:nvPr/>
          </p:nvSpPr>
          <p:spPr>
            <a:xfrm>
              <a:off x="4234850" y="1209650"/>
              <a:ext cx="19225" cy="45875"/>
            </a:xfrm>
            <a:custGeom>
              <a:rect b="b" l="l" r="r" t="t"/>
              <a:pathLst>
                <a:path extrusionOk="0" h="1835" w="769">
                  <a:moveTo>
                    <a:pt x="464" y="209"/>
                  </a:moveTo>
                  <a:cubicBezTo>
                    <a:pt x="493" y="209"/>
                    <a:pt x="518" y="217"/>
                    <a:pt x="535" y="234"/>
                  </a:cubicBezTo>
                  <a:cubicBezTo>
                    <a:pt x="601" y="300"/>
                    <a:pt x="601" y="367"/>
                    <a:pt x="601" y="434"/>
                  </a:cubicBezTo>
                  <a:cubicBezTo>
                    <a:pt x="601" y="501"/>
                    <a:pt x="601" y="534"/>
                    <a:pt x="601" y="567"/>
                  </a:cubicBezTo>
                  <a:cubicBezTo>
                    <a:pt x="601" y="667"/>
                    <a:pt x="568" y="767"/>
                    <a:pt x="535" y="867"/>
                  </a:cubicBezTo>
                  <a:cubicBezTo>
                    <a:pt x="501" y="934"/>
                    <a:pt x="435" y="1001"/>
                    <a:pt x="368" y="1068"/>
                  </a:cubicBezTo>
                  <a:cubicBezTo>
                    <a:pt x="323" y="1068"/>
                    <a:pt x="279" y="1082"/>
                    <a:pt x="244" y="1082"/>
                  </a:cubicBezTo>
                  <a:cubicBezTo>
                    <a:pt x="227" y="1082"/>
                    <a:pt x="212" y="1079"/>
                    <a:pt x="201" y="1068"/>
                  </a:cubicBezTo>
                  <a:cubicBezTo>
                    <a:pt x="134" y="1001"/>
                    <a:pt x="134" y="934"/>
                    <a:pt x="134" y="867"/>
                  </a:cubicBezTo>
                  <a:lnTo>
                    <a:pt x="134" y="667"/>
                  </a:lnTo>
                  <a:cubicBezTo>
                    <a:pt x="134" y="601"/>
                    <a:pt x="168" y="501"/>
                    <a:pt x="201" y="434"/>
                  </a:cubicBezTo>
                  <a:cubicBezTo>
                    <a:pt x="234" y="334"/>
                    <a:pt x="301" y="267"/>
                    <a:pt x="368" y="234"/>
                  </a:cubicBezTo>
                  <a:cubicBezTo>
                    <a:pt x="401" y="217"/>
                    <a:pt x="435" y="209"/>
                    <a:pt x="464" y="209"/>
                  </a:cubicBezTo>
                  <a:close/>
                  <a:moveTo>
                    <a:pt x="535" y="0"/>
                  </a:moveTo>
                  <a:cubicBezTo>
                    <a:pt x="468" y="0"/>
                    <a:pt x="435" y="0"/>
                    <a:pt x="401" y="34"/>
                  </a:cubicBezTo>
                  <a:cubicBezTo>
                    <a:pt x="335" y="67"/>
                    <a:pt x="268" y="134"/>
                    <a:pt x="234" y="167"/>
                  </a:cubicBezTo>
                  <a:cubicBezTo>
                    <a:pt x="201" y="234"/>
                    <a:pt x="168" y="267"/>
                    <a:pt x="134" y="334"/>
                  </a:cubicBezTo>
                  <a:lnTo>
                    <a:pt x="134" y="234"/>
                  </a:lnTo>
                  <a:cubicBezTo>
                    <a:pt x="134" y="200"/>
                    <a:pt x="134" y="200"/>
                    <a:pt x="134" y="200"/>
                  </a:cubicBezTo>
                  <a:lnTo>
                    <a:pt x="101" y="200"/>
                  </a:lnTo>
                  <a:lnTo>
                    <a:pt x="34" y="234"/>
                  </a:lnTo>
                  <a:cubicBezTo>
                    <a:pt x="34" y="267"/>
                    <a:pt x="1" y="267"/>
                    <a:pt x="1" y="300"/>
                  </a:cubicBezTo>
                  <a:cubicBezTo>
                    <a:pt x="1" y="300"/>
                    <a:pt x="1" y="334"/>
                    <a:pt x="1" y="334"/>
                  </a:cubicBezTo>
                  <a:lnTo>
                    <a:pt x="1" y="1801"/>
                  </a:lnTo>
                  <a:cubicBezTo>
                    <a:pt x="1" y="1801"/>
                    <a:pt x="1" y="1801"/>
                    <a:pt x="1" y="1835"/>
                  </a:cubicBezTo>
                  <a:lnTo>
                    <a:pt x="34" y="1835"/>
                  </a:lnTo>
                  <a:lnTo>
                    <a:pt x="101" y="1801"/>
                  </a:lnTo>
                  <a:cubicBezTo>
                    <a:pt x="134" y="1768"/>
                    <a:pt x="134" y="1768"/>
                    <a:pt x="134" y="1768"/>
                  </a:cubicBezTo>
                  <a:cubicBezTo>
                    <a:pt x="134" y="1735"/>
                    <a:pt x="134" y="1701"/>
                    <a:pt x="134" y="1701"/>
                  </a:cubicBezTo>
                  <a:lnTo>
                    <a:pt x="134" y="1234"/>
                  </a:lnTo>
                  <a:cubicBezTo>
                    <a:pt x="168" y="1234"/>
                    <a:pt x="201" y="1268"/>
                    <a:pt x="234" y="1268"/>
                  </a:cubicBezTo>
                  <a:cubicBezTo>
                    <a:pt x="268" y="1268"/>
                    <a:pt x="335" y="1234"/>
                    <a:pt x="401" y="1234"/>
                  </a:cubicBezTo>
                  <a:cubicBezTo>
                    <a:pt x="435" y="1201"/>
                    <a:pt x="501" y="1134"/>
                    <a:pt x="535" y="1101"/>
                  </a:cubicBezTo>
                  <a:cubicBezTo>
                    <a:pt x="568" y="1068"/>
                    <a:pt x="601" y="1001"/>
                    <a:pt x="635" y="934"/>
                  </a:cubicBezTo>
                  <a:cubicBezTo>
                    <a:pt x="668" y="867"/>
                    <a:pt x="701" y="801"/>
                    <a:pt x="735" y="734"/>
                  </a:cubicBezTo>
                  <a:cubicBezTo>
                    <a:pt x="735" y="634"/>
                    <a:pt x="768" y="567"/>
                    <a:pt x="768" y="501"/>
                  </a:cubicBezTo>
                  <a:lnTo>
                    <a:pt x="768" y="400"/>
                  </a:lnTo>
                  <a:lnTo>
                    <a:pt x="768" y="334"/>
                  </a:lnTo>
                  <a:cubicBezTo>
                    <a:pt x="768" y="267"/>
                    <a:pt x="735" y="200"/>
                    <a:pt x="735" y="134"/>
                  </a:cubicBezTo>
                  <a:cubicBezTo>
                    <a:pt x="701" y="100"/>
                    <a:pt x="668" y="67"/>
                    <a:pt x="635" y="34"/>
                  </a:cubicBezTo>
                  <a:cubicBezTo>
                    <a:pt x="601" y="0"/>
                    <a:pt x="568" y="0"/>
                    <a:pt x="53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4"/>
            <p:cNvSpPr/>
            <p:nvPr/>
          </p:nvSpPr>
          <p:spPr>
            <a:xfrm>
              <a:off x="4259050" y="1202975"/>
              <a:ext cx="5025" cy="27550"/>
            </a:xfrm>
            <a:custGeom>
              <a:rect b="b" l="l" r="r" t="t"/>
              <a:pathLst>
                <a:path extrusionOk="0" h="1102" w="201">
                  <a:moveTo>
                    <a:pt x="167" y="0"/>
                  </a:moveTo>
                  <a:lnTo>
                    <a:pt x="34" y="100"/>
                  </a:lnTo>
                  <a:cubicBezTo>
                    <a:pt x="34" y="100"/>
                    <a:pt x="0" y="134"/>
                    <a:pt x="0" y="134"/>
                  </a:cubicBezTo>
                  <a:cubicBezTo>
                    <a:pt x="0" y="134"/>
                    <a:pt x="0" y="167"/>
                    <a:pt x="0" y="200"/>
                  </a:cubicBezTo>
                  <a:lnTo>
                    <a:pt x="0" y="301"/>
                  </a:lnTo>
                  <a:cubicBezTo>
                    <a:pt x="0" y="301"/>
                    <a:pt x="0" y="334"/>
                    <a:pt x="0" y="334"/>
                  </a:cubicBezTo>
                  <a:lnTo>
                    <a:pt x="34" y="334"/>
                  </a:lnTo>
                  <a:lnTo>
                    <a:pt x="167" y="267"/>
                  </a:lnTo>
                  <a:cubicBezTo>
                    <a:pt x="167" y="267"/>
                    <a:pt x="167" y="234"/>
                    <a:pt x="167" y="234"/>
                  </a:cubicBezTo>
                  <a:cubicBezTo>
                    <a:pt x="167" y="234"/>
                    <a:pt x="167" y="200"/>
                    <a:pt x="167" y="200"/>
                  </a:cubicBezTo>
                  <a:lnTo>
                    <a:pt x="167" y="34"/>
                  </a:lnTo>
                  <a:cubicBezTo>
                    <a:pt x="200" y="34"/>
                    <a:pt x="200" y="34"/>
                    <a:pt x="167" y="0"/>
                  </a:cubicBezTo>
                  <a:close/>
                  <a:moveTo>
                    <a:pt x="167" y="768"/>
                  </a:moveTo>
                  <a:lnTo>
                    <a:pt x="34" y="834"/>
                  </a:lnTo>
                  <a:cubicBezTo>
                    <a:pt x="34" y="868"/>
                    <a:pt x="0" y="868"/>
                    <a:pt x="0" y="868"/>
                  </a:cubicBezTo>
                  <a:cubicBezTo>
                    <a:pt x="0" y="901"/>
                    <a:pt x="0" y="901"/>
                    <a:pt x="0" y="934"/>
                  </a:cubicBezTo>
                  <a:lnTo>
                    <a:pt x="0" y="1068"/>
                  </a:lnTo>
                  <a:lnTo>
                    <a:pt x="0" y="1101"/>
                  </a:lnTo>
                  <a:lnTo>
                    <a:pt x="34" y="1101"/>
                  </a:lnTo>
                  <a:lnTo>
                    <a:pt x="167" y="1034"/>
                  </a:lnTo>
                  <a:cubicBezTo>
                    <a:pt x="167" y="1034"/>
                    <a:pt x="167" y="1034"/>
                    <a:pt x="167" y="1001"/>
                  </a:cubicBezTo>
                  <a:cubicBezTo>
                    <a:pt x="167" y="1001"/>
                    <a:pt x="167" y="968"/>
                    <a:pt x="167" y="968"/>
                  </a:cubicBezTo>
                  <a:lnTo>
                    <a:pt x="167" y="801"/>
                  </a:lnTo>
                  <a:cubicBezTo>
                    <a:pt x="200" y="801"/>
                    <a:pt x="200" y="801"/>
                    <a:pt x="167" y="768"/>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4"/>
            <p:cNvSpPr/>
            <p:nvPr/>
          </p:nvSpPr>
          <p:spPr>
            <a:xfrm>
              <a:off x="4268225" y="1173775"/>
              <a:ext cx="17525" cy="55900"/>
            </a:xfrm>
            <a:custGeom>
              <a:rect b="b" l="l" r="r" t="t"/>
              <a:pathLst>
                <a:path extrusionOk="0" h="2236" w="701">
                  <a:moveTo>
                    <a:pt x="601" y="1"/>
                  </a:moveTo>
                  <a:cubicBezTo>
                    <a:pt x="567" y="34"/>
                    <a:pt x="534" y="68"/>
                    <a:pt x="534" y="134"/>
                  </a:cubicBezTo>
                  <a:lnTo>
                    <a:pt x="0" y="2169"/>
                  </a:lnTo>
                  <a:cubicBezTo>
                    <a:pt x="0" y="2202"/>
                    <a:pt x="0" y="2202"/>
                    <a:pt x="0" y="2202"/>
                  </a:cubicBezTo>
                  <a:cubicBezTo>
                    <a:pt x="0" y="2202"/>
                    <a:pt x="0" y="2236"/>
                    <a:pt x="0" y="2236"/>
                  </a:cubicBezTo>
                  <a:lnTo>
                    <a:pt x="67" y="2202"/>
                  </a:lnTo>
                  <a:cubicBezTo>
                    <a:pt x="67" y="2202"/>
                    <a:pt x="100" y="2169"/>
                    <a:pt x="100" y="2169"/>
                  </a:cubicBezTo>
                  <a:cubicBezTo>
                    <a:pt x="134" y="2136"/>
                    <a:pt x="134" y="2102"/>
                    <a:pt x="134" y="2102"/>
                  </a:cubicBez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4"/>
            <p:cNvSpPr/>
            <p:nvPr/>
          </p:nvSpPr>
          <p:spPr>
            <a:xfrm>
              <a:off x="4279050" y="1167100"/>
              <a:ext cx="17550" cy="55900"/>
            </a:xfrm>
            <a:custGeom>
              <a:rect b="b" l="l" r="r" t="t"/>
              <a:pathLst>
                <a:path extrusionOk="0" h="2236" w="702">
                  <a:moveTo>
                    <a:pt x="635" y="1"/>
                  </a:moveTo>
                  <a:cubicBezTo>
                    <a:pt x="601" y="34"/>
                    <a:pt x="601" y="34"/>
                    <a:pt x="601" y="68"/>
                  </a:cubicBezTo>
                  <a:cubicBezTo>
                    <a:pt x="568" y="68"/>
                    <a:pt x="568" y="101"/>
                    <a:pt x="568" y="134"/>
                  </a:cubicBezTo>
                  <a:lnTo>
                    <a:pt x="1" y="2203"/>
                  </a:lnTo>
                  <a:cubicBezTo>
                    <a:pt x="1" y="2203"/>
                    <a:pt x="1" y="2236"/>
                    <a:pt x="1" y="2236"/>
                  </a:cubicBezTo>
                  <a:lnTo>
                    <a:pt x="34" y="2236"/>
                  </a:lnTo>
                  <a:lnTo>
                    <a:pt x="101" y="2203"/>
                  </a:lnTo>
                  <a:cubicBezTo>
                    <a:pt x="101" y="2203"/>
                    <a:pt x="134" y="2169"/>
                    <a:pt x="134" y="2169"/>
                  </a:cubicBezTo>
                  <a:cubicBezTo>
                    <a:pt x="134" y="2136"/>
                    <a:pt x="168" y="2102"/>
                    <a:pt x="168" y="2102"/>
                  </a:cubicBez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4"/>
            <p:cNvSpPr/>
            <p:nvPr/>
          </p:nvSpPr>
          <p:spPr>
            <a:xfrm>
              <a:off x="4301575" y="1164200"/>
              <a:ext cx="29225" cy="42975"/>
            </a:xfrm>
            <a:custGeom>
              <a:rect b="b" l="l" r="r" t="t"/>
              <a:pathLst>
                <a:path extrusionOk="0" h="1719" w="1169">
                  <a:moveTo>
                    <a:pt x="989" y="0"/>
                  </a:moveTo>
                  <a:cubicBezTo>
                    <a:pt x="951" y="0"/>
                    <a:pt x="901" y="17"/>
                    <a:pt x="834" y="50"/>
                  </a:cubicBezTo>
                  <a:cubicBezTo>
                    <a:pt x="801" y="84"/>
                    <a:pt x="768" y="84"/>
                    <a:pt x="734" y="117"/>
                  </a:cubicBezTo>
                  <a:cubicBezTo>
                    <a:pt x="701" y="184"/>
                    <a:pt x="634" y="217"/>
                    <a:pt x="601" y="284"/>
                  </a:cubicBezTo>
                  <a:cubicBezTo>
                    <a:pt x="601" y="317"/>
                    <a:pt x="568" y="350"/>
                    <a:pt x="568" y="384"/>
                  </a:cubicBezTo>
                  <a:cubicBezTo>
                    <a:pt x="568" y="350"/>
                    <a:pt x="501" y="317"/>
                    <a:pt x="468" y="317"/>
                  </a:cubicBezTo>
                  <a:cubicBezTo>
                    <a:pt x="401" y="317"/>
                    <a:pt x="334" y="317"/>
                    <a:pt x="301" y="350"/>
                  </a:cubicBezTo>
                  <a:cubicBezTo>
                    <a:pt x="267" y="384"/>
                    <a:pt x="234" y="417"/>
                    <a:pt x="234" y="417"/>
                  </a:cubicBezTo>
                  <a:lnTo>
                    <a:pt x="167" y="484"/>
                  </a:lnTo>
                  <a:cubicBezTo>
                    <a:pt x="134" y="517"/>
                    <a:pt x="134" y="551"/>
                    <a:pt x="134" y="551"/>
                  </a:cubicBezTo>
                  <a:lnTo>
                    <a:pt x="101" y="551"/>
                  </a:lnTo>
                  <a:lnTo>
                    <a:pt x="67" y="584"/>
                  </a:lnTo>
                  <a:cubicBezTo>
                    <a:pt x="34" y="584"/>
                    <a:pt x="34" y="617"/>
                    <a:pt x="34" y="617"/>
                  </a:cubicBezTo>
                  <a:cubicBezTo>
                    <a:pt x="34" y="617"/>
                    <a:pt x="34" y="651"/>
                    <a:pt x="34" y="651"/>
                  </a:cubicBezTo>
                  <a:lnTo>
                    <a:pt x="34" y="1685"/>
                  </a:lnTo>
                  <a:cubicBezTo>
                    <a:pt x="34" y="1718"/>
                    <a:pt x="1" y="1718"/>
                    <a:pt x="34" y="1718"/>
                  </a:cubicBezTo>
                  <a:lnTo>
                    <a:pt x="67" y="1718"/>
                  </a:lnTo>
                  <a:lnTo>
                    <a:pt x="101" y="1685"/>
                  </a:lnTo>
                  <a:cubicBezTo>
                    <a:pt x="134" y="1651"/>
                    <a:pt x="134" y="1651"/>
                    <a:pt x="134" y="1651"/>
                  </a:cubicBezTo>
                  <a:cubicBezTo>
                    <a:pt x="134" y="1618"/>
                    <a:pt x="134" y="1618"/>
                    <a:pt x="134" y="1585"/>
                  </a:cubicBezTo>
                  <a:lnTo>
                    <a:pt x="134" y="984"/>
                  </a:lnTo>
                  <a:cubicBezTo>
                    <a:pt x="134" y="884"/>
                    <a:pt x="167" y="817"/>
                    <a:pt x="201" y="717"/>
                  </a:cubicBezTo>
                  <a:cubicBezTo>
                    <a:pt x="234" y="651"/>
                    <a:pt x="267" y="617"/>
                    <a:pt x="334" y="551"/>
                  </a:cubicBezTo>
                  <a:cubicBezTo>
                    <a:pt x="367" y="534"/>
                    <a:pt x="392" y="526"/>
                    <a:pt x="413" y="526"/>
                  </a:cubicBezTo>
                  <a:cubicBezTo>
                    <a:pt x="434" y="526"/>
                    <a:pt x="451" y="534"/>
                    <a:pt x="468" y="551"/>
                  </a:cubicBezTo>
                  <a:cubicBezTo>
                    <a:pt x="534" y="617"/>
                    <a:pt x="534" y="717"/>
                    <a:pt x="534" y="784"/>
                  </a:cubicBezTo>
                  <a:lnTo>
                    <a:pt x="534" y="1385"/>
                  </a:lnTo>
                  <a:cubicBezTo>
                    <a:pt x="534" y="1385"/>
                    <a:pt x="534" y="1385"/>
                    <a:pt x="534" y="1418"/>
                  </a:cubicBezTo>
                  <a:lnTo>
                    <a:pt x="568" y="1418"/>
                  </a:lnTo>
                  <a:lnTo>
                    <a:pt x="634" y="1385"/>
                  </a:lnTo>
                  <a:cubicBezTo>
                    <a:pt x="668" y="1351"/>
                    <a:pt x="668" y="1351"/>
                    <a:pt x="668" y="1351"/>
                  </a:cubicBezTo>
                  <a:cubicBezTo>
                    <a:pt x="668" y="1318"/>
                    <a:pt x="668" y="1318"/>
                    <a:pt x="668" y="1284"/>
                  </a:cubicBezTo>
                  <a:lnTo>
                    <a:pt x="668" y="684"/>
                  </a:lnTo>
                  <a:cubicBezTo>
                    <a:pt x="634" y="584"/>
                    <a:pt x="668" y="517"/>
                    <a:pt x="701" y="417"/>
                  </a:cubicBezTo>
                  <a:cubicBezTo>
                    <a:pt x="734" y="350"/>
                    <a:pt x="768" y="284"/>
                    <a:pt x="834" y="250"/>
                  </a:cubicBezTo>
                  <a:cubicBezTo>
                    <a:pt x="868" y="234"/>
                    <a:pt x="901" y="225"/>
                    <a:pt x="930" y="225"/>
                  </a:cubicBezTo>
                  <a:cubicBezTo>
                    <a:pt x="960" y="225"/>
                    <a:pt x="985" y="234"/>
                    <a:pt x="1001" y="250"/>
                  </a:cubicBezTo>
                  <a:cubicBezTo>
                    <a:pt x="1035" y="317"/>
                    <a:pt x="1035" y="417"/>
                    <a:pt x="1035" y="484"/>
                  </a:cubicBezTo>
                  <a:lnTo>
                    <a:pt x="1035" y="1084"/>
                  </a:lnTo>
                  <a:lnTo>
                    <a:pt x="1135" y="1084"/>
                  </a:lnTo>
                  <a:cubicBezTo>
                    <a:pt x="1135" y="1051"/>
                    <a:pt x="1168" y="1051"/>
                    <a:pt x="1168" y="1018"/>
                  </a:cubicBezTo>
                  <a:cubicBezTo>
                    <a:pt x="1168" y="1018"/>
                    <a:pt x="1168" y="984"/>
                    <a:pt x="1168" y="984"/>
                  </a:cubicBezTo>
                  <a:lnTo>
                    <a:pt x="1168" y="384"/>
                  </a:lnTo>
                  <a:cubicBezTo>
                    <a:pt x="1168" y="250"/>
                    <a:pt x="1135" y="150"/>
                    <a:pt x="1068" y="50"/>
                  </a:cubicBezTo>
                  <a:cubicBezTo>
                    <a:pt x="1051" y="17"/>
                    <a:pt x="1026" y="0"/>
                    <a:pt x="98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4"/>
            <p:cNvSpPr/>
            <p:nvPr/>
          </p:nvSpPr>
          <p:spPr>
            <a:xfrm>
              <a:off x="4334100" y="1148775"/>
              <a:ext cx="19200" cy="46725"/>
            </a:xfrm>
            <a:custGeom>
              <a:rect b="b" l="l" r="r" t="t"/>
              <a:pathLst>
                <a:path extrusionOk="0" h="1869" w="768">
                  <a:moveTo>
                    <a:pt x="734" y="0"/>
                  </a:moveTo>
                  <a:lnTo>
                    <a:pt x="668" y="33"/>
                  </a:lnTo>
                  <a:cubicBezTo>
                    <a:pt x="668" y="67"/>
                    <a:pt x="634" y="67"/>
                    <a:pt x="634" y="100"/>
                  </a:cubicBezTo>
                  <a:cubicBezTo>
                    <a:pt x="634" y="100"/>
                    <a:pt x="634" y="100"/>
                    <a:pt x="634" y="134"/>
                  </a:cubicBezTo>
                  <a:lnTo>
                    <a:pt x="367" y="1034"/>
                  </a:lnTo>
                  <a:lnTo>
                    <a:pt x="134" y="434"/>
                  </a:lnTo>
                  <a:lnTo>
                    <a:pt x="134" y="400"/>
                  </a:lnTo>
                  <a:lnTo>
                    <a:pt x="101" y="400"/>
                  </a:lnTo>
                  <a:lnTo>
                    <a:pt x="34" y="434"/>
                  </a:lnTo>
                  <a:cubicBezTo>
                    <a:pt x="0" y="434"/>
                    <a:pt x="0" y="467"/>
                    <a:pt x="0" y="467"/>
                  </a:cubicBezTo>
                  <a:cubicBezTo>
                    <a:pt x="0" y="467"/>
                    <a:pt x="0" y="500"/>
                    <a:pt x="0" y="500"/>
                  </a:cubicBezTo>
                  <a:lnTo>
                    <a:pt x="334" y="1301"/>
                  </a:lnTo>
                  <a:lnTo>
                    <a:pt x="167" y="1835"/>
                  </a:lnTo>
                  <a:cubicBezTo>
                    <a:pt x="167" y="1835"/>
                    <a:pt x="167" y="1868"/>
                    <a:pt x="167" y="1868"/>
                  </a:cubicBezTo>
                  <a:lnTo>
                    <a:pt x="234" y="1868"/>
                  </a:lnTo>
                  <a:lnTo>
                    <a:pt x="301" y="1835"/>
                  </a:lnTo>
                  <a:cubicBezTo>
                    <a:pt x="334" y="1835"/>
                    <a:pt x="334" y="1801"/>
                    <a:pt x="334" y="1801"/>
                  </a:cubicBezTo>
                  <a:cubicBezTo>
                    <a:pt x="334" y="1768"/>
                    <a:pt x="334" y="1768"/>
                    <a:pt x="334" y="1735"/>
                  </a:cubicBezTo>
                  <a:lnTo>
                    <a:pt x="768" y="33"/>
                  </a:lnTo>
                  <a:cubicBezTo>
                    <a:pt x="768" y="33"/>
                    <a:pt x="768" y="33"/>
                    <a:pt x="7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4"/>
            <p:cNvSpPr/>
            <p:nvPr/>
          </p:nvSpPr>
          <p:spPr>
            <a:xfrm>
              <a:off x="4359125" y="1137925"/>
              <a:ext cx="18375" cy="45900"/>
            </a:xfrm>
            <a:custGeom>
              <a:rect b="b" l="l" r="r" t="t"/>
              <a:pathLst>
                <a:path extrusionOk="0" h="1836" w="735">
                  <a:moveTo>
                    <a:pt x="463" y="242"/>
                  </a:moveTo>
                  <a:cubicBezTo>
                    <a:pt x="492" y="242"/>
                    <a:pt x="517" y="251"/>
                    <a:pt x="534" y="267"/>
                  </a:cubicBezTo>
                  <a:cubicBezTo>
                    <a:pt x="601" y="334"/>
                    <a:pt x="601" y="401"/>
                    <a:pt x="601" y="467"/>
                  </a:cubicBezTo>
                  <a:lnTo>
                    <a:pt x="601" y="601"/>
                  </a:lnTo>
                  <a:cubicBezTo>
                    <a:pt x="601" y="701"/>
                    <a:pt x="601" y="801"/>
                    <a:pt x="534" y="868"/>
                  </a:cubicBezTo>
                  <a:cubicBezTo>
                    <a:pt x="501" y="968"/>
                    <a:pt x="434" y="1035"/>
                    <a:pt x="367" y="1068"/>
                  </a:cubicBezTo>
                  <a:cubicBezTo>
                    <a:pt x="334" y="1085"/>
                    <a:pt x="300" y="1093"/>
                    <a:pt x="271" y="1093"/>
                  </a:cubicBezTo>
                  <a:cubicBezTo>
                    <a:pt x="242" y="1093"/>
                    <a:pt x="217" y="1085"/>
                    <a:pt x="200" y="1068"/>
                  </a:cubicBezTo>
                  <a:cubicBezTo>
                    <a:pt x="134" y="1035"/>
                    <a:pt x="134" y="934"/>
                    <a:pt x="134" y="868"/>
                  </a:cubicBezTo>
                  <a:lnTo>
                    <a:pt x="134" y="701"/>
                  </a:lnTo>
                  <a:cubicBezTo>
                    <a:pt x="134" y="601"/>
                    <a:pt x="167" y="534"/>
                    <a:pt x="200" y="434"/>
                  </a:cubicBezTo>
                  <a:cubicBezTo>
                    <a:pt x="234" y="367"/>
                    <a:pt x="300" y="301"/>
                    <a:pt x="367" y="267"/>
                  </a:cubicBezTo>
                  <a:cubicBezTo>
                    <a:pt x="400" y="251"/>
                    <a:pt x="434" y="242"/>
                    <a:pt x="463" y="242"/>
                  </a:cubicBezTo>
                  <a:close/>
                  <a:moveTo>
                    <a:pt x="534" y="0"/>
                  </a:moveTo>
                  <a:cubicBezTo>
                    <a:pt x="467" y="0"/>
                    <a:pt x="434" y="0"/>
                    <a:pt x="367" y="34"/>
                  </a:cubicBezTo>
                  <a:cubicBezTo>
                    <a:pt x="300" y="67"/>
                    <a:pt x="267" y="134"/>
                    <a:pt x="234" y="167"/>
                  </a:cubicBezTo>
                  <a:cubicBezTo>
                    <a:pt x="167" y="234"/>
                    <a:pt x="134" y="267"/>
                    <a:pt x="134" y="334"/>
                  </a:cubicBezTo>
                  <a:lnTo>
                    <a:pt x="134" y="267"/>
                  </a:lnTo>
                  <a:cubicBezTo>
                    <a:pt x="134" y="234"/>
                    <a:pt x="134" y="234"/>
                    <a:pt x="134" y="234"/>
                  </a:cubicBezTo>
                  <a:lnTo>
                    <a:pt x="100" y="234"/>
                  </a:lnTo>
                  <a:lnTo>
                    <a:pt x="34" y="267"/>
                  </a:lnTo>
                  <a:cubicBezTo>
                    <a:pt x="0" y="267"/>
                    <a:pt x="0" y="301"/>
                    <a:pt x="0" y="301"/>
                  </a:cubicBezTo>
                  <a:cubicBezTo>
                    <a:pt x="0" y="334"/>
                    <a:pt x="0" y="334"/>
                    <a:pt x="0" y="367"/>
                  </a:cubicBezTo>
                  <a:lnTo>
                    <a:pt x="0" y="1802"/>
                  </a:lnTo>
                  <a:cubicBezTo>
                    <a:pt x="0" y="1802"/>
                    <a:pt x="0" y="1802"/>
                    <a:pt x="0" y="1835"/>
                  </a:cubicBezTo>
                  <a:lnTo>
                    <a:pt x="34" y="1835"/>
                  </a:lnTo>
                  <a:lnTo>
                    <a:pt x="100" y="1802"/>
                  </a:lnTo>
                  <a:cubicBezTo>
                    <a:pt x="134" y="1802"/>
                    <a:pt x="134" y="1768"/>
                    <a:pt x="134" y="1768"/>
                  </a:cubicBezTo>
                  <a:cubicBezTo>
                    <a:pt x="134" y="1735"/>
                    <a:pt x="134" y="1735"/>
                    <a:pt x="134" y="1702"/>
                  </a:cubicBezTo>
                  <a:lnTo>
                    <a:pt x="134" y="1235"/>
                  </a:lnTo>
                  <a:cubicBezTo>
                    <a:pt x="167" y="1235"/>
                    <a:pt x="200" y="1268"/>
                    <a:pt x="234" y="1268"/>
                  </a:cubicBezTo>
                  <a:cubicBezTo>
                    <a:pt x="267" y="1268"/>
                    <a:pt x="334" y="1268"/>
                    <a:pt x="400" y="1235"/>
                  </a:cubicBezTo>
                  <a:cubicBezTo>
                    <a:pt x="434" y="1201"/>
                    <a:pt x="467" y="1135"/>
                    <a:pt x="534" y="1101"/>
                  </a:cubicBezTo>
                  <a:cubicBezTo>
                    <a:pt x="567" y="1068"/>
                    <a:pt x="601" y="1001"/>
                    <a:pt x="634" y="934"/>
                  </a:cubicBezTo>
                  <a:cubicBezTo>
                    <a:pt x="667" y="868"/>
                    <a:pt x="701" y="801"/>
                    <a:pt x="701" y="734"/>
                  </a:cubicBezTo>
                  <a:cubicBezTo>
                    <a:pt x="734" y="634"/>
                    <a:pt x="734" y="568"/>
                    <a:pt x="734" y="501"/>
                  </a:cubicBezTo>
                  <a:lnTo>
                    <a:pt x="734" y="334"/>
                  </a:lnTo>
                  <a:cubicBezTo>
                    <a:pt x="734" y="267"/>
                    <a:pt x="734" y="201"/>
                    <a:pt x="701" y="134"/>
                  </a:cubicBezTo>
                  <a:cubicBezTo>
                    <a:pt x="701" y="101"/>
                    <a:pt x="667" y="67"/>
                    <a:pt x="634" y="34"/>
                  </a:cubicBezTo>
                  <a:cubicBezTo>
                    <a:pt x="601" y="0"/>
                    <a:pt x="567"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4"/>
            <p:cNvSpPr/>
            <p:nvPr/>
          </p:nvSpPr>
          <p:spPr>
            <a:xfrm>
              <a:off x="4381625" y="1124575"/>
              <a:ext cx="18375" cy="33175"/>
            </a:xfrm>
            <a:custGeom>
              <a:rect b="b" l="l" r="r" t="t"/>
              <a:pathLst>
                <a:path extrusionOk="0" h="1327" w="735">
                  <a:moveTo>
                    <a:pt x="568" y="568"/>
                  </a:moveTo>
                  <a:lnTo>
                    <a:pt x="568" y="601"/>
                  </a:lnTo>
                  <a:cubicBezTo>
                    <a:pt x="568" y="668"/>
                    <a:pt x="568" y="701"/>
                    <a:pt x="568" y="768"/>
                  </a:cubicBezTo>
                  <a:cubicBezTo>
                    <a:pt x="535" y="801"/>
                    <a:pt x="535" y="835"/>
                    <a:pt x="501" y="901"/>
                  </a:cubicBezTo>
                  <a:cubicBezTo>
                    <a:pt x="468" y="935"/>
                    <a:pt x="434" y="968"/>
                    <a:pt x="401" y="1001"/>
                  </a:cubicBezTo>
                  <a:cubicBezTo>
                    <a:pt x="368" y="1035"/>
                    <a:pt x="334" y="1068"/>
                    <a:pt x="301" y="1102"/>
                  </a:cubicBezTo>
                  <a:lnTo>
                    <a:pt x="201" y="1102"/>
                  </a:lnTo>
                  <a:cubicBezTo>
                    <a:pt x="201" y="1118"/>
                    <a:pt x="193" y="1127"/>
                    <a:pt x="184" y="1127"/>
                  </a:cubicBezTo>
                  <a:cubicBezTo>
                    <a:pt x="176" y="1127"/>
                    <a:pt x="168" y="1118"/>
                    <a:pt x="168" y="1102"/>
                  </a:cubicBezTo>
                  <a:lnTo>
                    <a:pt x="134" y="1102"/>
                  </a:lnTo>
                  <a:cubicBezTo>
                    <a:pt x="134" y="1068"/>
                    <a:pt x="134" y="1068"/>
                    <a:pt x="134" y="1035"/>
                  </a:cubicBezTo>
                  <a:cubicBezTo>
                    <a:pt x="134" y="968"/>
                    <a:pt x="168" y="935"/>
                    <a:pt x="201" y="868"/>
                  </a:cubicBezTo>
                  <a:cubicBezTo>
                    <a:pt x="234" y="801"/>
                    <a:pt x="301" y="768"/>
                    <a:pt x="368" y="701"/>
                  </a:cubicBezTo>
                  <a:lnTo>
                    <a:pt x="568" y="568"/>
                  </a:lnTo>
                  <a:close/>
                  <a:moveTo>
                    <a:pt x="535" y="1"/>
                  </a:moveTo>
                  <a:cubicBezTo>
                    <a:pt x="468" y="1"/>
                    <a:pt x="434" y="34"/>
                    <a:pt x="401" y="67"/>
                  </a:cubicBezTo>
                  <a:cubicBezTo>
                    <a:pt x="334" y="67"/>
                    <a:pt x="301" y="101"/>
                    <a:pt x="268" y="168"/>
                  </a:cubicBezTo>
                  <a:cubicBezTo>
                    <a:pt x="234" y="201"/>
                    <a:pt x="201" y="234"/>
                    <a:pt x="168" y="268"/>
                  </a:cubicBezTo>
                  <a:cubicBezTo>
                    <a:pt x="134" y="301"/>
                    <a:pt x="134" y="368"/>
                    <a:pt x="101" y="401"/>
                  </a:cubicBezTo>
                  <a:cubicBezTo>
                    <a:pt x="101" y="434"/>
                    <a:pt x="68" y="468"/>
                    <a:pt x="68" y="534"/>
                  </a:cubicBezTo>
                  <a:cubicBezTo>
                    <a:pt x="68" y="568"/>
                    <a:pt x="68" y="568"/>
                    <a:pt x="68" y="568"/>
                  </a:cubicBezTo>
                  <a:lnTo>
                    <a:pt x="101" y="568"/>
                  </a:lnTo>
                  <a:lnTo>
                    <a:pt x="168" y="534"/>
                  </a:lnTo>
                  <a:cubicBezTo>
                    <a:pt x="168" y="501"/>
                    <a:pt x="168" y="501"/>
                    <a:pt x="201" y="501"/>
                  </a:cubicBezTo>
                  <a:lnTo>
                    <a:pt x="201" y="468"/>
                  </a:lnTo>
                  <a:cubicBezTo>
                    <a:pt x="234" y="434"/>
                    <a:pt x="234" y="368"/>
                    <a:pt x="268" y="334"/>
                  </a:cubicBezTo>
                  <a:cubicBezTo>
                    <a:pt x="301" y="301"/>
                    <a:pt x="334" y="268"/>
                    <a:pt x="368" y="234"/>
                  </a:cubicBezTo>
                  <a:cubicBezTo>
                    <a:pt x="401" y="218"/>
                    <a:pt x="426" y="209"/>
                    <a:pt x="451" y="209"/>
                  </a:cubicBezTo>
                  <a:cubicBezTo>
                    <a:pt x="476" y="209"/>
                    <a:pt x="501" y="218"/>
                    <a:pt x="535" y="234"/>
                  </a:cubicBezTo>
                  <a:cubicBezTo>
                    <a:pt x="568" y="234"/>
                    <a:pt x="568" y="268"/>
                    <a:pt x="568" y="368"/>
                  </a:cubicBezTo>
                  <a:lnTo>
                    <a:pt x="568" y="401"/>
                  </a:lnTo>
                  <a:lnTo>
                    <a:pt x="334" y="568"/>
                  </a:lnTo>
                  <a:lnTo>
                    <a:pt x="201" y="701"/>
                  </a:lnTo>
                  <a:cubicBezTo>
                    <a:pt x="168" y="735"/>
                    <a:pt x="134" y="768"/>
                    <a:pt x="101" y="835"/>
                  </a:cubicBezTo>
                  <a:cubicBezTo>
                    <a:pt x="68" y="868"/>
                    <a:pt x="34" y="935"/>
                    <a:pt x="34" y="968"/>
                  </a:cubicBezTo>
                  <a:cubicBezTo>
                    <a:pt x="1" y="1035"/>
                    <a:pt x="1" y="1102"/>
                    <a:pt x="1" y="1135"/>
                  </a:cubicBezTo>
                  <a:cubicBezTo>
                    <a:pt x="1" y="1202"/>
                    <a:pt x="34" y="1235"/>
                    <a:pt x="68" y="1235"/>
                  </a:cubicBezTo>
                  <a:cubicBezTo>
                    <a:pt x="68" y="1268"/>
                    <a:pt x="101" y="1302"/>
                    <a:pt x="134" y="1302"/>
                  </a:cubicBezTo>
                  <a:cubicBezTo>
                    <a:pt x="134" y="1318"/>
                    <a:pt x="143" y="1327"/>
                    <a:pt x="155" y="1327"/>
                  </a:cubicBezTo>
                  <a:cubicBezTo>
                    <a:pt x="168" y="1327"/>
                    <a:pt x="184" y="1318"/>
                    <a:pt x="201" y="1302"/>
                  </a:cubicBezTo>
                  <a:cubicBezTo>
                    <a:pt x="234" y="1302"/>
                    <a:pt x="301" y="1302"/>
                    <a:pt x="334" y="1268"/>
                  </a:cubicBezTo>
                  <a:cubicBezTo>
                    <a:pt x="368" y="1268"/>
                    <a:pt x="368" y="1235"/>
                    <a:pt x="401" y="1202"/>
                  </a:cubicBezTo>
                  <a:cubicBezTo>
                    <a:pt x="434" y="1202"/>
                    <a:pt x="468" y="1168"/>
                    <a:pt x="501" y="1135"/>
                  </a:cubicBezTo>
                  <a:cubicBezTo>
                    <a:pt x="535" y="1102"/>
                    <a:pt x="535" y="1068"/>
                    <a:pt x="568" y="1035"/>
                  </a:cubicBezTo>
                  <a:cubicBezTo>
                    <a:pt x="601" y="1001"/>
                    <a:pt x="601" y="968"/>
                    <a:pt x="601" y="935"/>
                  </a:cubicBezTo>
                  <a:lnTo>
                    <a:pt x="601" y="1035"/>
                  </a:lnTo>
                  <a:lnTo>
                    <a:pt x="601" y="1068"/>
                  </a:lnTo>
                  <a:lnTo>
                    <a:pt x="635" y="1068"/>
                  </a:lnTo>
                  <a:lnTo>
                    <a:pt x="701" y="1035"/>
                  </a:lnTo>
                  <a:cubicBezTo>
                    <a:pt x="701" y="1001"/>
                    <a:pt x="735" y="1001"/>
                    <a:pt x="735" y="1001"/>
                  </a:cubicBezTo>
                  <a:cubicBezTo>
                    <a:pt x="735" y="968"/>
                    <a:pt x="735" y="968"/>
                    <a:pt x="735" y="935"/>
                  </a:cubicBezTo>
                  <a:lnTo>
                    <a:pt x="735" y="268"/>
                  </a:lnTo>
                  <a:cubicBezTo>
                    <a:pt x="735" y="201"/>
                    <a:pt x="735" y="168"/>
                    <a:pt x="701" y="101"/>
                  </a:cubicBezTo>
                  <a:cubicBezTo>
                    <a:pt x="701" y="67"/>
                    <a:pt x="668" y="34"/>
                    <a:pt x="6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4"/>
            <p:cNvSpPr/>
            <p:nvPr/>
          </p:nvSpPr>
          <p:spPr>
            <a:xfrm>
              <a:off x="4403325" y="1107900"/>
              <a:ext cx="20025" cy="47550"/>
            </a:xfrm>
            <a:custGeom>
              <a:rect b="b" l="l" r="r" t="t"/>
              <a:pathLst>
                <a:path extrusionOk="0" h="1902" w="801">
                  <a:moveTo>
                    <a:pt x="530" y="342"/>
                  </a:moveTo>
                  <a:cubicBezTo>
                    <a:pt x="559" y="342"/>
                    <a:pt x="584" y="351"/>
                    <a:pt x="601" y="368"/>
                  </a:cubicBezTo>
                  <a:cubicBezTo>
                    <a:pt x="667" y="401"/>
                    <a:pt x="701" y="501"/>
                    <a:pt x="701" y="568"/>
                  </a:cubicBezTo>
                  <a:lnTo>
                    <a:pt x="701" y="701"/>
                  </a:lnTo>
                  <a:cubicBezTo>
                    <a:pt x="667" y="801"/>
                    <a:pt x="667" y="901"/>
                    <a:pt x="601" y="1001"/>
                  </a:cubicBezTo>
                  <a:cubicBezTo>
                    <a:pt x="567" y="1068"/>
                    <a:pt x="500" y="1135"/>
                    <a:pt x="434" y="1168"/>
                  </a:cubicBezTo>
                  <a:cubicBezTo>
                    <a:pt x="400" y="1185"/>
                    <a:pt x="367" y="1193"/>
                    <a:pt x="338" y="1193"/>
                  </a:cubicBezTo>
                  <a:cubicBezTo>
                    <a:pt x="309" y="1193"/>
                    <a:pt x="284" y="1185"/>
                    <a:pt x="267" y="1168"/>
                  </a:cubicBezTo>
                  <a:cubicBezTo>
                    <a:pt x="234" y="1101"/>
                    <a:pt x="200" y="1035"/>
                    <a:pt x="200" y="968"/>
                  </a:cubicBezTo>
                  <a:cubicBezTo>
                    <a:pt x="200" y="935"/>
                    <a:pt x="200" y="868"/>
                    <a:pt x="200" y="835"/>
                  </a:cubicBezTo>
                  <a:cubicBezTo>
                    <a:pt x="200" y="734"/>
                    <a:pt x="234" y="634"/>
                    <a:pt x="267" y="568"/>
                  </a:cubicBezTo>
                  <a:cubicBezTo>
                    <a:pt x="300" y="468"/>
                    <a:pt x="367" y="401"/>
                    <a:pt x="434" y="368"/>
                  </a:cubicBezTo>
                  <a:cubicBezTo>
                    <a:pt x="467" y="351"/>
                    <a:pt x="500" y="342"/>
                    <a:pt x="530" y="342"/>
                  </a:cubicBezTo>
                  <a:close/>
                  <a:moveTo>
                    <a:pt x="767" y="1"/>
                  </a:moveTo>
                  <a:lnTo>
                    <a:pt x="701" y="34"/>
                  </a:lnTo>
                  <a:cubicBezTo>
                    <a:pt x="701" y="67"/>
                    <a:pt x="701" y="67"/>
                    <a:pt x="701" y="67"/>
                  </a:cubicBezTo>
                  <a:cubicBezTo>
                    <a:pt x="667" y="101"/>
                    <a:pt x="667" y="101"/>
                    <a:pt x="701" y="134"/>
                  </a:cubicBezTo>
                  <a:lnTo>
                    <a:pt x="701" y="201"/>
                  </a:lnTo>
                  <a:cubicBezTo>
                    <a:pt x="667" y="167"/>
                    <a:pt x="634" y="167"/>
                    <a:pt x="601" y="134"/>
                  </a:cubicBezTo>
                  <a:cubicBezTo>
                    <a:pt x="534" y="134"/>
                    <a:pt x="467" y="167"/>
                    <a:pt x="434" y="201"/>
                  </a:cubicBezTo>
                  <a:cubicBezTo>
                    <a:pt x="367" y="234"/>
                    <a:pt x="334" y="267"/>
                    <a:pt x="267" y="301"/>
                  </a:cubicBezTo>
                  <a:cubicBezTo>
                    <a:pt x="234" y="368"/>
                    <a:pt x="200" y="434"/>
                    <a:pt x="167" y="501"/>
                  </a:cubicBezTo>
                  <a:cubicBezTo>
                    <a:pt x="134" y="534"/>
                    <a:pt x="100" y="634"/>
                    <a:pt x="100" y="701"/>
                  </a:cubicBezTo>
                  <a:cubicBezTo>
                    <a:pt x="67" y="768"/>
                    <a:pt x="67" y="835"/>
                    <a:pt x="67" y="935"/>
                  </a:cubicBezTo>
                  <a:cubicBezTo>
                    <a:pt x="67" y="968"/>
                    <a:pt x="0" y="968"/>
                    <a:pt x="0" y="1001"/>
                  </a:cubicBezTo>
                  <a:lnTo>
                    <a:pt x="0" y="1068"/>
                  </a:lnTo>
                  <a:cubicBezTo>
                    <a:pt x="0" y="1135"/>
                    <a:pt x="0" y="1201"/>
                    <a:pt x="33" y="1268"/>
                  </a:cubicBezTo>
                  <a:cubicBezTo>
                    <a:pt x="33" y="1302"/>
                    <a:pt x="67" y="1335"/>
                    <a:pt x="100" y="1368"/>
                  </a:cubicBezTo>
                  <a:cubicBezTo>
                    <a:pt x="134" y="1402"/>
                    <a:pt x="167" y="1402"/>
                    <a:pt x="234" y="1402"/>
                  </a:cubicBezTo>
                  <a:cubicBezTo>
                    <a:pt x="267" y="1402"/>
                    <a:pt x="334" y="1402"/>
                    <a:pt x="367" y="1368"/>
                  </a:cubicBezTo>
                  <a:cubicBezTo>
                    <a:pt x="434" y="1335"/>
                    <a:pt x="500" y="1268"/>
                    <a:pt x="534" y="1235"/>
                  </a:cubicBezTo>
                  <a:cubicBezTo>
                    <a:pt x="567" y="1168"/>
                    <a:pt x="601" y="1135"/>
                    <a:pt x="634" y="1068"/>
                  </a:cubicBezTo>
                  <a:lnTo>
                    <a:pt x="634" y="1235"/>
                  </a:lnTo>
                  <a:cubicBezTo>
                    <a:pt x="634" y="1302"/>
                    <a:pt x="634" y="1335"/>
                    <a:pt x="601" y="1368"/>
                  </a:cubicBezTo>
                  <a:cubicBezTo>
                    <a:pt x="601" y="1435"/>
                    <a:pt x="567" y="1468"/>
                    <a:pt x="534" y="1502"/>
                  </a:cubicBezTo>
                  <a:cubicBezTo>
                    <a:pt x="534" y="1535"/>
                    <a:pt x="500" y="1568"/>
                    <a:pt x="467" y="1602"/>
                  </a:cubicBezTo>
                  <a:cubicBezTo>
                    <a:pt x="434" y="1635"/>
                    <a:pt x="400" y="1635"/>
                    <a:pt x="367" y="1668"/>
                  </a:cubicBezTo>
                  <a:cubicBezTo>
                    <a:pt x="334" y="1702"/>
                    <a:pt x="300" y="1702"/>
                    <a:pt x="267" y="1702"/>
                  </a:cubicBezTo>
                  <a:lnTo>
                    <a:pt x="200" y="1702"/>
                  </a:lnTo>
                  <a:cubicBezTo>
                    <a:pt x="200" y="1702"/>
                    <a:pt x="200" y="1702"/>
                    <a:pt x="167" y="1668"/>
                  </a:cubicBezTo>
                  <a:cubicBezTo>
                    <a:pt x="167" y="1635"/>
                    <a:pt x="167" y="1635"/>
                    <a:pt x="134" y="1635"/>
                  </a:cubicBezTo>
                  <a:lnTo>
                    <a:pt x="67" y="1635"/>
                  </a:lnTo>
                  <a:cubicBezTo>
                    <a:pt x="67" y="1668"/>
                    <a:pt x="33" y="1668"/>
                    <a:pt x="33" y="1668"/>
                  </a:cubicBezTo>
                  <a:cubicBezTo>
                    <a:pt x="33" y="1702"/>
                    <a:pt x="33" y="1735"/>
                    <a:pt x="33" y="1735"/>
                  </a:cubicBezTo>
                  <a:cubicBezTo>
                    <a:pt x="33" y="1769"/>
                    <a:pt x="33" y="1802"/>
                    <a:pt x="67" y="1835"/>
                  </a:cubicBezTo>
                  <a:cubicBezTo>
                    <a:pt x="67" y="1869"/>
                    <a:pt x="100" y="1869"/>
                    <a:pt x="134" y="1902"/>
                  </a:cubicBezTo>
                  <a:lnTo>
                    <a:pt x="234" y="1902"/>
                  </a:lnTo>
                  <a:cubicBezTo>
                    <a:pt x="300" y="1869"/>
                    <a:pt x="367" y="1869"/>
                    <a:pt x="400" y="1835"/>
                  </a:cubicBezTo>
                  <a:cubicBezTo>
                    <a:pt x="534" y="1769"/>
                    <a:pt x="634" y="1668"/>
                    <a:pt x="701" y="1535"/>
                  </a:cubicBezTo>
                  <a:cubicBezTo>
                    <a:pt x="767" y="1402"/>
                    <a:pt x="801" y="1268"/>
                    <a:pt x="801" y="1101"/>
                  </a:cubicBezTo>
                  <a:lnTo>
                    <a:pt x="801" y="34"/>
                  </a:lnTo>
                  <a:cubicBezTo>
                    <a:pt x="801" y="34"/>
                    <a:pt x="801" y="34"/>
                    <a:pt x="8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4"/>
            <p:cNvSpPr/>
            <p:nvPr/>
          </p:nvSpPr>
          <p:spPr>
            <a:xfrm>
              <a:off x="4429175" y="1097050"/>
              <a:ext cx="19200" cy="32550"/>
            </a:xfrm>
            <a:custGeom>
              <a:rect b="b" l="l" r="r" t="t"/>
              <a:pathLst>
                <a:path extrusionOk="0" h="1302" w="768">
                  <a:moveTo>
                    <a:pt x="451" y="218"/>
                  </a:moveTo>
                  <a:cubicBezTo>
                    <a:pt x="476" y="218"/>
                    <a:pt x="501" y="234"/>
                    <a:pt x="534" y="268"/>
                  </a:cubicBezTo>
                  <a:cubicBezTo>
                    <a:pt x="601" y="301"/>
                    <a:pt x="601" y="335"/>
                    <a:pt x="601" y="401"/>
                  </a:cubicBezTo>
                  <a:lnTo>
                    <a:pt x="167" y="668"/>
                  </a:lnTo>
                  <a:lnTo>
                    <a:pt x="134" y="668"/>
                  </a:lnTo>
                  <a:cubicBezTo>
                    <a:pt x="134" y="635"/>
                    <a:pt x="134" y="601"/>
                    <a:pt x="167" y="535"/>
                  </a:cubicBezTo>
                  <a:cubicBezTo>
                    <a:pt x="167" y="468"/>
                    <a:pt x="234" y="401"/>
                    <a:pt x="267" y="335"/>
                  </a:cubicBezTo>
                  <a:cubicBezTo>
                    <a:pt x="300" y="301"/>
                    <a:pt x="334" y="268"/>
                    <a:pt x="367" y="268"/>
                  </a:cubicBezTo>
                  <a:cubicBezTo>
                    <a:pt x="400" y="234"/>
                    <a:pt x="425" y="218"/>
                    <a:pt x="451" y="218"/>
                  </a:cubicBezTo>
                  <a:close/>
                  <a:moveTo>
                    <a:pt x="534" y="1"/>
                  </a:moveTo>
                  <a:cubicBezTo>
                    <a:pt x="501" y="1"/>
                    <a:pt x="434" y="34"/>
                    <a:pt x="400" y="68"/>
                  </a:cubicBezTo>
                  <a:cubicBezTo>
                    <a:pt x="334" y="101"/>
                    <a:pt x="267" y="134"/>
                    <a:pt x="234" y="168"/>
                  </a:cubicBezTo>
                  <a:cubicBezTo>
                    <a:pt x="200" y="234"/>
                    <a:pt x="134" y="301"/>
                    <a:pt x="134" y="368"/>
                  </a:cubicBezTo>
                  <a:cubicBezTo>
                    <a:pt x="100" y="401"/>
                    <a:pt x="67" y="468"/>
                    <a:pt x="34" y="535"/>
                  </a:cubicBezTo>
                  <a:cubicBezTo>
                    <a:pt x="34" y="601"/>
                    <a:pt x="0" y="701"/>
                    <a:pt x="0" y="768"/>
                  </a:cubicBezTo>
                  <a:cubicBezTo>
                    <a:pt x="0" y="835"/>
                    <a:pt x="0" y="902"/>
                    <a:pt x="0" y="968"/>
                  </a:cubicBezTo>
                  <a:cubicBezTo>
                    <a:pt x="0" y="1035"/>
                    <a:pt x="34" y="1102"/>
                    <a:pt x="34" y="1135"/>
                  </a:cubicBezTo>
                  <a:cubicBezTo>
                    <a:pt x="67" y="1202"/>
                    <a:pt x="100" y="1235"/>
                    <a:pt x="134" y="1269"/>
                  </a:cubicBezTo>
                  <a:cubicBezTo>
                    <a:pt x="167" y="1269"/>
                    <a:pt x="200" y="1302"/>
                    <a:pt x="234" y="1302"/>
                  </a:cubicBezTo>
                  <a:cubicBezTo>
                    <a:pt x="300" y="1302"/>
                    <a:pt x="334" y="1269"/>
                    <a:pt x="367" y="1269"/>
                  </a:cubicBezTo>
                  <a:cubicBezTo>
                    <a:pt x="434" y="1235"/>
                    <a:pt x="501" y="1168"/>
                    <a:pt x="534" y="1135"/>
                  </a:cubicBezTo>
                  <a:cubicBezTo>
                    <a:pt x="567" y="1102"/>
                    <a:pt x="601" y="1068"/>
                    <a:pt x="634" y="1002"/>
                  </a:cubicBezTo>
                  <a:cubicBezTo>
                    <a:pt x="667" y="968"/>
                    <a:pt x="701" y="935"/>
                    <a:pt x="701" y="868"/>
                  </a:cubicBezTo>
                  <a:cubicBezTo>
                    <a:pt x="734" y="835"/>
                    <a:pt x="734" y="802"/>
                    <a:pt x="734" y="768"/>
                  </a:cubicBezTo>
                  <a:cubicBezTo>
                    <a:pt x="734" y="768"/>
                    <a:pt x="734" y="735"/>
                    <a:pt x="734" y="735"/>
                  </a:cubicBezTo>
                  <a:lnTo>
                    <a:pt x="701" y="735"/>
                  </a:lnTo>
                  <a:lnTo>
                    <a:pt x="667" y="768"/>
                  </a:lnTo>
                  <a:lnTo>
                    <a:pt x="634" y="802"/>
                  </a:lnTo>
                  <a:lnTo>
                    <a:pt x="601" y="835"/>
                  </a:lnTo>
                  <a:cubicBezTo>
                    <a:pt x="567" y="868"/>
                    <a:pt x="567" y="902"/>
                    <a:pt x="534" y="935"/>
                  </a:cubicBezTo>
                  <a:cubicBezTo>
                    <a:pt x="501" y="1002"/>
                    <a:pt x="434" y="1035"/>
                    <a:pt x="400" y="1068"/>
                  </a:cubicBezTo>
                  <a:cubicBezTo>
                    <a:pt x="367" y="1085"/>
                    <a:pt x="342" y="1093"/>
                    <a:pt x="317" y="1093"/>
                  </a:cubicBezTo>
                  <a:cubicBezTo>
                    <a:pt x="292" y="1093"/>
                    <a:pt x="267" y="1085"/>
                    <a:pt x="234" y="1068"/>
                  </a:cubicBezTo>
                  <a:cubicBezTo>
                    <a:pt x="200" y="1035"/>
                    <a:pt x="167" y="968"/>
                    <a:pt x="167" y="868"/>
                  </a:cubicBezTo>
                  <a:lnTo>
                    <a:pt x="734" y="535"/>
                  </a:lnTo>
                  <a:cubicBezTo>
                    <a:pt x="734" y="535"/>
                    <a:pt x="767" y="501"/>
                    <a:pt x="767" y="501"/>
                  </a:cubicBezTo>
                  <a:cubicBezTo>
                    <a:pt x="767" y="501"/>
                    <a:pt x="767" y="468"/>
                    <a:pt x="767" y="435"/>
                  </a:cubicBezTo>
                  <a:lnTo>
                    <a:pt x="767" y="401"/>
                  </a:lnTo>
                  <a:cubicBezTo>
                    <a:pt x="767" y="335"/>
                    <a:pt x="767" y="234"/>
                    <a:pt x="734" y="168"/>
                  </a:cubicBezTo>
                  <a:cubicBezTo>
                    <a:pt x="734" y="134"/>
                    <a:pt x="701" y="68"/>
                    <a:pt x="667" y="34"/>
                  </a:cubicBezTo>
                  <a:cubicBezTo>
                    <a:pt x="634" y="1"/>
                    <a:pt x="601"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4"/>
            <p:cNvSpPr/>
            <p:nvPr/>
          </p:nvSpPr>
          <p:spPr>
            <a:xfrm>
              <a:off x="4452525" y="1110400"/>
              <a:ext cx="5025" cy="8375"/>
            </a:xfrm>
            <a:custGeom>
              <a:rect b="b" l="l" r="r" t="t"/>
              <a:pathLst>
                <a:path extrusionOk="0" h="335" w="201">
                  <a:moveTo>
                    <a:pt x="167" y="1"/>
                  </a:moveTo>
                  <a:lnTo>
                    <a:pt x="67" y="67"/>
                  </a:lnTo>
                  <a:cubicBezTo>
                    <a:pt x="34" y="67"/>
                    <a:pt x="34" y="101"/>
                    <a:pt x="34" y="101"/>
                  </a:cubicBezTo>
                  <a:cubicBezTo>
                    <a:pt x="34" y="134"/>
                    <a:pt x="34" y="134"/>
                    <a:pt x="34" y="167"/>
                  </a:cubicBezTo>
                  <a:lnTo>
                    <a:pt x="34" y="301"/>
                  </a:lnTo>
                  <a:cubicBezTo>
                    <a:pt x="0" y="301"/>
                    <a:pt x="0" y="334"/>
                    <a:pt x="34" y="334"/>
                  </a:cubicBezTo>
                  <a:lnTo>
                    <a:pt x="67" y="334"/>
                  </a:lnTo>
                  <a:lnTo>
                    <a:pt x="167" y="268"/>
                  </a:lnTo>
                  <a:cubicBezTo>
                    <a:pt x="200" y="268"/>
                    <a:pt x="200" y="234"/>
                    <a:pt x="200" y="234"/>
                  </a:cubicBezTo>
                  <a:cubicBezTo>
                    <a:pt x="200" y="234"/>
                    <a:pt x="200" y="201"/>
                    <a:pt x="200" y="201"/>
                  </a:cubicBezTo>
                  <a:lnTo>
                    <a:pt x="200" y="34"/>
                  </a:lnTo>
                  <a:cubicBezTo>
                    <a:pt x="200" y="34"/>
                    <a:pt x="200" y="34"/>
                    <a:pt x="2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4"/>
            <p:cNvSpPr/>
            <p:nvPr/>
          </p:nvSpPr>
          <p:spPr>
            <a:xfrm>
              <a:off x="4461700" y="1077875"/>
              <a:ext cx="19200" cy="32550"/>
            </a:xfrm>
            <a:custGeom>
              <a:rect b="b" l="l" r="r" t="t"/>
              <a:pathLst>
                <a:path extrusionOk="0" h="1302" w="768">
                  <a:moveTo>
                    <a:pt x="534" y="1"/>
                  </a:moveTo>
                  <a:cubicBezTo>
                    <a:pt x="500" y="1"/>
                    <a:pt x="434" y="34"/>
                    <a:pt x="400" y="67"/>
                  </a:cubicBezTo>
                  <a:cubicBezTo>
                    <a:pt x="334" y="101"/>
                    <a:pt x="267" y="134"/>
                    <a:pt x="234" y="201"/>
                  </a:cubicBezTo>
                  <a:cubicBezTo>
                    <a:pt x="167" y="234"/>
                    <a:pt x="134" y="301"/>
                    <a:pt x="100" y="368"/>
                  </a:cubicBezTo>
                  <a:cubicBezTo>
                    <a:pt x="67" y="434"/>
                    <a:pt x="67" y="501"/>
                    <a:pt x="33" y="568"/>
                  </a:cubicBezTo>
                  <a:cubicBezTo>
                    <a:pt x="0" y="635"/>
                    <a:pt x="0" y="701"/>
                    <a:pt x="0" y="768"/>
                  </a:cubicBezTo>
                  <a:cubicBezTo>
                    <a:pt x="0" y="801"/>
                    <a:pt x="0" y="835"/>
                    <a:pt x="0" y="868"/>
                  </a:cubicBezTo>
                  <a:lnTo>
                    <a:pt x="0" y="968"/>
                  </a:lnTo>
                  <a:cubicBezTo>
                    <a:pt x="0" y="1001"/>
                    <a:pt x="0" y="1068"/>
                    <a:pt x="33" y="1135"/>
                  </a:cubicBezTo>
                  <a:cubicBezTo>
                    <a:pt x="33" y="1168"/>
                    <a:pt x="67" y="1235"/>
                    <a:pt x="100" y="1268"/>
                  </a:cubicBezTo>
                  <a:cubicBezTo>
                    <a:pt x="134" y="1268"/>
                    <a:pt x="167" y="1302"/>
                    <a:pt x="234" y="1302"/>
                  </a:cubicBezTo>
                  <a:cubicBezTo>
                    <a:pt x="267" y="1268"/>
                    <a:pt x="334" y="1268"/>
                    <a:pt x="400" y="1235"/>
                  </a:cubicBezTo>
                  <a:cubicBezTo>
                    <a:pt x="434" y="1202"/>
                    <a:pt x="500" y="1168"/>
                    <a:pt x="534" y="1102"/>
                  </a:cubicBezTo>
                  <a:cubicBezTo>
                    <a:pt x="601" y="1068"/>
                    <a:pt x="634" y="1001"/>
                    <a:pt x="667" y="935"/>
                  </a:cubicBezTo>
                  <a:cubicBezTo>
                    <a:pt x="701" y="901"/>
                    <a:pt x="701" y="835"/>
                    <a:pt x="734" y="801"/>
                  </a:cubicBezTo>
                  <a:cubicBezTo>
                    <a:pt x="734" y="768"/>
                    <a:pt x="767" y="701"/>
                    <a:pt x="767" y="668"/>
                  </a:cubicBezTo>
                  <a:cubicBezTo>
                    <a:pt x="767" y="668"/>
                    <a:pt x="767" y="635"/>
                    <a:pt x="767" y="635"/>
                  </a:cubicBezTo>
                  <a:lnTo>
                    <a:pt x="734" y="635"/>
                  </a:lnTo>
                  <a:lnTo>
                    <a:pt x="667" y="668"/>
                  </a:lnTo>
                  <a:lnTo>
                    <a:pt x="634" y="701"/>
                  </a:lnTo>
                  <a:lnTo>
                    <a:pt x="634" y="735"/>
                  </a:lnTo>
                  <a:cubicBezTo>
                    <a:pt x="601" y="801"/>
                    <a:pt x="567" y="868"/>
                    <a:pt x="534" y="935"/>
                  </a:cubicBezTo>
                  <a:cubicBezTo>
                    <a:pt x="500" y="968"/>
                    <a:pt x="467" y="1001"/>
                    <a:pt x="400" y="1035"/>
                  </a:cubicBezTo>
                  <a:cubicBezTo>
                    <a:pt x="367" y="1068"/>
                    <a:pt x="334" y="1068"/>
                    <a:pt x="334" y="1068"/>
                  </a:cubicBezTo>
                  <a:lnTo>
                    <a:pt x="234" y="1068"/>
                  </a:lnTo>
                  <a:cubicBezTo>
                    <a:pt x="234" y="1068"/>
                    <a:pt x="200" y="1035"/>
                    <a:pt x="200" y="1001"/>
                  </a:cubicBezTo>
                  <a:cubicBezTo>
                    <a:pt x="167" y="968"/>
                    <a:pt x="167" y="901"/>
                    <a:pt x="167" y="868"/>
                  </a:cubicBezTo>
                  <a:cubicBezTo>
                    <a:pt x="167" y="801"/>
                    <a:pt x="167" y="735"/>
                    <a:pt x="167" y="701"/>
                  </a:cubicBezTo>
                  <a:cubicBezTo>
                    <a:pt x="167" y="635"/>
                    <a:pt x="167" y="568"/>
                    <a:pt x="200" y="534"/>
                  </a:cubicBezTo>
                  <a:cubicBezTo>
                    <a:pt x="200" y="468"/>
                    <a:pt x="234" y="434"/>
                    <a:pt x="234" y="401"/>
                  </a:cubicBezTo>
                  <a:cubicBezTo>
                    <a:pt x="267" y="368"/>
                    <a:pt x="300" y="334"/>
                    <a:pt x="334" y="301"/>
                  </a:cubicBezTo>
                  <a:cubicBezTo>
                    <a:pt x="334" y="268"/>
                    <a:pt x="367" y="234"/>
                    <a:pt x="400" y="234"/>
                  </a:cubicBezTo>
                  <a:cubicBezTo>
                    <a:pt x="434" y="201"/>
                    <a:pt x="500" y="201"/>
                    <a:pt x="534" y="201"/>
                  </a:cubicBezTo>
                  <a:cubicBezTo>
                    <a:pt x="567" y="201"/>
                    <a:pt x="601" y="234"/>
                    <a:pt x="634" y="268"/>
                  </a:cubicBezTo>
                  <a:lnTo>
                    <a:pt x="634" y="301"/>
                  </a:lnTo>
                  <a:lnTo>
                    <a:pt x="667" y="301"/>
                  </a:lnTo>
                  <a:lnTo>
                    <a:pt x="734" y="268"/>
                  </a:lnTo>
                  <a:cubicBezTo>
                    <a:pt x="767" y="268"/>
                    <a:pt x="767" y="234"/>
                    <a:pt x="767" y="234"/>
                  </a:cubicBezTo>
                  <a:cubicBezTo>
                    <a:pt x="767" y="234"/>
                    <a:pt x="767" y="201"/>
                    <a:pt x="767" y="201"/>
                  </a:cubicBezTo>
                  <a:cubicBezTo>
                    <a:pt x="767" y="167"/>
                    <a:pt x="734" y="134"/>
                    <a:pt x="734" y="101"/>
                  </a:cubicBezTo>
                  <a:cubicBezTo>
                    <a:pt x="701" y="67"/>
                    <a:pt x="701" y="34"/>
                    <a:pt x="667" y="34"/>
                  </a:cubicBezTo>
                  <a:cubicBezTo>
                    <a:pt x="634" y="1"/>
                    <a:pt x="601"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4"/>
            <p:cNvSpPr/>
            <p:nvPr/>
          </p:nvSpPr>
          <p:spPr>
            <a:xfrm>
              <a:off x="4485050" y="1064525"/>
              <a:ext cx="19200" cy="32550"/>
            </a:xfrm>
            <a:custGeom>
              <a:rect b="b" l="l" r="r" t="t"/>
              <a:pathLst>
                <a:path extrusionOk="0" h="1302" w="768">
                  <a:moveTo>
                    <a:pt x="567" y="234"/>
                  </a:moveTo>
                  <a:cubicBezTo>
                    <a:pt x="567" y="268"/>
                    <a:pt x="601" y="301"/>
                    <a:pt x="601" y="335"/>
                  </a:cubicBezTo>
                  <a:cubicBezTo>
                    <a:pt x="601" y="368"/>
                    <a:pt x="634" y="401"/>
                    <a:pt x="634" y="435"/>
                  </a:cubicBezTo>
                  <a:cubicBezTo>
                    <a:pt x="634" y="468"/>
                    <a:pt x="634" y="501"/>
                    <a:pt x="634" y="535"/>
                  </a:cubicBezTo>
                  <a:cubicBezTo>
                    <a:pt x="634" y="568"/>
                    <a:pt x="634" y="568"/>
                    <a:pt x="634" y="601"/>
                  </a:cubicBezTo>
                  <a:cubicBezTo>
                    <a:pt x="634" y="668"/>
                    <a:pt x="601" y="701"/>
                    <a:pt x="601" y="735"/>
                  </a:cubicBezTo>
                  <a:cubicBezTo>
                    <a:pt x="601" y="802"/>
                    <a:pt x="567" y="835"/>
                    <a:pt x="567" y="868"/>
                  </a:cubicBezTo>
                  <a:cubicBezTo>
                    <a:pt x="534" y="902"/>
                    <a:pt x="500" y="935"/>
                    <a:pt x="467" y="968"/>
                  </a:cubicBezTo>
                  <a:cubicBezTo>
                    <a:pt x="467" y="1002"/>
                    <a:pt x="434" y="1035"/>
                    <a:pt x="367" y="1068"/>
                  </a:cubicBezTo>
                  <a:cubicBezTo>
                    <a:pt x="367" y="1068"/>
                    <a:pt x="334" y="1102"/>
                    <a:pt x="267" y="1102"/>
                  </a:cubicBezTo>
                  <a:cubicBezTo>
                    <a:pt x="267" y="1102"/>
                    <a:pt x="234" y="1102"/>
                    <a:pt x="200" y="1068"/>
                  </a:cubicBezTo>
                  <a:cubicBezTo>
                    <a:pt x="200" y="1068"/>
                    <a:pt x="167" y="1035"/>
                    <a:pt x="167" y="1002"/>
                  </a:cubicBezTo>
                  <a:cubicBezTo>
                    <a:pt x="167" y="968"/>
                    <a:pt x="134" y="935"/>
                    <a:pt x="134" y="902"/>
                  </a:cubicBezTo>
                  <a:lnTo>
                    <a:pt x="134" y="802"/>
                  </a:lnTo>
                  <a:lnTo>
                    <a:pt x="134" y="701"/>
                  </a:lnTo>
                  <a:cubicBezTo>
                    <a:pt x="134" y="668"/>
                    <a:pt x="167" y="601"/>
                    <a:pt x="167" y="568"/>
                  </a:cubicBezTo>
                  <a:cubicBezTo>
                    <a:pt x="167" y="535"/>
                    <a:pt x="200" y="501"/>
                    <a:pt x="200" y="435"/>
                  </a:cubicBezTo>
                  <a:cubicBezTo>
                    <a:pt x="234" y="401"/>
                    <a:pt x="267" y="368"/>
                    <a:pt x="267" y="335"/>
                  </a:cubicBezTo>
                  <a:cubicBezTo>
                    <a:pt x="300" y="301"/>
                    <a:pt x="334" y="268"/>
                    <a:pt x="367" y="268"/>
                  </a:cubicBezTo>
                  <a:cubicBezTo>
                    <a:pt x="400" y="234"/>
                    <a:pt x="434" y="234"/>
                    <a:pt x="467" y="234"/>
                  </a:cubicBezTo>
                  <a:close/>
                  <a:moveTo>
                    <a:pt x="534" y="1"/>
                  </a:moveTo>
                  <a:cubicBezTo>
                    <a:pt x="500" y="34"/>
                    <a:pt x="434" y="34"/>
                    <a:pt x="400" y="68"/>
                  </a:cubicBezTo>
                  <a:cubicBezTo>
                    <a:pt x="334" y="101"/>
                    <a:pt x="267" y="134"/>
                    <a:pt x="234" y="201"/>
                  </a:cubicBezTo>
                  <a:cubicBezTo>
                    <a:pt x="167" y="234"/>
                    <a:pt x="134" y="301"/>
                    <a:pt x="100" y="368"/>
                  </a:cubicBezTo>
                  <a:cubicBezTo>
                    <a:pt x="67" y="435"/>
                    <a:pt x="33" y="501"/>
                    <a:pt x="33" y="568"/>
                  </a:cubicBezTo>
                  <a:cubicBezTo>
                    <a:pt x="0" y="635"/>
                    <a:pt x="0" y="701"/>
                    <a:pt x="0" y="768"/>
                  </a:cubicBezTo>
                  <a:lnTo>
                    <a:pt x="0" y="835"/>
                  </a:lnTo>
                  <a:lnTo>
                    <a:pt x="0" y="902"/>
                  </a:lnTo>
                  <a:lnTo>
                    <a:pt x="0" y="935"/>
                  </a:lnTo>
                  <a:lnTo>
                    <a:pt x="0" y="1002"/>
                  </a:lnTo>
                  <a:cubicBezTo>
                    <a:pt x="0" y="1035"/>
                    <a:pt x="0" y="1102"/>
                    <a:pt x="33" y="1169"/>
                  </a:cubicBezTo>
                  <a:cubicBezTo>
                    <a:pt x="33" y="1202"/>
                    <a:pt x="67" y="1235"/>
                    <a:pt x="100" y="1269"/>
                  </a:cubicBezTo>
                  <a:cubicBezTo>
                    <a:pt x="134" y="1302"/>
                    <a:pt x="200" y="1302"/>
                    <a:pt x="234" y="1302"/>
                  </a:cubicBezTo>
                  <a:cubicBezTo>
                    <a:pt x="267" y="1302"/>
                    <a:pt x="334" y="1269"/>
                    <a:pt x="400" y="1235"/>
                  </a:cubicBezTo>
                  <a:cubicBezTo>
                    <a:pt x="434" y="1235"/>
                    <a:pt x="500" y="1169"/>
                    <a:pt x="534" y="1135"/>
                  </a:cubicBezTo>
                  <a:cubicBezTo>
                    <a:pt x="601" y="1068"/>
                    <a:pt x="634" y="1002"/>
                    <a:pt x="667" y="968"/>
                  </a:cubicBezTo>
                  <a:cubicBezTo>
                    <a:pt x="701" y="902"/>
                    <a:pt x="734" y="835"/>
                    <a:pt x="734" y="768"/>
                  </a:cubicBezTo>
                  <a:cubicBezTo>
                    <a:pt x="767" y="701"/>
                    <a:pt x="767" y="601"/>
                    <a:pt x="767" y="535"/>
                  </a:cubicBezTo>
                  <a:cubicBezTo>
                    <a:pt x="767" y="535"/>
                    <a:pt x="767" y="501"/>
                    <a:pt x="767" y="501"/>
                  </a:cubicBezTo>
                  <a:lnTo>
                    <a:pt x="767" y="368"/>
                  </a:lnTo>
                  <a:cubicBezTo>
                    <a:pt x="767" y="368"/>
                    <a:pt x="767" y="335"/>
                    <a:pt x="767" y="335"/>
                  </a:cubicBezTo>
                  <a:cubicBezTo>
                    <a:pt x="767" y="268"/>
                    <a:pt x="767" y="201"/>
                    <a:pt x="734" y="168"/>
                  </a:cubicBezTo>
                  <a:cubicBezTo>
                    <a:pt x="734" y="101"/>
                    <a:pt x="701" y="68"/>
                    <a:pt x="667" y="34"/>
                  </a:cubicBezTo>
                  <a:cubicBezTo>
                    <a:pt x="634" y="34"/>
                    <a:pt x="567"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4"/>
            <p:cNvSpPr/>
            <p:nvPr/>
          </p:nvSpPr>
          <p:spPr>
            <a:xfrm>
              <a:off x="4511725" y="1043275"/>
              <a:ext cx="28375" cy="42125"/>
            </a:xfrm>
            <a:custGeom>
              <a:rect b="b" l="l" r="r" t="t"/>
              <a:pathLst>
                <a:path extrusionOk="0" h="1685" w="1135">
                  <a:moveTo>
                    <a:pt x="964" y="0"/>
                  </a:moveTo>
                  <a:cubicBezTo>
                    <a:pt x="926" y="0"/>
                    <a:pt x="885" y="17"/>
                    <a:pt x="834" y="50"/>
                  </a:cubicBezTo>
                  <a:cubicBezTo>
                    <a:pt x="801" y="50"/>
                    <a:pt x="768" y="84"/>
                    <a:pt x="734" y="117"/>
                  </a:cubicBezTo>
                  <a:cubicBezTo>
                    <a:pt x="701" y="150"/>
                    <a:pt x="668" y="184"/>
                    <a:pt x="668" y="217"/>
                  </a:cubicBezTo>
                  <a:cubicBezTo>
                    <a:pt x="634" y="217"/>
                    <a:pt x="601" y="251"/>
                    <a:pt x="601" y="284"/>
                  </a:cubicBezTo>
                  <a:cubicBezTo>
                    <a:pt x="568" y="317"/>
                    <a:pt x="568" y="351"/>
                    <a:pt x="568" y="384"/>
                  </a:cubicBezTo>
                  <a:cubicBezTo>
                    <a:pt x="534" y="351"/>
                    <a:pt x="501" y="317"/>
                    <a:pt x="434" y="317"/>
                  </a:cubicBezTo>
                  <a:cubicBezTo>
                    <a:pt x="401" y="317"/>
                    <a:pt x="334" y="317"/>
                    <a:pt x="301" y="351"/>
                  </a:cubicBezTo>
                  <a:cubicBezTo>
                    <a:pt x="267" y="384"/>
                    <a:pt x="234" y="384"/>
                    <a:pt x="201" y="417"/>
                  </a:cubicBezTo>
                  <a:cubicBezTo>
                    <a:pt x="167" y="451"/>
                    <a:pt x="167" y="451"/>
                    <a:pt x="134" y="484"/>
                  </a:cubicBezTo>
                  <a:cubicBezTo>
                    <a:pt x="134" y="517"/>
                    <a:pt x="101" y="551"/>
                    <a:pt x="101" y="551"/>
                  </a:cubicBezTo>
                  <a:lnTo>
                    <a:pt x="34" y="551"/>
                  </a:lnTo>
                  <a:cubicBezTo>
                    <a:pt x="1" y="584"/>
                    <a:pt x="1" y="584"/>
                    <a:pt x="1" y="617"/>
                  </a:cubicBezTo>
                  <a:cubicBezTo>
                    <a:pt x="1" y="617"/>
                    <a:pt x="1" y="651"/>
                    <a:pt x="1" y="651"/>
                  </a:cubicBezTo>
                  <a:lnTo>
                    <a:pt x="1" y="1652"/>
                  </a:lnTo>
                  <a:cubicBezTo>
                    <a:pt x="1" y="1685"/>
                    <a:pt x="1" y="1685"/>
                    <a:pt x="1" y="1685"/>
                  </a:cubicBezTo>
                  <a:lnTo>
                    <a:pt x="34" y="1685"/>
                  </a:lnTo>
                  <a:lnTo>
                    <a:pt x="101" y="1652"/>
                  </a:lnTo>
                  <a:cubicBezTo>
                    <a:pt x="134" y="1652"/>
                    <a:pt x="134" y="1618"/>
                    <a:pt x="134" y="1618"/>
                  </a:cubicBezTo>
                  <a:cubicBezTo>
                    <a:pt x="134" y="1618"/>
                    <a:pt x="134" y="1585"/>
                    <a:pt x="134" y="1585"/>
                  </a:cubicBezTo>
                  <a:lnTo>
                    <a:pt x="134" y="984"/>
                  </a:lnTo>
                  <a:cubicBezTo>
                    <a:pt x="101" y="884"/>
                    <a:pt x="134" y="784"/>
                    <a:pt x="167" y="718"/>
                  </a:cubicBezTo>
                  <a:cubicBezTo>
                    <a:pt x="201" y="651"/>
                    <a:pt x="267" y="584"/>
                    <a:pt x="301" y="551"/>
                  </a:cubicBezTo>
                  <a:cubicBezTo>
                    <a:pt x="334" y="534"/>
                    <a:pt x="367" y="526"/>
                    <a:pt x="397" y="526"/>
                  </a:cubicBezTo>
                  <a:cubicBezTo>
                    <a:pt x="426" y="526"/>
                    <a:pt x="451" y="534"/>
                    <a:pt x="468" y="551"/>
                  </a:cubicBezTo>
                  <a:cubicBezTo>
                    <a:pt x="501" y="617"/>
                    <a:pt x="501" y="684"/>
                    <a:pt x="501" y="784"/>
                  </a:cubicBezTo>
                  <a:lnTo>
                    <a:pt x="501" y="1351"/>
                  </a:lnTo>
                  <a:lnTo>
                    <a:pt x="501" y="1385"/>
                  </a:lnTo>
                  <a:cubicBezTo>
                    <a:pt x="501" y="1401"/>
                    <a:pt x="509" y="1410"/>
                    <a:pt x="518" y="1410"/>
                  </a:cubicBezTo>
                  <a:cubicBezTo>
                    <a:pt x="526" y="1410"/>
                    <a:pt x="534" y="1401"/>
                    <a:pt x="534" y="1385"/>
                  </a:cubicBezTo>
                  <a:lnTo>
                    <a:pt x="601" y="1351"/>
                  </a:lnTo>
                  <a:cubicBezTo>
                    <a:pt x="601" y="1351"/>
                    <a:pt x="634" y="1351"/>
                    <a:pt x="634" y="1318"/>
                  </a:cubicBezTo>
                  <a:cubicBezTo>
                    <a:pt x="634" y="1318"/>
                    <a:pt x="634" y="1285"/>
                    <a:pt x="634" y="1285"/>
                  </a:cubicBezTo>
                  <a:lnTo>
                    <a:pt x="634" y="684"/>
                  </a:lnTo>
                  <a:cubicBezTo>
                    <a:pt x="634" y="584"/>
                    <a:pt x="634" y="484"/>
                    <a:pt x="701" y="417"/>
                  </a:cubicBezTo>
                  <a:cubicBezTo>
                    <a:pt x="701" y="351"/>
                    <a:pt x="768" y="284"/>
                    <a:pt x="834" y="251"/>
                  </a:cubicBezTo>
                  <a:cubicBezTo>
                    <a:pt x="868" y="234"/>
                    <a:pt x="893" y="226"/>
                    <a:pt x="914" y="226"/>
                  </a:cubicBezTo>
                  <a:cubicBezTo>
                    <a:pt x="935" y="226"/>
                    <a:pt x="951" y="234"/>
                    <a:pt x="968" y="251"/>
                  </a:cubicBezTo>
                  <a:cubicBezTo>
                    <a:pt x="1001" y="317"/>
                    <a:pt x="1035" y="384"/>
                    <a:pt x="1035" y="484"/>
                  </a:cubicBezTo>
                  <a:lnTo>
                    <a:pt x="1035" y="1051"/>
                  </a:lnTo>
                  <a:cubicBezTo>
                    <a:pt x="1001" y="1084"/>
                    <a:pt x="1001" y="1084"/>
                    <a:pt x="1035" y="1084"/>
                  </a:cubicBezTo>
                  <a:lnTo>
                    <a:pt x="1101" y="1051"/>
                  </a:lnTo>
                  <a:cubicBezTo>
                    <a:pt x="1135" y="1051"/>
                    <a:pt x="1135" y="1018"/>
                    <a:pt x="1135" y="1018"/>
                  </a:cubicBezTo>
                  <a:cubicBezTo>
                    <a:pt x="1135" y="1018"/>
                    <a:pt x="1135" y="984"/>
                    <a:pt x="1135" y="984"/>
                  </a:cubicBezTo>
                  <a:lnTo>
                    <a:pt x="1135" y="351"/>
                  </a:lnTo>
                  <a:cubicBezTo>
                    <a:pt x="1135" y="251"/>
                    <a:pt x="1135" y="150"/>
                    <a:pt x="1068" y="50"/>
                  </a:cubicBezTo>
                  <a:cubicBezTo>
                    <a:pt x="1035" y="17"/>
                    <a:pt x="1001" y="0"/>
                    <a:pt x="9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4"/>
            <p:cNvSpPr/>
            <p:nvPr/>
          </p:nvSpPr>
          <p:spPr>
            <a:xfrm>
              <a:off x="4544250" y="1013675"/>
              <a:ext cx="17525" cy="56725"/>
            </a:xfrm>
            <a:custGeom>
              <a:rect b="b" l="l" r="r" t="t"/>
              <a:pathLst>
                <a:path extrusionOk="0" h="2269" w="701">
                  <a:moveTo>
                    <a:pt x="668" y="0"/>
                  </a:moveTo>
                  <a:lnTo>
                    <a:pt x="634" y="34"/>
                  </a:lnTo>
                  <a:cubicBezTo>
                    <a:pt x="601" y="34"/>
                    <a:pt x="601" y="67"/>
                    <a:pt x="568" y="67"/>
                  </a:cubicBezTo>
                  <a:cubicBezTo>
                    <a:pt x="568" y="100"/>
                    <a:pt x="568" y="134"/>
                    <a:pt x="568" y="134"/>
                  </a:cubicBezTo>
                  <a:lnTo>
                    <a:pt x="0" y="2235"/>
                  </a:lnTo>
                  <a:cubicBezTo>
                    <a:pt x="0" y="2268"/>
                    <a:pt x="0" y="2268"/>
                    <a:pt x="0" y="2268"/>
                  </a:cubicBezTo>
                  <a:lnTo>
                    <a:pt x="34" y="2268"/>
                  </a:lnTo>
                  <a:lnTo>
                    <a:pt x="67" y="2235"/>
                  </a:lnTo>
                  <a:cubicBezTo>
                    <a:pt x="101" y="2235"/>
                    <a:pt x="101" y="2235"/>
                    <a:pt x="134" y="2202"/>
                  </a:cubicBezTo>
                  <a:cubicBezTo>
                    <a:pt x="134" y="2168"/>
                    <a:pt x="134" y="2168"/>
                    <a:pt x="134" y="2135"/>
                  </a:cubicBezTo>
                  <a:lnTo>
                    <a:pt x="701" y="67"/>
                  </a:lnTo>
                  <a:cubicBezTo>
                    <a:pt x="701" y="34"/>
                    <a:pt x="701" y="34"/>
                    <a:pt x="701" y="34"/>
                  </a:cubicBezTo>
                  <a:cubicBezTo>
                    <a:pt x="701" y="34"/>
                    <a:pt x="701" y="0"/>
                    <a:pt x="7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4"/>
            <p:cNvSpPr/>
            <p:nvPr/>
          </p:nvSpPr>
          <p:spPr>
            <a:xfrm>
              <a:off x="4565925" y="1009500"/>
              <a:ext cx="10875" cy="16700"/>
            </a:xfrm>
            <a:custGeom>
              <a:rect b="b" l="l" r="r" t="t"/>
              <a:pathLst>
                <a:path extrusionOk="0" h="668" w="435">
                  <a:moveTo>
                    <a:pt x="401" y="0"/>
                  </a:moveTo>
                  <a:lnTo>
                    <a:pt x="301" y="34"/>
                  </a:lnTo>
                  <a:cubicBezTo>
                    <a:pt x="301" y="67"/>
                    <a:pt x="268" y="67"/>
                    <a:pt x="268" y="100"/>
                  </a:cubicBezTo>
                  <a:cubicBezTo>
                    <a:pt x="268" y="100"/>
                    <a:pt x="268" y="134"/>
                    <a:pt x="268" y="134"/>
                  </a:cubicBezTo>
                  <a:lnTo>
                    <a:pt x="301" y="467"/>
                  </a:lnTo>
                  <a:cubicBezTo>
                    <a:pt x="301" y="501"/>
                    <a:pt x="301" y="501"/>
                    <a:pt x="301" y="501"/>
                  </a:cubicBezTo>
                  <a:cubicBezTo>
                    <a:pt x="301" y="517"/>
                    <a:pt x="301" y="526"/>
                    <a:pt x="305" y="526"/>
                  </a:cubicBezTo>
                  <a:cubicBezTo>
                    <a:pt x="309" y="526"/>
                    <a:pt x="318" y="517"/>
                    <a:pt x="334" y="501"/>
                  </a:cubicBezTo>
                  <a:lnTo>
                    <a:pt x="401" y="501"/>
                  </a:lnTo>
                  <a:cubicBezTo>
                    <a:pt x="401" y="467"/>
                    <a:pt x="401" y="434"/>
                    <a:pt x="401" y="434"/>
                  </a:cubicBezTo>
                  <a:lnTo>
                    <a:pt x="434" y="34"/>
                  </a:lnTo>
                  <a:cubicBezTo>
                    <a:pt x="434" y="0"/>
                    <a:pt x="434" y="0"/>
                    <a:pt x="434" y="0"/>
                  </a:cubicBezTo>
                  <a:close/>
                  <a:moveTo>
                    <a:pt x="134" y="134"/>
                  </a:moveTo>
                  <a:lnTo>
                    <a:pt x="34" y="201"/>
                  </a:lnTo>
                  <a:cubicBezTo>
                    <a:pt x="34" y="201"/>
                    <a:pt x="1" y="234"/>
                    <a:pt x="1" y="234"/>
                  </a:cubicBezTo>
                  <a:cubicBezTo>
                    <a:pt x="1" y="267"/>
                    <a:pt x="1" y="267"/>
                    <a:pt x="1" y="301"/>
                  </a:cubicBezTo>
                  <a:lnTo>
                    <a:pt x="34" y="634"/>
                  </a:lnTo>
                  <a:cubicBezTo>
                    <a:pt x="34" y="634"/>
                    <a:pt x="34" y="668"/>
                    <a:pt x="34" y="668"/>
                  </a:cubicBezTo>
                  <a:lnTo>
                    <a:pt x="101" y="668"/>
                  </a:lnTo>
                  <a:cubicBezTo>
                    <a:pt x="101" y="668"/>
                    <a:pt x="101" y="668"/>
                    <a:pt x="134" y="634"/>
                  </a:cubicBezTo>
                  <a:cubicBezTo>
                    <a:pt x="134" y="634"/>
                    <a:pt x="134" y="601"/>
                    <a:pt x="134" y="567"/>
                  </a:cubicBezTo>
                  <a:lnTo>
                    <a:pt x="168" y="201"/>
                  </a:lnTo>
                  <a:cubicBezTo>
                    <a:pt x="168" y="167"/>
                    <a:pt x="168" y="134"/>
                    <a:pt x="168" y="1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4"/>
            <p:cNvSpPr/>
            <p:nvPr/>
          </p:nvSpPr>
          <p:spPr>
            <a:xfrm>
              <a:off x="4720200" y="884650"/>
              <a:ext cx="65075" cy="83400"/>
            </a:xfrm>
            <a:custGeom>
              <a:rect b="b" l="l" r="r" t="t"/>
              <a:pathLst>
                <a:path extrusionOk="0" h="3336" w="2603">
                  <a:moveTo>
                    <a:pt x="1769" y="458"/>
                  </a:moveTo>
                  <a:cubicBezTo>
                    <a:pt x="1835" y="491"/>
                    <a:pt x="1869" y="525"/>
                    <a:pt x="1902" y="591"/>
                  </a:cubicBezTo>
                  <a:cubicBezTo>
                    <a:pt x="1936" y="658"/>
                    <a:pt x="1936" y="725"/>
                    <a:pt x="1936" y="825"/>
                  </a:cubicBezTo>
                  <a:cubicBezTo>
                    <a:pt x="1936" y="891"/>
                    <a:pt x="1936" y="992"/>
                    <a:pt x="1902" y="1058"/>
                  </a:cubicBezTo>
                  <a:cubicBezTo>
                    <a:pt x="1869" y="1125"/>
                    <a:pt x="1869" y="1192"/>
                    <a:pt x="1835" y="1258"/>
                  </a:cubicBezTo>
                  <a:cubicBezTo>
                    <a:pt x="1802" y="1292"/>
                    <a:pt x="1769" y="1358"/>
                    <a:pt x="1735" y="1425"/>
                  </a:cubicBezTo>
                  <a:lnTo>
                    <a:pt x="1635" y="1592"/>
                  </a:lnTo>
                  <a:cubicBezTo>
                    <a:pt x="1602" y="1625"/>
                    <a:pt x="1569" y="1692"/>
                    <a:pt x="1535" y="1725"/>
                  </a:cubicBezTo>
                  <a:cubicBezTo>
                    <a:pt x="1535" y="1792"/>
                    <a:pt x="1502" y="1825"/>
                    <a:pt x="1502" y="1892"/>
                  </a:cubicBezTo>
                  <a:cubicBezTo>
                    <a:pt x="1469" y="1926"/>
                    <a:pt x="1469" y="1926"/>
                    <a:pt x="1469" y="1959"/>
                  </a:cubicBezTo>
                  <a:cubicBezTo>
                    <a:pt x="1469" y="1992"/>
                    <a:pt x="1435" y="1992"/>
                    <a:pt x="1435" y="2026"/>
                  </a:cubicBezTo>
                  <a:lnTo>
                    <a:pt x="1135" y="2159"/>
                  </a:lnTo>
                  <a:cubicBezTo>
                    <a:pt x="1135" y="2176"/>
                    <a:pt x="1127" y="2184"/>
                    <a:pt x="1118" y="2184"/>
                  </a:cubicBezTo>
                  <a:cubicBezTo>
                    <a:pt x="1110" y="2184"/>
                    <a:pt x="1102" y="2176"/>
                    <a:pt x="1102" y="2159"/>
                  </a:cubicBezTo>
                  <a:cubicBezTo>
                    <a:pt x="1102" y="2159"/>
                    <a:pt x="1102" y="2126"/>
                    <a:pt x="1102" y="2126"/>
                  </a:cubicBezTo>
                  <a:cubicBezTo>
                    <a:pt x="1102" y="2059"/>
                    <a:pt x="1102" y="1992"/>
                    <a:pt x="1135" y="1926"/>
                  </a:cubicBezTo>
                  <a:cubicBezTo>
                    <a:pt x="1168" y="1859"/>
                    <a:pt x="1168" y="1792"/>
                    <a:pt x="1202" y="1725"/>
                  </a:cubicBezTo>
                  <a:cubicBezTo>
                    <a:pt x="1235" y="1659"/>
                    <a:pt x="1268" y="1625"/>
                    <a:pt x="1302" y="1559"/>
                  </a:cubicBezTo>
                  <a:cubicBezTo>
                    <a:pt x="1335" y="1492"/>
                    <a:pt x="1368" y="1425"/>
                    <a:pt x="1402" y="1392"/>
                  </a:cubicBezTo>
                  <a:cubicBezTo>
                    <a:pt x="1435" y="1325"/>
                    <a:pt x="1469" y="1292"/>
                    <a:pt x="1502" y="1225"/>
                  </a:cubicBezTo>
                  <a:cubicBezTo>
                    <a:pt x="1502" y="1192"/>
                    <a:pt x="1502" y="1158"/>
                    <a:pt x="1502" y="1092"/>
                  </a:cubicBezTo>
                  <a:cubicBezTo>
                    <a:pt x="1502" y="1058"/>
                    <a:pt x="1502" y="1025"/>
                    <a:pt x="1469" y="992"/>
                  </a:cubicBezTo>
                  <a:cubicBezTo>
                    <a:pt x="1402" y="992"/>
                    <a:pt x="1368" y="992"/>
                    <a:pt x="1302" y="1025"/>
                  </a:cubicBezTo>
                  <a:cubicBezTo>
                    <a:pt x="1268" y="1058"/>
                    <a:pt x="1202" y="1125"/>
                    <a:pt x="1168" y="1158"/>
                  </a:cubicBezTo>
                  <a:cubicBezTo>
                    <a:pt x="1135" y="1192"/>
                    <a:pt x="1102" y="1258"/>
                    <a:pt x="1102" y="1292"/>
                  </a:cubicBezTo>
                  <a:lnTo>
                    <a:pt x="1068" y="1392"/>
                  </a:lnTo>
                  <a:cubicBezTo>
                    <a:pt x="1068" y="1425"/>
                    <a:pt x="1035" y="1459"/>
                    <a:pt x="1002" y="1492"/>
                  </a:cubicBezTo>
                  <a:lnTo>
                    <a:pt x="735" y="1659"/>
                  </a:lnTo>
                  <a:lnTo>
                    <a:pt x="668" y="1659"/>
                  </a:lnTo>
                  <a:cubicBezTo>
                    <a:pt x="668" y="1625"/>
                    <a:pt x="668" y="1625"/>
                    <a:pt x="668" y="1592"/>
                  </a:cubicBezTo>
                  <a:cubicBezTo>
                    <a:pt x="701" y="1525"/>
                    <a:pt x="701" y="1425"/>
                    <a:pt x="735" y="1358"/>
                  </a:cubicBezTo>
                  <a:cubicBezTo>
                    <a:pt x="801" y="1125"/>
                    <a:pt x="901" y="958"/>
                    <a:pt x="1068" y="791"/>
                  </a:cubicBezTo>
                  <a:cubicBezTo>
                    <a:pt x="1135" y="691"/>
                    <a:pt x="1235" y="625"/>
                    <a:pt x="1335" y="558"/>
                  </a:cubicBezTo>
                  <a:cubicBezTo>
                    <a:pt x="1402" y="525"/>
                    <a:pt x="1469" y="491"/>
                    <a:pt x="1569" y="458"/>
                  </a:cubicBezTo>
                  <a:close/>
                  <a:moveTo>
                    <a:pt x="1502" y="2192"/>
                  </a:moveTo>
                  <a:cubicBezTo>
                    <a:pt x="1502" y="2226"/>
                    <a:pt x="1502" y="2226"/>
                    <a:pt x="1502" y="2259"/>
                  </a:cubicBezTo>
                  <a:lnTo>
                    <a:pt x="1502" y="2559"/>
                  </a:lnTo>
                  <a:cubicBezTo>
                    <a:pt x="1502" y="2593"/>
                    <a:pt x="1502" y="2593"/>
                    <a:pt x="1502" y="2626"/>
                  </a:cubicBezTo>
                  <a:cubicBezTo>
                    <a:pt x="1502" y="2659"/>
                    <a:pt x="1502" y="2659"/>
                    <a:pt x="1469" y="2693"/>
                  </a:cubicBezTo>
                  <a:lnTo>
                    <a:pt x="1168" y="2860"/>
                  </a:lnTo>
                  <a:lnTo>
                    <a:pt x="1135" y="2860"/>
                  </a:lnTo>
                  <a:cubicBezTo>
                    <a:pt x="1135" y="2826"/>
                    <a:pt x="1135" y="2826"/>
                    <a:pt x="1135" y="2793"/>
                  </a:cubicBezTo>
                  <a:lnTo>
                    <a:pt x="1135" y="2493"/>
                  </a:lnTo>
                  <a:cubicBezTo>
                    <a:pt x="1135" y="2459"/>
                    <a:pt x="1135" y="2459"/>
                    <a:pt x="1135" y="2426"/>
                  </a:cubicBezTo>
                  <a:cubicBezTo>
                    <a:pt x="1135" y="2393"/>
                    <a:pt x="1168" y="2393"/>
                    <a:pt x="1168" y="2359"/>
                  </a:cubicBezTo>
                  <a:lnTo>
                    <a:pt x="1469" y="2192"/>
                  </a:lnTo>
                  <a:close/>
                  <a:moveTo>
                    <a:pt x="1888" y="1"/>
                  </a:moveTo>
                  <a:cubicBezTo>
                    <a:pt x="1710" y="1"/>
                    <a:pt x="1511" y="62"/>
                    <a:pt x="1302" y="191"/>
                  </a:cubicBezTo>
                  <a:cubicBezTo>
                    <a:pt x="535" y="691"/>
                    <a:pt x="68" y="1492"/>
                    <a:pt x="1" y="2426"/>
                  </a:cubicBezTo>
                  <a:cubicBezTo>
                    <a:pt x="1" y="3013"/>
                    <a:pt x="298" y="3335"/>
                    <a:pt x="719" y="3335"/>
                  </a:cubicBezTo>
                  <a:cubicBezTo>
                    <a:pt x="896" y="3335"/>
                    <a:pt x="1094" y="3278"/>
                    <a:pt x="1302" y="3160"/>
                  </a:cubicBezTo>
                  <a:cubicBezTo>
                    <a:pt x="2069" y="2659"/>
                    <a:pt x="2536" y="1825"/>
                    <a:pt x="2603" y="925"/>
                  </a:cubicBezTo>
                  <a:cubicBezTo>
                    <a:pt x="2603" y="339"/>
                    <a:pt x="2307" y="1"/>
                    <a:pt x="188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4"/>
            <p:cNvSpPr/>
            <p:nvPr/>
          </p:nvSpPr>
          <p:spPr>
            <a:xfrm>
              <a:off x="4856150" y="819350"/>
              <a:ext cx="17525" cy="30050"/>
            </a:xfrm>
            <a:custGeom>
              <a:rect b="b" l="l" r="r" t="t"/>
              <a:pathLst>
                <a:path extrusionOk="0" h="1202" w="701">
                  <a:moveTo>
                    <a:pt x="701" y="1"/>
                  </a:moveTo>
                  <a:lnTo>
                    <a:pt x="0" y="401"/>
                  </a:lnTo>
                  <a:lnTo>
                    <a:pt x="0" y="1202"/>
                  </a:lnTo>
                  <a:lnTo>
                    <a:pt x="701" y="802"/>
                  </a:ln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4"/>
            <p:cNvSpPr/>
            <p:nvPr/>
          </p:nvSpPr>
          <p:spPr>
            <a:xfrm>
              <a:off x="4880325" y="805175"/>
              <a:ext cx="17525" cy="30050"/>
            </a:xfrm>
            <a:custGeom>
              <a:rect b="b" l="l" r="r" t="t"/>
              <a:pathLst>
                <a:path extrusionOk="0" h="1202" w="701">
                  <a:moveTo>
                    <a:pt x="701" y="1"/>
                  </a:moveTo>
                  <a:lnTo>
                    <a:pt x="0" y="401"/>
                  </a:lnTo>
                  <a:lnTo>
                    <a:pt x="0" y="1202"/>
                  </a:lnTo>
                  <a:lnTo>
                    <a:pt x="701" y="801"/>
                  </a:ln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4"/>
            <p:cNvSpPr/>
            <p:nvPr/>
          </p:nvSpPr>
          <p:spPr>
            <a:xfrm>
              <a:off x="4905350" y="791000"/>
              <a:ext cx="16700" cy="30050"/>
            </a:xfrm>
            <a:custGeom>
              <a:rect b="b" l="l" r="r" t="t"/>
              <a:pathLst>
                <a:path extrusionOk="0" h="1202" w="668">
                  <a:moveTo>
                    <a:pt x="667" y="1"/>
                  </a:moveTo>
                  <a:lnTo>
                    <a:pt x="0" y="401"/>
                  </a:lnTo>
                  <a:lnTo>
                    <a:pt x="0" y="1202"/>
                  </a:lnTo>
                  <a:lnTo>
                    <a:pt x="667" y="801"/>
                  </a:lnTo>
                  <a:lnTo>
                    <a:pt x="6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4"/>
            <p:cNvSpPr/>
            <p:nvPr/>
          </p:nvSpPr>
          <p:spPr>
            <a:xfrm>
              <a:off x="4856150" y="847725"/>
              <a:ext cx="17525" cy="30025"/>
            </a:xfrm>
            <a:custGeom>
              <a:rect b="b" l="l" r="r" t="t"/>
              <a:pathLst>
                <a:path extrusionOk="0" h="1201"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4"/>
            <p:cNvSpPr/>
            <p:nvPr/>
          </p:nvSpPr>
          <p:spPr>
            <a:xfrm>
              <a:off x="4880325" y="833550"/>
              <a:ext cx="17525" cy="30025"/>
            </a:xfrm>
            <a:custGeom>
              <a:rect b="b" l="l" r="r" t="t"/>
              <a:pathLst>
                <a:path extrusionOk="0" h="1201"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4"/>
            <p:cNvSpPr/>
            <p:nvPr/>
          </p:nvSpPr>
          <p:spPr>
            <a:xfrm>
              <a:off x="4905350" y="819350"/>
              <a:ext cx="16700" cy="30050"/>
            </a:xfrm>
            <a:custGeom>
              <a:rect b="b" l="l" r="r" t="t"/>
              <a:pathLst>
                <a:path extrusionOk="0" h="1202" w="668">
                  <a:moveTo>
                    <a:pt x="667" y="1"/>
                  </a:moveTo>
                  <a:lnTo>
                    <a:pt x="0" y="401"/>
                  </a:lnTo>
                  <a:lnTo>
                    <a:pt x="0" y="1202"/>
                  </a:lnTo>
                  <a:lnTo>
                    <a:pt x="667" y="802"/>
                  </a:lnTo>
                  <a:lnTo>
                    <a:pt x="6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4"/>
            <p:cNvSpPr/>
            <p:nvPr/>
          </p:nvSpPr>
          <p:spPr>
            <a:xfrm>
              <a:off x="4856150" y="876075"/>
              <a:ext cx="17525" cy="30050"/>
            </a:xfrm>
            <a:custGeom>
              <a:rect b="b" l="l" r="r" t="t"/>
              <a:pathLst>
                <a:path extrusionOk="0" h="1202" w="701">
                  <a:moveTo>
                    <a:pt x="701" y="0"/>
                  </a:moveTo>
                  <a:lnTo>
                    <a:pt x="0" y="401"/>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4"/>
            <p:cNvSpPr/>
            <p:nvPr/>
          </p:nvSpPr>
          <p:spPr>
            <a:xfrm>
              <a:off x="4880325" y="861900"/>
              <a:ext cx="17525" cy="30050"/>
            </a:xfrm>
            <a:custGeom>
              <a:rect b="b" l="l" r="r" t="t"/>
              <a:pathLst>
                <a:path extrusionOk="0" h="1202"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4"/>
            <p:cNvSpPr/>
            <p:nvPr/>
          </p:nvSpPr>
          <p:spPr>
            <a:xfrm>
              <a:off x="4905350" y="847725"/>
              <a:ext cx="16700" cy="30025"/>
            </a:xfrm>
            <a:custGeom>
              <a:rect b="b" l="l" r="r" t="t"/>
              <a:pathLst>
                <a:path extrusionOk="0" h="1201" w="668">
                  <a:moveTo>
                    <a:pt x="667" y="0"/>
                  </a:moveTo>
                  <a:lnTo>
                    <a:pt x="0" y="400"/>
                  </a:lnTo>
                  <a:lnTo>
                    <a:pt x="0" y="1201"/>
                  </a:lnTo>
                  <a:lnTo>
                    <a:pt x="667" y="801"/>
                  </a:lnTo>
                  <a:lnTo>
                    <a:pt x="66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4"/>
            <p:cNvSpPr/>
            <p:nvPr/>
          </p:nvSpPr>
          <p:spPr>
            <a:xfrm>
              <a:off x="4985400" y="714450"/>
              <a:ext cx="76750" cy="110950"/>
            </a:xfrm>
            <a:custGeom>
              <a:rect b="b" l="l" r="r" t="t"/>
              <a:pathLst>
                <a:path extrusionOk="0" h="4438" w="3070">
                  <a:moveTo>
                    <a:pt x="2154" y="0"/>
                  </a:moveTo>
                  <a:cubicBezTo>
                    <a:pt x="1964" y="0"/>
                    <a:pt x="1754" y="63"/>
                    <a:pt x="1535" y="194"/>
                  </a:cubicBezTo>
                  <a:cubicBezTo>
                    <a:pt x="668" y="661"/>
                    <a:pt x="0" y="1962"/>
                    <a:pt x="0" y="3096"/>
                  </a:cubicBezTo>
                  <a:cubicBezTo>
                    <a:pt x="0" y="3944"/>
                    <a:pt x="373" y="4438"/>
                    <a:pt x="924" y="4438"/>
                  </a:cubicBezTo>
                  <a:cubicBezTo>
                    <a:pt x="1110" y="4438"/>
                    <a:pt x="1316" y="4382"/>
                    <a:pt x="1535" y="4264"/>
                  </a:cubicBezTo>
                  <a:cubicBezTo>
                    <a:pt x="2369" y="3763"/>
                    <a:pt x="3069" y="2462"/>
                    <a:pt x="3069" y="1328"/>
                  </a:cubicBezTo>
                  <a:cubicBezTo>
                    <a:pt x="3069" y="492"/>
                    <a:pt x="2688" y="0"/>
                    <a:pt x="21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4"/>
            <p:cNvSpPr/>
            <p:nvPr/>
          </p:nvSpPr>
          <p:spPr>
            <a:xfrm>
              <a:off x="5007925" y="727825"/>
              <a:ext cx="30875" cy="43925"/>
            </a:xfrm>
            <a:custGeom>
              <a:rect b="b" l="l" r="r" t="t"/>
              <a:pathLst>
                <a:path extrusionOk="0" h="1757" w="1235">
                  <a:moveTo>
                    <a:pt x="858" y="1"/>
                  </a:moveTo>
                  <a:cubicBezTo>
                    <a:pt x="789" y="1"/>
                    <a:pt x="713" y="20"/>
                    <a:pt x="634" y="59"/>
                  </a:cubicBezTo>
                  <a:cubicBezTo>
                    <a:pt x="234" y="326"/>
                    <a:pt x="33" y="760"/>
                    <a:pt x="0" y="1227"/>
                  </a:cubicBezTo>
                  <a:cubicBezTo>
                    <a:pt x="0" y="1576"/>
                    <a:pt x="167" y="1757"/>
                    <a:pt x="391" y="1757"/>
                  </a:cubicBezTo>
                  <a:cubicBezTo>
                    <a:pt x="467" y="1757"/>
                    <a:pt x="549" y="1736"/>
                    <a:pt x="634" y="1694"/>
                  </a:cubicBezTo>
                  <a:cubicBezTo>
                    <a:pt x="1001" y="1427"/>
                    <a:pt x="1201" y="993"/>
                    <a:pt x="1234" y="526"/>
                  </a:cubicBezTo>
                  <a:cubicBezTo>
                    <a:pt x="1234" y="196"/>
                    <a:pt x="1079" y="1"/>
                    <a:pt x="85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4"/>
            <p:cNvSpPr/>
            <p:nvPr/>
          </p:nvSpPr>
          <p:spPr>
            <a:xfrm>
              <a:off x="5001250" y="769575"/>
              <a:ext cx="44225" cy="47000"/>
            </a:xfrm>
            <a:custGeom>
              <a:rect b="b" l="l" r="r" t="t"/>
              <a:pathLst>
                <a:path extrusionOk="0" h="1880" w="1769">
                  <a:moveTo>
                    <a:pt x="1328" y="1"/>
                  </a:moveTo>
                  <a:cubicBezTo>
                    <a:pt x="1238" y="1"/>
                    <a:pt x="1138" y="30"/>
                    <a:pt x="1034" y="91"/>
                  </a:cubicBezTo>
                  <a:lnTo>
                    <a:pt x="734" y="257"/>
                  </a:lnTo>
                  <a:cubicBezTo>
                    <a:pt x="300" y="591"/>
                    <a:pt x="34" y="1125"/>
                    <a:pt x="0" y="1692"/>
                  </a:cubicBezTo>
                  <a:lnTo>
                    <a:pt x="0" y="1758"/>
                  </a:lnTo>
                  <a:cubicBezTo>
                    <a:pt x="128" y="1838"/>
                    <a:pt x="278" y="1880"/>
                    <a:pt x="429" y="1880"/>
                  </a:cubicBezTo>
                  <a:cubicBezTo>
                    <a:pt x="594" y="1880"/>
                    <a:pt x="761" y="1830"/>
                    <a:pt x="901" y="1725"/>
                  </a:cubicBezTo>
                  <a:cubicBezTo>
                    <a:pt x="1268" y="1492"/>
                    <a:pt x="1568" y="1125"/>
                    <a:pt x="1768" y="724"/>
                  </a:cubicBezTo>
                  <a:lnTo>
                    <a:pt x="1768" y="658"/>
                  </a:lnTo>
                  <a:cubicBezTo>
                    <a:pt x="1768" y="238"/>
                    <a:pt x="1585" y="1"/>
                    <a:pt x="13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4"/>
            <p:cNvSpPr/>
            <p:nvPr/>
          </p:nvSpPr>
          <p:spPr>
            <a:xfrm>
              <a:off x="2065825" y="4171750"/>
              <a:ext cx="522875" cy="507275"/>
            </a:xfrm>
            <a:custGeom>
              <a:rect b="b" l="l" r="r" t="t"/>
              <a:pathLst>
                <a:path extrusionOk="0" h="20291" w="20915">
                  <a:moveTo>
                    <a:pt x="2969" y="1"/>
                  </a:moveTo>
                  <a:cubicBezTo>
                    <a:pt x="0" y="2469"/>
                    <a:pt x="1801" y="15145"/>
                    <a:pt x="4803" y="18281"/>
                  </a:cubicBezTo>
                  <a:lnTo>
                    <a:pt x="4904" y="18381"/>
                  </a:lnTo>
                  <a:lnTo>
                    <a:pt x="5004" y="18481"/>
                  </a:lnTo>
                  <a:cubicBezTo>
                    <a:pt x="5070" y="18548"/>
                    <a:pt x="5170" y="18648"/>
                    <a:pt x="5270" y="18714"/>
                  </a:cubicBezTo>
                  <a:lnTo>
                    <a:pt x="5337" y="18781"/>
                  </a:lnTo>
                  <a:lnTo>
                    <a:pt x="5571" y="18948"/>
                  </a:lnTo>
                  <a:cubicBezTo>
                    <a:pt x="5704" y="19048"/>
                    <a:pt x="5838" y="19115"/>
                    <a:pt x="5971" y="19215"/>
                  </a:cubicBezTo>
                  <a:cubicBezTo>
                    <a:pt x="7222" y="19932"/>
                    <a:pt x="8848" y="20290"/>
                    <a:pt x="10474" y="20290"/>
                  </a:cubicBezTo>
                  <a:cubicBezTo>
                    <a:pt x="12100" y="20290"/>
                    <a:pt x="13726" y="19932"/>
                    <a:pt x="14977" y="19215"/>
                  </a:cubicBezTo>
                  <a:cubicBezTo>
                    <a:pt x="15111" y="19115"/>
                    <a:pt x="15244" y="19048"/>
                    <a:pt x="15378" y="18948"/>
                  </a:cubicBezTo>
                  <a:lnTo>
                    <a:pt x="15578" y="18781"/>
                  </a:lnTo>
                  <a:lnTo>
                    <a:pt x="15678" y="18714"/>
                  </a:lnTo>
                  <a:lnTo>
                    <a:pt x="15945" y="18481"/>
                  </a:lnTo>
                  <a:lnTo>
                    <a:pt x="16045" y="18347"/>
                  </a:lnTo>
                  <a:lnTo>
                    <a:pt x="16112" y="18281"/>
                  </a:lnTo>
                  <a:cubicBezTo>
                    <a:pt x="19147" y="15179"/>
                    <a:pt x="20915" y="2469"/>
                    <a:pt x="179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4"/>
            <p:cNvSpPr/>
            <p:nvPr/>
          </p:nvSpPr>
          <p:spPr>
            <a:xfrm>
              <a:off x="2086650" y="4109225"/>
              <a:ext cx="481225" cy="256025"/>
            </a:xfrm>
            <a:custGeom>
              <a:rect b="b" l="l" r="r" t="t"/>
              <a:pathLst>
                <a:path extrusionOk="0" h="10241" w="19249">
                  <a:moveTo>
                    <a:pt x="9641" y="0"/>
                  </a:moveTo>
                  <a:cubicBezTo>
                    <a:pt x="7398" y="0"/>
                    <a:pt x="5155" y="501"/>
                    <a:pt x="3437" y="1501"/>
                  </a:cubicBezTo>
                  <a:cubicBezTo>
                    <a:pt x="1" y="3503"/>
                    <a:pt x="1" y="6738"/>
                    <a:pt x="3437" y="8740"/>
                  </a:cubicBezTo>
                  <a:cubicBezTo>
                    <a:pt x="5155" y="9740"/>
                    <a:pt x="7398" y="10241"/>
                    <a:pt x="9641" y="10241"/>
                  </a:cubicBezTo>
                  <a:cubicBezTo>
                    <a:pt x="11884" y="10241"/>
                    <a:pt x="14128" y="9740"/>
                    <a:pt x="15846" y="8740"/>
                  </a:cubicBezTo>
                  <a:cubicBezTo>
                    <a:pt x="19248" y="6738"/>
                    <a:pt x="19248" y="3503"/>
                    <a:pt x="15846" y="1501"/>
                  </a:cubicBezTo>
                  <a:cubicBezTo>
                    <a:pt x="14128" y="501"/>
                    <a:pt x="11884" y="0"/>
                    <a:pt x="96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4"/>
            <p:cNvSpPr/>
            <p:nvPr/>
          </p:nvSpPr>
          <p:spPr>
            <a:xfrm>
              <a:off x="2086650" y="4109225"/>
              <a:ext cx="481225" cy="256025"/>
            </a:xfrm>
            <a:custGeom>
              <a:rect b="b" l="l" r="r" t="t"/>
              <a:pathLst>
                <a:path extrusionOk="0" h="10241" w="19249">
                  <a:moveTo>
                    <a:pt x="9641" y="0"/>
                  </a:moveTo>
                  <a:cubicBezTo>
                    <a:pt x="7398" y="0"/>
                    <a:pt x="5155" y="501"/>
                    <a:pt x="3437" y="1501"/>
                  </a:cubicBezTo>
                  <a:cubicBezTo>
                    <a:pt x="1" y="3503"/>
                    <a:pt x="1" y="6738"/>
                    <a:pt x="3437" y="8740"/>
                  </a:cubicBezTo>
                  <a:cubicBezTo>
                    <a:pt x="5155" y="9740"/>
                    <a:pt x="7398" y="10241"/>
                    <a:pt x="9641" y="10241"/>
                  </a:cubicBezTo>
                  <a:cubicBezTo>
                    <a:pt x="11884" y="10241"/>
                    <a:pt x="14128" y="9740"/>
                    <a:pt x="15846" y="8740"/>
                  </a:cubicBezTo>
                  <a:cubicBezTo>
                    <a:pt x="19248" y="6738"/>
                    <a:pt x="19248" y="3503"/>
                    <a:pt x="15846" y="1501"/>
                  </a:cubicBezTo>
                  <a:cubicBezTo>
                    <a:pt x="14128" y="501"/>
                    <a:pt x="11884" y="0"/>
                    <a:pt x="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4"/>
            <p:cNvSpPr/>
            <p:nvPr/>
          </p:nvSpPr>
          <p:spPr>
            <a:xfrm>
              <a:off x="2150875" y="4143100"/>
              <a:ext cx="352775" cy="187975"/>
            </a:xfrm>
            <a:custGeom>
              <a:rect b="b" l="l" r="r" t="t"/>
              <a:pathLst>
                <a:path extrusionOk="0" h="7519" w="14111">
                  <a:moveTo>
                    <a:pt x="7096" y="0"/>
                  </a:moveTo>
                  <a:cubicBezTo>
                    <a:pt x="5440" y="0"/>
                    <a:pt x="3777" y="376"/>
                    <a:pt x="2502" y="1114"/>
                  </a:cubicBezTo>
                  <a:cubicBezTo>
                    <a:pt x="0" y="2581"/>
                    <a:pt x="0" y="4950"/>
                    <a:pt x="2502" y="6417"/>
                  </a:cubicBezTo>
                  <a:cubicBezTo>
                    <a:pt x="3753" y="7151"/>
                    <a:pt x="5404" y="7518"/>
                    <a:pt x="7055" y="7518"/>
                  </a:cubicBezTo>
                  <a:cubicBezTo>
                    <a:pt x="8707" y="7518"/>
                    <a:pt x="10358" y="7151"/>
                    <a:pt x="11609" y="6417"/>
                  </a:cubicBezTo>
                  <a:cubicBezTo>
                    <a:pt x="14111" y="4950"/>
                    <a:pt x="14111" y="2581"/>
                    <a:pt x="11609" y="1114"/>
                  </a:cubicBezTo>
                  <a:cubicBezTo>
                    <a:pt x="10365" y="367"/>
                    <a:pt x="8733" y="0"/>
                    <a:pt x="70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4"/>
            <p:cNvSpPr/>
            <p:nvPr/>
          </p:nvSpPr>
          <p:spPr>
            <a:xfrm>
              <a:off x="2175900" y="4205950"/>
              <a:ext cx="303575" cy="125125"/>
            </a:xfrm>
            <a:custGeom>
              <a:rect b="b" l="l" r="r" t="t"/>
              <a:pathLst>
                <a:path extrusionOk="0" h="5005" w="12143">
                  <a:moveTo>
                    <a:pt x="6054" y="1"/>
                  </a:moveTo>
                  <a:cubicBezTo>
                    <a:pt x="4403" y="1"/>
                    <a:pt x="2752" y="368"/>
                    <a:pt x="1501" y="1101"/>
                  </a:cubicBezTo>
                  <a:cubicBezTo>
                    <a:pt x="901" y="1435"/>
                    <a:pt x="367" y="1935"/>
                    <a:pt x="0" y="2502"/>
                  </a:cubicBezTo>
                  <a:cubicBezTo>
                    <a:pt x="367" y="3103"/>
                    <a:pt x="901" y="3570"/>
                    <a:pt x="1501" y="3903"/>
                  </a:cubicBezTo>
                  <a:cubicBezTo>
                    <a:pt x="2752" y="4637"/>
                    <a:pt x="4403" y="5004"/>
                    <a:pt x="6054" y="5004"/>
                  </a:cubicBezTo>
                  <a:cubicBezTo>
                    <a:pt x="7706" y="5004"/>
                    <a:pt x="9357" y="4637"/>
                    <a:pt x="10608" y="3903"/>
                  </a:cubicBezTo>
                  <a:cubicBezTo>
                    <a:pt x="11242" y="3570"/>
                    <a:pt x="11742" y="3103"/>
                    <a:pt x="12142" y="2502"/>
                  </a:cubicBezTo>
                  <a:cubicBezTo>
                    <a:pt x="11742" y="1935"/>
                    <a:pt x="11208" y="1435"/>
                    <a:pt x="10608" y="1101"/>
                  </a:cubicBezTo>
                  <a:cubicBezTo>
                    <a:pt x="9357" y="368"/>
                    <a:pt x="7706" y="1"/>
                    <a:pt x="605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4"/>
            <p:cNvSpPr/>
            <p:nvPr/>
          </p:nvSpPr>
          <p:spPr>
            <a:xfrm>
              <a:off x="2028275" y="3404550"/>
              <a:ext cx="390325" cy="706350"/>
            </a:xfrm>
            <a:custGeom>
              <a:rect b="b" l="l" r="r" t="t"/>
              <a:pathLst>
                <a:path extrusionOk="0" h="28254" w="15613">
                  <a:moveTo>
                    <a:pt x="1" y="0"/>
                  </a:moveTo>
                  <a:cubicBezTo>
                    <a:pt x="1569" y="1768"/>
                    <a:pt x="2803" y="3836"/>
                    <a:pt x="3637" y="6038"/>
                  </a:cubicBezTo>
                  <a:lnTo>
                    <a:pt x="9641" y="10141"/>
                  </a:lnTo>
                  <a:lnTo>
                    <a:pt x="3970" y="8006"/>
                  </a:lnTo>
                  <a:lnTo>
                    <a:pt x="3970" y="8006"/>
                  </a:lnTo>
                  <a:cubicBezTo>
                    <a:pt x="4037" y="9507"/>
                    <a:pt x="4404" y="11008"/>
                    <a:pt x="5105" y="12343"/>
                  </a:cubicBezTo>
                  <a:cubicBezTo>
                    <a:pt x="5105" y="12343"/>
                    <a:pt x="8841" y="14177"/>
                    <a:pt x="10875" y="16112"/>
                  </a:cubicBezTo>
                  <a:lnTo>
                    <a:pt x="5872" y="14544"/>
                  </a:lnTo>
                  <a:lnTo>
                    <a:pt x="5872" y="14544"/>
                  </a:lnTo>
                  <a:cubicBezTo>
                    <a:pt x="5738" y="15411"/>
                    <a:pt x="5772" y="16312"/>
                    <a:pt x="6039" y="17146"/>
                  </a:cubicBezTo>
                  <a:lnTo>
                    <a:pt x="6139" y="17513"/>
                  </a:lnTo>
                  <a:cubicBezTo>
                    <a:pt x="6406" y="18313"/>
                    <a:pt x="6772" y="19815"/>
                    <a:pt x="7440" y="21582"/>
                  </a:cubicBezTo>
                  <a:cubicBezTo>
                    <a:pt x="7973" y="23150"/>
                    <a:pt x="8674" y="24685"/>
                    <a:pt x="9508" y="26119"/>
                  </a:cubicBezTo>
                  <a:cubicBezTo>
                    <a:pt x="9908" y="26820"/>
                    <a:pt x="10375" y="27487"/>
                    <a:pt x="10875" y="28120"/>
                  </a:cubicBezTo>
                  <a:lnTo>
                    <a:pt x="10975" y="28254"/>
                  </a:lnTo>
                  <a:cubicBezTo>
                    <a:pt x="11909" y="27620"/>
                    <a:pt x="12877" y="27020"/>
                    <a:pt x="13878" y="26453"/>
                  </a:cubicBezTo>
                  <a:cubicBezTo>
                    <a:pt x="14445" y="24985"/>
                    <a:pt x="15078" y="21382"/>
                    <a:pt x="15212" y="18480"/>
                  </a:cubicBezTo>
                  <a:cubicBezTo>
                    <a:pt x="15612" y="7372"/>
                    <a:pt x="6873" y="1635"/>
                    <a:pt x="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4"/>
            <p:cNvSpPr/>
            <p:nvPr/>
          </p:nvSpPr>
          <p:spPr>
            <a:xfrm>
              <a:off x="2028275" y="3404550"/>
              <a:ext cx="390325" cy="706350"/>
            </a:xfrm>
            <a:custGeom>
              <a:rect b="b" l="l" r="r" t="t"/>
              <a:pathLst>
                <a:path extrusionOk="0" h="28254" w="15613">
                  <a:moveTo>
                    <a:pt x="1" y="0"/>
                  </a:moveTo>
                  <a:cubicBezTo>
                    <a:pt x="1569" y="1768"/>
                    <a:pt x="2803" y="3836"/>
                    <a:pt x="3637" y="6038"/>
                  </a:cubicBezTo>
                  <a:lnTo>
                    <a:pt x="9641" y="10141"/>
                  </a:lnTo>
                  <a:lnTo>
                    <a:pt x="3970" y="8006"/>
                  </a:lnTo>
                  <a:lnTo>
                    <a:pt x="3970" y="8006"/>
                  </a:lnTo>
                  <a:cubicBezTo>
                    <a:pt x="4037" y="9507"/>
                    <a:pt x="4404" y="11008"/>
                    <a:pt x="5105" y="12343"/>
                  </a:cubicBezTo>
                  <a:cubicBezTo>
                    <a:pt x="5105" y="12343"/>
                    <a:pt x="8841" y="14177"/>
                    <a:pt x="10875" y="16112"/>
                  </a:cubicBezTo>
                  <a:lnTo>
                    <a:pt x="5872" y="14544"/>
                  </a:lnTo>
                  <a:lnTo>
                    <a:pt x="5872" y="14544"/>
                  </a:lnTo>
                  <a:cubicBezTo>
                    <a:pt x="5738" y="15411"/>
                    <a:pt x="5772" y="16312"/>
                    <a:pt x="6039" y="17146"/>
                  </a:cubicBezTo>
                  <a:lnTo>
                    <a:pt x="6139" y="17513"/>
                  </a:lnTo>
                  <a:cubicBezTo>
                    <a:pt x="6406" y="18313"/>
                    <a:pt x="6772" y="19815"/>
                    <a:pt x="7440" y="21582"/>
                  </a:cubicBezTo>
                  <a:cubicBezTo>
                    <a:pt x="7973" y="23150"/>
                    <a:pt x="8674" y="24685"/>
                    <a:pt x="9508" y="26119"/>
                  </a:cubicBezTo>
                  <a:cubicBezTo>
                    <a:pt x="9908" y="26820"/>
                    <a:pt x="10375" y="27487"/>
                    <a:pt x="10875" y="28120"/>
                  </a:cubicBezTo>
                  <a:lnTo>
                    <a:pt x="10975" y="28254"/>
                  </a:lnTo>
                  <a:cubicBezTo>
                    <a:pt x="11909" y="27620"/>
                    <a:pt x="12877" y="27020"/>
                    <a:pt x="13878" y="26453"/>
                  </a:cubicBezTo>
                  <a:cubicBezTo>
                    <a:pt x="14445" y="24985"/>
                    <a:pt x="15078" y="21382"/>
                    <a:pt x="15212" y="18480"/>
                  </a:cubicBezTo>
                  <a:cubicBezTo>
                    <a:pt x="15612" y="7372"/>
                    <a:pt x="6873" y="1635"/>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4"/>
            <p:cNvSpPr/>
            <p:nvPr/>
          </p:nvSpPr>
          <p:spPr>
            <a:xfrm>
              <a:off x="2239275" y="3558825"/>
              <a:ext cx="120100" cy="466200"/>
            </a:xfrm>
            <a:custGeom>
              <a:rect b="b" l="l" r="r" t="t"/>
              <a:pathLst>
                <a:path extrusionOk="0" h="18648" w="4804">
                  <a:moveTo>
                    <a:pt x="0" y="0"/>
                  </a:moveTo>
                  <a:cubicBezTo>
                    <a:pt x="601" y="534"/>
                    <a:pt x="1134" y="1168"/>
                    <a:pt x="1568" y="1868"/>
                  </a:cubicBezTo>
                  <a:cubicBezTo>
                    <a:pt x="1968" y="2569"/>
                    <a:pt x="2335" y="3303"/>
                    <a:pt x="2636" y="4070"/>
                  </a:cubicBezTo>
                  <a:cubicBezTo>
                    <a:pt x="3269" y="5571"/>
                    <a:pt x="3736" y="7139"/>
                    <a:pt x="4003" y="8773"/>
                  </a:cubicBezTo>
                  <a:cubicBezTo>
                    <a:pt x="4604" y="11976"/>
                    <a:pt x="4403" y="15278"/>
                    <a:pt x="3503" y="18447"/>
                  </a:cubicBezTo>
                  <a:cubicBezTo>
                    <a:pt x="3469" y="18514"/>
                    <a:pt x="3503" y="18614"/>
                    <a:pt x="3603" y="18647"/>
                  </a:cubicBezTo>
                  <a:cubicBezTo>
                    <a:pt x="3670" y="18647"/>
                    <a:pt x="3770" y="18614"/>
                    <a:pt x="3803" y="18514"/>
                  </a:cubicBezTo>
                  <a:cubicBezTo>
                    <a:pt x="4670" y="15345"/>
                    <a:pt x="4804" y="11976"/>
                    <a:pt x="4170" y="8740"/>
                  </a:cubicBezTo>
                  <a:cubicBezTo>
                    <a:pt x="3870" y="7139"/>
                    <a:pt x="3369" y="5538"/>
                    <a:pt x="2736" y="4037"/>
                  </a:cubicBezTo>
                  <a:cubicBezTo>
                    <a:pt x="2402" y="3269"/>
                    <a:pt x="2035" y="2569"/>
                    <a:pt x="1601" y="1868"/>
                  </a:cubicBezTo>
                  <a:cubicBezTo>
                    <a:pt x="1168" y="1168"/>
                    <a:pt x="634" y="5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4"/>
            <p:cNvSpPr/>
            <p:nvPr/>
          </p:nvSpPr>
          <p:spPr>
            <a:xfrm>
              <a:off x="2285125" y="3697250"/>
              <a:ext cx="479550" cy="583250"/>
            </a:xfrm>
            <a:custGeom>
              <a:rect b="b" l="l" r="r" t="t"/>
              <a:pathLst>
                <a:path extrusionOk="0" h="23330" w="19182">
                  <a:moveTo>
                    <a:pt x="19181" y="1"/>
                  </a:moveTo>
                  <a:lnTo>
                    <a:pt x="19181" y="1"/>
                  </a:lnTo>
                  <a:cubicBezTo>
                    <a:pt x="15212" y="101"/>
                    <a:pt x="7373" y="2669"/>
                    <a:pt x="3337" y="7506"/>
                  </a:cubicBezTo>
                  <a:cubicBezTo>
                    <a:pt x="2636" y="8340"/>
                    <a:pt x="2069" y="9274"/>
                    <a:pt x="1635" y="10275"/>
                  </a:cubicBezTo>
                  <a:cubicBezTo>
                    <a:pt x="1" y="13977"/>
                    <a:pt x="168" y="16980"/>
                    <a:pt x="535" y="18814"/>
                  </a:cubicBezTo>
                  <a:cubicBezTo>
                    <a:pt x="902" y="20682"/>
                    <a:pt x="1068" y="22750"/>
                    <a:pt x="1469" y="23084"/>
                  </a:cubicBezTo>
                  <a:cubicBezTo>
                    <a:pt x="1652" y="23244"/>
                    <a:pt x="1875" y="23330"/>
                    <a:pt x="2157" y="23330"/>
                  </a:cubicBezTo>
                  <a:cubicBezTo>
                    <a:pt x="2697" y="23330"/>
                    <a:pt x="3454" y="23017"/>
                    <a:pt x="4571" y="22317"/>
                  </a:cubicBezTo>
                  <a:cubicBezTo>
                    <a:pt x="7673" y="20382"/>
                    <a:pt x="8741" y="16012"/>
                    <a:pt x="8741" y="16012"/>
                  </a:cubicBezTo>
                  <a:lnTo>
                    <a:pt x="4304" y="15445"/>
                  </a:lnTo>
                  <a:lnTo>
                    <a:pt x="9941" y="14044"/>
                  </a:lnTo>
                  <a:lnTo>
                    <a:pt x="12410" y="9741"/>
                  </a:lnTo>
                  <a:lnTo>
                    <a:pt x="7039" y="9241"/>
                  </a:lnTo>
                  <a:lnTo>
                    <a:pt x="13644" y="7573"/>
                  </a:lnTo>
                  <a:cubicBezTo>
                    <a:pt x="16913" y="2036"/>
                    <a:pt x="19015" y="201"/>
                    <a:pt x="1918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4"/>
            <p:cNvSpPr/>
            <p:nvPr/>
          </p:nvSpPr>
          <p:spPr>
            <a:xfrm>
              <a:off x="2285125" y="3697250"/>
              <a:ext cx="479550" cy="583250"/>
            </a:xfrm>
            <a:custGeom>
              <a:rect b="b" l="l" r="r" t="t"/>
              <a:pathLst>
                <a:path extrusionOk="0" h="23330" w="19182">
                  <a:moveTo>
                    <a:pt x="19181" y="1"/>
                  </a:moveTo>
                  <a:lnTo>
                    <a:pt x="19181" y="1"/>
                  </a:lnTo>
                  <a:cubicBezTo>
                    <a:pt x="15212" y="101"/>
                    <a:pt x="7373" y="2669"/>
                    <a:pt x="3337" y="7506"/>
                  </a:cubicBezTo>
                  <a:cubicBezTo>
                    <a:pt x="2636" y="8340"/>
                    <a:pt x="2069" y="9274"/>
                    <a:pt x="1635" y="10275"/>
                  </a:cubicBezTo>
                  <a:cubicBezTo>
                    <a:pt x="1" y="13977"/>
                    <a:pt x="168" y="16980"/>
                    <a:pt x="535" y="18814"/>
                  </a:cubicBezTo>
                  <a:cubicBezTo>
                    <a:pt x="902" y="20682"/>
                    <a:pt x="1068" y="22750"/>
                    <a:pt x="1469" y="23084"/>
                  </a:cubicBezTo>
                  <a:cubicBezTo>
                    <a:pt x="1652" y="23244"/>
                    <a:pt x="1875" y="23330"/>
                    <a:pt x="2157" y="23330"/>
                  </a:cubicBezTo>
                  <a:cubicBezTo>
                    <a:pt x="2697" y="23330"/>
                    <a:pt x="3454" y="23017"/>
                    <a:pt x="4571" y="22317"/>
                  </a:cubicBezTo>
                  <a:cubicBezTo>
                    <a:pt x="7673" y="20382"/>
                    <a:pt x="8741" y="16012"/>
                    <a:pt x="8741" y="16012"/>
                  </a:cubicBezTo>
                  <a:lnTo>
                    <a:pt x="4304" y="15445"/>
                  </a:lnTo>
                  <a:lnTo>
                    <a:pt x="9941" y="14044"/>
                  </a:lnTo>
                  <a:lnTo>
                    <a:pt x="12410" y="9741"/>
                  </a:lnTo>
                  <a:lnTo>
                    <a:pt x="7039" y="9241"/>
                  </a:lnTo>
                  <a:lnTo>
                    <a:pt x="13644" y="7573"/>
                  </a:lnTo>
                  <a:cubicBezTo>
                    <a:pt x="16913" y="2036"/>
                    <a:pt x="19015" y="201"/>
                    <a:pt x="19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4"/>
            <p:cNvSpPr/>
            <p:nvPr/>
          </p:nvSpPr>
          <p:spPr>
            <a:xfrm>
              <a:off x="2285125" y="3697250"/>
              <a:ext cx="478700" cy="581275"/>
            </a:xfrm>
            <a:custGeom>
              <a:rect b="b" l="l" r="r" t="t"/>
              <a:pathLst>
                <a:path extrusionOk="0" h="23251" w="19148">
                  <a:moveTo>
                    <a:pt x="19148" y="1"/>
                  </a:moveTo>
                  <a:cubicBezTo>
                    <a:pt x="15212" y="101"/>
                    <a:pt x="7373" y="2636"/>
                    <a:pt x="3337" y="7506"/>
                  </a:cubicBezTo>
                  <a:cubicBezTo>
                    <a:pt x="2636" y="8307"/>
                    <a:pt x="2069" y="9241"/>
                    <a:pt x="1602" y="10241"/>
                  </a:cubicBezTo>
                  <a:cubicBezTo>
                    <a:pt x="1" y="13944"/>
                    <a:pt x="168" y="16980"/>
                    <a:pt x="535" y="18814"/>
                  </a:cubicBezTo>
                  <a:cubicBezTo>
                    <a:pt x="902" y="20649"/>
                    <a:pt x="1068" y="22717"/>
                    <a:pt x="1469" y="23051"/>
                  </a:cubicBezTo>
                  <a:cubicBezTo>
                    <a:pt x="1569" y="23151"/>
                    <a:pt x="1669" y="23217"/>
                    <a:pt x="1802" y="23251"/>
                  </a:cubicBezTo>
                  <a:cubicBezTo>
                    <a:pt x="1635" y="21149"/>
                    <a:pt x="1602" y="19081"/>
                    <a:pt x="1702" y="16980"/>
                  </a:cubicBezTo>
                  <a:cubicBezTo>
                    <a:pt x="1869" y="15345"/>
                    <a:pt x="2236" y="13711"/>
                    <a:pt x="2836" y="12176"/>
                  </a:cubicBezTo>
                  <a:cubicBezTo>
                    <a:pt x="3103" y="11509"/>
                    <a:pt x="3437" y="10875"/>
                    <a:pt x="3804" y="10275"/>
                  </a:cubicBezTo>
                  <a:cubicBezTo>
                    <a:pt x="6839" y="5471"/>
                    <a:pt x="13144" y="1202"/>
                    <a:pt x="19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4"/>
            <p:cNvSpPr/>
            <p:nvPr/>
          </p:nvSpPr>
          <p:spPr>
            <a:xfrm>
              <a:off x="2327675" y="3750625"/>
              <a:ext cx="286900" cy="371125"/>
            </a:xfrm>
            <a:custGeom>
              <a:rect b="b" l="l" r="r" t="t"/>
              <a:pathLst>
                <a:path extrusionOk="0" h="14845" w="11476">
                  <a:moveTo>
                    <a:pt x="11475" y="1"/>
                  </a:moveTo>
                  <a:cubicBezTo>
                    <a:pt x="11302" y="91"/>
                    <a:pt x="11130" y="183"/>
                    <a:pt x="10960" y="276"/>
                  </a:cubicBezTo>
                  <a:lnTo>
                    <a:pt x="10960" y="276"/>
                  </a:lnTo>
                  <a:cubicBezTo>
                    <a:pt x="11130" y="194"/>
                    <a:pt x="11302" y="113"/>
                    <a:pt x="11475" y="34"/>
                  </a:cubicBezTo>
                  <a:cubicBezTo>
                    <a:pt x="11475" y="1"/>
                    <a:pt x="11475" y="1"/>
                    <a:pt x="11475" y="1"/>
                  </a:cubicBezTo>
                  <a:close/>
                  <a:moveTo>
                    <a:pt x="10960" y="276"/>
                  </a:moveTo>
                  <a:lnTo>
                    <a:pt x="10960" y="276"/>
                  </a:lnTo>
                  <a:cubicBezTo>
                    <a:pt x="8171" y="1630"/>
                    <a:pt x="5713" y="3514"/>
                    <a:pt x="3669" y="5871"/>
                  </a:cubicBezTo>
                  <a:cubicBezTo>
                    <a:pt x="2569" y="7106"/>
                    <a:pt x="1701" y="8507"/>
                    <a:pt x="1068" y="10041"/>
                  </a:cubicBezTo>
                  <a:cubicBezTo>
                    <a:pt x="434" y="11576"/>
                    <a:pt x="67" y="13210"/>
                    <a:pt x="0" y="14845"/>
                  </a:cubicBezTo>
                  <a:cubicBezTo>
                    <a:pt x="234" y="13243"/>
                    <a:pt x="667" y="11676"/>
                    <a:pt x="1334" y="10175"/>
                  </a:cubicBezTo>
                  <a:cubicBezTo>
                    <a:pt x="1968" y="8673"/>
                    <a:pt x="2802" y="7272"/>
                    <a:pt x="3836" y="6005"/>
                  </a:cubicBezTo>
                  <a:cubicBezTo>
                    <a:pt x="4870" y="4737"/>
                    <a:pt x="6038" y="3603"/>
                    <a:pt x="7339" y="2636"/>
                  </a:cubicBezTo>
                  <a:cubicBezTo>
                    <a:pt x="8486" y="1753"/>
                    <a:pt x="9686" y="974"/>
                    <a:pt x="10960" y="27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4"/>
            <p:cNvSpPr/>
            <p:nvPr/>
          </p:nvSpPr>
          <p:spPr>
            <a:xfrm>
              <a:off x="1889025" y="3801700"/>
              <a:ext cx="458675" cy="479525"/>
            </a:xfrm>
            <a:custGeom>
              <a:rect b="b" l="l" r="r" t="t"/>
              <a:pathLst>
                <a:path extrusionOk="0" h="19181" w="18347">
                  <a:moveTo>
                    <a:pt x="717" y="1"/>
                  </a:moveTo>
                  <a:cubicBezTo>
                    <a:pt x="476" y="1"/>
                    <a:pt x="234" y="9"/>
                    <a:pt x="0" y="26"/>
                  </a:cubicBezTo>
                  <a:lnTo>
                    <a:pt x="0" y="59"/>
                  </a:lnTo>
                  <a:cubicBezTo>
                    <a:pt x="2035" y="2261"/>
                    <a:pt x="3936" y="4629"/>
                    <a:pt x="5671" y="7064"/>
                  </a:cubicBezTo>
                  <a:lnTo>
                    <a:pt x="10841" y="7564"/>
                  </a:lnTo>
                  <a:lnTo>
                    <a:pt x="7105" y="8465"/>
                  </a:lnTo>
                  <a:lnTo>
                    <a:pt x="9340" y="11534"/>
                  </a:lnTo>
                  <a:lnTo>
                    <a:pt x="14411" y="12268"/>
                  </a:lnTo>
                  <a:lnTo>
                    <a:pt x="10541" y="13168"/>
                  </a:lnTo>
                  <a:cubicBezTo>
                    <a:pt x="10541" y="13168"/>
                    <a:pt x="11842" y="17071"/>
                    <a:pt x="14778" y="18506"/>
                  </a:cubicBezTo>
                  <a:cubicBezTo>
                    <a:pt x="15718" y="18965"/>
                    <a:pt x="16371" y="19180"/>
                    <a:pt x="16832" y="19180"/>
                  </a:cubicBezTo>
                  <a:cubicBezTo>
                    <a:pt x="17074" y="19180"/>
                    <a:pt x="17263" y="19121"/>
                    <a:pt x="17413" y="19006"/>
                  </a:cubicBezTo>
                  <a:cubicBezTo>
                    <a:pt x="17479" y="18973"/>
                    <a:pt x="17513" y="18939"/>
                    <a:pt x="17580" y="18906"/>
                  </a:cubicBezTo>
                  <a:cubicBezTo>
                    <a:pt x="17880" y="18572"/>
                    <a:pt x="18347" y="16671"/>
                    <a:pt x="18313" y="15003"/>
                  </a:cubicBezTo>
                  <a:cubicBezTo>
                    <a:pt x="18347" y="12635"/>
                    <a:pt x="17780" y="10300"/>
                    <a:pt x="16679" y="8232"/>
                  </a:cubicBezTo>
                  <a:cubicBezTo>
                    <a:pt x="16545" y="7965"/>
                    <a:pt x="16412" y="7731"/>
                    <a:pt x="16279" y="7498"/>
                  </a:cubicBezTo>
                  <a:cubicBezTo>
                    <a:pt x="16245" y="7398"/>
                    <a:pt x="16179" y="7298"/>
                    <a:pt x="16112" y="7198"/>
                  </a:cubicBezTo>
                  <a:cubicBezTo>
                    <a:pt x="15678" y="6497"/>
                    <a:pt x="15144" y="5830"/>
                    <a:pt x="14544" y="5229"/>
                  </a:cubicBezTo>
                  <a:cubicBezTo>
                    <a:pt x="13243" y="3995"/>
                    <a:pt x="11742" y="2995"/>
                    <a:pt x="10108" y="2261"/>
                  </a:cubicBezTo>
                  <a:cubicBezTo>
                    <a:pt x="9774" y="2094"/>
                    <a:pt x="9440" y="1960"/>
                    <a:pt x="9107" y="1794"/>
                  </a:cubicBezTo>
                  <a:cubicBezTo>
                    <a:pt x="8440" y="1527"/>
                    <a:pt x="7739" y="1293"/>
                    <a:pt x="7072" y="1060"/>
                  </a:cubicBezTo>
                  <a:cubicBezTo>
                    <a:pt x="5237" y="493"/>
                    <a:pt x="3336" y="159"/>
                    <a:pt x="1435" y="26"/>
                  </a:cubicBezTo>
                  <a:cubicBezTo>
                    <a:pt x="1201" y="9"/>
                    <a:pt x="959" y="1"/>
                    <a:pt x="7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4"/>
            <p:cNvSpPr/>
            <p:nvPr/>
          </p:nvSpPr>
          <p:spPr>
            <a:xfrm>
              <a:off x="1888175" y="3801700"/>
              <a:ext cx="458700" cy="478500"/>
            </a:xfrm>
            <a:custGeom>
              <a:rect b="b" l="l" r="r" t="t"/>
              <a:pathLst>
                <a:path extrusionOk="0" h="19140" w="18348">
                  <a:moveTo>
                    <a:pt x="722" y="1"/>
                  </a:moveTo>
                  <a:cubicBezTo>
                    <a:pt x="476" y="1"/>
                    <a:pt x="234" y="9"/>
                    <a:pt x="1" y="26"/>
                  </a:cubicBezTo>
                  <a:cubicBezTo>
                    <a:pt x="6572" y="1060"/>
                    <a:pt x="11509" y="4863"/>
                    <a:pt x="13677" y="7531"/>
                  </a:cubicBezTo>
                  <a:cubicBezTo>
                    <a:pt x="15712" y="10100"/>
                    <a:pt x="17347" y="16538"/>
                    <a:pt x="17147" y="19139"/>
                  </a:cubicBezTo>
                  <a:cubicBezTo>
                    <a:pt x="17247" y="19106"/>
                    <a:pt x="17347" y="19073"/>
                    <a:pt x="17447" y="19006"/>
                  </a:cubicBezTo>
                  <a:cubicBezTo>
                    <a:pt x="17480" y="18973"/>
                    <a:pt x="17547" y="18939"/>
                    <a:pt x="17580" y="18873"/>
                  </a:cubicBezTo>
                  <a:cubicBezTo>
                    <a:pt x="17914" y="18539"/>
                    <a:pt x="18347" y="16638"/>
                    <a:pt x="18314" y="14970"/>
                  </a:cubicBezTo>
                  <a:cubicBezTo>
                    <a:pt x="18347" y="12601"/>
                    <a:pt x="17780" y="10300"/>
                    <a:pt x="16680" y="8198"/>
                  </a:cubicBezTo>
                  <a:cubicBezTo>
                    <a:pt x="16579" y="7965"/>
                    <a:pt x="16446" y="7731"/>
                    <a:pt x="16313" y="7464"/>
                  </a:cubicBezTo>
                  <a:cubicBezTo>
                    <a:pt x="16246" y="7364"/>
                    <a:pt x="16179" y="7298"/>
                    <a:pt x="16146" y="7198"/>
                  </a:cubicBezTo>
                  <a:cubicBezTo>
                    <a:pt x="15679" y="6464"/>
                    <a:pt x="15145" y="5797"/>
                    <a:pt x="14545" y="5196"/>
                  </a:cubicBezTo>
                  <a:cubicBezTo>
                    <a:pt x="13244" y="3962"/>
                    <a:pt x="11743" y="2961"/>
                    <a:pt x="10108" y="2227"/>
                  </a:cubicBezTo>
                  <a:cubicBezTo>
                    <a:pt x="9775" y="2094"/>
                    <a:pt x="9441" y="1927"/>
                    <a:pt x="9107" y="1794"/>
                  </a:cubicBezTo>
                  <a:cubicBezTo>
                    <a:pt x="8440" y="1527"/>
                    <a:pt x="7773" y="1260"/>
                    <a:pt x="7073" y="1060"/>
                  </a:cubicBezTo>
                  <a:cubicBezTo>
                    <a:pt x="5271" y="493"/>
                    <a:pt x="3370" y="126"/>
                    <a:pt x="1469" y="26"/>
                  </a:cubicBezTo>
                  <a:cubicBezTo>
                    <a:pt x="1218" y="9"/>
                    <a:pt x="968" y="1"/>
                    <a:pt x="7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4"/>
            <p:cNvSpPr/>
            <p:nvPr/>
          </p:nvSpPr>
          <p:spPr>
            <a:xfrm>
              <a:off x="2017450" y="3839025"/>
              <a:ext cx="300225" cy="441175"/>
            </a:xfrm>
            <a:custGeom>
              <a:rect b="b" l="l" r="r" t="t"/>
              <a:pathLst>
                <a:path extrusionOk="0" h="17647" w="12009">
                  <a:moveTo>
                    <a:pt x="0" y="0"/>
                  </a:moveTo>
                  <a:lnTo>
                    <a:pt x="0" y="0"/>
                  </a:lnTo>
                  <a:cubicBezTo>
                    <a:pt x="1735" y="801"/>
                    <a:pt x="3369" y="1768"/>
                    <a:pt x="4904" y="2903"/>
                  </a:cubicBezTo>
                  <a:cubicBezTo>
                    <a:pt x="5671" y="3470"/>
                    <a:pt x="6372" y="4070"/>
                    <a:pt x="7072" y="4704"/>
                  </a:cubicBezTo>
                  <a:cubicBezTo>
                    <a:pt x="7773" y="5338"/>
                    <a:pt x="8373" y="6071"/>
                    <a:pt x="8907" y="6839"/>
                  </a:cubicBezTo>
                  <a:cubicBezTo>
                    <a:pt x="9941" y="8440"/>
                    <a:pt x="10675" y="10174"/>
                    <a:pt x="11175" y="12009"/>
                  </a:cubicBezTo>
                  <a:cubicBezTo>
                    <a:pt x="11675" y="13844"/>
                    <a:pt x="11942" y="15745"/>
                    <a:pt x="11942" y="17646"/>
                  </a:cubicBezTo>
                  <a:lnTo>
                    <a:pt x="11976" y="17646"/>
                  </a:lnTo>
                  <a:cubicBezTo>
                    <a:pt x="12009" y="15745"/>
                    <a:pt x="11775" y="13844"/>
                    <a:pt x="11308" y="11976"/>
                  </a:cubicBezTo>
                  <a:cubicBezTo>
                    <a:pt x="10841" y="10108"/>
                    <a:pt x="10108" y="8340"/>
                    <a:pt x="9107" y="6705"/>
                  </a:cubicBezTo>
                  <a:cubicBezTo>
                    <a:pt x="8573" y="5905"/>
                    <a:pt x="7973" y="5137"/>
                    <a:pt x="7272" y="4504"/>
                  </a:cubicBezTo>
                  <a:cubicBezTo>
                    <a:pt x="6605" y="3803"/>
                    <a:pt x="5838" y="3203"/>
                    <a:pt x="5071" y="2636"/>
                  </a:cubicBezTo>
                  <a:cubicBezTo>
                    <a:pt x="3503" y="1535"/>
                    <a:pt x="1802" y="6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4"/>
            <p:cNvSpPr/>
            <p:nvPr/>
          </p:nvSpPr>
          <p:spPr>
            <a:xfrm>
              <a:off x="5326475" y="3383700"/>
              <a:ext cx="316925" cy="121725"/>
            </a:xfrm>
            <a:custGeom>
              <a:rect b="b" l="l" r="r" t="t"/>
              <a:pathLst>
                <a:path extrusionOk="0" h="4869" w="12677">
                  <a:moveTo>
                    <a:pt x="12643" y="0"/>
                  </a:moveTo>
                  <a:lnTo>
                    <a:pt x="167" y="2902"/>
                  </a:lnTo>
                  <a:cubicBezTo>
                    <a:pt x="0" y="3269"/>
                    <a:pt x="101" y="3736"/>
                    <a:pt x="401" y="4003"/>
                  </a:cubicBezTo>
                  <a:cubicBezTo>
                    <a:pt x="1292" y="4580"/>
                    <a:pt x="2307" y="4868"/>
                    <a:pt x="3348" y="4868"/>
                  </a:cubicBezTo>
                  <a:cubicBezTo>
                    <a:pt x="3632" y="4868"/>
                    <a:pt x="3918" y="4847"/>
                    <a:pt x="4203" y="4804"/>
                  </a:cubicBezTo>
                  <a:cubicBezTo>
                    <a:pt x="6071" y="4570"/>
                    <a:pt x="7106" y="4037"/>
                    <a:pt x="7839" y="3470"/>
                  </a:cubicBezTo>
                  <a:cubicBezTo>
                    <a:pt x="8573" y="2902"/>
                    <a:pt x="9674" y="2069"/>
                    <a:pt x="10508" y="1902"/>
                  </a:cubicBezTo>
                  <a:cubicBezTo>
                    <a:pt x="11175" y="1802"/>
                    <a:pt x="11842" y="1568"/>
                    <a:pt x="12409" y="1201"/>
                  </a:cubicBezTo>
                  <a:cubicBezTo>
                    <a:pt x="12676" y="968"/>
                    <a:pt x="12643" y="0"/>
                    <a:pt x="126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4"/>
            <p:cNvSpPr/>
            <p:nvPr/>
          </p:nvSpPr>
          <p:spPr>
            <a:xfrm>
              <a:off x="5321475" y="3287800"/>
              <a:ext cx="321925" cy="205175"/>
            </a:xfrm>
            <a:custGeom>
              <a:rect b="b" l="l" r="r" t="t"/>
              <a:pathLst>
                <a:path extrusionOk="0" h="8207" w="12877">
                  <a:moveTo>
                    <a:pt x="12076" y="0"/>
                  </a:moveTo>
                  <a:cubicBezTo>
                    <a:pt x="12076" y="200"/>
                    <a:pt x="12076" y="334"/>
                    <a:pt x="11942" y="434"/>
                  </a:cubicBezTo>
                  <a:cubicBezTo>
                    <a:pt x="11842" y="534"/>
                    <a:pt x="11709" y="567"/>
                    <a:pt x="11575" y="634"/>
                  </a:cubicBezTo>
                  <a:cubicBezTo>
                    <a:pt x="11475" y="734"/>
                    <a:pt x="11342" y="834"/>
                    <a:pt x="11242" y="968"/>
                  </a:cubicBezTo>
                  <a:cubicBezTo>
                    <a:pt x="11075" y="1201"/>
                    <a:pt x="10875" y="1401"/>
                    <a:pt x="10675" y="1601"/>
                  </a:cubicBezTo>
                  <a:cubicBezTo>
                    <a:pt x="10626" y="1650"/>
                    <a:pt x="10559" y="1681"/>
                    <a:pt x="10514" y="1681"/>
                  </a:cubicBezTo>
                  <a:cubicBezTo>
                    <a:pt x="10497" y="1681"/>
                    <a:pt x="10483" y="1677"/>
                    <a:pt x="10474" y="1668"/>
                  </a:cubicBezTo>
                  <a:cubicBezTo>
                    <a:pt x="10408" y="1601"/>
                    <a:pt x="10441" y="1535"/>
                    <a:pt x="10474" y="1435"/>
                  </a:cubicBezTo>
                  <a:cubicBezTo>
                    <a:pt x="10508" y="1335"/>
                    <a:pt x="10541" y="1235"/>
                    <a:pt x="10541" y="1101"/>
                  </a:cubicBezTo>
                  <a:cubicBezTo>
                    <a:pt x="10541" y="768"/>
                    <a:pt x="10141" y="634"/>
                    <a:pt x="9841" y="501"/>
                  </a:cubicBezTo>
                  <a:cubicBezTo>
                    <a:pt x="9507" y="367"/>
                    <a:pt x="9174" y="267"/>
                    <a:pt x="8807" y="200"/>
                  </a:cubicBezTo>
                  <a:cubicBezTo>
                    <a:pt x="8754" y="185"/>
                    <a:pt x="8701" y="177"/>
                    <a:pt x="8649" y="177"/>
                  </a:cubicBezTo>
                  <a:cubicBezTo>
                    <a:pt x="8374" y="177"/>
                    <a:pt x="8129" y="387"/>
                    <a:pt x="8073" y="667"/>
                  </a:cubicBezTo>
                  <a:cubicBezTo>
                    <a:pt x="7472" y="2002"/>
                    <a:pt x="6171" y="3069"/>
                    <a:pt x="4837" y="3803"/>
                  </a:cubicBezTo>
                  <a:cubicBezTo>
                    <a:pt x="4370" y="4103"/>
                    <a:pt x="2936" y="4870"/>
                    <a:pt x="2502" y="5037"/>
                  </a:cubicBezTo>
                  <a:cubicBezTo>
                    <a:pt x="367" y="5938"/>
                    <a:pt x="0" y="6405"/>
                    <a:pt x="467" y="7139"/>
                  </a:cubicBezTo>
                  <a:cubicBezTo>
                    <a:pt x="834" y="7773"/>
                    <a:pt x="2469" y="8206"/>
                    <a:pt x="3936" y="8206"/>
                  </a:cubicBezTo>
                  <a:cubicBezTo>
                    <a:pt x="5337" y="8106"/>
                    <a:pt x="6705" y="7639"/>
                    <a:pt x="7906" y="6839"/>
                  </a:cubicBezTo>
                  <a:cubicBezTo>
                    <a:pt x="8707" y="6205"/>
                    <a:pt x="9607" y="5704"/>
                    <a:pt x="10575" y="5304"/>
                  </a:cubicBezTo>
                  <a:cubicBezTo>
                    <a:pt x="11408" y="5037"/>
                    <a:pt x="12709" y="4670"/>
                    <a:pt x="12809" y="4170"/>
                  </a:cubicBezTo>
                  <a:cubicBezTo>
                    <a:pt x="12876" y="3369"/>
                    <a:pt x="12809" y="2535"/>
                    <a:pt x="12609" y="1768"/>
                  </a:cubicBezTo>
                  <a:cubicBezTo>
                    <a:pt x="12476" y="1301"/>
                    <a:pt x="12443" y="501"/>
                    <a:pt x="12376" y="234"/>
                  </a:cubicBezTo>
                  <a:cubicBezTo>
                    <a:pt x="12342" y="100"/>
                    <a:pt x="12209" y="0"/>
                    <a:pt x="1207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4"/>
            <p:cNvSpPr/>
            <p:nvPr/>
          </p:nvSpPr>
          <p:spPr>
            <a:xfrm>
              <a:off x="5320625" y="3405375"/>
              <a:ext cx="227700" cy="88425"/>
            </a:xfrm>
            <a:custGeom>
              <a:rect b="b" l="l" r="r" t="t"/>
              <a:pathLst>
                <a:path extrusionOk="0" h="3537" w="9108">
                  <a:moveTo>
                    <a:pt x="3237" y="1"/>
                  </a:moveTo>
                  <a:lnTo>
                    <a:pt x="2403" y="334"/>
                  </a:lnTo>
                  <a:cubicBezTo>
                    <a:pt x="268" y="1235"/>
                    <a:pt x="1" y="1702"/>
                    <a:pt x="468" y="2436"/>
                  </a:cubicBezTo>
                  <a:cubicBezTo>
                    <a:pt x="868" y="3070"/>
                    <a:pt x="2036" y="3537"/>
                    <a:pt x="3904" y="3537"/>
                  </a:cubicBezTo>
                  <a:cubicBezTo>
                    <a:pt x="5338" y="3436"/>
                    <a:pt x="6739" y="2969"/>
                    <a:pt x="7940" y="2169"/>
                  </a:cubicBezTo>
                  <a:cubicBezTo>
                    <a:pt x="8307" y="1869"/>
                    <a:pt x="8707" y="1602"/>
                    <a:pt x="9107" y="1368"/>
                  </a:cubicBezTo>
                  <a:lnTo>
                    <a:pt x="9107" y="1368"/>
                  </a:lnTo>
                  <a:cubicBezTo>
                    <a:pt x="9107" y="1369"/>
                    <a:pt x="7453" y="2282"/>
                    <a:pt x="6290" y="2282"/>
                  </a:cubicBezTo>
                  <a:cubicBezTo>
                    <a:pt x="6013" y="2282"/>
                    <a:pt x="5764" y="2230"/>
                    <a:pt x="5572" y="2102"/>
                  </a:cubicBezTo>
                  <a:cubicBezTo>
                    <a:pt x="5171" y="1902"/>
                    <a:pt x="5005" y="1435"/>
                    <a:pt x="5238" y="1035"/>
                  </a:cubicBezTo>
                  <a:cubicBezTo>
                    <a:pt x="5238" y="901"/>
                    <a:pt x="3904" y="67"/>
                    <a:pt x="32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4"/>
            <p:cNvSpPr/>
            <p:nvPr/>
          </p:nvSpPr>
          <p:spPr>
            <a:xfrm>
              <a:off x="5804325" y="3513800"/>
              <a:ext cx="136775" cy="108350"/>
            </a:xfrm>
            <a:custGeom>
              <a:rect b="b" l="l" r="r" t="t"/>
              <a:pathLst>
                <a:path extrusionOk="0" h="4334" w="5471">
                  <a:moveTo>
                    <a:pt x="5337" y="0"/>
                  </a:moveTo>
                  <a:lnTo>
                    <a:pt x="100" y="734"/>
                  </a:lnTo>
                  <a:cubicBezTo>
                    <a:pt x="0" y="1635"/>
                    <a:pt x="134" y="2569"/>
                    <a:pt x="534" y="3403"/>
                  </a:cubicBezTo>
                  <a:cubicBezTo>
                    <a:pt x="844" y="4024"/>
                    <a:pt x="1489" y="4334"/>
                    <a:pt x="2206" y="4334"/>
                  </a:cubicBezTo>
                  <a:cubicBezTo>
                    <a:pt x="2336" y="4334"/>
                    <a:pt x="2469" y="4324"/>
                    <a:pt x="2602" y="4303"/>
                  </a:cubicBezTo>
                  <a:cubicBezTo>
                    <a:pt x="3503" y="4170"/>
                    <a:pt x="4670" y="3769"/>
                    <a:pt x="5037" y="2769"/>
                  </a:cubicBezTo>
                  <a:cubicBezTo>
                    <a:pt x="5371" y="1901"/>
                    <a:pt x="5471" y="934"/>
                    <a:pt x="53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4"/>
            <p:cNvSpPr/>
            <p:nvPr/>
          </p:nvSpPr>
          <p:spPr>
            <a:xfrm>
              <a:off x="5802650" y="3329500"/>
              <a:ext cx="136775" cy="280250"/>
            </a:xfrm>
            <a:custGeom>
              <a:rect b="b" l="l" r="r" t="t"/>
              <a:pathLst>
                <a:path extrusionOk="0" h="11210" w="5471">
                  <a:moveTo>
                    <a:pt x="1268" y="0"/>
                  </a:moveTo>
                  <a:cubicBezTo>
                    <a:pt x="968" y="100"/>
                    <a:pt x="901" y="1268"/>
                    <a:pt x="868" y="2435"/>
                  </a:cubicBezTo>
                  <a:cubicBezTo>
                    <a:pt x="768" y="3770"/>
                    <a:pt x="601" y="5104"/>
                    <a:pt x="334" y="6405"/>
                  </a:cubicBezTo>
                  <a:cubicBezTo>
                    <a:pt x="100" y="7973"/>
                    <a:pt x="0" y="9207"/>
                    <a:pt x="734" y="10374"/>
                  </a:cubicBezTo>
                  <a:cubicBezTo>
                    <a:pt x="1105" y="10978"/>
                    <a:pt x="1702" y="11210"/>
                    <a:pt x="2325" y="11210"/>
                  </a:cubicBezTo>
                  <a:cubicBezTo>
                    <a:pt x="3215" y="11210"/>
                    <a:pt x="4158" y="10737"/>
                    <a:pt x="4570" y="10207"/>
                  </a:cubicBezTo>
                  <a:cubicBezTo>
                    <a:pt x="5304" y="9307"/>
                    <a:pt x="5471" y="8640"/>
                    <a:pt x="5404" y="7039"/>
                  </a:cubicBezTo>
                  <a:cubicBezTo>
                    <a:pt x="5371" y="5638"/>
                    <a:pt x="4904" y="4904"/>
                    <a:pt x="4871" y="3202"/>
                  </a:cubicBezTo>
                  <a:cubicBezTo>
                    <a:pt x="4837" y="1635"/>
                    <a:pt x="4904" y="67"/>
                    <a:pt x="4537" y="0"/>
                  </a:cubicBezTo>
                  <a:cubicBezTo>
                    <a:pt x="4537" y="100"/>
                    <a:pt x="4470" y="200"/>
                    <a:pt x="4470" y="300"/>
                  </a:cubicBezTo>
                  <a:lnTo>
                    <a:pt x="4470" y="667"/>
                  </a:lnTo>
                  <a:cubicBezTo>
                    <a:pt x="4437" y="867"/>
                    <a:pt x="4437" y="1001"/>
                    <a:pt x="4437" y="1201"/>
                  </a:cubicBezTo>
                  <a:cubicBezTo>
                    <a:pt x="4437" y="1234"/>
                    <a:pt x="4437" y="1268"/>
                    <a:pt x="4370" y="1301"/>
                  </a:cubicBezTo>
                  <a:cubicBezTo>
                    <a:pt x="4337" y="1301"/>
                    <a:pt x="4304" y="1234"/>
                    <a:pt x="4304" y="1201"/>
                  </a:cubicBezTo>
                  <a:cubicBezTo>
                    <a:pt x="4270" y="1068"/>
                    <a:pt x="4270" y="968"/>
                    <a:pt x="4304" y="867"/>
                  </a:cubicBezTo>
                  <a:cubicBezTo>
                    <a:pt x="4304" y="801"/>
                    <a:pt x="4304" y="734"/>
                    <a:pt x="4304" y="701"/>
                  </a:cubicBezTo>
                  <a:cubicBezTo>
                    <a:pt x="4270" y="601"/>
                    <a:pt x="4203" y="534"/>
                    <a:pt x="4103" y="501"/>
                  </a:cubicBezTo>
                  <a:cubicBezTo>
                    <a:pt x="3970" y="467"/>
                    <a:pt x="3837" y="434"/>
                    <a:pt x="3670" y="400"/>
                  </a:cubicBezTo>
                  <a:cubicBezTo>
                    <a:pt x="3503" y="367"/>
                    <a:pt x="3303" y="367"/>
                    <a:pt x="3136" y="367"/>
                  </a:cubicBezTo>
                  <a:cubicBezTo>
                    <a:pt x="2769" y="367"/>
                    <a:pt x="2402" y="400"/>
                    <a:pt x="2069" y="434"/>
                  </a:cubicBezTo>
                  <a:cubicBezTo>
                    <a:pt x="1902" y="434"/>
                    <a:pt x="1768" y="467"/>
                    <a:pt x="1635" y="567"/>
                  </a:cubicBezTo>
                  <a:cubicBezTo>
                    <a:pt x="1535" y="667"/>
                    <a:pt x="1501" y="801"/>
                    <a:pt x="1501" y="934"/>
                  </a:cubicBezTo>
                  <a:cubicBezTo>
                    <a:pt x="1501" y="1068"/>
                    <a:pt x="1468" y="1234"/>
                    <a:pt x="1435" y="1368"/>
                  </a:cubicBezTo>
                  <a:cubicBezTo>
                    <a:pt x="1235" y="1334"/>
                    <a:pt x="1268" y="734"/>
                    <a:pt x="1268" y="567"/>
                  </a:cubicBezTo>
                  <a:lnTo>
                    <a:pt x="126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4"/>
            <p:cNvSpPr/>
            <p:nvPr/>
          </p:nvSpPr>
          <p:spPr>
            <a:xfrm>
              <a:off x="5803475" y="3492950"/>
              <a:ext cx="136800" cy="116800"/>
            </a:xfrm>
            <a:custGeom>
              <a:rect b="b" l="l" r="r" t="t"/>
              <a:pathLst>
                <a:path extrusionOk="0" h="4672" w="5472">
                  <a:moveTo>
                    <a:pt x="301" y="0"/>
                  </a:moveTo>
                  <a:lnTo>
                    <a:pt x="301" y="0"/>
                  </a:lnTo>
                  <a:cubicBezTo>
                    <a:pt x="67" y="1501"/>
                    <a:pt x="1" y="2702"/>
                    <a:pt x="735" y="3836"/>
                  </a:cubicBezTo>
                  <a:cubicBezTo>
                    <a:pt x="1105" y="4440"/>
                    <a:pt x="1702" y="4672"/>
                    <a:pt x="2325" y="4672"/>
                  </a:cubicBezTo>
                  <a:cubicBezTo>
                    <a:pt x="3215" y="4672"/>
                    <a:pt x="4159" y="4199"/>
                    <a:pt x="4571" y="3669"/>
                  </a:cubicBezTo>
                  <a:cubicBezTo>
                    <a:pt x="5271" y="2769"/>
                    <a:pt x="5471" y="2102"/>
                    <a:pt x="5405" y="501"/>
                  </a:cubicBezTo>
                  <a:cubicBezTo>
                    <a:pt x="5371" y="334"/>
                    <a:pt x="5371" y="200"/>
                    <a:pt x="5338" y="34"/>
                  </a:cubicBezTo>
                  <a:lnTo>
                    <a:pt x="5338" y="34"/>
                  </a:lnTo>
                  <a:cubicBezTo>
                    <a:pt x="5338" y="267"/>
                    <a:pt x="5405" y="1801"/>
                    <a:pt x="4938" y="2035"/>
                  </a:cubicBezTo>
                  <a:cubicBezTo>
                    <a:pt x="4896" y="2056"/>
                    <a:pt x="4855" y="2065"/>
                    <a:pt x="4815" y="2065"/>
                  </a:cubicBezTo>
                  <a:cubicBezTo>
                    <a:pt x="4403" y="2065"/>
                    <a:pt x="4070" y="1068"/>
                    <a:pt x="4070" y="1068"/>
                  </a:cubicBezTo>
                  <a:cubicBezTo>
                    <a:pt x="3648" y="909"/>
                    <a:pt x="3198" y="825"/>
                    <a:pt x="2749" y="825"/>
                  </a:cubicBezTo>
                  <a:cubicBezTo>
                    <a:pt x="2347" y="825"/>
                    <a:pt x="1947" y="892"/>
                    <a:pt x="1569" y="1034"/>
                  </a:cubicBezTo>
                  <a:cubicBezTo>
                    <a:pt x="1509" y="1332"/>
                    <a:pt x="1238" y="2000"/>
                    <a:pt x="872" y="2000"/>
                  </a:cubicBezTo>
                  <a:cubicBezTo>
                    <a:pt x="828" y="2000"/>
                    <a:pt x="782" y="1990"/>
                    <a:pt x="735" y="1968"/>
                  </a:cubicBezTo>
                  <a:cubicBezTo>
                    <a:pt x="268" y="1768"/>
                    <a:pt x="301" y="34"/>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4"/>
            <p:cNvSpPr/>
            <p:nvPr/>
          </p:nvSpPr>
          <p:spPr>
            <a:xfrm>
              <a:off x="5495750" y="2123625"/>
              <a:ext cx="467025" cy="1344225"/>
            </a:xfrm>
            <a:custGeom>
              <a:rect b="b" l="l" r="r" t="t"/>
              <a:pathLst>
                <a:path extrusionOk="0" h="53769" w="18681">
                  <a:moveTo>
                    <a:pt x="14645" y="1"/>
                  </a:moveTo>
                  <a:lnTo>
                    <a:pt x="535" y="2869"/>
                  </a:lnTo>
                  <a:cubicBezTo>
                    <a:pt x="335" y="9040"/>
                    <a:pt x="1" y="20349"/>
                    <a:pt x="134" y="26420"/>
                  </a:cubicBezTo>
                  <a:cubicBezTo>
                    <a:pt x="168" y="29522"/>
                    <a:pt x="101" y="48702"/>
                    <a:pt x="101" y="48702"/>
                  </a:cubicBezTo>
                  <a:cubicBezTo>
                    <a:pt x="753" y="49667"/>
                    <a:pt x="1729" y="49968"/>
                    <a:pt x="2694" y="49968"/>
                  </a:cubicBezTo>
                  <a:cubicBezTo>
                    <a:pt x="4298" y="49968"/>
                    <a:pt x="5872" y="49136"/>
                    <a:pt x="5872" y="49136"/>
                  </a:cubicBezTo>
                  <a:cubicBezTo>
                    <a:pt x="5872" y="49136"/>
                    <a:pt x="7006" y="35526"/>
                    <a:pt x="7139" y="32958"/>
                  </a:cubicBezTo>
                  <a:cubicBezTo>
                    <a:pt x="7239" y="30723"/>
                    <a:pt x="7406" y="27620"/>
                    <a:pt x="7406" y="27620"/>
                  </a:cubicBezTo>
                  <a:lnTo>
                    <a:pt x="8374" y="16579"/>
                  </a:lnTo>
                  <a:cubicBezTo>
                    <a:pt x="8374" y="16579"/>
                    <a:pt x="9441" y="22950"/>
                    <a:pt x="9941" y="26753"/>
                  </a:cubicBezTo>
                  <a:cubicBezTo>
                    <a:pt x="10475" y="31090"/>
                    <a:pt x="12677" y="53039"/>
                    <a:pt x="12677" y="53039"/>
                  </a:cubicBezTo>
                  <a:cubicBezTo>
                    <a:pt x="13300" y="53580"/>
                    <a:pt x="14017" y="53768"/>
                    <a:pt x="14713" y="53768"/>
                  </a:cubicBezTo>
                  <a:cubicBezTo>
                    <a:pt x="16287" y="53768"/>
                    <a:pt x="17747" y="52805"/>
                    <a:pt x="17747" y="52805"/>
                  </a:cubicBezTo>
                  <a:cubicBezTo>
                    <a:pt x="17747" y="52805"/>
                    <a:pt x="18681" y="37027"/>
                    <a:pt x="18281" y="32624"/>
                  </a:cubicBezTo>
                  <a:cubicBezTo>
                    <a:pt x="17914" y="28921"/>
                    <a:pt x="17380" y="27020"/>
                    <a:pt x="17313" y="26186"/>
                  </a:cubicBezTo>
                  <a:cubicBezTo>
                    <a:pt x="17313" y="26186"/>
                    <a:pt x="16980" y="14478"/>
                    <a:pt x="16379" y="6405"/>
                  </a:cubicBezTo>
                  <a:cubicBezTo>
                    <a:pt x="16113" y="4204"/>
                    <a:pt x="15545" y="2035"/>
                    <a:pt x="1464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4"/>
            <p:cNvSpPr/>
            <p:nvPr/>
          </p:nvSpPr>
          <p:spPr>
            <a:xfrm>
              <a:off x="5565800" y="2349625"/>
              <a:ext cx="139300" cy="431175"/>
            </a:xfrm>
            <a:custGeom>
              <a:rect b="b" l="l" r="r" t="t"/>
              <a:pathLst>
                <a:path extrusionOk="0" h="17247" w="5572">
                  <a:moveTo>
                    <a:pt x="1" y="0"/>
                  </a:moveTo>
                  <a:lnTo>
                    <a:pt x="1" y="0"/>
                  </a:lnTo>
                  <a:cubicBezTo>
                    <a:pt x="868" y="1335"/>
                    <a:pt x="2269" y="2235"/>
                    <a:pt x="3837" y="2436"/>
                  </a:cubicBezTo>
                  <a:lnTo>
                    <a:pt x="4437" y="5938"/>
                  </a:lnTo>
                  <a:lnTo>
                    <a:pt x="4704" y="17246"/>
                  </a:lnTo>
                  <a:lnTo>
                    <a:pt x="5572" y="7539"/>
                  </a:lnTo>
                  <a:lnTo>
                    <a:pt x="4738" y="1835"/>
                  </a:lnTo>
                  <a:cubicBezTo>
                    <a:pt x="4738" y="1835"/>
                    <a:pt x="1469" y="1401"/>
                    <a:pt x="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4"/>
            <p:cNvSpPr/>
            <p:nvPr/>
          </p:nvSpPr>
          <p:spPr>
            <a:xfrm>
              <a:off x="5448225" y="2067750"/>
              <a:ext cx="108450" cy="150150"/>
            </a:xfrm>
            <a:custGeom>
              <a:rect b="b" l="l" r="r" t="t"/>
              <a:pathLst>
                <a:path extrusionOk="0" h="6006" w="4338">
                  <a:moveTo>
                    <a:pt x="2002" y="1"/>
                  </a:moveTo>
                  <a:lnTo>
                    <a:pt x="1" y="3336"/>
                  </a:lnTo>
                  <a:lnTo>
                    <a:pt x="2369" y="6005"/>
                  </a:lnTo>
                  <a:cubicBezTo>
                    <a:pt x="2369" y="6005"/>
                    <a:pt x="4337" y="3570"/>
                    <a:pt x="4270" y="3570"/>
                  </a:cubicBezTo>
                  <a:cubicBezTo>
                    <a:pt x="4170" y="3570"/>
                    <a:pt x="2002" y="1"/>
                    <a:pt x="200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4"/>
            <p:cNvSpPr/>
            <p:nvPr/>
          </p:nvSpPr>
          <p:spPr>
            <a:xfrm>
              <a:off x="5313125" y="1673300"/>
              <a:ext cx="281900" cy="482875"/>
            </a:xfrm>
            <a:custGeom>
              <a:rect b="b" l="l" r="r" t="t"/>
              <a:pathLst>
                <a:path extrusionOk="0" h="19315" w="11276">
                  <a:moveTo>
                    <a:pt x="11275" y="1"/>
                  </a:moveTo>
                  <a:cubicBezTo>
                    <a:pt x="8107" y="901"/>
                    <a:pt x="8073" y="668"/>
                    <a:pt x="6038" y="3370"/>
                  </a:cubicBezTo>
                  <a:cubicBezTo>
                    <a:pt x="4637" y="5238"/>
                    <a:pt x="1869" y="8674"/>
                    <a:pt x="1035" y="10108"/>
                  </a:cubicBezTo>
                  <a:cubicBezTo>
                    <a:pt x="134" y="11709"/>
                    <a:pt x="1" y="12343"/>
                    <a:pt x="735" y="13544"/>
                  </a:cubicBezTo>
                  <a:cubicBezTo>
                    <a:pt x="1402" y="14711"/>
                    <a:pt x="5405" y="19315"/>
                    <a:pt x="5405" y="19315"/>
                  </a:cubicBezTo>
                  <a:cubicBezTo>
                    <a:pt x="6372" y="18547"/>
                    <a:pt x="7439" y="17847"/>
                    <a:pt x="7973" y="16513"/>
                  </a:cubicBezTo>
                  <a:lnTo>
                    <a:pt x="5405" y="12243"/>
                  </a:lnTo>
                  <a:lnTo>
                    <a:pt x="10708" y="6806"/>
                  </a:lnTo>
                  <a:lnTo>
                    <a:pt x="1127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4"/>
            <p:cNvSpPr/>
            <p:nvPr/>
          </p:nvSpPr>
          <p:spPr>
            <a:xfrm>
              <a:off x="5764275" y="1311125"/>
              <a:ext cx="97600" cy="266300"/>
            </a:xfrm>
            <a:custGeom>
              <a:rect b="b" l="l" r="r" t="t"/>
              <a:pathLst>
                <a:path extrusionOk="0" h="10652" w="3904">
                  <a:moveTo>
                    <a:pt x="3010" y="1"/>
                  </a:moveTo>
                  <a:cubicBezTo>
                    <a:pt x="2884" y="1"/>
                    <a:pt x="2757" y="26"/>
                    <a:pt x="2636" y="77"/>
                  </a:cubicBezTo>
                  <a:cubicBezTo>
                    <a:pt x="2269" y="244"/>
                    <a:pt x="2069" y="645"/>
                    <a:pt x="2169" y="1045"/>
                  </a:cubicBezTo>
                  <a:cubicBezTo>
                    <a:pt x="2102" y="1045"/>
                    <a:pt x="2036" y="1045"/>
                    <a:pt x="1969" y="1011"/>
                  </a:cubicBezTo>
                  <a:lnTo>
                    <a:pt x="335" y="2279"/>
                  </a:lnTo>
                  <a:cubicBezTo>
                    <a:pt x="335" y="2279"/>
                    <a:pt x="1" y="2913"/>
                    <a:pt x="168" y="4414"/>
                  </a:cubicBezTo>
                  <a:cubicBezTo>
                    <a:pt x="268" y="5615"/>
                    <a:pt x="1335" y="7049"/>
                    <a:pt x="1335" y="7049"/>
                  </a:cubicBezTo>
                  <a:lnTo>
                    <a:pt x="1235" y="8684"/>
                  </a:lnTo>
                  <a:lnTo>
                    <a:pt x="1235" y="10652"/>
                  </a:lnTo>
                  <a:cubicBezTo>
                    <a:pt x="1235" y="10652"/>
                    <a:pt x="1635" y="10652"/>
                    <a:pt x="1869" y="10051"/>
                  </a:cubicBezTo>
                  <a:cubicBezTo>
                    <a:pt x="2303" y="8850"/>
                    <a:pt x="2670" y="7650"/>
                    <a:pt x="2936" y="6382"/>
                  </a:cubicBezTo>
                  <a:cubicBezTo>
                    <a:pt x="3437" y="4414"/>
                    <a:pt x="3904" y="2813"/>
                    <a:pt x="3537" y="2046"/>
                  </a:cubicBezTo>
                  <a:cubicBezTo>
                    <a:pt x="3337" y="1645"/>
                    <a:pt x="2970" y="1345"/>
                    <a:pt x="2536" y="1178"/>
                  </a:cubicBezTo>
                  <a:lnTo>
                    <a:pt x="3870" y="578"/>
                  </a:lnTo>
                  <a:cubicBezTo>
                    <a:pt x="3722" y="207"/>
                    <a:pt x="3372" y="1"/>
                    <a:pt x="30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4"/>
            <p:cNvSpPr/>
            <p:nvPr/>
          </p:nvSpPr>
          <p:spPr>
            <a:xfrm>
              <a:off x="5548300" y="1293875"/>
              <a:ext cx="195175" cy="167150"/>
            </a:xfrm>
            <a:custGeom>
              <a:rect b="b" l="l" r="r" t="t"/>
              <a:pathLst>
                <a:path extrusionOk="0" h="6686" w="7807">
                  <a:moveTo>
                    <a:pt x="3336" y="0"/>
                  </a:moveTo>
                  <a:cubicBezTo>
                    <a:pt x="1502" y="0"/>
                    <a:pt x="0" y="1501"/>
                    <a:pt x="0" y="3336"/>
                  </a:cubicBezTo>
                  <a:cubicBezTo>
                    <a:pt x="0" y="5347"/>
                    <a:pt x="1654" y="6685"/>
                    <a:pt x="3374" y="6685"/>
                  </a:cubicBezTo>
                  <a:cubicBezTo>
                    <a:pt x="4193" y="6685"/>
                    <a:pt x="5027" y="6382"/>
                    <a:pt x="5705" y="5704"/>
                  </a:cubicBezTo>
                  <a:cubicBezTo>
                    <a:pt x="7806" y="3603"/>
                    <a:pt x="6305" y="0"/>
                    <a:pt x="33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4"/>
            <p:cNvSpPr/>
            <p:nvPr/>
          </p:nvSpPr>
          <p:spPr>
            <a:xfrm>
              <a:off x="5558300" y="1333550"/>
              <a:ext cx="326100" cy="374800"/>
            </a:xfrm>
            <a:custGeom>
              <a:rect b="b" l="l" r="r" t="t"/>
              <a:pathLst>
                <a:path extrusionOk="0" h="14992" w="13044">
                  <a:moveTo>
                    <a:pt x="3300" y="1"/>
                  </a:moveTo>
                  <a:cubicBezTo>
                    <a:pt x="2163" y="1"/>
                    <a:pt x="1200" y="204"/>
                    <a:pt x="701" y="581"/>
                  </a:cubicBezTo>
                  <a:cubicBezTo>
                    <a:pt x="1" y="4217"/>
                    <a:pt x="101" y="7386"/>
                    <a:pt x="635" y="9254"/>
                  </a:cubicBezTo>
                  <a:cubicBezTo>
                    <a:pt x="935" y="10422"/>
                    <a:pt x="1535" y="11322"/>
                    <a:pt x="2603" y="11489"/>
                  </a:cubicBezTo>
                  <a:cubicBezTo>
                    <a:pt x="2736" y="11498"/>
                    <a:pt x="2872" y="11502"/>
                    <a:pt x="3008" y="11502"/>
                  </a:cubicBezTo>
                  <a:cubicBezTo>
                    <a:pt x="3418" y="11502"/>
                    <a:pt x="3837" y="11464"/>
                    <a:pt x="4237" y="11389"/>
                  </a:cubicBezTo>
                  <a:lnTo>
                    <a:pt x="4237" y="13024"/>
                  </a:lnTo>
                  <a:cubicBezTo>
                    <a:pt x="4104" y="13524"/>
                    <a:pt x="4304" y="13958"/>
                    <a:pt x="4537" y="14858"/>
                  </a:cubicBezTo>
                  <a:cubicBezTo>
                    <a:pt x="5805" y="14525"/>
                    <a:pt x="8240" y="14992"/>
                    <a:pt x="9474" y="12723"/>
                  </a:cubicBezTo>
                  <a:lnTo>
                    <a:pt x="9474" y="7787"/>
                  </a:lnTo>
                  <a:cubicBezTo>
                    <a:pt x="9666" y="8267"/>
                    <a:pt x="10136" y="8557"/>
                    <a:pt x="10632" y="8557"/>
                  </a:cubicBezTo>
                  <a:cubicBezTo>
                    <a:pt x="10825" y="8557"/>
                    <a:pt x="11022" y="8514"/>
                    <a:pt x="11209" y="8420"/>
                  </a:cubicBezTo>
                  <a:cubicBezTo>
                    <a:pt x="12009" y="8053"/>
                    <a:pt x="13043" y="6486"/>
                    <a:pt x="12510" y="5318"/>
                  </a:cubicBezTo>
                  <a:cubicBezTo>
                    <a:pt x="12257" y="4766"/>
                    <a:pt x="11878" y="4587"/>
                    <a:pt x="11513" y="4587"/>
                  </a:cubicBezTo>
                  <a:cubicBezTo>
                    <a:pt x="11106" y="4587"/>
                    <a:pt x="10717" y="4809"/>
                    <a:pt x="10542" y="4985"/>
                  </a:cubicBezTo>
                  <a:cubicBezTo>
                    <a:pt x="10260" y="5294"/>
                    <a:pt x="10002" y="5960"/>
                    <a:pt x="9688" y="5960"/>
                  </a:cubicBezTo>
                  <a:cubicBezTo>
                    <a:pt x="9630" y="5960"/>
                    <a:pt x="9570" y="5937"/>
                    <a:pt x="9508" y="5885"/>
                  </a:cubicBezTo>
                  <a:cubicBezTo>
                    <a:pt x="9107" y="5552"/>
                    <a:pt x="8373" y="4618"/>
                    <a:pt x="8540" y="1415"/>
                  </a:cubicBezTo>
                  <a:cubicBezTo>
                    <a:pt x="7030" y="442"/>
                    <a:pt x="4975" y="1"/>
                    <a:pt x="3300"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4"/>
            <p:cNvSpPr/>
            <p:nvPr/>
          </p:nvSpPr>
          <p:spPr>
            <a:xfrm>
              <a:off x="5682550" y="1448150"/>
              <a:ext cx="30050" cy="25650"/>
            </a:xfrm>
            <a:custGeom>
              <a:rect b="b" l="l" r="r" t="t"/>
              <a:pathLst>
                <a:path extrusionOk="0" h="1026" w="1202">
                  <a:moveTo>
                    <a:pt x="535" y="0"/>
                  </a:moveTo>
                  <a:cubicBezTo>
                    <a:pt x="234" y="0"/>
                    <a:pt x="1" y="234"/>
                    <a:pt x="34" y="534"/>
                  </a:cubicBezTo>
                  <a:cubicBezTo>
                    <a:pt x="34" y="825"/>
                    <a:pt x="275" y="1026"/>
                    <a:pt x="533" y="1026"/>
                  </a:cubicBezTo>
                  <a:cubicBezTo>
                    <a:pt x="660" y="1026"/>
                    <a:pt x="792" y="977"/>
                    <a:pt x="902" y="868"/>
                  </a:cubicBezTo>
                  <a:cubicBezTo>
                    <a:pt x="1202" y="567"/>
                    <a:pt x="968" y="0"/>
                    <a:pt x="5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4"/>
            <p:cNvSpPr/>
            <p:nvPr/>
          </p:nvSpPr>
          <p:spPr>
            <a:xfrm>
              <a:off x="5586650" y="1443975"/>
              <a:ext cx="30050" cy="25100"/>
            </a:xfrm>
            <a:custGeom>
              <a:rect b="b" l="l" r="r" t="t"/>
              <a:pathLst>
                <a:path extrusionOk="0" h="1004" w="1202">
                  <a:moveTo>
                    <a:pt x="535" y="1"/>
                  </a:moveTo>
                  <a:cubicBezTo>
                    <a:pt x="234" y="1"/>
                    <a:pt x="1" y="201"/>
                    <a:pt x="34" y="501"/>
                  </a:cubicBezTo>
                  <a:cubicBezTo>
                    <a:pt x="34" y="799"/>
                    <a:pt x="287" y="1003"/>
                    <a:pt x="554" y="1003"/>
                  </a:cubicBezTo>
                  <a:cubicBezTo>
                    <a:pt x="674" y="1003"/>
                    <a:pt x="798" y="961"/>
                    <a:pt x="902" y="868"/>
                  </a:cubicBezTo>
                  <a:cubicBezTo>
                    <a:pt x="1202" y="534"/>
                    <a:pt x="968" y="1"/>
                    <a:pt x="5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4"/>
            <p:cNvSpPr/>
            <p:nvPr/>
          </p:nvSpPr>
          <p:spPr>
            <a:xfrm>
              <a:off x="5664225" y="1566575"/>
              <a:ext cx="110925" cy="67550"/>
            </a:xfrm>
            <a:custGeom>
              <a:rect b="b" l="l" r="r" t="t"/>
              <a:pathLst>
                <a:path extrusionOk="0" h="2702" w="4437">
                  <a:moveTo>
                    <a:pt x="4437" y="0"/>
                  </a:moveTo>
                  <a:cubicBezTo>
                    <a:pt x="4170" y="500"/>
                    <a:pt x="3769" y="901"/>
                    <a:pt x="3269" y="1134"/>
                  </a:cubicBezTo>
                  <a:cubicBezTo>
                    <a:pt x="2435" y="1601"/>
                    <a:pt x="0" y="2068"/>
                    <a:pt x="0" y="2068"/>
                  </a:cubicBezTo>
                  <a:lnTo>
                    <a:pt x="0" y="2702"/>
                  </a:lnTo>
                  <a:cubicBezTo>
                    <a:pt x="0" y="2702"/>
                    <a:pt x="3136" y="2135"/>
                    <a:pt x="3769" y="1368"/>
                  </a:cubicBezTo>
                  <a:cubicBezTo>
                    <a:pt x="4070" y="967"/>
                    <a:pt x="4303" y="500"/>
                    <a:pt x="4437"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4"/>
            <p:cNvSpPr/>
            <p:nvPr/>
          </p:nvSpPr>
          <p:spPr>
            <a:xfrm>
              <a:off x="5552475" y="1241225"/>
              <a:ext cx="273550" cy="162925"/>
            </a:xfrm>
            <a:custGeom>
              <a:rect b="b" l="l" r="r" t="t"/>
              <a:pathLst>
                <a:path extrusionOk="0" h="6517" w="10942">
                  <a:moveTo>
                    <a:pt x="1987" y="0"/>
                  </a:moveTo>
                  <a:cubicBezTo>
                    <a:pt x="1970" y="0"/>
                    <a:pt x="1953" y="2"/>
                    <a:pt x="1935" y="5"/>
                  </a:cubicBezTo>
                  <a:cubicBezTo>
                    <a:pt x="1601" y="71"/>
                    <a:pt x="1535" y="672"/>
                    <a:pt x="1501" y="939"/>
                  </a:cubicBezTo>
                  <a:cubicBezTo>
                    <a:pt x="1401" y="1339"/>
                    <a:pt x="1401" y="1773"/>
                    <a:pt x="1501" y="2173"/>
                  </a:cubicBezTo>
                  <a:cubicBezTo>
                    <a:pt x="1401" y="2106"/>
                    <a:pt x="1268" y="2040"/>
                    <a:pt x="1168" y="1973"/>
                  </a:cubicBezTo>
                  <a:cubicBezTo>
                    <a:pt x="1034" y="1873"/>
                    <a:pt x="934" y="1806"/>
                    <a:pt x="834" y="1706"/>
                  </a:cubicBezTo>
                  <a:cubicBezTo>
                    <a:pt x="722" y="1622"/>
                    <a:pt x="468" y="1301"/>
                    <a:pt x="291" y="1301"/>
                  </a:cubicBezTo>
                  <a:cubicBezTo>
                    <a:pt x="257" y="1301"/>
                    <a:pt x="227" y="1313"/>
                    <a:pt x="200" y="1339"/>
                  </a:cubicBezTo>
                  <a:cubicBezTo>
                    <a:pt x="167" y="1406"/>
                    <a:pt x="134" y="1472"/>
                    <a:pt x="134" y="1573"/>
                  </a:cubicBezTo>
                  <a:lnTo>
                    <a:pt x="134" y="1673"/>
                  </a:lnTo>
                  <a:cubicBezTo>
                    <a:pt x="0" y="2573"/>
                    <a:pt x="300" y="3474"/>
                    <a:pt x="868" y="4141"/>
                  </a:cubicBezTo>
                  <a:cubicBezTo>
                    <a:pt x="1435" y="4741"/>
                    <a:pt x="2168" y="5142"/>
                    <a:pt x="2969" y="5275"/>
                  </a:cubicBezTo>
                  <a:cubicBezTo>
                    <a:pt x="3382" y="5350"/>
                    <a:pt x="3799" y="5388"/>
                    <a:pt x="4218" y="5388"/>
                  </a:cubicBezTo>
                  <a:cubicBezTo>
                    <a:pt x="4916" y="5388"/>
                    <a:pt x="5617" y="5284"/>
                    <a:pt x="6305" y="5075"/>
                  </a:cubicBezTo>
                  <a:cubicBezTo>
                    <a:pt x="6672" y="4975"/>
                    <a:pt x="6939" y="4808"/>
                    <a:pt x="7339" y="4741"/>
                  </a:cubicBezTo>
                  <a:cubicBezTo>
                    <a:pt x="7374" y="4727"/>
                    <a:pt x="7412" y="4721"/>
                    <a:pt x="7448" y="4721"/>
                  </a:cubicBezTo>
                  <a:cubicBezTo>
                    <a:pt x="7584" y="4721"/>
                    <a:pt x="7713" y="4810"/>
                    <a:pt x="7739" y="4942"/>
                  </a:cubicBezTo>
                  <a:cubicBezTo>
                    <a:pt x="7739" y="5108"/>
                    <a:pt x="7839" y="5342"/>
                    <a:pt x="7873" y="5475"/>
                  </a:cubicBezTo>
                  <a:cubicBezTo>
                    <a:pt x="8028" y="6097"/>
                    <a:pt x="8589" y="6516"/>
                    <a:pt x="9205" y="6516"/>
                  </a:cubicBezTo>
                  <a:cubicBezTo>
                    <a:pt x="9250" y="6516"/>
                    <a:pt x="9295" y="6514"/>
                    <a:pt x="9340" y="6509"/>
                  </a:cubicBezTo>
                  <a:cubicBezTo>
                    <a:pt x="9173" y="6509"/>
                    <a:pt x="9474" y="5242"/>
                    <a:pt x="9507" y="5142"/>
                  </a:cubicBezTo>
                  <a:cubicBezTo>
                    <a:pt x="9707" y="4741"/>
                    <a:pt x="10041" y="4741"/>
                    <a:pt x="10408" y="4475"/>
                  </a:cubicBezTo>
                  <a:cubicBezTo>
                    <a:pt x="10941" y="4074"/>
                    <a:pt x="10908" y="3441"/>
                    <a:pt x="10641" y="2840"/>
                  </a:cubicBezTo>
                  <a:cubicBezTo>
                    <a:pt x="10007" y="1573"/>
                    <a:pt x="8406" y="1005"/>
                    <a:pt x="7072" y="972"/>
                  </a:cubicBezTo>
                  <a:cubicBezTo>
                    <a:pt x="7026" y="971"/>
                    <a:pt x="6979" y="971"/>
                    <a:pt x="6933" y="971"/>
                  </a:cubicBezTo>
                  <a:cubicBezTo>
                    <a:pt x="6237" y="971"/>
                    <a:pt x="5513" y="1074"/>
                    <a:pt x="4811" y="1074"/>
                  </a:cubicBezTo>
                  <a:cubicBezTo>
                    <a:pt x="3968" y="1074"/>
                    <a:pt x="3158" y="925"/>
                    <a:pt x="2469" y="272"/>
                  </a:cubicBezTo>
                  <a:cubicBezTo>
                    <a:pt x="2317" y="150"/>
                    <a:pt x="2164" y="0"/>
                    <a:pt x="19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4"/>
            <p:cNvSpPr/>
            <p:nvPr/>
          </p:nvSpPr>
          <p:spPr>
            <a:xfrm>
              <a:off x="5700075" y="1418400"/>
              <a:ext cx="29200" cy="23100"/>
            </a:xfrm>
            <a:custGeom>
              <a:rect b="b" l="l" r="r" t="t"/>
              <a:pathLst>
                <a:path extrusionOk="0" h="924" w="1168">
                  <a:moveTo>
                    <a:pt x="499" y="0"/>
                  </a:moveTo>
                  <a:cubicBezTo>
                    <a:pt x="298" y="0"/>
                    <a:pt x="108" y="97"/>
                    <a:pt x="0" y="290"/>
                  </a:cubicBezTo>
                  <a:lnTo>
                    <a:pt x="1001" y="923"/>
                  </a:lnTo>
                  <a:cubicBezTo>
                    <a:pt x="1168" y="623"/>
                    <a:pt x="1101" y="256"/>
                    <a:pt x="834" y="90"/>
                  </a:cubicBezTo>
                  <a:cubicBezTo>
                    <a:pt x="727" y="30"/>
                    <a:pt x="611" y="0"/>
                    <a:pt x="4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4"/>
            <p:cNvSpPr/>
            <p:nvPr/>
          </p:nvSpPr>
          <p:spPr>
            <a:xfrm>
              <a:off x="5641700" y="1539875"/>
              <a:ext cx="43400" cy="26400"/>
            </a:xfrm>
            <a:custGeom>
              <a:rect b="b" l="l" r="r" t="t"/>
              <a:pathLst>
                <a:path extrusionOk="0" h="1056" w="1736">
                  <a:moveTo>
                    <a:pt x="1635" y="1"/>
                  </a:moveTo>
                  <a:lnTo>
                    <a:pt x="0" y="401"/>
                  </a:lnTo>
                  <a:cubicBezTo>
                    <a:pt x="86" y="802"/>
                    <a:pt x="419" y="1056"/>
                    <a:pt x="807" y="1056"/>
                  </a:cubicBezTo>
                  <a:cubicBezTo>
                    <a:pt x="870" y="1056"/>
                    <a:pt x="935" y="1049"/>
                    <a:pt x="1001" y="1035"/>
                  </a:cubicBezTo>
                  <a:cubicBezTo>
                    <a:pt x="1468" y="901"/>
                    <a:pt x="1735" y="434"/>
                    <a:pt x="16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4"/>
            <p:cNvSpPr/>
            <p:nvPr/>
          </p:nvSpPr>
          <p:spPr>
            <a:xfrm>
              <a:off x="5659200" y="1547325"/>
              <a:ext cx="24225" cy="19275"/>
            </a:xfrm>
            <a:custGeom>
              <a:rect b="b" l="l" r="r" t="t"/>
              <a:pathLst>
                <a:path extrusionOk="0" h="771" w="969">
                  <a:moveTo>
                    <a:pt x="813" y="1"/>
                  </a:moveTo>
                  <a:cubicBezTo>
                    <a:pt x="401" y="1"/>
                    <a:pt x="33" y="355"/>
                    <a:pt x="1" y="770"/>
                  </a:cubicBezTo>
                  <a:cubicBezTo>
                    <a:pt x="101" y="770"/>
                    <a:pt x="201" y="770"/>
                    <a:pt x="335" y="737"/>
                  </a:cubicBezTo>
                  <a:cubicBezTo>
                    <a:pt x="668" y="637"/>
                    <a:pt x="902" y="336"/>
                    <a:pt x="968" y="3"/>
                  </a:cubicBezTo>
                  <a:lnTo>
                    <a:pt x="868" y="3"/>
                  </a:lnTo>
                  <a:cubicBezTo>
                    <a:pt x="850" y="1"/>
                    <a:pt x="832" y="1"/>
                    <a:pt x="813"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4"/>
            <p:cNvSpPr/>
            <p:nvPr/>
          </p:nvSpPr>
          <p:spPr>
            <a:xfrm>
              <a:off x="5573325" y="1412300"/>
              <a:ext cx="30050" cy="21700"/>
            </a:xfrm>
            <a:custGeom>
              <a:rect b="b" l="l" r="r" t="t"/>
              <a:pathLst>
                <a:path extrusionOk="0" h="868" w="1202">
                  <a:moveTo>
                    <a:pt x="687" y="1"/>
                  </a:moveTo>
                  <a:cubicBezTo>
                    <a:pt x="602" y="1"/>
                    <a:pt x="516" y="21"/>
                    <a:pt x="434" y="67"/>
                  </a:cubicBezTo>
                  <a:cubicBezTo>
                    <a:pt x="134" y="200"/>
                    <a:pt x="0" y="534"/>
                    <a:pt x="134" y="867"/>
                  </a:cubicBezTo>
                  <a:lnTo>
                    <a:pt x="1201" y="367"/>
                  </a:lnTo>
                  <a:cubicBezTo>
                    <a:pt x="1128" y="148"/>
                    <a:pt x="914"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4"/>
            <p:cNvSpPr/>
            <p:nvPr/>
          </p:nvSpPr>
          <p:spPr>
            <a:xfrm>
              <a:off x="5603350" y="1443975"/>
              <a:ext cx="50050" cy="80925"/>
            </a:xfrm>
            <a:custGeom>
              <a:rect b="b" l="l" r="r" t="t"/>
              <a:pathLst>
                <a:path extrusionOk="0" h="3237" w="2002">
                  <a:moveTo>
                    <a:pt x="2001" y="1"/>
                  </a:moveTo>
                  <a:lnTo>
                    <a:pt x="0" y="2636"/>
                  </a:lnTo>
                  <a:lnTo>
                    <a:pt x="1701" y="3236"/>
                  </a:lnTo>
                  <a:lnTo>
                    <a:pt x="20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4"/>
            <p:cNvSpPr/>
            <p:nvPr/>
          </p:nvSpPr>
          <p:spPr>
            <a:xfrm>
              <a:off x="5501600" y="1651625"/>
              <a:ext cx="457850" cy="607675"/>
            </a:xfrm>
            <a:custGeom>
              <a:rect b="b" l="l" r="r" t="t"/>
              <a:pathLst>
                <a:path extrusionOk="0" h="24307" w="18314">
                  <a:moveTo>
                    <a:pt x="13877" y="0"/>
                  </a:moveTo>
                  <a:cubicBezTo>
                    <a:pt x="13877" y="0"/>
                    <a:pt x="7939" y="1568"/>
                    <a:pt x="6805" y="2135"/>
                  </a:cubicBezTo>
                  <a:cubicBezTo>
                    <a:pt x="6472" y="1535"/>
                    <a:pt x="6238" y="901"/>
                    <a:pt x="6105" y="234"/>
                  </a:cubicBezTo>
                  <a:cubicBezTo>
                    <a:pt x="6105" y="234"/>
                    <a:pt x="2903" y="1001"/>
                    <a:pt x="2135" y="1435"/>
                  </a:cubicBezTo>
                  <a:cubicBezTo>
                    <a:pt x="901" y="2202"/>
                    <a:pt x="701" y="4937"/>
                    <a:pt x="401" y="10141"/>
                  </a:cubicBezTo>
                  <a:cubicBezTo>
                    <a:pt x="0" y="17179"/>
                    <a:pt x="201" y="22817"/>
                    <a:pt x="201" y="22817"/>
                  </a:cubicBezTo>
                  <a:cubicBezTo>
                    <a:pt x="2202" y="23651"/>
                    <a:pt x="4337" y="24151"/>
                    <a:pt x="6505" y="24251"/>
                  </a:cubicBezTo>
                  <a:cubicBezTo>
                    <a:pt x="7015" y="24288"/>
                    <a:pt x="7523" y="24307"/>
                    <a:pt x="8030" y="24307"/>
                  </a:cubicBezTo>
                  <a:cubicBezTo>
                    <a:pt x="10711" y="24307"/>
                    <a:pt x="13349" y="23788"/>
                    <a:pt x="15845" y="22750"/>
                  </a:cubicBezTo>
                  <a:cubicBezTo>
                    <a:pt x="15845" y="22750"/>
                    <a:pt x="16212" y="13810"/>
                    <a:pt x="16879" y="11208"/>
                  </a:cubicBezTo>
                  <a:cubicBezTo>
                    <a:pt x="17780" y="7673"/>
                    <a:pt x="18314" y="2135"/>
                    <a:pt x="18314" y="2135"/>
                  </a:cubicBezTo>
                  <a:cubicBezTo>
                    <a:pt x="16879" y="1335"/>
                    <a:pt x="15412" y="634"/>
                    <a:pt x="1387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4"/>
            <p:cNvSpPr/>
            <p:nvPr/>
          </p:nvSpPr>
          <p:spPr>
            <a:xfrm>
              <a:off x="5609175" y="1705000"/>
              <a:ext cx="62575" cy="551250"/>
            </a:xfrm>
            <a:custGeom>
              <a:rect b="b" l="l" r="r" t="t"/>
              <a:pathLst>
                <a:path extrusionOk="0" h="22050" w="2503">
                  <a:moveTo>
                    <a:pt x="2502" y="0"/>
                  </a:moveTo>
                  <a:cubicBezTo>
                    <a:pt x="1" y="9374"/>
                    <a:pt x="401" y="18247"/>
                    <a:pt x="734" y="21983"/>
                  </a:cubicBezTo>
                  <a:cubicBezTo>
                    <a:pt x="1001" y="22016"/>
                    <a:pt x="1235" y="22049"/>
                    <a:pt x="1502" y="22049"/>
                  </a:cubicBezTo>
                  <a:cubicBezTo>
                    <a:pt x="368" y="11076"/>
                    <a:pt x="2502" y="2"/>
                    <a:pt x="25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4"/>
            <p:cNvSpPr/>
            <p:nvPr/>
          </p:nvSpPr>
          <p:spPr>
            <a:xfrm>
              <a:off x="5620025" y="1624100"/>
              <a:ext cx="51725" cy="99200"/>
            </a:xfrm>
            <a:custGeom>
              <a:rect b="b" l="l" r="r" t="t"/>
              <a:pathLst>
                <a:path extrusionOk="0" h="3968" w="2069">
                  <a:moveTo>
                    <a:pt x="1768" y="1"/>
                  </a:moveTo>
                  <a:cubicBezTo>
                    <a:pt x="1034" y="201"/>
                    <a:pt x="0" y="3703"/>
                    <a:pt x="167" y="3937"/>
                  </a:cubicBezTo>
                  <a:cubicBezTo>
                    <a:pt x="180" y="3958"/>
                    <a:pt x="197" y="3967"/>
                    <a:pt x="217" y="3967"/>
                  </a:cubicBezTo>
                  <a:cubicBezTo>
                    <a:pt x="416" y="3967"/>
                    <a:pt x="952" y="3087"/>
                    <a:pt x="1612" y="3087"/>
                  </a:cubicBezTo>
                  <a:cubicBezTo>
                    <a:pt x="1759" y="3087"/>
                    <a:pt x="1912" y="3130"/>
                    <a:pt x="2068" y="3236"/>
                  </a:cubicBezTo>
                  <a:cubicBezTo>
                    <a:pt x="1935" y="2636"/>
                    <a:pt x="1835" y="2002"/>
                    <a:pt x="1768" y="1402"/>
                  </a:cubicBezTo>
                  <a:lnTo>
                    <a:pt x="17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4"/>
            <p:cNvSpPr/>
            <p:nvPr/>
          </p:nvSpPr>
          <p:spPr>
            <a:xfrm>
              <a:off x="5671725" y="1599075"/>
              <a:ext cx="176825" cy="150975"/>
            </a:xfrm>
            <a:custGeom>
              <a:rect b="b" l="l" r="r" t="t"/>
              <a:pathLst>
                <a:path extrusionOk="0" h="6039" w="7073">
                  <a:moveTo>
                    <a:pt x="4937" y="1"/>
                  </a:moveTo>
                  <a:lnTo>
                    <a:pt x="4937" y="401"/>
                  </a:lnTo>
                  <a:cubicBezTo>
                    <a:pt x="4870" y="768"/>
                    <a:pt x="4137" y="1635"/>
                    <a:pt x="2302" y="2469"/>
                  </a:cubicBezTo>
                  <a:cubicBezTo>
                    <a:pt x="467" y="3270"/>
                    <a:pt x="0" y="4237"/>
                    <a:pt x="0" y="4237"/>
                  </a:cubicBezTo>
                  <a:cubicBezTo>
                    <a:pt x="0" y="4237"/>
                    <a:pt x="126" y="4170"/>
                    <a:pt x="357" y="4170"/>
                  </a:cubicBezTo>
                  <a:cubicBezTo>
                    <a:pt x="554" y="4170"/>
                    <a:pt x="829" y="4219"/>
                    <a:pt x="1168" y="4404"/>
                  </a:cubicBezTo>
                  <a:cubicBezTo>
                    <a:pt x="1868" y="4838"/>
                    <a:pt x="2702" y="6039"/>
                    <a:pt x="3103" y="6039"/>
                  </a:cubicBezTo>
                  <a:cubicBezTo>
                    <a:pt x="3503" y="6039"/>
                    <a:pt x="4704" y="4671"/>
                    <a:pt x="5771" y="3570"/>
                  </a:cubicBezTo>
                  <a:cubicBezTo>
                    <a:pt x="6638" y="2670"/>
                    <a:pt x="7072" y="2102"/>
                    <a:pt x="7072" y="2102"/>
                  </a:cubicBezTo>
                  <a:cubicBezTo>
                    <a:pt x="7072" y="2102"/>
                    <a:pt x="5638" y="34"/>
                    <a:pt x="49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4"/>
            <p:cNvSpPr/>
            <p:nvPr/>
          </p:nvSpPr>
          <p:spPr>
            <a:xfrm>
              <a:off x="5736775" y="1816750"/>
              <a:ext cx="483700" cy="814775"/>
            </a:xfrm>
            <a:custGeom>
              <a:rect b="b" l="l" r="r" t="t"/>
              <a:pathLst>
                <a:path extrusionOk="0" h="32591" w="19348">
                  <a:moveTo>
                    <a:pt x="18380" y="0"/>
                  </a:moveTo>
                  <a:cubicBezTo>
                    <a:pt x="18313" y="34"/>
                    <a:pt x="18247" y="34"/>
                    <a:pt x="18180" y="67"/>
                  </a:cubicBezTo>
                  <a:lnTo>
                    <a:pt x="8907" y="5437"/>
                  </a:lnTo>
                  <a:lnTo>
                    <a:pt x="7806" y="6071"/>
                  </a:lnTo>
                  <a:lnTo>
                    <a:pt x="6138" y="7005"/>
                  </a:lnTo>
                  <a:lnTo>
                    <a:pt x="6105" y="7039"/>
                  </a:lnTo>
                  <a:lnTo>
                    <a:pt x="467" y="10308"/>
                  </a:lnTo>
                  <a:cubicBezTo>
                    <a:pt x="434" y="10308"/>
                    <a:pt x="400" y="10341"/>
                    <a:pt x="367" y="10374"/>
                  </a:cubicBezTo>
                  <a:cubicBezTo>
                    <a:pt x="267" y="10441"/>
                    <a:pt x="200" y="10541"/>
                    <a:pt x="167" y="10641"/>
                  </a:cubicBezTo>
                  <a:cubicBezTo>
                    <a:pt x="67" y="10775"/>
                    <a:pt x="34" y="10908"/>
                    <a:pt x="34" y="11075"/>
                  </a:cubicBezTo>
                  <a:lnTo>
                    <a:pt x="34" y="31856"/>
                  </a:lnTo>
                  <a:cubicBezTo>
                    <a:pt x="0" y="31956"/>
                    <a:pt x="34" y="32056"/>
                    <a:pt x="134" y="32123"/>
                  </a:cubicBezTo>
                  <a:lnTo>
                    <a:pt x="834" y="32557"/>
                  </a:lnTo>
                  <a:cubicBezTo>
                    <a:pt x="867" y="32557"/>
                    <a:pt x="934" y="32590"/>
                    <a:pt x="968" y="32590"/>
                  </a:cubicBezTo>
                  <a:cubicBezTo>
                    <a:pt x="1034" y="32557"/>
                    <a:pt x="1101" y="32557"/>
                    <a:pt x="1168" y="32523"/>
                  </a:cubicBezTo>
                  <a:lnTo>
                    <a:pt x="18880" y="22283"/>
                  </a:lnTo>
                  <a:cubicBezTo>
                    <a:pt x="19147" y="22116"/>
                    <a:pt x="19314" y="21816"/>
                    <a:pt x="19347" y="21482"/>
                  </a:cubicBezTo>
                  <a:lnTo>
                    <a:pt x="19347" y="734"/>
                  </a:lnTo>
                  <a:cubicBezTo>
                    <a:pt x="19347" y="601"/>
                    <a:pt x="19281" y="501"/>
                    <a:pt x="19214" y="434"/>
                  </a:cubicBezTo>
                  <a:lnTo>
                    <a:pt x="19181" y="434"/>
                  </a:lnTo>
                  <a:lnTo>
                    <a:pt x="18513" y="67"/>
                  </a:lnTo>
                  <a:cubicBezTo>
                    <a:pt x="18480" y="34"/>
                    <a:pt x="18447" y="34"/>
                    <a:pt x="183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4"/>
            <p:cNvSpPr/>
            <p:nvPr/>
          </p:nvSpPr>
          <p:spPr>
            <a:xfrm>
              <a:off x="5740925" y="1816750"/>
              <a:ext cx="474550" cy="275225"/>
            </a:xfrm>
            <a:custGeom>
              <a:rect b="b" l="l" r="r" t="t"/>
              <a:pathLst>
                <a:path extrusionOk="0" h="11009" w="18982">
                  <a:moveTo>
                    <a:pt x="18214" y="0"/>
                  </a:moveTo>
                  <a:cubicBezTo>
                    <a:pt x="18147" y="0"/>
                    <a:pt x="18081" y="34"/>
                    <a:pt x="18014" y="67"/>
                  </a:cubicBezTo>
                  <a:lnTo>
                    <a:pt x="8707" y="5404"/>
                  </a:lnTo>
                  <a:lnTo>
                    <a:pt x="7640" y="6071"/>
                  </a:lnTo>
                  <a:lnTo>
                    <a:pt x="5972" y="7005"/>
                  </a:lnTo>
                  <a:lnTo>
                    <a:pt x="5939" y="7039"/>
                  </a:lnTo>
                  <a:lnTo>
                    <a:pt x="301" y="10308"/>
                  </a:lnTo>
                  <a:cubicBezTo>
                    <a:pt x="268" y="10308"/>
                    <a:pt x="234" y="10341"/>
                    <a:pt x="201" y="10374"/>
                  </a:cubicBezTo>
                  <a:cubicBezTo>
                    <a:pt x="134" y="10441"/>
                    <a:pt x="34" y="10508"/>
                    <a:pt x="1" y="10608"/>
                  </a:cubicBezTo>
                  <a:lnTo>
                    <a:pt x="668" y="11008"/>
                  </a:lnTo>
                  <a:cubicBezTo>
                    <a:pt x="701" y="10975"/>
                    <a:pt x="701" y="10941"/>
                    <a:pt x="735" y="10908"/>
                  </a:cubicBezTo>
                  <a:cubicBezTo>
                    <a:pt x="768" y="10841"/>
                    <a:pt x="835" y="10775"/>
                    <a:pt x="902" y="10741"/>
                  </a:cubicBezTo>
                  <a:lnTo>
                    <a:pt x="1002" y="10675"/>
                  </a:lnTo>
                  <a:lnTo>
                    <a:pt x="6639" y="7406"/>
                  </a:lnTo>
                  <a:cubicBezTo>
                    <a:pt x="6773" y="7339"/>
                    <a:pt x="8040" y="6605"/>
                    <a:pt x="8307" y="6472"/>
                  </a:cubicBezTo>
                  <a:lnTo>
                    <a:pt x="8974" y="6071"/>
                  </a:lnTo>
                  <a:lnTo>
                    <a:pt x="18714" y="467"/>
                  </a:lnTo>
                  <a:cubicBezTo>
                    <a:pt x="18753" y="428"/>
                    <a:pt x="18804" y="412"/>
                    <a:pt x="18859" y="412"/>
                  </a:cubicBezTo>
                  <a:cubicBezTo>
                    <a:pt x="18898" y="412"/>
                    <a:pt x="18940" y="420"/>
                    <a:pt x="18981" y="434"/>
                  </a:cubicBezTo>
                  <a:lnTo>
                    <a:pt x="18347" y="34"/>
                  </a:lnTo>
                  <a:cubicBezTo>
                    <a:pt x="18281" y="0"/>
                    <a:pt x="18247" y="0"/>
                    <a:pt x="182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4"/>
            <p:cNvSpPr/>
            <p:nvPr/>
          </p:nvSpPr>
          <p:spPr>
            <a:xfrm>
              <a:off x="5753450" y="1826400"/>
              <a:ext cx="467025" cy="804775"/>
            </a:xfrm>
            <a:custGeom>
              <a:rect b="b" l="l" r="r" t="t"/>
              <a:pathLst>
                <a:path extrusionOk="0" h="32191" w="18681">
                  <a:moveTo>
                    <a:pt x="18386" y="1"/>
                  </a:moveTo>
                  <a:cubicBezTo>
                    <a:pt x="18308" y="1"/>
                    <a:pt x="18227" y="24"/>
                    <a:pt x="18180" y="48"/>
                  </a:cubicBezTo>
                  <a:lnTo>
                    <a:pt x="7773" y="6052"/>
                  </a:lnTo>
                  <a:lnTo>
                    <a:pt x="6105" y="7020"/>
                  </a:lnTo>
                  <a:lnTo>
                    <a:pt x="467" y="10289"/>
                  </a:lnTo>
                  <a:cubicBezTo>
                    <a:pt x="334" y="10355"/>
                    <a:pt x="234" y="10489"/>
                    <a:pt x="134" y="10622"/>
                  </a:cubicBezTo>
                  <a:cubicBezTo>
                    <a:pt x="67" y="10756"/>
                    <a:pt x="34" y="10889"/>
                    <a:pt x="0" y="11056"/>
                  </a:cubicBezTo>
                  <a:lnTo>
                    <a:pt x="0" y="31904"/>
                  </a:lnTo>
                  <a:cubicBezTo>
                    <a:pt x="0" y="32074"/>
                    <a:pt x="124" y="32190"/>
                    <a:pt x="268" y="32190"/>
                  </a:cubicBezTo>
                  <a:cubicBezTo>
                    <a:pt x="322" y="32190"/>
                    <a:pt x="379" y="32174"/>
                    <a:pt x="434" y="32137"/>
                  </a:cubicBezTo>
                  <a:lnTo>
                    <a:pt x="18213" y="21897"/>
                  </a:lnTo>
                  <a:cubicBezTo>
                    <a:pt x="18480" y="21697"/>
                    <a:pt x="18647" y="21430"/>
                    <a:pt x="18647" y="21096"/>
                  </a:cubicBezTo>
                  <a:lnTo>
                    <a:pt x="18647" y="348"/>
                  </a:lnTo>
                  <a:cubicBezTo>
                    <a:pt x="18680" y="215"/>
                    <a:pt x="18614" y="81"/>
                    <a:pt x="18480" y="14"/>
                  </a:cubicBezTo>
                  <a:cubicBezTo>
                    <a:pt x="18451" y="5"/>
                    <a:pt x="18419" y="1"/>
                    <a:pt x="1838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4"/>
            <p:cNvSpPr/>
            <p:nvPr/>
          </p:nvSpPr>
          <p:spPr>
            <a:xfrm>
              <a:off x="5786800" y="2175550"/>
              <a:ext cx="126775" cy="270000"/>
            </a:xfrm>
            <a:custGeom>
              <a:rect b="b" l="l" r="r" t="t"/>
              <a:pathLst>
                <a:path extrusionOk="0" h="10800" w="5071">
                  <a:moveTo>
                    <a:pt x="4938" y="0"/>
                  </a:moveTo>
                  <a:cubicBezTo>
                    <a:pt x="4912" y="0"/>
                    <a:pt x="4887" y="8"/>
                    <a:pt x="4871" y="25"/>
                  </a:cubicBezTo>
                  <a:lnTo>
                    <a:pt x="3737" y="659"/>
                  </a:lnTo>
                  <a:cubicBezTo>
                    <a:pt x="3637" y="726"/>
                    <a:pt x="3570" y="826"/>
                    <a:pt x="3537" y="926"/>
                  </a:cubicBezTo>
                  <a:lnTo>
                    <a:pt x="3436" y="1126"/>
                  </a:lnTo>
                  <a:lnTo>
                    <a:pt x="2569" y="3594"/>
                  </a:lnTo>
                  <a:lnTo>
                    <a:pt x="1635" y="2160"/>
                  </a:lnTo>
                  <a:cubicBezTo>
                    <a:pt x="1635" y="2127"/>
                    <a:pt x="1602" y="2093"/>
                    <a:pt x="1568" y="2060"/>
                  </a:cubicBezTo>
                  <a:cubicBezTo>
                    <a:pt x="1535" y="2027"/>
                    <a:pt x="1502" y="2010"/>
                    <a:pt x="1464" y="2010"/>
                  </a:cubicBezTo>
                  <a:cubicBezTo>
                    <a:pt x="1427" y="2010"/>
                    <a:pt x="1385" y="2027"/>
                    <a:pt x="1335" y="2060"/>
                  </a:cubicBezTo>
                  <a:lnTo>
                    <a:pt x="201" y="2694"/>
                  </a:lnTo>
                  <a:cubicBezTo>
                    <a:pt x="167" y="2727"/>
                    <a:pt x="134" y="2794"/>
                    <a:pt x="101" y="2861"/>
                  </a:cubicBezTo>
                  <a:cubicBezTo>
                    <a:pt x="67" y="2927"/>
                    <a:pt x="34" y="2994"/>
                    <a:pt x="34" y="3061"/>
                  </a:cubicBezTo>
                  <a:cubicBezTo>
                    <a:pt x="34" y="3094"/>
                    <a:pt x="67" y="3127"/>
                    <a:pt x="67" y="3161"/>
                  </a:cubicBezTo>
                  <a:lnTo>
                    <a:pt x="1735" y="5796"/>
                  </a:lnTo>
                  <a:lnTo>
                    <a:pt x="1" y="10499"/>
                  </a:lnTo>
                  <a:cubicBezTo>
                    <a:pt x="1" y="10533"/>
                    <a:pt x="1" y="10566"/>
                    <a:pt x="1" y="10566"/>
                  </a:cubicBezTo>
                  <a:cubicBezTo>
                    <a:pt x="1" y="10599"/>
                    <a:pt x="1" y="10633"/>
                    <a:pt x="1" y="10633"/>
                  </a:cubicBezTo>
                  <a:cubicBezTo>
                    <a:pt x="1" y="10699"/>
                    <a:pt x="34" y="10733"/>
                    <a:pt x="67" y="10800"/>
                  </a:cubicBezTo>
                  <a:lnTo>
                    <a:pt x="167" y="10800"/>
                  </a:lnTo>
                  <a:lnTo>
                    <a:pt x="1302" y="10132"/>
                  </a:lnTo>
                  <a:cubicBezTo>
                    <a:pt x="1402" y="10099"/>
                    <a:pt x="1468" y="10032"/>
                    <a:pt x="1502" y="9932"/>
                  </a:cubicBezTo>
                  <a:cubicBezTo>
                    <a:pt x="1568" y="9866"/>
                    <a:pt x="1602" y="9765"/>
                    <a:pt x="1602" y="9699"/>
                  </a:cubicBezTo>
                  <a:lnTo>
                    <a:pt x="2569" y="7064"/>
                  </a:lnTo>
                  <a:lnTo>
                    <a:pt x="3470" y="8598"/>
                  </a:lnTo>
                  <a:cubicBezTo>
                    <a:pt x="3503" y="8631"/>
                    <a:pt x="3537" y="8698"/>
                    <a:pt x="3570" y="8731"/>
                  </a:cubicBezTo>
                  <a:cubicBezTo>
                    <a:pt x="3580" y="8741"/>
                    <a:pt x="3592" y="8745"/>
                    <a:pt x="3608" y="8745"/>
                  </a:cubicBezTo>
                  <a:cubicBezTo>
                    <a:pt x="3645" y="8745"/>
                    <a:pt x="3699" y="8722"/>
                    <a:pt x="3770" y="8698"/>
                  </a:cubicBezTo>
                  <a:lnTo>
                    <a:pt x="4904" y="8031"/>
                  </a:lnTo>
                  <a:cubicBezTo>
                    <a:pt x="4971" y="7998"/>
                    <a:pt x="5004" y="7964"/>
                    <a:pt x="5004" y="7897"/>
                  </a:cubicBezTo>
                  <a:cubicBezTo>
                    <a:pt x="5038" y="7831"/>
                    <a:pt x="5071" y="7764"/>
                    <a:pt x="5071" y="7697"/>
                  </a:cubicBezTo>
                  <a:lnTo>
                    <a:pt x="5071" y="7631"/>
                  </a:lnTo>
                  <a:lnTo>
                    <a:pt x="5071" y="7564"/>
                  </a:lnTo>
                  <a:lnTo>
                    <a:pt x="3370" y="4895"/>
                  </a:lnTo>
                  <a:lnTo>
                    <a:pt x="5038" y="292"/>
                  </a:lnTo>
                  <a:cubicBezTo>
                    <a:pt x="5038" y="259"/>
                    <a:pt x="5038" y="225"/>
                    <a:pt x="5038" y="159"/>
                  </a:cubicBezTo>
                  <a:cubicBezTo>
                    <a:pt x="5071" y="125"/>
                    <a:pt x="5038" y="59"/>
                    <a:pt x="5004" y="25"/>
                  </a:cubicBezTo>
                  <a:cubicBezTo>
                    <a:pt x="4988" y="8"/>
                    <a:pt x="4963" y="0"/>
                    <a:pt x="493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74"/>
            <p:cNvSpPr/>
            <p:nvPr/>
          </p:nvSpPr>
          <p:spPr>
            <a:xfrm>
              <a:off x="5940250" y="2085675"/>
              <a:ext cx="130125" cy="271275"/>
            </a:xfrm>
            <a:custGeom>
              <a:rect b="b" l="l" r="r" t="t"/>
              <a:pathLst>
                <a:path extrusionOk="0" h="10851" w="5205">
                  <a:moveTo>
                    <a:pt x="5071" y="1"/>
                  </a:moveTo>
                  <a:cubicBezTo>
                    <a:pt x="5046" y="1"/>
                    <a:pt x="5021" y="18"/>
                    <a:pt x="5004" y="51"/>
                  </a:cubicBezTo>
                  <a:lnTo>
                    <a:pt x="4137" y="551"/>
                  </a:lnTo>
                  <a:cubicBezTo>
                    <a:pt x="4037" y="585"/>
                    <a:pt x="3937" y="685"/>
                    <a:pt x="3903" y="785"/>
                  </a:cubicBezTo>
                  <a:cubicBezTo>
                    <a:pt x="3870" y="918"/>
                    <a:pt x="3803" y="985"/>
                    <a:pt x="3803" y="1018"/>
                  </a:cubicBezTo>
                  <a:lnTo>
                    <a:pt x="2602" y="4921"/>
                  </a:lnTo>
                  <a:lnTo>
                    <a:pt x="1401" y="2419"/>
                  </a:lnTo>
                  <a:cubicBezTo>
                    <a:pt x="1368" y="2353"/>
                    <a:pt x="1335" y="2319"/>
                    <a:pt x="1301" y="2286"/>
                  </a:cubicBezTo>
                  <a:cubicBezTo>
                    <a:pt x="1268" y="2253"/>
                    <a:pt x="1235" y="2236"/>
                    <a:pt x="1197" y="2236"/>
                  </a:cubicBezTo>
                  <a:cubicBezTo>
                    <a:pt x="1160" y="2236"/>
                    <a:pt x="1118" y="2253"/>
                    <a:pt x="1068" y="2286"/>
                  </a:cubicBezTo>
                  <a:lnTo>
                    <a:pt x="201" y="2786"/>
                  </a:lnTo>
                  <a:cubicBezTo>
                    <a:pt x="134" y="2820"/>
                    <a:pt x="100" y="2886"/>
                    <a:pt x="67" y="2953"/>
                  </a:cubicBezTo>
                  <a:cubicBezTo>
                    <a:pt x="34" y="3020"/>
                    <a:pt x="0" y="3120"/>
                    <a:pt x="0" y="3220"/>
                  </a:cubicBezTo>
                  <a:lnTo>
                    <a:pt x="0" y="10659"/>
                  </a:lnTo>
                  <a:cubicBezTo>
                    <a:pt x="0" y="10692"/>
                    <a:pt x="34" y="10759"/>
                    <a:pt x="67" y="10825"/>
                  </a:cubicBezTo>
                  <a:cubicBezTo>
                    <a:pt x="84" y="10842"/>
                    <a:pt x="109" y="10850"/>
                    <a:pt x="134" y="10850"/>
                  </a:cubicBezTo>
                  <a:cubicBezTo>
                    <a:pt x="159" y="10850"/>
                    <a:pt x="184" y="10842"/>
                    <a:pt x="201" y="10825"/>
                  </a:cubicBezTo>
                  <a:lnTo>
                    <a:pt x="1168" y="10258"/>
                  </a:lnTo>
                  <a:cubicBezTo>
                    <a:pt x="1235" y="10225"/>
                    <a:pt x="1301" y="10158"/>
                    <a:pt x="1335" y="10091"/>
                  </a:cubicBezTo>
                  <a:cubicBezTo>
                    <a:pt x="1368" y="10025"/>
                    <a:pt x="1368" y="9925"/>
                    <a:pt x="1401" y="9825"/>
                  </a:cubicBezTo>
                  <a:lnTo>
                    <a:pt x="1401" y="6022"/>
                  </a:lnTo>
                  <a:lnTo>
                    <a:pt x="2069" y="7523"/>
                  </a:lnTo>
                  <a:cubicBezTo>
                    <a:pt x="2102" y="7556"/>
                    <a:pt x="2135" y="7623"/>
                    <a:pt x="2169" y="7656"/>
                  </a:cubicBezTo>
                  <a:cubicBezTo>
                    <a:pt x="2202" y="7673"/>
                    <a:pt x="2227" y="7681"/>
                    <a:pt x="2256" y="7681"/>
                  </a:cubicBezTo>
                  <a:cubicBezTo>
                    <a:pt x="2285" y="7681"/>
                    <a:pt x="2319" y="7673"/>
                    <a:pt x="2369" y="7656"/>
                  </a:cubicBezTo>
                  <a:lnTo>
                    <a:pt x="2836" y="7390"/>
                  </a:lnTo>
                  <a:cubicBezTo>
                    <a:pt x="2902" y="7356"/>
                    <a:pt x="2969" y="7289"/>
                    <a:pt x="3003" y="7189"/>
                  </a:cubicBezTo>
                  <a:cubicBezTo>
                    <a:pt x="3069" y="7123"/>
                    <a:pt x="3103" y="7023"/>
                    <a:pt x="3103" y="6956"/>
                  </a:cubicBezTo>
                  <a:lnTo>
                    <a:pt x="3803" y="4654"/>
                  </a:lnTo>
                  <a:lnTo>
                    <a:pt x="3803" y="8457"/>
                  </a:lnTo>
                  <a:cubicBezTo>
                    <a:pt x="3803" y="8524"/>
                    <a:pt x="3836" y="8590"/>
                    <a:pt x="3870" y="8624"/>
                  </a:cubicBezTo>
                  <a:cubicBezTo>
                    <a:pt x="3886" y="8640"/>
                    <a:pt x="3911" y="8649"/>
                    <a:pt x="3941" y="8649"/>
                  </a:cubicBezTo>
                  <a:cubicBezTo>
                    <a:pt x="3970" y="8649"/>
                    <a:pt x="4003" y="8640"/>
                    <a:pt x="4037" y="8624"/>
                  </a:cubicBezTo>
                  <a:lnTo>
                    <a:pt x="5004" y="8057"/>
                  </a:lnTo>
                  <a:cubicBezTo>
                    <a:pt x="5071" y="8023"/>
                    <a:pt x="5104" y="7957"/>
                    <a:pt x="5137" y="7890"/>
                  </a:cubicBezTo>
                  <a:cubicBezTo>
                    <a:pt x="5171" y="7823"/>
                    <a:pt x="5204" y="7723"/>
                    <a:pt x="5204" y="7656"/>
                  </a:cubicBezTo>
                  <a:lnTo>
                    <a:pt x="5204" y="218"/>
                  </a:lnTo>
                  <a:cubicBezTo>
                    <a:pt x="5204" y="151"/>
                    <a:pt x="5171" y="84"/>
                    <a:pt x="5137" y="51"/>
                  </a:cubicBezTo>
                  <a:cubicBezTo>
                    <a:pt x="5121" y="18"/>
                    <a:pt x="5096" y="1"/>
                    <a:pt x="507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74"/>
            <p:cNvSpPr/>
            <p:nvPr/>
          </p:nvSpPr>
          <p:spPr>
            <a:xfrm>
              <a:off x="6105375" y="2044825"/>
              <a:ext cx="96750" cy="216225"/>
            </a:xfrm>
            <a:custGeom>
              <a:rect b="b" l="l" r="r" t="t"/>
              <a:pathLst>
                <a:path extrusionOk="0" h="8649" w="3870">
                  <a:moveTo>
                    <a:pt x="1234" y="0"/>
                  </a:moveTo>
                  <a:cubicBezTo>
                    <a:pt x="1209" y="0"/>
                    <a:pt x="1184" y="17"/>
                    <a:pt x="1168" y="50"/>
                  </a:cubicBezTo>
                  <a:lnTo>
                    <a:pt x="200" y="584"/>
                  </a:lnTo>
                  <a:cubicBezTo>
                    <a:pt x="134" y="651"/>
                    <a:pt x="100" y="684"/>
                    <a:pt x="67" y="784"/>
                  </a:cubicBezTo>
                  <a:cubicBezTo>
                    <a:pt x="33" y="851"/>
                    <a:pt x="0" y="951"/>
                    <a:pt x="0" y="1018"/>
                  </a:cubicBezTo>
                  <a:lnTo>
                    <a:pt x="0" y="8456"/>
                  </a:lnTo>
                  <a:cubicBezTo>
                    <a:pt x="0" y="8490"/>
                    <a:pt x="0" y="8557"/>
                    <a:pt x="67" y="8623"/>
                  </a:cubicBezTo>
                  <a:cubicBezTo>
                    <a:pt x="83" y="8640"/>
                    <a:pt x="108" y="8648"/>
                    <a:pt x="134" y="8648"/>
                  </a:cubicBezTo>
                  <a:cubicBezTo>
                    <a:pt x="159" y="8648"/>
                    <a:pt x="184" y="8640"/>
                    <a:pt x="200" y="8623"/>
                  </a:cubicBezTo>
                  <a:lnTo>
                    <a:pt x="3669" y="6622"/>
                  </a:lnTo>
                  <a:cubicBezTo>
                    <a:pt x="3736" y="6588"/>
                    <a:pt x="3769" y="6522"/>
                    <a:pt x="3803" y="6455"/>
                  </a:cubicBezTo>
                  <a:cubicBezTo>
                    <a:pt x="3836" y="6388"/>
                    <a:pt x="3870" y="6288"/>
                    <a:pt x="3870" y="6222"/>
                  </a:cubicBezTo>
                  <a:lnTo>
                    <a:pt x="3870" y="4987"/>
                  </a:lnTo>
                  <a:cubicBezTo>
                    <a:pt x="3870" y="4921"/>
                    <a:pt x="3836" y="4854"/>
                    <a:pt x="3803" y="4821"/>
                  </a:cubicBezTo>
                  <a:cubicBezTo>
                    <a:pt x="3786" y="4804"/>
                    <a:pt x="3761" y="4796"/>
                    <a:pt x="3736" y="4796"/>
                  </a:cubicBezTo>
                  <a:cubicBezTo>
                    <a:pt x="3711" y="4796"/>
                    <a:pt x="3686" y="4804"/>
                    <a:pt x="3669" y="4821"/>
                  </a:cubicBezTo>
                  <a:lnTo>
                    <a:pt x="1368" y="6121"/>
                  </a:lnTo>
                  <a:lnTo>
                    <a:pt x="1368" y="217"/>
                  </a:lnTo>
                  <a:cubicBezTo>
                    <a:pt x="1401" y="151"/>
                    <a:pt x="1368" y="84"/>
                    <a:pt x="1301" y="50"/>
                  </a:cubicBezTo>
                  <a:cubicBezTo>
                    <a:pt x="1284" y="17"/>
                    <a:pt x="1259" y="0"/>
                    <a:pt x="12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4"/>
            <p:cNvSpPr/>
            <p:nvPr/>
          </p:nvSpPr>
          <p:spPr>
            <a:xfrm>
              <a:off x="5757625" y="2089450"/>
              <a:ext cx="1675" cy="2525"/>
            </a:xfrm>
            <a:custGeom>
              <a:rect b="b" l="l" r="r" t="t"/>
              <a:pathLst>
                <a:path extrusionOk="0" h="101" w="67">
                  <a:moveTo>
                    <a:pt x="0" y="100"/>
                  </a:moveTo>
                  <a:lnTo>
                    <a:pt x="0" y="100"/>
                  </a:lnTo>
                  <a:cubicBezTo>
                    <a:pt x="33" y="67"/>
                    <a:pt x="33" y="33"/>
                    <a:pt x="67" y="0"/>
                  </a:cubicBezTo>
                  <a:cubicBezTo>
                    <a:pt x="33" y="33"/>
                    <a:pt x="33" y="67"/>
                    <a:pt x="0" y="10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4"/>
            <p:cNvSpPr/>
            <p:nvPr/>
          </p:nvSpPr>
          <p:spPr>
            <a:xfrm>
              <a:off x="5736775" y="2082775"/>
              <a:ext cx="21700" cy="547900"/>
            </a:xfrm>
            <a:custGeom>
              <a:rect b="b" l="l" r="r" t="t"/>
              <a:pathLst>
                <a:path extrusionOk="0" h="21916" w="868">
                  <a:moveTo>
                    <a:pt x="167" y="0"/>
                  </a:moveTo>
                  <a:cubicBezTo>
                    <a:pt x="67" y="134"/>
                    <a:pt x="34" y="267"/>
                    <a:pt x="0" y="434"/>
                  </a:cubicBezTo>
                  <a:lnTo>
                    <a:pt x="0" y="21215"/>
                  </a:lnTo>
                  <a:cubicBezTo>
                    <a:pt x="0" y="21315"/>
                    <a:pt x="34" y="21415"/>
                    <a:pt x="134" y="21482"/>
                  </a:cubicBezTo>
                  <a:lnTo>
                    <a:pt x="834" y="21916"/>
                  </a:lnTo>
                  <a:lnTo>
                    <a:pt x="867" y="21916"/>
                  </a:lnTo>
                  <a:cubicBezTo>
                    <a:pt x="767" y="21882"/>
                    <a:pt x="701" y="21782"/>
                    <a:pt x="701" y="21716"/>
                  </a:cubicBezTo>
                  <a:lnTo>
                    <a:pt x="701" y="867"/>
                  </a:lnTo>
                  <a:cubicBezTo>
                    <a:pt x="701" y="701"/>
                    <a:pt x="767" y="534"/>
                    <a:pt x="834" y="400"/>
                  </a:cubicBezTo>
                  <a:lnTo>
                    <a:pt x="1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4"/>
            <p:cNvSpPr/>
            <p:nvPr/>
          </p:nvSpPr>
          <p:spPr>
            <a:xfrm>
              <a:off x="5853525" y="1690800"/>
              <a:ext cx="261025" cy="824375"/>
            </a:xfrm>
            <a:custGeom>
              <a:rect b="b" l="l" r="r" t="t"/>
              <a:pathLst>
                <a:path extrusionOk="0" h="32975" w="10441">
                  <a:moveTo>
                    <a:pt x="1162" y="0"/>
                  </a:moveTo>
                  <a:cubicBezTo>
                    <a:pt x="1130" y="0"/>
                    <a:pt x="1099" y="1"/>
                    <a:pt x="1068" y="1"/>
                  </a:cubicBezTo>
                  <a:cubicBezTo>
                    <a:pt x="0" y="1269"/>
                    <a:pt x="1134" y="5272"/>
                    <a:pt x="1835" y="7206"/>
                  </a:cubicBezTo>
                  <a:cubicBezTo>
                    <a:pt x="1835" y="7206"/>
                    <a:pt x="5071" y="15145"/>
                    <a:pt x="5671" y="17981"/>
                  </a:cubicBezTo>
                  <a:cubicBezTo>
                    <a:pt x="6205" y="20483"/>
                    <a:pt x="6805" y="23618"/>
                    <a:pt x="6772" y="25753"/>
                  </a:cubicBezTo>
                  <a:cubicBezTo>
                    <a:pt x="6772" y="26120"/>
                    <a:pt x="6605" y="26487"/>
                    <a:pt x="6371" y="26787"/>
                  </a:cubicBezTo>
                  <a:cubicBezTo>
                    <a:pt x="5671" y="27521"/>
                    <a:pt x="5671" y="28121"/>
                    <a:pt x="5204" y="28955"/>
                  </a:cubicBezTo>
                  <a:cubicBezTo>
                    <a:pt x="4870" y="29589"/>
                    <a:pt x="4470" y="29856"/>
                    <a:pt x="4604" y="29989"/>
                  </a:cubicBezTo>
                  <a:cubicBezTo>
                    <a:pt x="4765" y="30169"/>
                    <a:pt x="4986" y="30262"/>
                    <a:pt x="5206" y="30262"/>
                  </a:cubicBezTo>
                  <a:cubicBezTo>
                    <a:pt x="5395" y="30262"/>
                    <a:pt x="5584" y="30194"/>
                    <a:pt x="5738" y="30056"/>
                  </a:cubicBezTo>
                  <a:cubicBezTo>
                    <a:pt x="6071" y="29823"/>
                    <a:pt x="6338" y="29556"/>
                    <a:pt x="6605" y="29222"/>
                  </a:cubicBezTo>
                  <a:lnTo>
                    <a:pt x="6605" y="29222"/>
                  </a:lnTo>
                  <a:cubicBezTo>
                    <a:pt x="6505" y="30223"/>
                    <a:pt x="6271" y="31190"/>
                    <a:pt x="5904" y="32091"/>
                  </a:cubicBezTo>
                  <a:lnTo>
                    <a:pt x="5137" y="32525"/>
                  </a:lnTo>
                  <a:cubicBezTo>
                    <a:pt x="5137" y="32525"/>
                    <a:pt x="5269" y="32975"/>
                    <a:pt x="6122" y="32975"/>
                  </a:cubicBezTo>
                  <a:cubicBezTo>
                    <a:pt x="6407" y="32975"/>
                    <a:pt x="6772" y="32925"/>
                    <a:pt x="7239" y="32791"/>
                  </a:cubicBezTo>
                  <a:cubicBezTo>
                    <a:pt x="9307" y="32191"/>
                    <a:pt x="10074" y="31924"/>
                    <a:pt x="10308" y="28355"/>
                  </a:cubicBezTo>
                  <a:cubicBezTo>
                    <a:pt x="10408" y="27054"/>
                    <a:pt x="10441" y="25753"/>
                    <a:pt x="10341" y="24419"/>
                  </a:cubicBezTo>
                  <a:cubicBezTo>
                    <a:pt x="10041" y="21083"/>
                    <a:pt x="9807" y="18114"/>
                    <a:pt x="9307" y="16113"/>
                  </a:cubicBezTo>
                  <a:cubicBezTo>
                    <a:pt x="6330" y="3843"/>
                    <a:pt x="4764" y="0"/>
                    <a:pt x="1162"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4"/>
            <p:cNvSpPr/>
            <p:nvPr/>
          </p:nvSpPr>
          <p:spPr>
            <a:xfrm>
              <a:off x="5842675" y="1664975"/>
              <a:ext cx="278550" cy="662125"/>
            </a:xfrm>
            <a:custGeom>
              <a:rect b="b" l="l" r="r" t="t"/>
              <a:pathLst>
                <a:path extrusionOk="0" h="26485" w="11142">
                  <a:moveTo>
                    <a:pt x="1402" y="0"/>
                  </a:moveTo>
                  <a:cubicBezTo>
                    <a:pt x="1" y="4270"/>
                    <a:pt x="2002" y="8773"/>
                    <a:pt x="2002" y="8773"/>
                  </a:cubicBezTo>
                  <a:cubicBezTo>
                    <a:pt x="2002" y="8773"/>
                    <a:pt x="4504" y="14911"/>
                    <a:pt x="5304" y="17746"/>
                  </a:cubicBezTo>
                  <a:cubicBezTo>
                    <a:pt x="6072" y="20582"/>
                    <a:pt x="6972" y="25919"/>
                    <a:pt x="6972" y="25919"/>
                  </a:cubicBezTo>
                  <a:cubicBezTo>
                    <a:pt x="7710" y="26349"/>
                    <a:pt x="8470" y="26485"/>
                    <a:pt x="9135" y="26485"/>
                  </a:cubicBezTo>
                  <a:cubicBezTo>
                    <a:pt x="10277" y="26485"/>
                    <a:pt x="11142" y="26086"/>
                    <a:pt x="11142" y="26086"/>
                  </a:cubicBezTo>
                  <a:cubicBezTo>
                    <a:pt x="11109" y="21282"/>
                    <a:pt x="10408" y="16545"/>
                    <a:pt x="9140" y="11942"/>
                  </a:cubicBezTo>
                  <a:cubicBezTo>
                    <a:pt x="7406" y="5804"/>
                    <a:pt x="7006" y="3770"/>
                    <a:pt x="5972" y="2202"/>
                  </a:cubicBezTo>
                  <a:cubicBezTo>
                    <a:pt x="5104" y="834"/>
                    <a:pt x="1402" y="0"/>
                    <a:pt x="14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4"/>
            <p:cNvSpPr/>
            <p:nvPr/>
          </p:nvSpPr>
          <p:spPr>
            <a:xfrm>
              <a:off x="5685075" y="985325"/>
              <a:ext cx="67550" cy="142625"/>
            </a:xfrm>
            <a:custGeom>
              <a:rect b="b" l="l" r="r" t="t"/>
              <a:pathLst>
                <a:path extrusionOk="0" h="5705" w="2702">
                  <a:moveTo>
                    <a:pt x="200" y="0"/>
                  </a:moveTo>
                  <a:lnTo>
                    <a:pt x="200" y="1434"/>
                  </a:lnTo>
                  <a:lnTo>
                    <a:pt x="1001" y="3769"/>
                  </a:lnTo>
                  <a:lnTo>
                    <a:pt x="0" y="5704"/>
                  </a:lnTo>
                  <a:lnTo>
                    <a:pt x="1534" y="4804"/>
                  </a:lnTo>
                  <a:cubicBezTo>
                    <a:pt x="1568" y="4770"/>
                    <a:pt x="1601" y="4737"/>
                    <a:pt x="1601" y="4737"/>
                  </a:cubicBezTo>
                  <a:lnTo>
                    <a:pt x="2702" y="2869"/>
                  </a:lnTo>
                  <a:lnTo>
                    <a:pt x="2702" y="1434"/>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4"/>
            <p:cNvSpPr/>
            <p:nvPr/>
          </p:nvSpPr>
          <p:spPr>
            <a:xfrm>
              <a:off x="5685075" y="985325"/>
              <a:ext cx="67550" cy="142625"/>
            </a:xfrm>
            <a:custGeom>
              <a:rect b="b" l="l" r="r" t="t"/>
              <a:pathLst>
                <a:path extrusionOk="0" h="5705" w="2702">
                  <a:moveTo>
                    <a:pt x="200" y="0"/>
                  </a:moveTo>
                  <a:lnTo>
                    <a:pt x="200" y="1434"/>
                  </a:lnTo>
                  <a:lnTo>
                    <a:pt x="1001" y="3769"/>
                  </a:lnTo>
                  <a:lnTo>
                    <a:pt x="0" y="5704"/>
                  </a:lnTo>
                  <a:lnTo>
                    <a:pt x="1534" y="4804"/>
                  </a:lnTo>
                  <a:cubicBezTo>
                    <a:pt x="1568" y="4770"/>
                    <a:pt x="1601" y="4737"/>
                    <a:pt x="1601" y="4737"/>
                  </a:cubicBezTo>
                  <a:lnTo>
                    <a:pt x="2702" y="2869"/>
                  </a:lnTo>
                  <a:lnTo>
                    <a:pt x="2702" y="1434"/>
                  </a:lnTo>
                  <a:lnTo>
                    <a:pt x="2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4"/>
            <p:cNvSpPr/>
            <p:nvPr/>
          </p:nvSpPr>
          <p:spPr>
            <a:xfrm>
              <a:off x="5523275" y="552300"/>
              <a:ext cx="387800" cy="605875"/>
            </a:xfrm>
            <a:custGeom>
              <a:rect b="b" l="l" r="r" t="t"/>
              <a:pathLst>
                <a:path extrusionOk="0" h="24235" w="15512">
                  <a:moveTo>
                    <a:pt x="2119" y="0"/>
                  </a:moveTo>
                  <a:cubicBezTo>
                    <a:pt x="1860" y="0"/>
                    <a:pt x="1602" y="59"/>
                    <a:pt x="1368" y="175"/>
                  </a:cubicBezTo>
                  <a:lnTo>
                    <a:pt x="768" y="542"/>
                  </a:lnTo>
                  <a:cubicBezTo>
                    <a:pt x="334" y="809"/>
                    <a:pt x="34" y="1310"/>
                    <a:pt x="1" y="1843"/>
                  </a:cubicBezTo>
                  <a:lnTo>
                    <a:pt x="1" y="15887"/>
                  </a:lnTo>
                  <a:cubicBezTo>
                    <a:pt x="34" y="16387"/>
                    <a:pt x="334" y="16887"/>
                    <a:pt x="768" y="17188"/>
                  </a:cubicBezTo>
                  <a:lnTo>
                    <a:pt x="5104" y="19689"/>
                  </a:lnTo>
                  <a:lnTo>
                    <a:pt x="6239" y="22925"/>
                  </a:lnTo>
                  <a:cubicBezTo>
                    <a:pt x="6257" y="23000"/>
                    <a:pt x="6318" y="23043"/>
                    <a:pt x="6386" y="23043"/>
                  </a:cubicBezTo>
                  <a:cubicBezTo>
                    <a:pt x="6438" y="23043"/>
                    <a:pt x="6495" y="23017"/>
                    <a:pt x="6539" y="22958"/>
                  </a:cubicBezTo>
                  <a:lnTo>
                    <a:pt x="7606" y="21124"/>
                  </a:lnTo>
                  <a:lnTo>
                    <a:pt x="12643" y="24059"/>
                  </a:lnTo>
                  <a:cubicBezTo>
                    <a:pt x="12877" y="24176"/>
                    <a:pt x="13135" y="24234"/>
                    <a:pt x="13394" y="24234"/>
                  </a:cubicBezTo>
                  <a:cubicBezTo>
                    <a:pt x="13652" y="24234"/>
                    <a:pt x="13911" y="24176"/>
                    <a:pt x="14144" y="24059"/>
                  </a:cubicBezTo>
                  <a:lnTo>
                    <a:pt x="14778" y="23726"/>
                  </a:lnTo>
                  <a:cubicBezTo>
                    <a:pt x="15212" y="23425"/>
                    <a:pt x="15479" y="22925"/>
                    <a:pt x="15512" y="22391"/>
                  </a:cubicBezTo>
                  <a:lnTo>
                    <a:pt x="15512" y="8348"/>
                  </a:lnTo>
                  <a:cubicBezTo>
                    <a:pt x="15479" y="7814"/>
                    <a:pt x="15212" y="7347"/>
                    <a:pt x="14745" y="7047"/>
                  </a:cubicBezTo>
                  <a:lnTo>
                    <a:pt x="2869" y="175"/>
                  </a:lnTo>
                  <a:cubicBezTo>
                    <a:pt x="2636" y="59"/>
                    <a:pt x="2377" y="0"/>
                    <a:pt x="21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4"/>
            <p:cNvSpPr/>
            <p:nvPr/>
          </p:nvSpPr>
          <p:spPr>
            <a:xfrm>
              <a:off x="5842675" y="742650"/>
              <a:ext cx="68400" cy="415475"/>
            </a:xfrm>
            <a:custGeom>
              <a:rect b="b" l="l" r="r" t="t"/>
              <a:pathLst>
                <a:path extrusionOk="0" h="16619" w="2736">
                  <a:moveTo>
                    <a:pt x="1" y="16512"/>
                  </a:moveTo>
                  <a:cubicBezTo>
                    <a:pt x="6" y="16514"/>
                    <a:pt x="11" y="16516"/>
                    <a:pt x="16" y="16517"/>
                  </a:cubicBezTo>
                  <a:lnTo>
                    <a:pt x="16" y="16517"/>
                  </a:lnTo>
                  <a:cubicBezTo>
                    <a:pt x="11" y="16515"/>
                    <a:pt x="6" y="16514"/>
                    <a:pt x="1" y="16512"/>
                  </a:cubicBezTo>
                  <a:close/>
                  <a:moveTo>
                    <a:pt x="2502" y="0"/>
                  </a:moveTo>
                  <a:lnTo>
                    <a:pt x="401" y="1201"/>
                  </a:lnTo>
                  <a:cubicBezTo>
                    <a:pt x="534" y="1434"/>
                    <a:pt x="601" y="1701"/>
                    <a:pt x="634" y="1935"/>
                  </a:cubicBezTo>
                  <a:lnTo>
                    <a:pt x="634" y="16012"/>
                  </a:lnTo>
                  <a:cubicBezTo>
                    <a:pt x="634" y="16356"/>
                    <a:pt x="466" y="16553"/>
                    <a:pt x="214" y="16553"/>
                  </a:cubicBezTo>
                  <a:cubicBezTo>
                    <a:pt x="152" y="16553"/>
                    <a:pt x="86" y="16541"/>
                    <a:pt x="16" y="16517"/>
                  </a:cubicBezTo>
                  <a:lnTo>
                    <a:pt x="16" y="16517"/>
                  </a:lnTo>
                  <a:cubicBezTo>
                    <a:pt x="212" y="16586"/>
                    <a:pt x="409" y="16619"/>
                    <a:pt x="603" y="16619"/>
                  </a:cubicBezTo>
                  <a:cubicBezTo>
                    <a:pt x="865" y="16619"/>
                    <a:pt x="1122" y="16559"/>
                    <a:pt x="1368" y="16445"/>
                  </a:cubicBezTo>
                  <a:lnTo>
                    <a:pt x="2002" y="16112"/>
                  </a:lnTo>
                  <a:cubicBezTo>
                    <a:pt x="2436" y="15811"/>
                    <a:pt x="2703" y="15311"/>
                    <a:pt x="2736" y="14777"/>
                  </a:cubicBezTo>
                  <a:lnTo>
                    <a:pt x="2736" y="734"/>
                  </a:lnTo>
                  <a:cubicBezTo>
                    <a:pt x="2736" y="467"/>
                    <a:pt x="2636" y="234"/>
                    <a:pt x="25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4"/>
            <p:cNvSpPr/>
            <p:nvPr/>
          </p:nvSpPr>
          <p:spPr>
            <a:xfrm>
              <a:off x="5524125" y="552300"/>
              <a:ext cx="380275" cy="221225"/>
            </a:xfrm>
            <a:custGeom>
              <a:rect b="b" l="l" r="r" t="t"/>
              <a:pathLst>
                <a:path extrusionOk="0" h="8849" w="15211">
                  <a:moveTo>
                    <a:pt x="2085" y="0"/>
                  </a:moveTo>
                  <a:cubicBezTo>
                    <a:pt x="1826" y="0"/>
                    <a:pt x="1568" y="59"/>
                    <a:pt x="1334" y="175"/>
                  </a:cubicBezTo>
                  <a:lnTo>
                    <a:pt x="734" y="542"/>
                  </a:lnTo>
                  <a:cubicBezTo>
                    <a:pt x="334" y="776"/>
                    <a:pt x="100" y="1176"/>
                    <a:pt x="0" y="1610"/>
                  </a:cubicBezTo>
                  <a:cubicBezTo>
                    <a:pt x="68" y="1407"/>
                    <a:pt x="211" y="1296"/>
                    <a:pt x="410" y="1296"/>
                  </a:cubicBezTo>
                  <a:cubicBezTo>
                    <a:pt x="506" y="1296"/>
                    <a:pt x="614" y="1322"/>
                    <a:pt x="734" y="1376"/>
                  </a:cubicBezTo>
                  <a:lnTo>
                    <a:pt x="12609" y="8281"/>
                  </a:lnTo>
                  <a:cubicBezTo>
                    <a:pt x="12843" y="8415"/>
                    <a:pt x="13009" y="8615"/>
                    <a:pt x="13143" y="8848"/>
                  </a:cubicBezTo>
                  <a:lnTo>
                    <a:pt x="15211" y="7614"/>
                  </a:lnTo>
                  <a:cubicBezTo>
                    <a:pt x="15111" y="7381"/>
                    <a:pt x="14911" y="7214"/>
                    <a:pt x="14711" y="7080"/>
                  </a:cubicBezTo>
                  <a:lnTo>
                    <a:pt x="2835" y="175"/>
                  </a:lnTo>
                  <a:cubicBezTo>
                    <a:pt x="2602" y="59"/>
                    <a:pt x="2343" y="0"/>
                    <a:pt x="20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4"/>
            <p:cNvSpPr/>
            <p:nvPr/>
          </p:nvSpPr>
          <p:spPr>
            <a:xfrm>
              <a:off x="5578325" y="724125"/>
              <a:ext cx="223525" cy="302225"/>
            </a:xfrm>
            <a:custGeom>
              <a:rect b="b" l="l" r="r" t="t"/>
              <a:pathLst>
                <a:path extrusionOk="0" h="12089" w="8941">
                  <a:moveTo>
                    <a:pt x="3703" y="3643"/>
                  </a:moveTo>
                  <a:cubicBezTo>
                    <a:pt x="4137" y="3677"/>
                    <a:pt x="4537" y="3877"/>
                    <a:pt x="4837" y="4177"/>
                  </a:cubicBezTo>
                  <a:cubicBezTo>
                    <a:pt x="5804" y="5044"/>
                    <a:pt x="6372" y="6579"/>
                    <a:pt x="6138" y="7613"/>
                  </a:cubicBezTo>
                  <a:cubicBezTo>
                    <a:pt x="6071" y="7980"/>
                    <a:pt x="5838" y="8280"/>
                    <a:pt x="5504" y="8413"/>
                  </a:cubicBezTo>
                  <a:cubicBezTo>
                    <a:pt x="5422" y="8441"/>
                    <a:pt x="5335" y="8454"/>
                    <a:pt x="5245" y="8454"/>
                  </a:cubicBezTo>
                  <a:cubicBezTo>
                    <a:pt x="4897" y="8454"/>
                    <a:pt x="4500" y="8257"/>
                    <a:pt x="4103" y="7913"/>
                  </a:cubicBezTo>
                  <a:cubicBezTo>
                    <a:pt x="3136" y="7046"/>
                    <a:pt x="2569" y="5511"/>
                    <a:pt x="2836" y="4477"/>
                  </a:cubicBezTo>
                  <a:cubicBezTo>
                    <a:pt x="2869" y="4110"/>
                    <a:pt x="3103" y="3810"/>
                    <a:pt x="3436" y="3710"/>
                  </a:cubicBezTo>
                  <a:cubicBezTo>
                    <a:pt x="3503" y="3677"/>
                    <a:pt x="3603" y="3643"/>
                    <a:pt x="3703" y="3643"/>
                  </a:cubicBezTo>
                  <a:close/>
                  <a:moveTo>
                    <a:pt x="3687" y="3369"/>
                  </a:moveTo>
                  <a:cubicBezTo>
                    <a:pt x="3577" y="3369"/>
                    <a:pt x="3471" y="3383"/>
                    <a:pt x="3369" y="3410"/>
                  </a:cubicBezTo>
                  <a:cubicBezTo>
                    <a:pt x="2936" y="3576"/>
                    <a:pt x="2602" y="3943"/>
                    <a:pt x="2535" y="4410"/>
                  </a:cubicBezTo>
                  <a:cubicBezTo>
                    <a:pt x="2269" y="5545"/>
                    <a:pt x="2869" y="7212"/>
                    <a:pt x="3903" y="8113"/>
                  </a:cubicBezTo>
                  <a:cubicBezTo>
                    <a:pt x="4237" y="8480"/>
                    <a:pt x="4737" y="8713"/>
                    <a:pt x="5237" y="8747"/>
                  </a:cubicBezTo>
                  <a:cubicBezTo>
                    <a:pt x="5337" y="8747"/>
                    <a:pt x="5471" y="8713"/>
                    <a:pt x="5571" y="8680"/>
                  </a:cubicBezTo>
                  <a:cubicBezTo>
                    <a:pt x="6005" y="8547"/>
                    <a:pt x="6338" y="8146"/>
                    <a:pt x="6405" y="7713"/>
                  </a:cubicBezTo>
                  <a:cubicBezTo>
                    <a:pt x="6672" y="6579"/>
                    <a:pt x="6071" y="4911"/>
                    <a:pt x="5037" y="3977"/>
                  </a:cubicBezTo>
                  <a:cubicBezTo>
                    <a:pt x="4611" y="3577"/>
                    <a:pt x="4122" y="3369"/>
                    <a:pt x="3687" y="3369"/>
                  </a:cubicBezTo>
                  <a:close/>
                  <a:moveTo>
                    <a:pt x="2721" y="299"/>
                  </a:moveTo>
                  <a:cubicBezTo>
                    <a:pt x="2792" y="299"/>
                    <a:pt x="2842" y="353"/>
                    <a:pt x="2869" y="408"/>
                  </a:cubicBezTo>
                  <a:lnTo>
                    <a:pt x="3403" y="1608"/>
                  </a:lnTo>
                  <a:cubicBezTo>
                    <a:pt x="3503" y="1775"/>
                    <a:pt x="3636" y="1909"/>
                    <a:pt x="3836" y="1975"/>
                  </a:cubicBezTo>
                  <a:cubicBezTo>
                    <a:pt x="3970" y="2009"/>
                    <a:pt x="4070" y="2075"/>
                    <a:pt x="4203" y="2142"/>
                  </a:cubicBezTo>
                  <a:cubicBezTo>
                    <a:pt x="4257" y="2169"/>
                    <a:pt x="4313" y="2181"/>
                    <a:pt x="4368" y="2181"/>
                  </a:cubicBezTo>
                  <a:cubicBezTo>
                    <a:pt x="4517" y="2181"/>
                    <a:pt x="4655" y="2088"/>
                    <a:pt x="4704" y="1942"/>
                  </a:cubicBezTo>
                  <a:lnTo>
                    <a:pt x="4971" y="1208"/>
                  </a:lnTo>
                  <a:lnTo>
                    <a:pt x="5004" y="1208"/>
                  </a:lnTo>
                  <a:lnTo>
                    <a:pt x="5905" y="2042"/>
                  </a:lnTo>
                  <a:cubicBezTo>
                    <a:pt x="6005" y="2109"/>
                    <a:pt x="6038" y="2209"/>
                    <a:pt x="6038" y="2309"/>
                  </a:cubicBezTo>
                  <a:lnTo>
                    <a:pt x="5905" y="3243"/>
                  </a:lnTo>
                  <a:cubicBezTo>
                    <a:pt x="5905" y="3443"/>
                    <a:pt x="5938" y="3643"/>
                    <a:pt x="6071" y="3810"/>
                  </a:cubicBezTo>
                  <a:cubicBezTo>
                    <a:pt x="6205" y="3977"/>
                    <a:pt x="6338" y="4177"/>
                    <a:pt x="6472" y="4410"/>
                  </a:cubicBezTo>
                  <a:cubicBezTo>
                    <a:pt x="6572" y="4577"/>
                    <a:pt x="6772" y="4677"/>
                    <a:pt x="6972" y="4711"/>
                  </a:cubicBezTo>
                  <a:lnTo>
                    <a:pt x="7606" y="4711"/>
                  </a:lnTo>
                  <a:cubicBezTo>
                    <a:pt x="7672" y="4711"/>
                    <a:pt x="7773" y="4777"/>
                    <a:pt x="7806" y="4844"/>
                  </a:cubicBezTo>
                  <a:lnTo>
                    <a:pt x="8306" y="6178"/>
                  </a:lnTo>
                  <a:cubicBezTo>
                    <a:pt x="8306" y="6212"/>
                    <a:pt x="8306" y="6245"/>
                    <a:pt x="8306" y="6278"/>
                  </a:cubicBezTo>
                  <a:cubicBezTo>
                    <a:pt x="8306" y="6312"/>
                    <a:pt x="8273" y="6312"/>
                    <a:pt x="8240" y="6312"/>
                  </a:cubicBezTo>
                  <a:lnTo>
                    <a:pt x="7739" y="6512"/>
                  </a:lnTo>
                  <a:cubicBezTo>
                    <a:pt x="7539" y="6579"/>
                    <a:pt x="7406" y="6779"/>
                    <a:pt x="7439" y="7012"/>
                  </a:cubicBezTo>
                  <a:cubicBezTo>
                    <a:pt x="7472" y="7212"/>
                    <a:pt x="7506" y="7413"/>
                    <a:pt x="7506" y="7613"/>
                  </a:cubicBezTo>
                  <a:cubicBezTo>
                    <a:pt x="7506" y="7813"/>
                    <a:pt x="7606" y="7980"/>
                    <a:pt x="7706" y="8146"/>
                  </a:cubicBezTo>
                  <a:lnTo>
                    <a:pt x="8540" y="8980"/>
                  </a:lnTo>
                  <a:cubicBezTo>
                    <a:pt x="8606" y="9047"/>
                    <a:pt x="8606" y="9180"/>
                    <a:pt x="8606" y="9281"/>
                  </a:cubicBezTo>
                  <a:lnTo>
                    <a:pt x="8373" y="10181"/>
                  </a:lnTo>
                  <a:lnTo>
                    <a:pt x="8373" y="10215"/>
                  </a:lnTo>
                  <a:lnTo>
                    <a:pt x="7539" y="9614"/>
                  </a:lnTo>
                  <a:cubicBezTo>
                    <a:pt x="7439" y="9547"/>
                    <a:pt x="7372" y="9547"/>
                    <a:pt x="7272" y="9547"/>
                  </a:cubicBezTo>
                  <a:cubicBezTo>
                    <a:pt x="7139" y="9547"/>
                    <a:pt x="7039" y="9614"/>
                    <a:pt x="6939" y="9714"/>
                  </a:cubicBezTo>
                  <a:cubicBezTo>
                    <a:pt x="6905" y="9748"/>
                    <a:pt x="6839" y="9814"/>
                    <a:pt x="6772" y="9881"/>
                  </a:cubicBezTo>
                  <a:cubicBezTo>
                    <a:pt x="6638" y="10014"/>
                    <a:pt x="6572" y="10215"/>
                    <a:pt x="6638" y="10415"/>
                  </a:cubicBezTo>
                  <a:lnTo>
                    <a:pt x="6972" y="11649"/>
                  </a:lnTo>
                  <a:cubicBezTo>
                    <a:pt x="7005" y="11649"/>
                    <a:pt x="7005" y="11682"/>
                    <a:pt x="6972" y="11682"/>
                  </a:cubicBezTo>
                  <a:cubicBezTo>
                    <a:pt x="6972" y="11716"/>
                    <a:pt x="6939" y="11716"/>
                    <a:pt x="6939" y="11716"/>
                  </a:cubicBezTo>
                  <a:lnTo>
                    <a:pt x="6271" y="11849"/>
                  </a:lnTo>
                  <a:cubicBezTo>
                    <a:pt x="6171" y="11849"/>
                    <a:pt x="6071" y="11782"/>
                    <a:pt x="6071" y="11682"/>
                  </a:cubicBezTo>
                  <a:lnTo>
                    <a:pt x="5538" y="10481"/>
                  </a:lnTo>
                  <a:cubicBezTo>
                    <a:pt x="5438" y="10315"/>
                    <a:pt x="5304" y="10181"/>
                    <a:pt x="5104" y="10081"/>
                  </a:cubicBezTo>
                  <a:cubicBezTo>
                    <a:pt x="4971" y="10048"/>
                    <a:pt x="4870" y="10014"/>
                    <a:pt x="4737" y="9948"/>
                  </a:cubicBezTo>
                  <a:cubicBezTo>
                    <a:pt x="4687" y="9931"/>
                    <a:pt x="4637" y="9923"/>
                    <a:pt x="4587" y="9923"/>
                  </a:cubicBezTo>
                  <a:cubicBezTo>
                    <a:pt x="4537" y="9923"/>
                    <a:pt x="4487" y="9931"/>
                    <a:pt x="4437" y="9948"/>
                  </a:cubicBezTo>
                  <a:cubicBezTo>
                    <a:pt x="4337" y="9981"/>
                    <a:pt x="4270" y="10081"/>
                    <a:pt x="4237" y="10148"/>
                  </a:cubicBezTo>
                  <a:lnTo>
                    <a:pt x="3970" y="10882"/>
                  </a:lnTo>
                  <a:cubicBezTo>
                    <a:pt x="3970" y="10898"/>
                    <a:pt x="3962" y="10907"/>
                    <a:pt x="3953" y="10907"/>
                  </a:cubicBezTo>
                  <a:cubicBezTo>
                    <a:pt x="3945" y="10907"/>
                    <a:pt x="3936" y="10898"/>
                    <a:pt x="3936" y="10882"/>
                  </a:cubicBezTo>
                  <a:lnTo>
                    <a:pt x="3036" y="10048"/>
                  </a:lnTo>
                  <a:cubicBezTo>
                    <a:pt x="2936" y="9981"/>
                    <a:pt x="2902" y="9881"/>
                    <a:pt x="2902" y="9781"/>
                  </a:cubicBezTo>
                  <a:lnTo>
                    <a:pt x="3036" y="8847"/>
                  </a:lnTo>
                  <a:cubicBezTo>
                    <a:pt x="3036" y="8647"/>
                    <a:pt x="3002" y="8447"/>
                    <a:pt x="2869" y="8280"/>
                  </a:cubicBezTo>
                  <a:cubicBezTo>
                    <a:pt x="2736" y="8113"/>
                    <a:pt x="2602" y="7913"/>
                    <a:pt x="2469" y="7679"/>
                  </a:cubicBezTo>
                  <a:cubicBezTo>
                    <a:pt x="2369" y="7513"/>
                    <a:pt x="2169" y="7413"/>
                    <a:pt x="1968" y="7379"/>
                  </a:cubicBezTo>
                  <a:lnTo>
                    <a:pt x="1335" y="7379"/>
                  </a:lnTo>
                  <a:cubicBezTo>
                    <a:pt x="1268" y="7379"/>
                    <a:pt x="1168" y="7312"/>
                    <a:pt x="1134" y="7246"/>
                  </a:cubicBezTo>
                  <a:lnTo>
                    <a:pt x="667" y="5911"/>
                  </a:lnTo>
                  <a:cubicBezTo>
                    <a:pt x="667" y="5911"/>
                    <a:pt x="667" y="5878"/>
                    <a:pt x="667" y="5845"/>
                  </a:cubicBezTo>
                  <a:cubicBezTo>
                    <a:pt x="701" y="5811"/>
                    <a:pt x="701" y="5811"/>
                    <a:pt x="734" y="5778"/>
                  </a:cubicBezTo>
                  <a:lnTo>
                    <a:pt x="1268" y="5611"/>
                  </a:lnTo>
                  <a:cubicBezTo>
                    <a:pt x="1435" y="5511"/>
                    <a:pt x="1568" y="5311"/>
                    <a:pt x="1535" y="5111"/>
                  </a:cubicBezTo>
                  <a:cubicBezTo>
                    <a:pt x="1501" y="4911"/>
                    <a:pt x="1501" y="4711"/>
                    <a:pt x="1468" y="4510"/>
                  </a:cubicBezTo>
                  <a:cubicBezTo>
                    <a:pt x="1468" y="4310"/>
                    <a:pt x="1368" y="4110"/>
                    <a:pt x="1268" y="3977"/>
                  </a:cubicBezTo>
                  <a:lnTo>
                    <a:pt x="467" y="3143"/>
                  </a:lnTo>
                  <a:cubicBezTo>
                    <a:pt x="367" y="3043"/>
                    <a:pt x="367" y="2943"/>
                    <a:pt x="367" y="2843"/>
                  </a:cubicBezTo>
                  <a:lnTo>
                    <a:pt x="601" y="1909"/>
                  </a:lnTo>
                  <a:cubicBezTo>
                    <a:pt x="601" y="1909"/>
                    <a:pt x="601" y="1909"/>
                    <a:pt x="601" y="1875"/>
                  </a:cubicBezTo>
                  <a:lnTo>
                    <a:pt x="1435" y="2509"/>
                  </a:lnTo>
                  <a:cubicBezTo>
                    <a:pt x="1514" y="2549"/>
                    <a:pt x="1598" y="2567"/>
                    <a:pt x="1679" y="2567"/>
                  </a:cubicBezTo>
                  <a:cubicBezTo>
                    <a:pt x="1803" y="2567"/>
                    <a:pt x="1921" y="2523"/>
                    <a:pt x="2002" y="2442"/>
                  </a:cubicBezTo>
                  <a:cubicBezTo>
                    <a:pt x="2035" y="2376"/>
                    <a:pt x="2102" y="2309"/>
                    <a:pt x="2169" y="2242"/>
                  </a:cubicBezTo>
                  <a:cubicBezTo>
                    <a:pt x="2302" y="2109"/>
                    <a:pt x="2369" y="1909"/>
                    <a:pt x="2335" y="1708"/>
                  </a:cubicBezTo>
                  <a:lnTo>
                    <a:pt x="1968" y="508"/>
                  </a:lnTo>
                  <a:cubicBezTo>
                    <a:pt x="1968" y="474"/>
                    <a:pt x="1968" y="441"/>
                    <a:pt x="1968" y="441"/>
                  </a:cubicBezTo>
                  <a:cubicBezTo>
                    <a:pt x="2002" y="408"/>
                    <a:pt x="2002" y="408"/>
                    <a:pt x="2035" y="408"/>
                  </a:cubicBezTo>
                  <a:lnTo>
                    <a:pt x="2669" y="307"/>
                  </a:lnTo>
                  <a:cubicBezTo>
                    <a:pt x="2687" y="301"/>
                    <a:pt x="2705" y="299"/>
                    <a:pt x="2721" y="299"/>
                  </a:cubicBezTo>
                  <a:close/>
                  <a:moveTo>
                    <a:pt x="2680" y="1"/>
                  </a:moveTo>
                  <a:cubicBezTo>
                    <a:pt x="2654" y="1"/>
                    <a:pt x="2628" y="3"/>
                    <a:pt x="2602" y="7"/>
                  </a:cubicBezTo>
                  <a:lnTo>
                    <a:pt x="1968" y="107"/>
                  </a:lnTo>
                  <a:cubicBezTo>
                    <a:pt x="1835" y="107"/>
                    <a:pt x="1768" y="174"/>
                    <a:pt x="1702" y="274"/>
                  </a:cubicBezTo>
                  <a:cubicBezTo>
                    <a:pt x="1635" y="374"/>
                    <a:pt x="1635" y="474"/>
                    <a:pt x="1668" y="574"/>
                  </a:cubicBezTo>
                  <a:lnTo>
                    <a:pt x="2035" y="1775"/>
                  </a:lnTo>
                  <a:cubicBezTo>
                    <a:pt x="2035" y="1875"/>
                    <a:pt x="2002" y="1975"/>
                    <a:pt x="1935" y="2042"/>
                  </a:cubicBezTo>
                  <a:cubicBezTo>
                    <a:pt x="1868" y="2109"/>
                    <a:pt x="1802" y="2175"/>
                    <a:pt x="1735" y="2242"/>
                  </a:cubicBezTo>
                  <a:cubicBezTo>
                    <a:pt x="1711" y="2266"/>
                    <a:pt x="1671" y="2289"/>
                    <a:pt x="1638" y="2289"/>
                  </a:cubicBezTo>
                  <a:cubicBezTo>
                    <a:pt x="1624" y="2289"/>
                    <a:pt x="1611" y="2285"/>
                    <a:pt x="1601" y="2276"/>
                  </a:cubicBezTo>
                  <a:lnTo>
                    <a:pt x="768" y="1642"/>
                  </a:lnTo>
                  <a:cubicBezTo>
                    <a:pt x="709" y="1603"/>
                    <a:pt x="650" y="1586"/>
                    <a:pt x="592" y="1586"/>
                  </a:cubicBezTo>
                  <a:cubicBezTo>
                    <a:pt x="550" y="1586"/>
                    <a:pt x="509" y="1595"/>
                    <a:pt x="467" y="1608"/>
                  </a:cubicBezTo>
                  <a:cubicBezTo>
                    <a:pt x="367" y="1642"/>
                    <a:pt x="301" y="1708"/>
                    <a:pt x="267" y="1809"/>
                  </a:cubicBezTo>
                  <a:lnTo>
                    <a:pt x="67" y="2743"/>
                  </a:lnTo>
                  <a:cubicBezTo>
                    <a:pt x="0" y="2943"/>
                    <a:pt x="67" y="3143"/>
                    <a:pt x="200" y="3310"/>
                  </a:cubicBezTo>
                  <a:lnTo>
                    <a:pt x="1001" y="4144"/>
                  </a:lnTo>
                  <a:cubicBezTo>
                    <a:pt x="1101" y="4244"/>
                    <a:pt x="1134" y="4344"/>
                    <a:pt x="1168" y="4477"/>
                  </a:cubicBezTo>
                  <a:cubicBezTo>
                    <a:pt x="1168" y="4711"/>
                    <a:pt x="1201" y="4911"/>
                    <a:pt x="1235" y="5144"/>
                  </a:cubicBezTo>
                  <a:cubicBezTo>
                    <a:pt x="1235" y="5211"/>
                    <a:pt x="1201" y="5278"/>
                    <a:pt x="1134" y="5311"/>
                  </a:cubicBezTo>
                  <a:lnTo>
                    <a:pt x="601" y="5478"/>
                  </a:lnTo>
                  <a:cubicBezTo>
                    <a:pt x="401" y="5545"/>
                    <a:pt x="301" y="5778"/>
                    <a:pt x="367" y="6012"/>
                  </a:cubicBezTo>
                  <a:lnTo>
                    <a:pt x="834" y="7346"/>
                  </a:lnTo>
                  <a:cubicBezTo>
                    <a:pt x="934" y="7546"/>
                    <a:pt x="1101" y="7679"/>
                    <a:pt x="1335" y="7713"/>
                  </a:cubicBezTo>
                  <a:lnTo>
                    <a:pt x="1935" y="7713"/>
                  </a:lnTo>
                  <a:cubicBezTo>
                    <a:pt x="2035" y="7713"/>
                    <a:pt x="2135" y="7779"/>
                    <a:pt x="2202" y="7846"/>
                  </a:cubicBezTo>
                  <a:cubicBezTo>
                    <a:pt x="2335" y="8080"/>
                    <a:pt x="2469" y="8280"/>
                    <a:pt x="2602" y="8480"/>
                  </a:cubicBezTo>
                  <a:cubicBezTo>
                    <a:pt x="2702" y="8580"/>
                    <a:pt x="2736" y="8713"/>
                    <a:pt x="2702" y="8847"/>
                  </a:cubicBezTo>
                  <a:lnTo>
                    <a:pt x="2602" y="9748"/>
                  </a:lnTo>
                  <a:cubicBezTo>
                    <a:pt x="2569" y="9948"/>
                    <a:pt x="2636" y="10148"/>
                    <a:pt x="2802" y="10281"/>
                  </a:cubicBezTo>
                  <a:lnTo>
                    <a:pt x="3703" y="11115"/>
                  </a:lnTo>
                  <a:cubicBezTo>
                    <a:pt x="3768" y="11180"/>
                    <a:pt x="3848" y="11210"/>
                    <a:pt x="3928" y="11210"/>
                  </a:cubicBezTo>
                  <a:cubicBezTo>
                    <a:pt x="4052" y="11210"/>
                    <a:pt x="4176" y="11137"/>
                    <a:pt x="4237" y="11015"/>
                  </a:cubicBezTo>
                  <a:lnTo>
                    <a:pt x="4504" y="10281"/>
                  </a:lnTo>
                  <a:cubicBezTo>
                    <a:pt x="4504" y="10281"/>
                    <a:pt x="4504" y="10248"/>
                    <a:pt x="4537" y="10248"/>
                  </a:cubicBezTo>
                  <a:lnTo>
                    <a:pt x="4604" y="10248"/>
                  </a:lnTo>
                  <a:cubicBezTo>
                    <a:pt x="4737" y="10315"/>
                    <a:pt x="4870" y="10381"/>
                    <a:pt x="5037" y="10415"/>
                  </a:cubicBezTo>
                  <a:cubicBezTo>
                    <a:pt x="5137" y="10448"/>
                    <a:pt x="5237" y="10548"/>
                    <a:pt x="5271" y="10648"/>
                  </a:cubicBezTo>
                  <a:lnTo>
                    <a:pt x="5804" y="11849"/>
                  </a:lnTo>
                  <a:cubicBezTo>
                    <a:pt x="5892" y="11994"/>
                    <a:pt x="6029" y="12089"/>
                    <a:pt x="6196" y="12089"/>
                  </a:cubicBezTo>
                  <a:cubicBezTo>
                    <a:pt x="6220" y="12089"/>
                    <a:pt x="6246" y="12087"/>
                    <a:pt x="6271" y="12083"/>
                  </a:cubicBezTo>
                  <a:lnTo>
                    <a:pt x="6338" y="12083"/>
                  </a:lnTo>
                  <a:lnTo>
                    <a:pt x="6972" y="11982"/>
                  </a:lnTo>
                  <a:cubicBezTo>
                    <a:pt x="7072" y="11982"/>
                    <a:pt x="7172" y="11916"/>
                    <a:pt x="7239" y="11816"/>
                  </a:cubicBezTo>
                  <a:cubicBezTo>
                    <a:pt x="7306" y="11749"/>
                    <a:pt x="7306" y="11616"/>
                    <a:pt x="7272" y="11515"/>
                  </a:cubicBezTo>
                  <a:lnTo>
                    <a:pt x="6905" y="10315"/>
                  </a:lnTo>
                  <a:cubicBezTo>
                    <a:pt x="6905" y="10215"/>
                    <a:pt x="6939" y="10114"/>
                    <a:pt x="7005" y="10048"/>
                  </a:cubicBezTo>
                  <a:cubicBezTo>
                    <a:pt x="7072" y="10014"/>
                    <a:pt x="7139" y="9948"/>
                    <a:pt x="7205" y="9848"/>
                  </a:cubicBezTo>
                  <a:cubicBezTo>
                    <a:pt x="7229" y="9824"/>
                    <a:pt x="7269" y="9800"/>
                    <a:pt x="7303" y="9800"/>
                  </a:cubicBezTo>
                  <a:cubicBezTo>
                    <a:pt x="7317" y="9800"/>
                    <a:pt x="7329" y="9805"/>
                    <a:pt x="7339" y="9814"/>
                  </a:cubicBezTo>
                  <a:lnTo>
                    <a:pt x="8173" y="10448"/>
                  </a:lnTo>
                  <a:cubicBezTo>
                    <a:pt x="8242" y="10494"/>
                    <a:pt x="8318" y="10516"/>
                    <a:pt x="8390" y="10516"/>
                  </a:cubicBezTo>
                  <a:cubicBezTo>
                    <a:pt x="8529" y="10516"/>
                    <a:pt x="8651" y="10435"/>
                    <a:pt x="8673" y="10281"/>
                  </a:cubicBezTo>
                  <a:lnTo>
                    <a:pt x="8907" y="9347"/>
                  </a:lnTo>
                  <a:cubicBezTo>
                    <a:pt x="8940" y="9147"/>
                    <a:pt x="8873" y="8947"/>
                    <a:pt x="8740" y="8780"/>
                  </a:cubicBezTo>
                  <a:lnTo>
                    <a:pt x="7939" y="7946"/>
                  </a:lnTo>
                  <a:cubicBezTo>
                    <a:pt x="7873" y="7846"/>
                    <a:pt x="7806" y="7746"/>
                    <a:pt x="7806" y="7613"/>
                  </a:cubicBezTo>
                  <a:cubicBezTo>
                    <a:pt x="7773" y="7379"/>
                    <a:pt x="7773" y="7179"/>
                    <a:pt x="7739" y="6979"/>
                  </a:cubicBezTo>
                  <a:cubicBezTo>
                    <a:pt x="7739" y="6879"/>
                    <a:pt x="7773" y="6812"/>
                    <a:pt x="7839" y="6779"/>
                  </a:cubicBezTo>
                  <a:lnTo>
                    <a:pt x="8340" y="6612"/>
                  </a:lnTo>
                  <a:cubicBezTo>
                    <a:pt x="8440" y="6579"/>
                    <a:pt x="8540" y="6512"/>
                    <a:pt x="8573" y="6412"/>
                  </a:cubicBezTo>
                  <a:cubicBezTo>
                    <a:pt x="8606" y="6312"/>
                    <a:pt x="8606" y="6212"/>
                    <a:pt x="8573" y="6112"/>
                  </a:cubicBezTo>
                  <a:lnTo>
                    <a:pt x="8073" y="4744"/>
                  </a:lnTo>
                  <a:cubicBezTo>
                    <a:pt x="8006" y="4544"/>
                    <a:pt x="7806" y="4410"/>
                    <a:pt x="7606" y="4410"/>
                  </a:cubicBezTo>
                  <a:lnTo>
                    <a:pt x="6972" y="4410"/>
                  </a:lnTo>
                  <a:cubicBezTo>
                    <a:pt x="6872" y="4410"/>
                    <a:pt x="6772" y="4344"/>
                    <a:pt x="6705" y="4277"/>
                  </a:cubicBezTo>
                  <a:cubicBezTo>
                    <a:pt x="6572" y="4043"/>
                    <a:pt x="6438" y="3843"/>
                    <a:pt x="6305" y="3643"/>
                  </a:cubicBezTo>
                  <a:cubicBezTo>
                    <a:pt x="6238" y="3510"/>
                    <a:pt x="6205" y="3410"/>
                    <a:pt x="6205" y="3276"/>
                  </a:cubicBezTo>
                  <a:lnTo>
                    <a:pt x="6338" y="2376"/>
                  </a:lnTo>
                  <a:cubicBezTo>
                    <a:pt x="6338" y="2175"/>
                    <a:pt x="6271" y="1942"/>
                    <a:pt x="6138" y="1809"/>
                  </a:cubicBezTo>
                  <a:lnTo>
                    <a:pt x="5204" y="975"/>
                  </a:lnTo>
                  <a:cubicBezTo>
                    <a:pt x="5155" y="926"/>
                    <a:pt x="5089" y="895"/>
                    <a:pt x="5004" y="895"/>
                  </a:cubicBezTo>
                  <a:cubicBezTo>
                    <a:pt x="4973" y="895"/>
                    <a:pt x="4940" y="899"/>
                    <a:pt x="4904" y="908"/>
                  </a:cubicBezTo>
                  <a:cubicBezTo>
                    <a:pt x="4804" y="908"/>
                    <a:pt x="4737" y="1008"/>
                    <a:pt x="4704" y="1108"/>
                  </a:cubicBezTo>
                  <a:lnTo>
                    <a:pt x="4437" y="1809"/>
                  </a:lnTo>
                  <a:cubicBezTo>
                    <a:pt x="4437" y="1842"/>
                    <a:pt x="4403" y="1842"/>
                    <a:pt x="4403" y="1875"/>
                  </a:cubicBezTo>
                  <a:lnTo>
                    <a:pt x="4303" y="1875"/>
                  </a:lnTo>
                  <a:cubicBezTo>
                    <a:pt x="4170" y="1809"/>
                    <a:pt x="4037" y="1742"/>
                    <a:pt x="3903" y="1708"/>
                  </a:cubicBezTo>
                  <a:cubicBezTo>
                    <a:pt x="3803" y="1642"/>
                    <a:pt x="3703" y="1575"/>
                    <a:pt x="3636" y="1475"/>
                  </a:cubicBezTo>
                  <a:lnTo>
                    <a:pt x="3103" y="274"/>
                  </a:lnTo>
                  <a:cubicBezTo>
                    <a:pt x="3044" y="99"/>
                    <a:pt x="2859" y="1"/>
                    <a:pt x="26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7" name="Google Shape;1537;p74"/>
          <p:cNvSpPr/>
          <p:nvPr/>
        </p:nvSpPr>
        <p:spPr>
          <a:xfrm flipH="1" rot="10800000">
            <a:off x="4363834" y="3536375"/>
            <a:ext cx="8604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4"/>
          <p:cNvSpPr txBox="1"/>
          <p:nvPr>
            <p:ph idx="2" type="subTitle"/>
          </p:nvPr>
        </p:nvSpPr>
        <p:spPr>
          <a:xfrm>
            <a:off x="2850832" y="3963525"/>
            <a:ext cx="2950800" cy="9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Practical applications for investors and financial institutions.</a:t>
            </a:r>
            <a:endParaRPr>
              <a:solidFill>
                <a:schemeClr val="dk1"/>
              </a:solidFill>
            </a:endParaRPr>
          </a:p>
          <a:p>
            <a:pPr indent="0" lvl="0" marL="0" rtl="0" algn="l">
              <a:spcBef>
                <a:spcPts val="1600"/>
              </a:spcBef>
              <a:spcAft>
                <a:spcPts val="1600"/>
              </a:spcAft>
              <a:buNone/>
            </a:pPr>
            <a:r>
              <a:t/>
            </a:r>
            <a:endParaRPr/>
          </a:p>
        </p:txBody>
      </p:sp>
      <p:sp>
        <p:nvSpPr>
          <p:cNvPr id="1539" name="Google Shape;1539;p74"/>
          <p:cNvSpPr txBox="1"/>
          <p:nvPr>
            <p:ph idx="1" type="subTitle"/>
          </p:nvPr>
        </p:nvSpPr>
        <p:spPr>
          <a:xfrm>
            <a:off x="2226550" y="3002975"/>
            <a:ext cx="3115500" cy="495000"/>
          </a:xfrm>
          <a:prstGeom prst="rect">
            <a:avLst/>
          </a:prstGeom>
        </p:spPr>
        <p:txBody>
          <a:bodyPr anchorCtr="0" anchor="t" bIns="91425" lIns="91425" spcFirstLastPara="1" rIns="90000" wrap="square" tIns="91425">
            <a:noAutofit/>
          </a:bodyPr>
          <a:lstStyle/>
          <a:p>
            <a:pPr indent="0" lvl="0" marL="0" rtl="0" algn="r">
              <a:spcBef>
                <a:spcPts val="0"/>
              </a:spcBef>
              <a:spcAft>
                <a:spcPts val="1600"/>
              </a:spcAft>
              <a:buNone/>
            </a:pPr>
            <a:r>
              <a:rPr lang="en-GB"/>
              <a:t>Financial Market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92"/>
          <p:cNvSpPr txBox="1"/>
          <p:nvPr/>
        </p:nvSpPr>
        <p:spPr>
          <a:xfrm>
            <a:off x="394050" y="152075"/>
            <a:ext cx="83559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100">
                <a:solidFill>
                  <a:schemeClr val="dk1"/>
                </a:solidFill>
                <a:latin typeface="Be Vietnam"/>
                <a:ea typeface="Be Vietnam"/>
                <a:cs typeface="Be Vietnam"/>
                <a:sym typeface="Be Vietnam"/>
              </a:rPr>
              <a:t>Evaluation of result</a:t>
            </a:r>
            <a:endParaRPr sz="4100">
              <a:solidFill>
                <a:schemeClr val="dk1"/>
              </a:solidFill>
              <a:latin typeface="Be Vietnam"/>
              <a:ea typeface="Be Vietnam"/>
              <a:cs typeface="Be Vietnam"/>
              <a:sym typeface="Be Vietnam"/>
            </a:endParaRPr>
          </a:p>
        </p:txBody>
      </p:sp>
      <p:pic>
        <p:nvPicPr>
          <p:cNvPr id="2198" name="Google Shape;2198;p92"/>
          <p:cNvPicPr preferRelativeResize="0"/>
          <p:nvPr/>
        </p:nvPicPr>
        <p:blipFill rotWithShape="1">
          <a:blip r:embed="rId3">
            <a:alphaModFix/>
          </a:blip>
          <a:srcRect b="35281" l="0" r="0" t="36235"/>
          <a:stretch/>
        </p:blipFill>
        <p:spPr>
          <a:xfrm>
            <a:off x="394050" y="1557225"/>
            <a:ext cx="7854701" cy="1165025"/>
          </a:xfrm>
          <a:prstGeom prst="rect">
            <a:avLst/>
          </a:prstGeom>
          <a:noFill/>
          <a:ln>
            <a:noFill/>
          </a:ln>
        </p:spPr>
      </p:pic>
      <p:pic>
        <p:nvPicPr>
          <p:cNvPr id="2199" name="Google Shape;2199;p92"/>
          <p:cNvPicPr preferRelativeResize="0"/>
          <p:nvPr/>
        </p:nvPicPr>
        <p:blipFill>
          <a:blip r:embed="rId4">
            <a:alphaModFix/>
          </a:blip>
          <a:stretch>
            <a:fillRect/>
          </a:stretch>
        </p:blipFill>
        <p:spPr>
          <a:xfrm>
            <a:off x="893325" y="1139501"/>
            <a:ext cx="1266825" cy="942975"/>
          </a:xfrm>
          <a:prstGeom prst="rect">
            <a:avLst/>
          </a:prstGeom>
          <a:noFill/>
          <a:ln>
            <a:noFill/>
          </a:ln>
        </p:spPr>
      </p:pic>
      <p:sp>
        <p:nvSpPr>
          <p:cNvPr id="2200" name="Google Shape;2200;p92"/>
          <p:cNvSpPr txBox="1"/>
          <p:nvPr/>
        </p:nvSpPr>
        <p:spPr>
          <a:xfrm>
            <a:off x="1335600" y="3384050"/>
            <a:ext cx="6472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ibre Franklin"/>
              <a:buChar char="●"/>
            </a:pPr>
            <a:r>
              <a:rPr lang="en-GB" sz="1800">
                <a:latin typeface="Libre Franklin"/>
                <a:ea typeface="Libre Franklin"/>
                <a:cs typeface="Libre Franklin"/>
                <a:sym typeface="Libre Franklin"/>
              </a:rPr>
              <a:t>Able to </a:t>
            </a:r>
            <a:r>
              <a:rPr lang="en-GB" sz="1800">
                <a:latin typeface="Libre Franklin"/>
                <a:ea typeface="Libre Franklin"/>
                <a:cs typeface="Libre Franklin"/>
                <a:sym typeface="Libre Franklin"/>
              </a:rPr>
              <a:t>capture the general range</a:t>
            </a:r>
            <a:endParaRPr sz="1800">
              <a:latin typeface="Libre Franklin"/>
              <a:ea typeface="Libre Franklin"/>
              <a:cs typeface="Libre Franklin"/>
              <a:sym typeface="Libre Franklin"/>
            </a:endParaRPr>
          </a:p>
          <a:p>
            <a:pPr indent="-342900" lvl="0" marL="457200" rtl="0" algn="l">
              <a:spcBef>
                <a:spcPts val="0"/>
              </a:spcBef>
              <a:spcAft>
                <a:spcPts val="0"/>
              </a:spcAft>
              <a:buSzPts val="1800"/>
              <a:buFont typeface="Libre Franklin"/>
              <a:buChar char="●"/>
            </a:pPr>
            <a:r>
              <a:rPr lang="en-GB" sz="1800">
                <a:latin typeface="Libre Franklin"/>
                <a:ea typeface="Libre Franklin"/>
                <a:cs typeface="Libre Franklin"/>
                <a:sym typeface="Libre Franklin"/>
              </a:rPr>
              <a:t>Trend was not accurately captured</a:t>
            </a:r>
            <a:endParaRPr sz="1800">
              <a:latin typeface="Libre Franklin"/>
              <a:ea typeface="Libre Franklin"/>
              <a:cs typeface="Libre Franklin"/>
              <a:sym typeface="Libre Franklin"/>
            </a:endParaRPr>
          </a:p>
        </p:txBody>
      </p:sp>
      <p:cxnSp>
        <p:nvCxnSpPr>
          <p:cNvPr id="2201" name="Google Shape;2201;p92"/>
          <p:cNvCxnSpPr/>
          <p:nvPr/>
        </p:nvCxnSpPr>
        <p:spPr>
          <a:xfrm flipH="1" rot="10800000">
            <a:off x="5778250" y="2526000"/>
            <a:ext cx="1020900" cy="726300"/>
          </a:xfrm>
          <a:prstGeom prst="straightConnector1">
            <a:avLst/>
          </a:prstGeom>
          <a:noFill/>
          <a:ln cap="flat" cmpd="sng" w="9525">
            <a:solidFill>
              <a:schemeClr val="dk2"/>
            </a:solidFill>
            <a:prstDash val="solid"/>
            <a:round/>
            <a:headEnd len="med" w="med" type="none"/>
            <a:tailEnd len="med" w="med" type="triangle"/>
          </a:ln>
        </p:spPr>
      </p:cxnSp>
      <p:cxnSp>
        <p:nvCxnSpPr>
          <p:cNvPr id="2202" name="Google Shape;2202;p92"/>
          <p:cNvCxnSpPr/>
          <p:nvPr/>
        </p:nvCxnSpPr>
        <p:spPr>
          <a:xfrm flipH="1">
            <a:off x="7054375" y="1452338"/>
            <a:ext cx="1158300" cy="64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6" name="Shape 2206"/>
        <p:cNvGrpSpPr/>
        <p:nvPr/>
      </p:nvGrpSpPr>
      <p:grpSpPr>
        <a:xfrm>
          <a:off x="0" y="0"/>
          <a:ext cx="0" cy="0"/>
          <a:chOff x="0" y="0"/>
          <a:chExt cx="0" cy="0"/>
        </a:xfrm>
      </p:grpSpPr>
      <p:sp>
        <p:nvSpPr>
          <p:cNvPr id="2207" name="Google Shape;2207;p93"/>
          <p:cNvSpPr txBox="1"/>
          <p:nvPr>
            <p:ph type="title"/>
          </p:nvPr>
        </p:nvSpPr>
        <p:spPr>
          <a:xfrm>
            <a:off x="522000" y="22854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5400"/>
              <a:t>LSTM</a:t>
            </a:r>
            <a:endParaRPr sz="5400"/>
          </a:p>
        </p:txBody>
      </p:sp>
      <p:sp>
        <p:nvSpPr>
          <p:cNvPr id="2208" name="Google Shape;2208;p93"/>
          <p:cNvSpPr txBox="1"/>
          <p:nvPr/>
        </p:nvSpPr>
        <p:spPr>
          <a:xfrm>
            <a:off x="-3306575" y="990700"/>
            <a:ext cx="2800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Introduction</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Data prep for the model</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model -building</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Evaluation and Conclusion</a:t>
            </a:r>
            <a:endParaRPr>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sp>
        <p:nvSpPr>
          <p:cNvPr id="2213" name="Google Shape;2213;p94"/>
          <p:cNvSpPr txBox="1"/>
          <p:nvPr>
            <p:ph type="title"/>
          </p:nvPr>
        </p:nvSpPr>
        <p:spPr>
          <a:xfrm>
            <a:off x="540000" y="2628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What is LSTM?</a:t>
            </a:r>
            <a:endParaRPr/>
          </a:p>
        </p:txBody>
      </p:sp>
      <p:sp>
        <p:nvSpPr>
          <p:cNvPr id="2214" name="Google Shape;2214;p94"/>
          <p:cNvSpPr txBox="1"/>
          <p:nvPr/>
        </p:nvSpPr>
        <p:spPr>
          <a:xfrm>
            <a:off x="-3306575" y="990700"/>
            <a:ext cx="2800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Introduction</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Data prep for the model</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model -building</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Evaluation and Conclusion</a:t>
            </a:r>
            <a:endParaRPr>
              <a:latin typeface="Libre Franklin"/>
              <a:ea typeface="Libre Franklin"/>
              <a:cs typeface="Libre Franklin"/>
              <a:sym typeface="Libre Franklin"/>
            </a:endParaRPr>
          </a:p>
        </p:txBody>
      </p:sp>
      <p:sp>
        <p:nvSpPr>
          <p:cNvPr id="2215" name="Google Shape;2215;p94"/>
          <p:cNvSpPr txBox="1"/>
          <p:nvPr/>
        </p:nvSpPr>
        <p:spPr>
          <a:xfrm>
            <a:off x="835575" y="906200"/>
            <a:ext cx="727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Libre Franklin"/>
                <a:ea typeface="Libre Franklin"/>
                <a:cs typeface="Libre Franklin"/>
                <a:sym typeface="Libre Franklin"/>
              </a:rPr>
              <a:t>Long Short-Term Memory is a type of recurrent neural network (RNN).</a:t>
            </a:r>
            <a:endParaRPr sz="1700">
              <a:latin typeface="Libre Franklin"/>
              <a:ea typeface="Libre Franklin"/>
              <a:cs typeface="Libre Franklin"/>
              <a:sym typeface="Libre Franklin"/>
            </a:endParaRPr>
          </a:p>
        </p:txBody>
      </p:sp>
      <p:sp>
        <p:nvSpPr>
          <p:cNvPr id="2216" name="Google Shape;2216;p94"/>
          <p:cNvSpPr txBox="1"/>
          <p:nvPr/>
        </p:nvSpPr>
        <p:spPr>
          <a:xfrm>
            <a:off x="903975" y="1371500"/>
            <a:ext cx="7140000" cy="29322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Ability to handle long-term dependencies</a:t>
            </a:r>
            <a:endParaRPr sz="2100">
              <a:latin typeface="Libre Franklin"/>
              <a:ea typeface="Libre Franklin"/>
              <a:cs typeface="Libre Franklin"/>
              <a:sym typeface="Libre Franklin"/>
            </a:endParaRPr>
          </a:p>
          <a:p>
            <a:pPr indent="-361950" lvl="1" marL="9144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Our dataset is 5 years</a:t>
            </a:r>
            <a:endParaRPr sz="2100">
              <a:latin typeface="Libre Franklin"/>
              <a:ea typeface="Libre Franklin"/>
              <a:cs typeface="Libre Franklin"/>
              <a:sym typeface="Libre Franklin"/>
            </a:endParaRPr>
          </a:p>
          <a:p>
            <a:pPr indent="-361950" lvl="0" marL="4572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Selective memory</a:t>
            </a:r>
            <a:endParaRPr sz="2100">
              <a:latin typeface="Libre Franklin"/>
              <a:ea typeface="Libre Franklin"/>
              <a:cs typeface="Libre Franklin"/>
              <a:sym typeface="Libre Franklin"/>
            </a:endParaRPr>
          </a:p>
          <a:p>
            <a:pPr indent="-361950" lvl="1" marL="9144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Ignore irrelevant information</a:t>
            </a:r>
            <a:endParaRPr sz="2100">
              <a:latin typeface="Libre Franklin"/>
              <a:ea typeface="Libre Franklin"/>
              <a:cs typeface="Libre Franklin"/>
              <a:sym typeface="Libre Franklin"/>
            </a:endParaRPr>
          </a:p>
          <a:p>
            <a:pPr indent="-361950" lvl="1" marL="9144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Robust to noise</a:t>
            </a:r>
            <a:endParaRPr sz="2100">
              <a:latin typeface="Libre Franklin"/>
              <a:ea typeface="Libre Franklin"/>
              <a:cs typeface="Libre Franklin"/>
              <a:sym typeface="Libre Franklin"/>
            </a:endParaRPr>
          </a:p>
          <a:p>
            <a:pPr indent="-361950" lvl="0" marL="4572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Better performance</a:t>
            </a:r>
            <a:endParaRPr sz="2100">
              <a:latin typeface="Libre Franklin"/>
              <a:ea typeface="Libre Franklin"/>
              <a:cs typeface="Libre Franklin"/>
              <a:sym typeface="Libre Frankl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95"/>
          <p:cNvSpPr txBox="1"/>
          <p:nvPr>
            <p:ph type="title"/>
          </p:nvPr>
        </p:nvSpPr>
        <p:spPr>
          <a:xfrm>
            <a:off x="540000" y="1866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Normalize the Data</a:t>
            </a:r>
            <a:endParaRPr/>
          </a:p>
        </p:txBody>
      </p:sp>
      <p:sp>
        <p:nvSpPr>
          <p:cNvPr id="2222" name="Google Shape;2222;p95"/>
          <p:cNvSpPr txBox="1"/>
          <p:nvPr/>
        </p:nvSpPr>
        <p:spPr>
          <a:xfrm>
            <a:off x="-3306575" y="990700"/>
            <a:ext cx="2800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Introduction</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Data prep for the model</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model -building</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Evaluation and Conclusion</a:t>
            </a:r>
            <a:endParaRPr>
              <a:latin typeface="Libre Franklin"/>
              <a:ea typeface="Libre Franklin"/>
              <a:cs typeface="Libre Franklin"/>
              <a:sym typeface="Libre Franklin"/>
            </a:endParaRPr>
          </a:p>
        </p:txBody>
      </p:sp>
      <p:sp>
        <p:nvSpPr>
          <p:cNvPr id="2223" name="Google Shape;2223;p95"/>
          <p:cNvSpPr txBox="1"/>
          <p:nvPr/>
        </p:nvSpPr>
        <p:spPr>
          <a:xfrm>
            <a:off x="903975" y="914300"/>
            <a:ext cx="7140000" cy="1477500"/>
          </a:xfrm>
          <a:prstGeom prst="rect">
            <a:avLst/>
          </a:prstGeom>
          <a:noFill/>
          <a:ln>
            <a:noFill/>
          </a:ln>
        </p:spPr>
        <p:txBody>
          <a:bodyPr anchorCtr="0" anchor="ctr" bIns="91425" lIns="91425" spcFirstLastPara="1" rIns="91425" wrap="square" tIns="91425">
            <a:noAutofit/>
          </a:bodyPr>
          <a:lstStyle/>
          <a:p>
            <a:pPr indent="-361950" lvl="0" marL="4572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Help the model converge faster during training</a:t>
            </a:r>
            <a:endParaRPr sz="2100">
              <a:latin typeface="Libre Franklin"/>
              <a:ea typeface="Libre Franklin"/>
              <a:cs typeface="Libre Franklin"/>
              <a:sym typeface="Libre Franklin"/>
            </a:endParaRPr>
          </a:p>
          <a:p>
            <a:pPr indent="-361950" lvl="0" marL="4572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Using </a:t>
            </a:r>
            <a:r>
              <a:rPr b="1" lang="en-GB" sz="2100">
                <a:latin typeface="Courier New"/>
                <a:ea typeface="Courier New"/>
                <a:cs typeface="Courier New"/>
                <a:sym typeface="Courier New"/>
              </a:rPr>
              <a:t>MinMaxScale</a:t>
            </a:r>
            <a:r>
              <a:rPr lang="en-GB" sz="2100">
                <a:solidFill>
                  <a:schemeClr val="dk1"/>
                </a:solidFill>
                <a:latin typeface="Libre Franklin"/>
                <a:ea typeface="Libre Franklin"/>
                <a:cs typeface="Libre Franklin"/>
                <a:sym typeface="Libre Franklin"/>
              </a:rPr>
              <a:t> </a:t>
            </a:r>
            <a:r>
              <a:rPr lang="en-GB" sz="2100">
                <a:latin typeface="Libre Franklin"/>
                <a:ea typeface="Libre Franklin"/>
                <a:cs typeface="Libre Franklin"/>
                <a:sym typeface="Libre Franklin"/>
              </a:rPr>
              <a:t>to convert the features into the range of </a:t>
            </a:r>
            <a:r>
              <a:rPr b="1" lang="en-GB" sz="2100">
                <a:latin typeface="Courier New"/>
                <a:ea typeface="Courier New"/>
                <a:cs typeface="Courier New"/>
                <a:sym typeface="Courier New"/>
              </a:rPr>
              <a:t>(0,1)</a:t>
            </a:r>
            <a:endParaRPr b="1" sz="2100">
              <a:latin typeface="Courier New"/>
              <a:ea typeface="Courier New"/>
              <a:cs typeface="Courier New"/>
              <a:sym typeface="Courier New"/>
            </a:endParaRPr>
          </a:p>
        </p:txBody>
      </p:sp>
      <p:pic>
        <p:nvPicPr>
          <p:cNvPr id="2224" name="Google Shape;2224;p95"/>
          <p:cNvPicPr preferRelativeResize="0"/>
          <p:nvPr/>
        </p:nvPicPr>
        <p:blipFill>
          <a:blip r:embed="rId3">
            <a:alphaModFix/>
          </a:blip>
          <a:stretch>
            <a:fillRect/>
          </a:stretch>
        </p:blipFill>
        <p:spPr>
          <a:xfrm>
            <a:off x="1345375" y="2391800"/>
            <a:ext cx="6946452" cy="2438701"/>
          </a:xfrm>
          <a:prstGeom prst="rect">
            <a:avLst/>
          </a:prstGeom>
          <a:noFill/>
          <a:ln>
            <a:noFill/>
          </a:ln>
        </p:spPr>
      </p:pic>
      <p:sp>
        <p:nvSpPr>
          <p:cNvPr id="2225" name="Google Shape;2225;p95"/>
          <p:cNvSpPr txBox="1"/>
          <p:nvPr/>
        </p:nvSpPr>
        <p:spPr>
          <a:xfrm>
            <a:off x="903975" y="2626525"/>
            <a:ext cx="5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1.0</a:t>
            </a:r>
            <a:endParaRPr>
              <a:latin typeface="Libre Franklin"/>
              <a:ea typeface="Libre Franklin"/>
              <a:cs typeface="Libre Franklin"/>
              <a:sym typeface="Libre Franklin"/>
            </a:endParaRPr>
          </a:p>
        </p:txBody>
      </p:sp>
      <p:sp>
        <p:nvSpPr>
          <p:cNvPr id="2226" name="Google Shape;2226;p95"/>
          <p:cNvSpPr txBox="1"/>
          <p:nvPr/>
        </p:nvSpPr>
        <p:spPr>
          <a:xfrm>
            <a:off x="903975" y="4234025"/>
            <a:ext cx="5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0</a:t>
            </a:r>
            <a:endParaRPr>
              <a:latin typeface="Libre Franklin"/>
              <a:ea typeface="Libre Franklin"/>
              <a:cs typeface="Libre Franklin"/>
              <a:sym typeface="Libre Frankli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0" name="Shape 2230"/>
        <p:cNvGrpSpPr/>
        <p:nvPr/>
      </p:nvGrpSpPr>
      <p:grpSpPr>
        <a:xfrm>
          <a:off x="0" y="0"/>
          <a:ext cx="0" cy="0"/>
          <a:chOff x="0" y="0"/>
          <a:chExt cx="0" cy="0"/>
        </a:xfrm>
      </p:grpSpPr>
      <p:sp>
        <p:nvSpPr>
          <p:cNvPr id="2231" name="Google Shape;2231;p96"/>
          <p:cNvSpPr txBox="1"/>
          <p:nvPr>
            <p:ph type="title"/>
          </p:nvPr>
        </p:nvSpPr>
        <p:spPr>
          <a:xfrm>
            <a:off x="540000" y="1866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Build the Model</a:t>
            </a:r>
            <a:endParaRPr/>
          </a:p>
        </p:txBody>
      </p:sp>
      <p:sp>
        <p:nvSpPr>
          <p:cNvPr id="2232" name="Google Shape;2232;p96"/>
          <p:cNvSpPr txBox="1"/>
          <p:nvPr/>
        </p:nvSpPr>
        <p:spPr>
          <a:xfrm>
            <a:off x="-3159925" y="1174825"/>
            <a:ext cx="2800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Introduction</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Data prep for the model</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model -building</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Evaluation and Conclusion</a:t>
            </a:r>
            <a:endParaRPr>
              <a:latin typeface="Libre Franklin"/>
              <a:ea typeface="Libre Franklin"/>
              <a:cs typeface="Libre Franklin"/>
              <a:sym typeface="Libre Franklin"/>
            </a:endParaRPr>
          </a:p>
        </p:txBody>
      </p:sp>
      <p:sp>
        <p:nvSpPr>
          <p:cNvPr id="2233" name="Google Shape;2233;p96"/>
          <p:cNvSpPr txBox="1"/>
          <p:nvPr/>
        </p:nvSpPr>
        <p:spPr>
          <a:xfrm>
            <a:off x="903975" y="914300"/>
            <a:ext cx="7140000" cy="5079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SzPts val="2100"/>
              <a:buFont typeface="Libre Franklin"/>
              <a:buChar char="●"/>
            </a:pPr>
            <a:r>
              <a:rPr lang="en-GB" sz="2100">
                <a:latin typeface="Libre Franklin"/>
                <a:ea typeface="Libre Franklin"/>
                <a:cs typeface="Libre Franklin"/>
                <a:sym typeface="Libre Franklin"/>
              </a:rPr>
              <a:t>2-Layer, with timestep of 62.</a:t>
            </a:r>
            <a:endParaRPr sz="2100">
              <a:latin typeface="Libre Franklin"/>
              <a:ea typeface="Libre Franklin"/>
              <a:cs typeface="Libre Franklin"/>
              <a:sym typeface="Libre Franklin"/>
            </a:endParaRPr>
          </a:p>
        </p:txBody>
      </p:sp>
      <p:pic>
        <p:nvPicPr>
          <p:cNvPr id="2234" name="Google Shape;2234;p96"/>
          <p:cNvPicPr preferRelativeResize="0"/>
          <p:nvPr/>
        </p:nvPicPr>
        <p:blipFill rotWithShape="1">
          <a:blip r:embed="rId3">
            <a:alphaModFix/>
          </a:blip>
          <a:srcRect b="0" l="0" r="0" t="9820"/>
          <a:stretch/>
        </p:blipFill>
        <p:spPr>
          <a:xfrm>
            <a:off x="1449925" y="1379750"/>
            <a:ext cx="6244151" cy="3602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97"/>
          <p:cNvSpPr txBox="1"/>
          <p:nvPr>
            <p:ph type="title"/>
          </p:nvPr>
        </p:nvSpPr>
        <p:spPr>
          <a:xfrm>
            <a:off x="540000" y="1866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The Result</a:t>
            </a:r>
            <a:endParaRPr/>
          </a:p>
        </p:txBody>
      </p:sp>
      <p:sp>
        <p:nvSpPr>
          <p:cNvPr id="2240" name="Google Shape;2240;p97"/>
          <p:cNvSpPr txBox="1"/>
          <p:nvPr/>
        </p:nvSpPr>
        <p:spPr>
          <a:xfrm>
            <a:off x="-3159925" y="1174825"/>
            <a:ext cx="2800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Introduction</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Data prep for the model</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model -building</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Evaluation and Conclusion</a:t>
            </a:r>
            <a:endParaRPr>
              <a:latin typeface="Libre Franklin"/>
              <a:ea typeface="Libre Franklin"/>
              <a:cs typeface="Libre Franklin"/>
              <a:sym typeface="Libre Franklin"/>
            </a:endParaRPr>
          </a:p>
        </p:txBody>
      </p:sp>
      <p:grpSp>
        <p:nvGrpSpPr>
          <p:cNvPr id="2241" name="Google Shape;2241;p97"/>
          <p:cNvGrpSpPr/>
          <p:nvPr/>
        </p:nvGrpSpPr>
        <p:grpSpPr>
          <a:xfrm>
            <a:off x="641910" y="1493498"/>
            <a:ext cx="8245801" cy="3028209"/>
            <a:chOff x="2947025" y="2013800"/>
            <a:chExt cx="5075901" cy="1199101"/>
          </a:xfrm>
        </p:grpSpPr>
        <p:pic>
          <p:nvPicPr>
            <p:cNvPr id="2242" name="Google Shape;2242;p97"/>
            <p:cNvPicPr preferRelativeResize="0"/>
            <p:nvPr/>
          </p:nvPicPr>
          <p:blipFill rotWithShape="1">
            <a:blip r:embed="rId3">
              <a:alphaModFix/>
            </a:blip>
            <a:srcRect b="36195" l="30025" r="0" t="34241"/>
            <a:stretch/>
          </p:blipFill>
          <p:spPr>
            <a:xfrm>
              <a:off x="3218475" y="2013802"/>
              <a:ext cx="4804451" cy="1046700"/>
            </a:xfrm>
            <a:prstGeom prst="rect">
              <a:avLst/>
            </a:prstGeom>
            <a:noFill/>
            <a:ln>
              <a:noFill/>
            </a:ln>
          </p:spPr>
        </p:pic>
        <p:pic>
          <p:nvPicPr>
            <p:cNvPr id="2243" name="Google Shape;2243;p97"/>
            <p:cNvPicPr preferRelativeResize="0"/>
            <p:nvPr/>
          </p:nvPicPr>
          <p:blipFill rotWithShape="1">
            <a:blip r:embed="rId3">
              <a:alphaModFix/>
            </a:blip>
            <a:srcRect b="36195" l="0" r="96046" t="34241"/>
            <a:stretch/>
          </p:blipFill>
          <p:spPr>
            <a:xfrm>
              <a:off x="2947025" y="2013800"/>
              <a:ext cx="271448" cy="1046700"/>
            </a:xfrm>
            <a:prstGeom prst="rect">
              <a:avLst/>
            </a:prstGeom>
            <a:noFill/>
            <a:ln>
              <a:noFill/>
            </a:ln>
          </p:spPr>
        </p:pic>
        <p:pic>
          <p:nvPicPr>
            <p:cNvPr id="2244" name="Google Shape;2244;p97"/>
            <p:cNvPicPr preferRelativeResize="0"/>
            <p:nvPr/>
          </p:nvPicPr>
          <p:blipFill rotWithShape="1">
            <a:blip r:embed="rId3">
              <a:alphaModFix/>
            </a:blip>
            <a:srcRect b="0" l="26073" r="0" t="95695"/>
            <a:stretch/>
          </p:blipFill>
          <p:spPr>
            <a:xfrm>
              <a:off x="2947025" y="3060500"/>
              <a:ext cx="5075899" cy="152401"/>
            </a:xfrm>
            <a:prstGeom prst="rect">
              <a:avLst/>
            </a:prstGeom>
            <a:noFill/>
            <a:ln>
              <a:noFill/>
            </a:ln>
          </p:spPr>
        </p:pic>
      </p:grpSp>
      <p:pic>
        <p:nvPicPr>
          <p:cNvPr id="2245" name="Google Shape;2245;p97"/>
          <p:cNvPicPr preferRelativeResize="0"/>
          <p:nvPr/>
        </p:nvPicPr>
        <p:blipFill rotWithShape="1">
          <a:blip r:embed="rId4">
            <a:alphaModFix/>
          </a:blip>
          <a:srcRect b="83975" l="90939" r="1338" t="5116"/>
          <a:stretch/>
        </p:blipFill>
        <p:spPr>
          <a:xfrm>
            <a:off x="7521275" y="1493500"/>
            <a:ext cx="1270852" cy="9256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9" name="Shape 2249"/>
        <p:cNvGrpSpPr/>
        <p:nvPr/>
      </p:nvGrpSpPr>
      <p:grpSpPr>
        <a:xfrm>
          <a:off x="0" y="0"/>
          <a:ext cx="0" cy="0"/>
          <a:chOff x="0" y="0"/>
          <a:chExt cx="0" cy="0"/>
        </a:xfrm>
      </p:grpSpPr>
      <p:sp>
        <p:nvSpPr>
          <p:cNvPr id="2250" name="Google Shape;2250;p98"/>
          <p:cNvSpPr txBox="1"/>
          <p:nvPr>
            <p:ph type="title"/>
          </p:nvPr>
        </p:nvSpPr>
        <p:spPr>
          <a:xfrm>
            <a:off x="540000" y="1866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Evaluation &amp; Conclusion</a:t>
            </a:r>
            <a:endParaRPr/>
          </a:p>
        </p:txBody>
      </p:sp>
      <p:sp>
        <p:nvSpPr>
          <p:cNvPr id="2251" name="Google Shape;2251;p98"/>
          <p:cNvSpPr txBox="1"/>
          <p:nvPr/>
        </p:nvSpPr>
        <p:spPr>
          <a:xfrm>
            <a:off x="-3159925" y="1174825"/>
            <a:ext cx="2800500" cy="1046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Introduction</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Data prep for the model</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model -building</a:t>
            </a:r>
            <a:endParaRPr>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lang="en-GB">
                <a:latin typeface="Libre Franklin"/>
                <a:ea typeface="Libre Franklin"/>
                <a:cs typeface="Libre Franklin"/>
                <a:sym typeface="Libre Franklin"/>
              </a:rPr>
              <a:t>Evaluation and Conclusion</a:t>
            </a:r>
            <a:endParaRPr>
              <a:latin typeface="Libre Franklin"/>
              <a:ea typeface="Libre Franklin"/>
              <a:cs typeface="Libre Franklin"/>
              <a:sym typeface="Libre Franklin"/>
            </a:endParaRPr>
          </a:p>
        </p:txBody>
      </p:sp>
      <p:sp>
        <p:nvSpPr>
          <p:cNvPr id="2252" name="Google Shape;2252;p98"/>
          <p:cNvSpPr txBox="1"/>
          <p:nvPr/>
        </p:nvSpPr>
        <p:spPr>
          <a:xfrm>
            <a:off x="1162225" y="714475"/>
            <a:ext cx="7054800" cy="223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900">
                <a:latin typeface="Courier New"/>
                <a:ea typeface="Courier New"/>
                <a:cs typeface="Courier New"/>
                <a:sym typeface="Courier New"/>
              </a:rPr>
              <a:t>Compare with Original Data</a:t>
            </a:r>
            <a:endParaRPr b="1" sz="1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900">
                <a:latin typeface="Courier New"/>
                <a:ea typeface="Courier New"/>
                <a:cs typeface="Courier New"/>
                <a:sym typeface="Courier New"/>
              </a:rPr>
              <a:t>MAE: 253.91753528225817</a:t>
            </a:r>
            <a:endParaRPr b="1" sz="1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900">
                <a:latin typeface="Courier New"/>
                <a:ea typeface="Courier New"/>
                <a:cs typeface="Courier New"/>
                <a:sym typeface="Courier New"/>
              </a:rPr>
              <a:t>MAPE: 0.021069321412856504</a:t>
            </a:r>
            <a:endParaRPr b="1" sz="1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900">
                <a:latin typeface="Courier New"/>
                <a:ea typeface="Courier New"/>
                <a:cs typeface="Courier New"/>
                <a:sym typeface="Courier New"/>
              </a:rPr>
              <a:t>RMSE: 321.27460731271145</a:t>
            </a:r>
            <a:endParaRPr b="1" sz="1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900">
                <a:latin typeface="Courier New"/>
                <a:ea typeface="Courier New"/>
                <a:cs typeface="Courier New"/>
                <a:sym typeface="Courier New"/>
              </a:rPr>
              <a:t>Spearman's Rank Correlation between moving_avg</a:t>
            </a:r>
            <a:endParaRPr b="1" sz="1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900">
                <a:latin typeface="Courier New"/>
                <a:ea typeface="Courier New"/>
                <a:cs typeface="Courier New"/>
                <a:sym typeface="Courier New"/>
              </a:rPr>
              <a:t>RHO:  0.950290851401375</a:t>
            </a:r>
            <a:endParaRPr b="1" sz="1900">
              <a:latin typeface="Courier New"/>
              <a:ea typeface="Courier New"/>
              <a:cs typeface="Courier New"/>
              <a:sym typeface="Courier New"/>
            </a:endParaRPr>
          </a:p>
          <a:p>
            <a:pPr indent="0" lvl="0" marL="0" rtl="0" algn="l">
              <a:spcBef>
                <a:spcPts val="0"/>
              </a:spcBef>
              <a:spcAft>
                <a:spcPts val="0"/>
              </a:spcAft>
              <a:buNone/>
            </a:pPr>
            <a:r>
              <a:rPr b="1" lang="en-GB" sz="1900">
                <a:latin typeface="Courier New"/>
                <a:ea typeface="Courier New"/>
                <a:cs typeface="Courier New"/>
                <a:sym typeface="Courier New"/>
              </a:rPr>
              <a:t>p:    4.2512904109518616e-32</a:t>
            </a:r>
            <a:endParaRPr b="1" sz="1900">
              <a:latin typeface="Courier New"/>
              <a:ea typeface="Courier New"/>
              <a:cs typeface="Courier New"/>
              <a:sym typeface="Courier New"/>
            </a:endParaRPr>
          </a:p>
        </p:txBody>
      </p:sp>
      <p:sp>
        <p:nvSpPr>
          <p:cNvPr id="2253" name="Google Shape;2253;p98"/>
          <p:cNvSpPr txBox="1"/>
          <p:nvPr/>
        </p:nvSpPr>
        <p:spPr>
          <a:xfrm>
            <a:off x="902050" y="3300825"/>
            <a:ext cx="75252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2254" name="Google Shape;2254;p98"/>
          <p:cNvSpPr txBox="1"/>
          <p:nvPr/>
        </p:nvSpPr>
        <p:spPr>
          <a:xfrm>
            <a:off x="1020000" y="3061175"/>
            <a:ext cx="7140000" cy="1994700"/>
          </a:xfrm>
          <a:prstGeom prst="rect">
            <a:avLst/>
          </a:prstGeom>
          <a:noFill/>
          <a:ln>
            <a:noFill/>
          </a:ln>
        </p:spPr>
        <p:txBody>
          <a:bodyPr anchorCtr="0" anchor="ctr" bIns="91425" lIns="91425" spcFirstLastPara="1" rIns="91425" wrap="square" tIns="91425">
            <a:noAutofit/>
          </a:bodyPr>
          <a:lstStyle/>
          <a:p>
            <a:pPr indent="-361950" lvl="0" marL="457200" rtl="0" algn="l">
              <a:lnSpc>
                <a:spcPct val="115000"/>
              </a:lnSpc>
              <a:spcBef>
                <a:spcPts val="0"/>
              </a:spcBef>
              <a:spcAft>
                <a:spcPts val="0"/>
              </a:spcAft>
              <a:buSzPts val="2100"/>
              <a:buFont typeface="Libre Franklin"/>
              <a:buChar char="●"/>
            </a:pPr>
            <a:r>
              <a:rPr lang="en-GB" sz="2100">
                <a:latin typeface="Libre Franklin"/>
                <a:ea typeface="Libre Franklin"/>
                <a:cs typeface="Libre Franklin"/>
                <a:sym typeface="Libre Franklin"/>
              </a:rPr>
              <a:t>Relatively small Errors</a:t>
            </a:r>
            <a:endParaRPr sz="2100">
              <a:latin typeface="Libre Franklin"/>
              <a:ea typeface="Libre Franklin"/>
              <a:cs typeface="Libre Franklin"/>
              <a:sym typeface="Libre Franklin"/>
            </a:endParaRPr>
          </a:p>
          <a:p>
            <a:pPr indent="-361950" lvl="0" marL="457200" rtl="0" algn="l">
              <a:lnSpc>
                <a:spcPct val="115000"/>
              </a:lnSpc>
              <a:spcBef>
                <a:spcPts val="0"/>
              </a:spcBef>
              <a:spcAft>
                <a:spcPts val="0"/>
              </a:spcAft>
              <a:buSzPts val="2100"/>
              <a:buFont typeface="Libre Franklin"/>
              <a:buChar char="●"/>
            </a:pPr>
            <a:r>
              <a:rPr lang="en-GB" sz="2100">
                <a:latin typeface="Libre Franklin"/>
                <a:ea typeface="Libre Franklin"/>
                <a:cs typeface="Libre Franklin"/>
                <a:sym typeface="Libre Franklin"/>
              </a:rPr>
              <a:t>High rho with very small p-value</a:t>
            </a:r>
            <a:endParaRPr sz="2100">
              <a:latin typeface="Libre Franklin"/>
              <a:ea typeface="Libre Franklin"/>
              <a:cs typeface="Libre Franklin"/>
              <a:sym typeface="Libre Franklin"/>
            </a:endParaRPr>
          </a:p>
          <a:p>
            <a:pPr indent="-361950" lvl="0" marL="457200" rtl="0" algn="l">
              <a:lnSpc>
                <a:spcPct val="115000"/>
              </a:lnSpc>
              <a:spcBef>
                <a:spcPts val="0"/>
              </a:spcBef>
              <a:spcAft>
                <a:spcPts val="0"/>
              </a:spcAft>
              <a:buSzPts val="2100"/>
              <a:buFont typeface="Libre Franklin"/>
              <a:buChar char="●"/>
            </a:pPr>
            <a:r>
              <a:rPr lang="en-GB" sz="2100">
                <a:latin typeface="Libre Franklin"/>
                <a:ea typeface="Libre Franklin"/>
                <a:cs typeface="Libre Franklin"/>
                <a:sym typeface="Libre Franklin"/>
              </a:rPr>
              <a:t>Conclusion: the LSTM model can predict the price and trend in the next 62 days of Nasdaq100 with a certain degree of accuracy. </a:t>
            </a:r>
            <a:endParaRPr sz="2100">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8" name="Shape 2258"/>
        <p:cNvGrpSpPr/>
        <p:nvPr/>
      </p:nvGrpSpPr>
      <p:grpSpPr>
        <a:xfrm>
          <a:off x="0" y="0"/>
          <a:ext cx="0" cy="0"/>
          <a:chOff x="0" y="0"/>
          <a:chExt cx="0" cy="0"/>
        </a:xfrm>
      </p:grpSpPr>
      <p:sp>
        <p:nvSpPr>
          <p:cNvPr id="2259" name="Google Shape;2259;p99"/>
          <p:cNvSpPr txBox="1"/>
          <p:nvPr>
            <p:ph type="title"/>
          </p:nvPr>
        </p:nvSpPr>
        <p:spPr>
          <a:xfrm>
            <a:off x="136125" y="720000"/>
            <a:ext cx="5741700" cy="24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260" name="Google Shape;2260;p99"/>
          <p:cNvSpPr/>
          <p:nvPr/>
        </p:nvSpPr>
        <p:spPr>
          <a:xfrm>
            <a:off x="7183000" y="3552850"/>
            <a:ext cx="428700" cy="42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1" name="Google Shape;2261;p99"/>
          <p:cNvGrpSpPr/>
          <p:nvPr/>
        </p:nvGrpSpPr>
        <p:grpSpPr>
          <a:xfrm>
            <a:off x="5863943" y="2207262"/>
            <a:ext cx="2469459" cy="2519805"/>
            <a:chOff x="1404500" y="453700"/>
            <a:chExt cx="4742575" cy="4835550"/>
          </a:xfrm>
        </p:grpSpPr>
        <p:sp>
          <p:nvSpPr>
            <p:cNvPr id="2262" name="Google Shape;2262;p99"/>
            <p:cNvSpPr/>
            <p:nvPr/>
          </p:nvSpPr>
          <p:spPr>
            <a:xfrm>
              <a:off x="1404500" y="2551425"/>
              <a:ext cx="4742575" cy="2737825"/>
            </a:xfrm>
            <a:custGeom>
              <a:rect b="b" l="l" r="r" t="t"/>
              <a:pathLst>
                <a:path extrusionOk="0" h="109513" w="189703">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99"/>
            <p:cNvSpPr/>
            <p:nvPr/>
          </p:nvSpPr>
          <p:spPr>
            <a:xfrm>
              <a:off x="1654675" y="3844850"/>
              <a:ext cx="1470250" cy="849800"/>
            </a:xfrm>
            <a:custGeom>
              <a:rect b="b" l="l" r="r" t="t"/>
              <a:pathLst>
                <a:path extrusionOk="0" h="33992" w="5881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99"/>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99"/>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99"/>
            <p:cNvSpPr/>
            <p:nvPr/>
          </p:nvSpPr>
          <p:spPr>
            <a:xfrm>
              <a:off x="3701150" y="2967575"/>
              <a:ext cx="1524450" cy="1613675"/>
            </a:xfrm>
            <a:custGeom>
              <a:rect b="b" l="l" r="r" t="t"/>
              <a:pathLst>
                <a:path extrusionOk="0" h="64547" w="60978">
                  <a:moveTo>
                    <a:pt x="60977" y="0"/>
                  </a:moveTo>
                  <a:lnTo>
                    <a:pt x="0" y="35192"/>
                  </a:lnTo>
                  <a:lnTo>
                    <a:pt x="0" y="64546"/>
                  </a:lnTo>
                  <a:lnTo>
                    <a:pt x="60977" y="29321"/>
                  </a:lnTo>
                  <a:lnTo>
                    <a:pt x="60977" y="0"/>
                  </a:ln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99"/>
            <p:cNvSpPr/>
            <p:nvPr/>
          </p:nvSpPr>
          <p:spPr>
            <a:xfrm>
              <a:off x="3827900" y="2756575"/>
              <a:ext cx="719700" cy="870650"/>
            </a:xfrm>
            <a:custGeom>
              <a:rect b="b" l="l" r="r" t="t"/>
              <a:pathLst>
                <a:path extrusionOk="0" h="34826" w="28788">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99"/>
            <p:cNvSpPr/>
            <p:nvPr/>
          </p:nvSpPr>
          <p:spPr>
            <a:xfrm>
              <a:off x="3912975" y="2796600"/>
              <a:ext cx="634625" cy="830625"/>
            </a:xfrm>
            <a:custGeom>
              <a:rect b="b" l="l" r="r" t="t"/>
              <a:pathLst>
                <a:path extrusionOk="0" h="33225" w="25385">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99"/>
            <p:cNvSpPr/>
            <p:nvPr/>
          </p:nvSpPr>
          <p:spPr>
            <a:xfrm>
              <a:off x="4155650" y="3980125"/>
              <a:ext cx="105925" cy="231475"/>
            </a:xfrm>
            <a:custGeom>
              <a:rect b="b" l="l" r="r" t="t"/>
              <a:pathLst>
                <a:path extrusionOk="0" h="9259" w="4237">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99"/>
            <p:cNvSpPr/>
            <p:nvPr/>
          </p:nvSpPr>
          <p:spPr>
            <a:xfrm>
              <a:off x="4277400" y="3932625"/>
              <a:ext cx="93425" cy="207275"/>
            </a:xfrm>
            <a:custGeom>
              <a:rect b="b" l="l" r="r" t="t"/>
              <a:pathLst>
                <a:path extrusionOk="0" h="8291" w="3737">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99"/>
            <p:cNvSpPr/>
            <p:nvPr/>
          </p:nvSpPr>
          <p:spPr>
            <a:xfrm>
              <a:off x="4385800" y="3835900"/>
              <a:ext cx="94250" cy="242275"/>
            </a:xfrm>
            <a:custGeom>
              <a:rect b="b" l="l" r="r" t="t"/>
              <a:pathLst>
                <a:path extrusionOk="0" h="9691" w="377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99"/>
            <p:cNvSpPr/>
            <p:nvPr/>
          </p:nvSpPr>
          <p:spPr>
            <a:xfrm>
              <a:off x="4490050" y="3781900"/>
              <a:ext cx="124275" cy="236225"/>
            </a:xfrm>
            <a:custGeom>
              <a:rect b="b" l="l" r="r" t="t"/>
              <a:pathLst>
                <a:path extrusionOk="0" h="9449" w="4971">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99"/>
            <p:cNvSpPr/>
            <p:nvPr/>
          </p:nvSpPr>
          <p:spPr>
            <a:xfrm>
              <a:off x="4618475" y="3711425"/>
              <a:ext cx="110100" cy="212975"/>
            </a:xfrm>
            <a:custGeom>
              <a:rect b="b" l="l" r="r" t="t"/>
              <a:pathLst>
                <a:path extrusionOk="0" h="8519" w="4404">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99"/>
            <p:cNvSpPr/>
            <p:nvPr/>
          </p:nvSpPr>
          <p:spPr>
            <a:xfrm>
              <a:off x="4746900" y="3627625"/>
              <a:ext cx="95075" cy="241225"/>
            </a:xfrm>
            <a:custGeom>
              <a:rect b="b" l="l" r="r" t="t"/>
              <a:pathLst>
                <a:path extrusionOk="0" h="9649" w="3803">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99"/>
            <p:cNvSpPr/>
            <p:nvPr/>
          </p:nvSpPr>
          <p:spPr>
            <a:xfrm>
              <a:off x="4860300" y="3597400"/>
              <a:ext cx="32550" cy="206425"/>
            </a:xfrm>
            <a:custGeom>
              <a:rect b="b" l="l" r="r" t="t"/>
              <a:pathLst>
                <a:path extrusionOk="0" h="8257" w="1302">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99"/>
            <p:cNvSpPr/>
            <p:nvPr/>
          </p:nvSpPr>
          <p:spPr>
            <a:xfrm>
              <a:off x="4914525" y="3565700"/>
              <a:ext cx="32525" cy="207250"/>
            </a:xfrm>
            <a:custGeom>
              <a:rect b="b" l="l" r="r" t="t"/>
              <a:pathLst>
                <a:path extrusionOk="0" h="8290" w="1301">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99"/>
            <p:cNvSpPr/>
            <p:nvPr/>
          </p:nvSpPr>
          <p:spPr>
            <a:xfrm>
              <a:off x="4968725" y="3534850"/>
              <a:ext cx="32550" cy="206425"/>
            </a:xfrm>
            <a:custGeom>
              <a:rect b="b" l="l" r="r" t="t"/>
              <a:pathLst>
                <a:path extrusionOk="0" h="8257" w="1302">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99"/>
            <p:cNvSpPr/>
            <p:nvPr/>
          </p:nvSpPr>
          <p:spPr>
            <a:xfrm>
              <a:off x="3994700" y="3772725"/>
              <a:ext cx="137625" cy="262100"/>
            </a:xfrm>
            <a:custGeom>
              <a:rect b="b" l="l" r="r" t="t"/>
              <a:pathLst>
                <a:path extrusionOk="0" h="10484" w="5505">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99"/>
            <p:cNvSpPr/>
            <p:nvPr/>
          </p:nvSpPr>
          <p:spPr>
            <a:xfrm>
              <a:off x="4123950" y="3682450"/>
              <a:ext cx="118450" cy="252300"/>
            </a:xfrm>
            <a:custGeom>
              <a:rect b="b" l="l" r="r" t="t"/>
              <a:pathLst>
                <a:path extrusionOk="0" h="10092" w="4738">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99"/>
            <p:cNvSpPr/>
            <p:nvPr/>
          </p:nvSpPr>
          <p:spPr>
            <a:xfrm>
              <a:off x="4249050" y="3609900"/>
              <a:ext cx="118425" cy="253125"/>
            </a:xfrm>
            <a:custGeom>
              <a:rect b="b" l="l" r="r" t="t"/>
              <a:pathLst>
                <a:path extrusionOk="0" h="10125" w="4737">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99"/>
            <p:cNvSpPr/>
            <p:nvPr/>
          </p:nvSpPr>
          <p:spPr>
            <a:xfrm>
              <a:off x="4384975" y="3540675"/>
              <a:ext cx="105100" cy="267300"/>
            </a:xfrm>
            <a:custGeom>
              <a:rect b="b" l="l" r="r" t="t"/>
              <a:pathLst>
                <a:path extrusionOk="0" h="10692" w="4204">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99"/>
            <p:cNvSpPr/>
            <p:nvPr/>
          </p:nvSpPr>
          <p:spPr>
            <a:xfrm>
              <a:off x="4512550" y="3459800"/>
              <a:ext cx="115950" cy="274800"/>
            </a:xfrm>
            <a:custGeom>
              <a:rect b="b" l="l" r="r" t="t"/>
              <a:pathLst>
                <a:path extrusionOk="0" h="10992" w="4638">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99"/>
            <p:cNvSpPr/>
            <p:nvPr/>
          </p:nvSpPr>
          <p:spPr>
            <a:xfrm>
              <a:off x="4646000" y="3380775"/>
              <a:ext cx="117600" cy="252925"/>
            </a:xfrm>
            <a:custGeom>
              <a:rect b="b" l="l" r="r" t="t"/>
              <a:pathLst>
                <a:path extrusionOk="0" h="10117" w="4704">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99"/>
            <p:cNvSpPr/>
            <p:nvPr/>
          </p:nvSpPr>
          <p:spPr>
            <a:xfrm>
              <a:off x="4781075" y="3349725"/>
              <a:ext cx="36725" cy="229750"/>
            </a:xfrm>
            <a:custGeom>
              <a:rect b="b" l="l" r="r" t="t"/>
              <a:pathLst>
                <a:path extrusionOk="0" h="9190" w="1469">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99"/>
            <p:cNvSpPr/>
            <p:nvPr/>
          </p:nvSpPr>
          <p:spPr>
            <a:xfrm>
              <a:off x="4841125" y="3286800"/>
              <a:ext cx="124275" cy="236200"/>
            </a:xfrm>
            <a:custGeom>
              <a:rect b="b" l="l" r="r" t="t"/>
              <a:pathLst>
                <a:path extrusionOk="0" h="9448" w="4971">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99"/>
            <p:cNvSpPr/>
            <p:nvPr/>
          </p:nvSpPr>
          <p:spPr>
            <a:xfrm>
              <a:off x="4987900" y="3184600"/>
              <a:ext cx="116775" cy="275625"/>
            </a:xfrm>
            <a:custGeom>
              <a:rect b="b" l="l" r="r" t="t"/>
              <a:pathLst>
                <a:path extrusionOk="0" h="11025" w="4671">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99"/>
            <p:cNvSpPr/>
            <p:nvPr/>
          </p:nvSpPr>
          <p:spPr>
            <a:xfrm>
              <a:off x="3807050" y="3876575"/>
              <a:ext cx="105100" cy="383925"/>
            </a:xfrm>
            <a:custGeom>
              <a:rect b="b" l="l" r="r" t="t"/>
              <a:pathLst>
                <a:path extrusionOk="0" h="15357" w="4204">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99"/>
            <p:cNvSpPr/>
            <p:nvPr/>
          </p:nvSpPr>
          <p:spPr>
            <a:xfrm>
              <a:off x="3800575" y="4284675"/>
              <a:ext cx="87200" cy="121125"/>
            </a:xfrm>
            <a:custGeom>
              <a:rect b="b" l="l" r="r" t="t"/>
              <a:pathLst>
                <a:path extrusionOk="0" h="4845" w="3488">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99"/>
            <p:cNvSpPr/>
            <p:nvPr/>
          </p:nvSpPr>
          <p:spPr>
            <a:xfrm>
              <a:off x="3395100" y="3903425"/>
              <a:ext cx="168000" cy="83225"/>
            </a:xfrm>
            <a:custGeom>
              <a:rect b="b" l="l" r="r" t="t"/>
              <a:pathLst>
                <a:path extrusionOk="0" h="3329" w="672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99"/>
            <p:cNvSpPr/>
            <p:nvPr/>
          </p:nvSpPr>
          <p:spPr>
            <a:xfrm>
              <a:off x="3393250" y="3710675"/>
              <a:ext cx="184500" cy="84175"/>
            </a:xfrm>
            <a:custGeom>
              <a:rect b="b" l="l" r="r" t="t"/>
              <a:pathLst>
                <a:path extrusionOk="0" h="3367" w="738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99"/>
            <p:cNvSpPr/>
            <p:nvPr/>
          </p:nvSpPr>
          <p:spPr>
            <a:xfrm>
              <a:off x="3536375" y="3518875"/>
              <a:ext cx="106425" cy="146725"/>
            </a:xfrm>
            <a:custGeom>
              <a:rect b="b" l="l" r="r" t="t"/>
              <a:pathLst>
                <a:path extrusionOk="0" h="5869" w="4257">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99"/>
            <p:cNvSpPr/>
            <p:nvPr/>
          </p:nvSpPr>
          <p:spPr>
            <a:xfrm>
              <a:off x="5304800" y="3491500"/>
              <a:ext cx="166650" cy="95700"/>
            </a:xfrm>
            <a:custGeom>
              <a:rect b="b" l="l" r="r" t="t"/>
              <a:pathLst>
                <a:path extrusionOk="0" h="3828" w="6666">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99"/>
            <p:cNvSpPr/>
            <p:nvPr/>
          </p:nvSpPr>
          <p:spPr>
            <a:xfrm>
              <a:off x="5290850" y="3695250"/>
              <a:ext cx="185750" cy="67900"/>
            </a:xfrm>
            <a:custGeom>
              <a:rect b="b" l="l" r="r" t="t"/>
              <a:pathLst>
                <a:path extrusionOk="0" h="2716" w="743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99"/>
            <p:cNvSpPr/>
            <p:nvPr/>
          </p:nvSpPr>
          <p:spPr>
            <a:xfrm>
              <a:off x="5229325" y="3828550"/>
              <a:ext cx="108850" cy="135600"/>
            </a:xfrm>
            <a:custGeom>
              <a:rect b="b" l="l" r="r" t="t"/>
              <a:pathLst>
                <a:path extrusionOk="0" h="5424" w="4354">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99"/>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99"/>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99"/>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99"/>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99"/>
            <p:cNvSpPr/>
            <p:nvPr/>
          </p:nvSpPr>
          <p:spPr>
            <a:xfrm>
              <a:off x="2908075" y="503300"/>
              <a:ext cx="554600" cy="652575"/>
            </a:xfrm>
            <a:custGeom>
              <a:rect b="b" l="l" r="r" t="t"/>
              <a:pathLst>
                <a:path extrusionOk="0" h="26103" w="22184">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99"/>
            <p:cNvSpPr/>
            <p:nvPr/>
          </p:nvSpPr>
          <p:spPr>
            <a:xfrm>
              <a:off x="3306278" y="1060134"/>
              <a:ext cx="181825" cy="172850"/>
            </a:xfrm>
            <a:custGeom>
              <a:rect b="b" l="l" r="r" t="t"/>
              <a:pathLst>
                <a:path extrusionOk="0" h="6914" w="7273">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99"/>
            <p:cNvSpPr/>
            <p:nvPr/>
          </p:nvSpPr>
          <p:spPr>
            <a:xfrm>
              <a:off x="3124900" y="619925"/>
              <a:ext cx="82575" cy="299550"/>
            </a:xfrm>
            <a:custGeom>
              <a:rect b="b" l="l" r="r" t="t"/>
              <a:pathLst>
                <a:path extrusionOk="0" h="11982" w="3303">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99"/>
            <p:cNvSpPr/>
            <p:nvPr/>
          </p:nvSpPr>
          <p:spPr>
            <a:xfrm>
              <a:off x="3144275" y="938350"/>
              <a:ext cx="67825" cy="94300"/>
            </a:xfrm>
            <a:custGeom>
              <a:rect b="b" l="l" r="r" t="t"/>
              <a:pathLst>
                <a:path extrusionOk="0" h="3772" w="2713">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99"/>
            <p:cNvSpPr/>
            <p:nvPr/>
          </p:nvSpPr>
          <p:spPr>
            <a:xfrm>
              <a:off x="5367325" y="719300"/>
              <a:ext cx="722225" cy="722200"/>
            </a:xfrm>
            <a:custGeom>
              <a:rect b="b" l="l" r="r" t="t"/>
              <a:pathLst>
                <a:path extrusionOk="0" h="28888" w="28889">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99"/>
            <p:cNvSpPr/>
            <p:nvPr/>
          </p:nvSpPr>
          <p:spPr>
            <a:xfrm>
              <a:off x="5501600" y="878575"/>
              <a:ext cx="626300" cy="563125"/>
            </a:xfrm>
            <a:custGeom>
              <a:rect b="b" l="l" r="r" t="t"/>
              <a:pathLst>
                <a:path extrusionOk="0" h="22525" w="25052">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99"/>
            <p:cNvSpPr/>
            <p:nvPr/>
          </p:nvSpPr>
          <p:spPr>
            <a:xfrm>
              <a:off x="5405700" y="1183800"/>
              <a:ext cx="273550" cy="1104975"/>
            </a:xfrm>
            <a:custGeom>
              <a:rect b="b" l="l" r="r" t="t"/>
              <a:pathLst>
                <a:path extrusionOk="0" h="44199" w="10942">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99"/>
            <p:cNvSpPr/>
            <p:nvPr/>
          </p:nvSpPr>
          <p:spPr>
            <a:xfrm>
              <a:off x="5607500" y="1327225"/>
              <a:ext cx="356125" cy="962375"/>
            </a:xfrm>
            <a:custGeom>
              <a:rect b="b" l="l" r="r" t="t"/>
              <a:pathLst>
                <a:path extrusionOk="0" h="38495" w="14245">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99"/>
            <p:cNvSpPr/>
            <p:nvPr/>
          </p:nvSpPr>
          <p:spPr>
            <a:xfrm>
              <a:off x="5607500" y="1746275"/>
              <a:ext cx="150975" cy="100525"/>
            </a:xfrm>
            <a:custGeom>
              <a:rect b="b" l="l" r="r" t="t"/>
              <a:pathLst>
                <a:path extrusionOk="0" h="4021" w="6039">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99"/>
            <p:cNvSpPr/>
            <p:nvPr/>
          </p:nvSpPr>
          <p:spPr>
            <a:xfrm>
              <a:off x="5598575" y="1875675"/>
              <a:ext cx="150725" cy="100375"/>
            </a:xfrm>
            <a:custGeom>
              <a:rect b="b" l="l" r="r" t="t"/>
              <a:pathLst>
                <a:path extrusionOk="0" h="4015" w="6029">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99"/>
            <p:cNvSpPr/>
            <p:nvPr/>
          </p:nvSpPr>
          <p:spPr>
            <a:xfrm>
              <a:off x="5589150" y="2005625"/>
              <a:ext cx="150975" cy="99675"/>
            </a:xfrm>
            <a:custGeom>
              <a:rect b="b" l="l" r="r" t="t"/>
              <a:pathLst>
                <a:path extrusionOk="0" h="3987" w="6039">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99"/>
            <p:cNvSpPr/>
            <p:nvPr/>
          </p:nvSpPr>
          <p:spPr>
            <a:xfrm>
              <a:off x="5257250" y="730600"/>
              <a:ext cx="713050" cy="854325"/>
            </a:xfrm>
            <a:custGeom>
              <a:rect b="b" l="l" r="r" t="t"/>
              <a:pathLst>
                <a:path extrusionOk="0" h="34173" w="28522">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99"/>
            <p:cNvSpPr/>
            <p:nvPr/>
          </p:nvSpPr>
          <p:spPr>
            <a:xfrm>
              <a:off x="5679225" y="1149600"/>
              <a:ext cx="291075" cy="436175"/>
            </a:xfrm>
            <a:custGeom>
              <a:rect b="b" l="l" r="r" t="t"/>
              <a:pathLst>
                <a:path extrusionOk="0" h="17447" w="11643">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99"/>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99"/>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99"/>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99"/>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99"/>
            <p:cNvSpPr/>
            <p:nvPr/>
          </p:nvSpPr>
          <p:spPr>
            <a:xfrm>
              <a:off x="4938700" y="1222975"/>
              <a:ext cx="804775" cy="1153350"/>
            </a:xfrm>
            <a:custGeom>
              <a:rect b="b" l="l" r="r" t="t"/>
              <a:pathLst>
                <a:path extrusionOk="0" h="46134" w="32191">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99"/>
            <p:cNvSpPr/>
            <p:nvPr/>
          </p:nvSpPr>
          <p:spPr>
            <a:xfrm>
              <a:off x="3702825" y="929250"/>
              <a:ext cx="1406025" cy="1816700"/>
            </a:xfrm>
            <a:custGeom>
              <a:rect b="b" l="l" r="r" t="t"/>
              <a:pathLst>
                <a:path extrusionOk="0" h="72668" w="56241">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99"/>
            <p:cNvSpPr/>
            <p:nvPr/>
          </p:nvSpPr>
          <p:spPr>
            <a:xfrm>
              <a:off x="3863775" y="1925150"/>
              <a:ext cx="1245900" cy="820800"/>
            </a:xfrm>
            <a:custGeom>
              <a:rect b="b" l="l" r="r" t="t"/>
              <a:pathLst>
                <a:path extrusionOk="0" h="32832" w="49836">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99"/>
            <p:cNvSpPr/>
            <p:nvPr/>
          </p:nvSpPr>
          <p:spPr>
            <a:xfrm>
              <a:off x="4216525" y="1617425"/>
              <a:ext cx="332750" cy="441175"/>
            </a:xfrm>
            <a:custGeom>
              <a:rect b="b" l="l" r="r" t="t"/>
              <a:pathLst>
                <a:path extrusionOk="0" h="17647" w="1331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99"/>
            <p:cNvSpPr/>
            <p:nvPr/>
          </p:nvSpPr>
          <p:spPr>
            <a:xfrm>
              <a:off x="2577000" y="3513800"/>
              <a:ext cx="370300" cy="734300"/>
            </a:xfrm>
            <a:custGeom>
              <a:rect b="b" l="l" r="r" t="t"/>
              <a:pathLst>
                <a:path extrusionOk="0" h="29372" w="14812">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99"/>
            <p:cNvSpPr/>
            <p:nvPr/>
          </p:nvSpPr>
          <p:spPr>
            <a:xfrm>
              <a:off x="2592850" y="4173425"/>
              <a:ext cx="452850" cy="190200"/>
            </a:xfrm>
            <a:custGeom>
              <a:rect b="b" l="l" r="r" t="t"/>
              <a:pathLst>
                <a:path extrusionOk="0" h="7608" w="18114">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99"/>
            <p:cNvSpPr/>
            <p:nvPr/>
          </p:nvSpPr>
          <p:spPr>
            <a:xfrm>
              <a:off x="2592850" y="4024150"/>
              <a:ext cx="458700" cy="320275"/>
            </a:xfrm>
            <a:custGeom>
              <a:rect b="b" l="l" r="r" t="t"/>
              <a:pathLst>
                <a:path extrusionOk="0" h="12811" w="18348">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99"/>
            <p:cNvSpPr/>
            <p:nvPr/>
          </p:nvSpPr>
          <p:spPr>
            <a:xfrm>
              <a:off x="2727950" y="4213450"/>
              <a:ext cx="324425" cy="133450"/>
            </a:xfrm>
            <a:custGeom>
              <a:rect b="b" l="l" r="r" t="t"/>
              <a:pathLst>
                <a:path extrusionOk="0" h="5338" w="12977">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99"/>
            <p:cNvSpPr/>
            <p:nvPr/>
          </p:nvSpPr>
          <p:spPr>
            <a:xfrm>
              <a:off x="2607875" y="4024150"/>
              <a:ext cx="300225" cy="236900"/>
            </a:xfrm>
            <a:custGeom>
              <a:rect b="b" l="l" r="r" t="t"/>
              <a:pathLst>
                <a:path extrusionOk="0" h="9476" w="12009">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99"/>
            <p:cNvSpPr/>
            <p:nvPr/>
          </p:nvSpPr>
          <p:spPr>
            <a:xfrm>
              <a:off x="2865550" y="4210800"/>
              <a:ext cx="94250" cy="42700"/>
            </a:xfrm>
            <a:custGeom>
              <a:rect b="b" l="l" r="r" t="t"/>
              <a:pathLst>
                <a:path extrusionOk="0" h="1708" w="377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99"/>
            <p:cNvSpPr/>
            <p:nvPr/>
          </p:nvSpPr>
          <p:spPr>
            <a:xfrm>
              <a:off x="2823850" y="4185650"/>
              <a:ext cx="95925" cy="42000"/>
            </a:xfrm>
            <a:custGeom>
              <a:rect b="b" l="l" r="r" t="t"/>
              <a:pathLst>
                <a:path extrusionOk="0" h="1680" w="3837">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99"/>
            <p:cNvSpPr/>
            <p:nvPr/>
          </p:nvSpPr>
          <p:spPr>
            <a:xfrm>
              <a:off x="2782150" y="4160775"/>
              <a:ext cx="95925" cy="42700"/>
            </a:xfrm>
            <a:custGeom>
              <a:rect b="b" l="l" r="r" t="t"/>
              <a:pathLst>
                <a:path extrusionOk="0" h="1708" w="3837">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99"/>
            <p:cNvSpPr/>
            <p:nvPr/>
          </p:nvSpPr>
          <p:spPr>
            <a:xfrm>
              <a:off x="2743800" y="4133250"/>
              <a:ext cx="93425" cy="42700"/>
            </a:xfrm>
            <a:custGeom>
              <a:rect b="b" l="l" r="r" t="t"/>
              <a:pathLst>
                <a:path extrusionOk="0" h="1708" w="3737">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99"/>
            <p:cNvSpPr/>
            <p:nvPr/>
          </p:nvSpPr>
          <p:spPr>
            <a:xfrm>
              <a:off x="2705425" y="4104575"/>
              <a:ext cx="103200" cy="43025"/>
            </a:xfrm>
            <a:custGeom>
              <a:rect b="b" l="l" r="r" t="t"/>
              <a:pathLst>
                <a:path extrusionOk="0" h="1721" w="4128">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99"/>
            <p:cNvSpPr/>
            <p:nvPr/>
          </p:nvSpPr>
          <p:spPr>
            <a:xfrm>
              <a:off x="1901225" y="3567150"/>
              <a:ext cx="347250" cy="770075"/>
            </a:xfrm>
            <a:custGeom>
              <a:rect b="b" l="l" r="r" t="t"/>
              <a:pathLst>
                <a:path extrusionOk="0" h="30803" w="1389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99"/>
            <p:cNvSpPr/>
            <p:nvPr/>
          </p:nvSpPr>
          <p:spPr>
            <a:xfrm>
              <a:off x="1838975" y="4274325"/>
              <a:ext cx="193500" cy="197200"/>
            </a:xfrm>
            <a:custGeom>
              <a:rect b="b" l="l" r="r" t="t"/>
              <a:pathLst>
                <a:path extrusionOk="0" h="7888" w="774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99"/>
            <p:cNvSpPr/>
            <p:nvPr/>
          </p:nvSpPr>
          <p:spPr>
            <a:xfrm>
              <a:off x="1844000" y="4006625"/>
              <a:ext cx="254350" cy="446500"/>
            </a:xfrm>
            <a:custGeom>
              <a:rect b="b" l="l" r="r" t="t"/>
              <a:pathLst>
                <a:path extrusionOk="0" h="17860" w="10174">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99"/>
            <p:cNvSpPr/>
            <p:nvPr/>
          </p:nvSpPr>
          <p:spPr>
            <a:xfrm>
              <a:off x="1842325" y="4245150"/>
              <a:ext cx="201000" cy="207975"/>
            </a:xfrm>
            <a:custGeom>
              <a:rect b="b" l="l" r="r" t="t"/>
              <a:pathLst>
                <a:path extrusionOk="0" h="8319" w="804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99"/>
            <p:cNvSpPr/>
            <p:nvPr/>
          </p:nvSpPr>
          <p:spPr>
            <a:xfrm>
              <a:off x="1877425" y="4006600"/>
              <a:ext cx="87500" cy="303900"/>
            </a:xfrm>
            <a:custGeom>
              <a:rect b="b" l="l" r="r" t="t"/>
              <a:pathLst>
                <a:path extrusionOk="0" h="12156" w="350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99"/>
            <p:cNvSpPr/>
            <p:nvPr/>
          </p:nvSpPr>
          <p:spPr>
            <a:xfrm>
              <a:off x="1981325" y="4045000"/>
              <a:ext cx="114525" cy="294950"/>
            </a:xfrm>
            <a:custGeom>
              <a:rect b="b" l="l" r="r" t="t"/>
              <a:pathLst>
                <a:path extrusionOk="0" h="11798" w="4581">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99"/>
            <p:cNvSpPr/>
            <p:nvPr/>
          </p:nvSpPr>
          <p:spPr>
            <a:xfrm>
              <a:off x="1891525" y="4289825"/>
              <a:ext cx="107600" cy="38750"/>
            </a:xfrm>
            <a:custGeom>
              <a:rect b="b" l="l" r="r" t="t"/>
              <a:pathLst>
                <a:path extrusionOk="0" h="1550" w="4304">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99"/>
            <p:cNvSpPr/>
            <p:nvPr/>
          </p:nvSpPr>
          <p:spPr>
            <a:xfrm>
              <a:off x="1899850" y="4240925"/>
              <a:ext cx="119750" cy="42025"/>
            </a:xfrm>
            <a:custGeom>
              <a:rect b="b" l="l" r="r" t="t"/>
              <a:pathLst>
                <a:path extrusionOk="0" h="1681" w="479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99"/>
            <p:cNvSpPr/>
            <p:nvPr/>
          </p:nvSpPr>
          <p:spPr>
            <a:xfrm>
              <a:off x="1912375" y="4195625"/>
              <a:ext cx="119275" cy="41525"/>
            </a:xfrm>
            <a:custGeom>
              <a:rect b="b" l="l" r="r" t="t"/>
              <a:pathLst>
                <a:path extrusionOk="0" h="1661" w="4771">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99"/>
            <p:cNvSpPr/>
            <p:nvPr/>
          </p:nvSpPr>
          <p:spPr>
            <a:xfrm>
              <a:off x="1916550" y="4153250"/>
              <a:ext cx="129325" cy="41950"/>
            </a:xfrm>
            <a:custGeom>
              <a:rect b="b" l="l" r="r" t="t"/>
              <a:pathLst>
                <a:path extrusionOk="0" h="1678" w="5173">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99"/>
            <p:cNvSpPr/>
            <p:nvPr/>
          </p:nvSpPr>
          <p:spPr>
            <a:xfrm>
              <a:off x="1929050" y="4106000"/>
              <a:ext cx="128450" cy="43675"/>
            </a:xfrm>
            <a:custGeom>
              <a:rect b="b" l="l" r="r" t="t"/>
              <a:pathLst>
                <a:path extrusionOk="0" h="1747" w="5138">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99"/>
            <p:cNvSpPr/>
            <p:nvPr/>
          </p:nvSpPr>
          <p:spPr>
            <a:xfrm>
              <a:off x="1978250" y="2232050"/>
              <a:ext cx="860650" cy="1704450"/>
            </a:xfrm>
            <a:custGeom>
              <a:rect b="b" l="l" r="r" t="t"/>
              <a:pathLst>
                <a:path extrusionOk="0" h="68178" w="34426">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99"/>
            <p:cNvSpPr/>
            <p:nvPr/>
          </p:nvSpPr>
          <p:spPr>
            <a:xfrm>
              <a:off x="1978250" y="3839850"/>
              <a:ext cx="182650" cy="121000"/>
            </a:xfrm>
            <a:custGeom>
              <a:rect b="b" l="l" r="r" t="t"/>
              <a:pathLst>
                <a:path extrusionOk="0" h="4840" w="7306">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99"/>
            <p:cNvSpPr/>
            <p:nvPr/>
          </p:nvSpPr>
          <p:spPr>
            <a:xfrm>
              <a:off x="2593700" y="3876550"/>
              <a:ext cx="180150" cy="81750"/>
            </a:xfrm>
            <a:custGeom>
              <a:rect b="b" l="l" r="r" t="t"/>
              <a:pathLst>
                <a:path extrusionOk="0" h="3270" w="7206">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99"/>
            <p:cNvSpPr/>
            <p:nvPr/>
          </p:nvSpPr>
          <p:spPr>
            <a:xfrm>
              <a:off x="2506125" y="2538925"/>
              <a:ext cx="259375" cy="699700"/>
            </a:xfrm>
            <a:custGeom>
              <a:rect b="b" l="l" r="r" t="t"/>
              <a:pathLst>
                <a:path extrusionOk="0" h="27988" w="10375">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99"/>
            <p:cNvSpPr/>
            <p:nvPr/>
          </p:nvSpPr>
          <p:spPr>
            <a:xfrm>
              <a:off x="2722950" y="1559750"/>
              <a:ext cx="458675" cy="437150"/>
            </a:xfrm>
            <a:custGeom>
              <a:rect b="b" l="l" r="r" t="t"/>
              <a:pathLst>
                <a:path extrusionOk="0" h="17486" w="18347">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99"/>
            <p:cNvSpPr/>
            <p:nvPr/>
          </p:nvSpPr>
          <p:spPr>
            <a:xfrm>
              <a:off x="2041625" y="1449050"/>
              <a:ext cx="512900" cy="333575"/>
            </a:xfrm>
            <a:custGeom>
              <a:rect b="b" l="l" r="r" t="t"/>
              <a:pathLst>
                <a:path extrusionOk="0" h="13343" w="20516">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99"/>
            <p:cNvSpPr/>
            <p:nvPr/>
          </p:nvSpPr>
          <p:spPr>
            <a:xfrm>
              <a:off x="2277625" y="1549050"/>
              <a:ext cx="613800" cy="736375"/>
            </a:xfrm>
            <a:custGeom>
              <a:rect b="b" l="l" r="r" t="t"/>
              <a:pathLst>
                <a:path extrusionOk="0" h="29455" w="24552">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99"/>
            <p:cNvSpPr/>
            <p:nvPr/>
          </p:nvSpPr>
          <p:spPr>
            <a:xfrm>
              <a:off x="2262625" y="1001550"/>
              <a:ext cx="527075" cy="456625"/>
            </a:xfrm>
            <a:custGeom>
              <a:rect b="b" l="l" r="r" t="t"/>
              <a:pathLst>
                <a:path extrusionOk="0" h="18265" w="21083">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99"/>
            <p:cNvSpPr/>
            <p:nvPr/>
          </p:nvSpPr>
          <p:spPr>
            <a:xfrm>
              <a:off x="2309325" y="1079550"/>
              <a:ext cx="467850" cy="619625"/>
            </a:xfrm>
            <a:custGeom>
              <a:rect b="b" l="l" r="r" t="t"/>
              <a:pathLst>
                <a:path extrusionOk="0" h="24785" w="18714">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99"/>
            <p:cNvSpPr/>
            <p:nvPr/>
          </p:nvSpPr>
          <p:spPr>
            <a:xfrm>
              <a:off x="2669575" y="1278025"/>
              <a:ext cx="67575" cy="88125"/>
            </a:xfrm>
            <a:custGeom>
              <a:rect b="b" l="l" r="r" t="t"/>
              <a:pathLst>
                <a:path extrusionOk="0" h="3525" w="2703">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99"/>
            <p:cNvSpPr/>
            <p:nvPr/>
          </p:nvSpPr>
          <p:spPr>
            <a:xfrm>
              <a:off x="2251775" y="960750"/>
              <a:ext cx="488700" cy="239225"/>
            </a:xfrm>
            <a:custGeom>
              <a:rect b="b" l="l" r="r" t="t"/>
              <a:pathLst>
                <a:path extrusionOk="0" h="9569" w="19548">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99"/>
            <p:cNvSpPr/>
            <p:nvPr/>
          </p:nvSpPr>
          <p:spPr>
            <a:xfrm>
              <a:off x="2495275" y="1254600"/>
              <a:ext cx="36725" cy="36025"/>
            </a:xfrm>
            <a:custGeom>
              <a:rect b="b" l="l" r="r" t="t"/>
              <a:pathLst>
                <a:path extrusionOk="0" h="1441" w="1469">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99"/>
            <p:cNvSpPr/>
            <p:nvPr/>
          </p:nvSpPr>
          <p:spPr>
            <a:xfrm>
              <a:off x="2322675" y="1205550"/>
              <a:ext cx="40050" cy="38300"/>
            </a:xfrm>
            <a:custGeom>
              <a:rect b="b" l="l" r="r" t="t"/>
              <a:pathLst>
                <a:path extrusionOk="0" h="1532" w="1602">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99"/>
            <p:cNvSpPr/>
            <p:nvPr/>
          </p:nvSpPr>
          <p:spPr>
            <a:xfrm>
              <a:off x="2347675" y="1257100"/>
              <a:ext cx="36725" cy="36025"/>
            </a:xfrm>
            <a:custGeom>
              <a:rect b="b" l="l" r="r" t="t"/>
              <a:pathLst>
                <a:path extrusionOk="0" h="1441" w="1469">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99"/>
            <p:cNvSpPr/>
            <p:nvPr/>
          </p:nvSpPr>
          <p:spPr>
            <a:xfrm>
              <a:off x="2509475" y="1200275"/>
              <a:ext cx="43375" cy="34400"/>
            </a:xfrm>
            <a:custGeom>
              <a:rect b="b" l="l" r="r" t="t"/>
              <a:pathLst>
                <a:path extrusionOk="0" h="1376" w="1735">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99"/>
            <p:cNvSpPr/>
            <p:nvPr/>
          </p:nvSpPr>
          <p:spPr>
            <a:xfrm>
              <a:off x="2380200" y="1233000"/>
              <a:ext cx="65075" cy="125100"/>
            </a:xfrm>
            <a:custGeom>
              <a:rect b="b" l="l" r="r" t="t"/>
              <a:pathLst>
                <a:path extrusionOk="0" h="5004" w="2603">
                  <a:moveTo>
                    <a:pt x="2603" y="0"/>
                  </a:moveTo>
                  <a:lnTo>
                    <a:pt x="1" y="4470"/>
                  </a:lnTo>
                  <a:lnTo>
                    <a:pt x="2502" y="5004"/>
                  </a:lnTo>
                  <a:lnTo>
                    <a:pt x="2603"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99"/>
            <p:cNvSpPr/>
            <p:nvPr/>
          </p:nvSpPr>
          <p:spPr>
            <a:xfrm>
              <a:off x="2465275" y="1430625"/>
              <a:ext cx="153450" cy="90100"/>
            </a:xfrm>
            <a:custGeom>
              <a:rect b="b" l="l" r="r" t="t"/>
              <a:pathLst>
                <a:path extrusionOk="0" h="3604" w="6138">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99"/>
            <p:cNvSpPr/>
            <p:nvPr/>
          </p:nvSpPr>
          <p:spPr>
            <a:xfrm>
              <a:off x="2457750" y="1373925"/>
              <a:ext cx="54250" cy="46675"/>
            </a:xfrm>
            <a:custGeom>
              <a:rect b="b" l="l" r="r" t="t"/>
              <a:pathLst>
                <a:path extrusionOk="0" h="1867" w="217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99"/>
            <p:cNvSpPr/>
            <p:nvPr/>
          </p:nvSpPr>
          <p:spPr>
            <a:xfrm>
              <a:off x="2485275" y="1394725"/>
              <a:ext cx="25875" cy="25100"/>
            </a:xfrm>
            <a:custGeom>
              <a:rect b="b" l="l" r="r" t="t"/>
              <a:pathLst>
                <a:path extrusionOk="0" h="1004" w="1035">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99"/>
            <p:cNvSpPr/>
            <p:nvPr/>
          </p:nvSpPr>
          <p:spPr>
            <a:xfrm>
              <a:off x="2753800" y="1240250"/>
              <a:ext cx="176000" cy="318825"/>
            </a:xfrm>
            <a:custGeom>
              <a:rect b="b" l="l" r="r" t="t"/>
              <a:pathLst>
                <a:path extrusionOk="0" h="12753" w="704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99"/>
            <p:cNvSpPr/>
            <p:nvPr/>
          </p:nvSpPr>
          <p:spPr>
            <a:xfrm>
              <a:off x="2839700" y="1252175"/>
              <a:ext cx="76750" cy="200175"/>
            </a:xfrm>
            <a:custGeom>
              <a:rect b="b" l="l" r="r" t="t"/>
              <a:pathLst>
                <a:path extrusionOk="0" h="8007" w="307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99"/>
            <p:cNvSpPr/>
            <p:nvPr/>
          </p:nvSpPr>
          <p:spPr>
            <a:xfrm>
              <a:off x="2842200" y="1217075"/>
              <a:ext cx="107600" cy="254450"/>
            </a:xfrm>
            <a:custGeom>
              <a:rect b="b" l="l" r="r" t="t"/>
              <a:pathLst>
                <a:path extrusionOk="0" h="10178" w="4304">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99"/>
            <p:cNvSpPr/>
            <p:nvPr/>
          </p:nvSpPr>
          <p:spPr>
            <a:xfrm>
              <a:off x="2874725" y="1237150"/>
              <a:ext cx="66750" cy="174325"/>
            </a:xfrm>
            <a:custGeom>
              <a:rect b="b" l="l" r="r" t="t"/>
              <a:pathLst>
                <a:path extrusionOk="0" h="6973" w="267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99"/>
            <p:cNvSpPr/>
            <p:nvPr/>
          </p:nvSpPr>
          <p:spPr>
            <a:xfrm>
              <a:off x="2880900" y="1224875"/>
              <a:ext cx="73075" cy="187350"/>
            </a:xfrm>
            <a:custGeom>
              <a:rect b="b" l="l" r="r" t="t"/>
              <a:pathLst>
                <a:path extrusionOk="0" h="7494" w="2923">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99"/>
            <p:cNvSpPr/>
            <p:nvPr/>
          </p:nvSpPr>
          <p:spPr>
            <a:xfrm>
              <a:off x="2906425" y="1253000"/>
              <a:ext cx="41700" cy="112600"/>
            </a:xfrm>
            <a:custGeom>
              <a:rect b="b" l="l" r="r" t="t"/>
              <a:pathLst>
                <a:path extrusionOk="0" h="4504" w="1668">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99"/>
            <p:cNvSpPr/>
            <p:nvPr/>
          </p:nvSpPr>
          <p:spPr>
            <a:xfrm>
              <a:off x="2812175" y="1254600"/>
              <a:ext cx="199350" cy="407050"/>
            </a:xfrm>
            <a:custGeom>
              <a:rect b="b" l="l" r="r" t="t"/>
              <a:pathLst>
                <a:path extrusionOk="0" h="16282" w="7974">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99"/>
            <p:cNvSpPr/>
            <p:nvPr/>
          </p:nvSpPr>
          <p:spPr>
            <a:xfrm>
              <a:off x="2836375" y="1392275"/>
              <a:ext cx="76725" cy="113425"/>
            </a:xfrm>
            <a:custGeom>
              <a:rect b="b" l="l" r="r" t="t"/>
              <a:pathLst>
                <a:path extrusionOk="0" h="4537" w="3069">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99"/>
            <p:cNvSpPr/>
            <p:nvPr/>
          </p:nvSpPr>
          <p:spPr>
            <a:xfrm>
              <a:off x="2870550" y="1534050"/>
              <a:ext cx="323600" cy="467200"/>
            </a:xfrm>
            <a:custGeom>
              <a:rect b="b" l="l" r="r" t="t"/>
              <a:pathLst>
                <a:path extrusionOk="0" h="18688" w="12944">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99"/>
            <p:cNvSpPr/>
            <p:nvPr/>
          </p:nvSpPr>
          <p:spPr>
            <a:xfrm>
              <a:off x="1535350" y="1564050"/>
              <a:ext cx="866550" cy="1136525"/>
            </a:xfrm>
            <a:custGeom>
              <a:rect b="b" l="l" r="r" t="t"/>
              <a:pathLst>
                <a:path extrusionOk="0" h="45461" w="34662">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99"/>
            <p:cNvSpPr/>
            <p:nvPr/>
          </p:nvSpPr>
          <p:spPr>
            <a:xfrm>
              <a:off x="2969800" y="1145225"/>
              <a:ext cx="82575" cy="76950"/>
            </a:xfrm>
            <a:custGeom>
              <a:rect b="b" l="l" r="r" t="t"/>
              <a:pathLst>
                <a:path extrusionOk="0" h="3078" w="3303">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99"/>
            <p:cNvSpPr/>
            <p:nvPr/>
          </p:nvSpPr>
          <p:spPr>
            <a:xfrm>
              <a:off x="2987300" y="1221850"/>
              <a:ext cx="104275" cy="37025"/>
            </a:xfrm>
            <a:custGeom>
              <a:rect b="b" l="l" r="r" t="t"/>
              <a:pathLst>
                <a:path extrusionOk="0" h="1481" w="4171">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99"/>
            <p:cNvSpPr/>
            <p:nvPr/>
          </p:nvSpPr>
          <p:spPr>
            <a:xfrm>
              <a:off x="2996475" y="1291375"/>
              <a:ext cx="107600" cy="22525"/>
            </a:xfrm>
            <a:custGeom>
              <a:rect b="b" l="l" r="r" t="t"/>
              <a:pathLst>
                <a:path extrusionOk="0" h="901" w="4304">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3" name="Google Shape;2373;p99"/>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99"/>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99"/>
          <p:cNvSpPr/>
          <p:nvPr/>
        </p:nvSpPr>
        <p:spPr>
          <a:xfrm>
            <a:off x="7356437" y="2695028"/>
            <a:ext cx="321780" cy="345919"/>
          </a:xfrm>
          <a:custGeom>
            <a:rect b="b" l="l" r="r" t="t"/>
            <a:pathLst>
              <a:path extrusionOk="0" h="26553" w="24719">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99"/>
          <p:cNvSpPr txBox="1"/>
          <p:nvPr>
            <p:ph type="title"/>
          </p:nvPr>
        </p:nvSpPr>
        <p:spPr>
          <a:xfrm>
            <a:off x="3073350" y="4155000"/>
            <a:ext cx="1653900" cy="9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04</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0" name="Shape 2380"/>
        <p:cNvGrpSpPr/>
        <p:nvPr/>
      </p:nvGrpSpPr>
      <p:grpSpPr>
        <a:xfrm>
          <a:off x="0" y="0"/>
          <a:ext cx="0" cy="0"/>
          <a:chOff x="0" y="0"/>
          <a:chExt cx="0" cy="0"/>
        </a:xfrm>
      </p:grpSpPr>
      <p:sp>
        <p:nvSpPr>
          <p:cNvPr id="2381" name="Google Shape;2381;p100"/>
          <p:cNvSpPr txBox="1"/>
          <p:nvPr>
            <p:ph type="title"/>
          </p:nvPr>
        </p:nvSpPr>
        <p:spPr>
          <a:xfrm>
            <a:off x="540000" y="342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Conclusion</a:t>
            </a:r>
            <a:endParaRPr/>
          </a:p>
        </p:txBody>
      </p:sp>
      <p:pic>
        <p:nvPicPr>
          <p:cNvPr id="2382" name="Google Shape;2382;p100"/>
          <p:cNvPicPr preferRelativeResize="0"/>
          <p:nvPr/>
        </p:nvPicPr>
        <p:blipFill>
          <a:blip r:embed="rId3">
            <a:alphaModFix/>
          </a:blip>
          <a:stretch>
            <a:fillRect/>
          </a:stretch>
        </p:blipFill>
        <p:spPr>
          <a:xfrm>
            <a:off x="540000" y="606900"/>
            <a:ext cx="8099999" cy="41771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6" name="Shape 2386"/>
        <p:cNvGrpSpPr/>
        <p:nvPr/>
      </p:nvGrpSpPr>
      <p:grpSpPr>
        <a:xfrm>
          <a:off x="0" y="0"/>
          <a:ext cx="0" cy="0"/>
          <a:chOff x="0" y="0"/>
          <a:chExt cx="0" cy="0"/>
        </a:xfrm>
      </p:grpSpPr>
      <p:sp>
        <p:nvSpPr>
          <p:cNvPr id="2387" name="Google Shape;2387;p101"/>
          <p:cNvSpPr txBox="1"/>
          <p:nvPr>
            <p:ph type="title"/>
          </p:nvPr>
        </p:nvSpPr>
        <p:spPr>
          <a:xfrm>
            <a:off x="540000" y="4914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Outcomes</a:t>
            </a:r>
            <a:endParaRPr/>
          </a:p>
        </p:txBody>
      </p:sp>
      <p:sp>
        <p:nvSpPr>
          <p:cNvPr id="2388" name="Google Shape;2388;p101"/>
          <p:cNvSpPr txBox="1"/>
          <p:nvPr/>
        </p:nvSpPr>
        <p:spPr>
          <a:xfrm>
            <a:off x="469950" y="1590450"/>
            <a:ext cx="8240100" cy="2447400"/>
          </a:xfrm>
          <a:prstGeom prst="rect">
            <a:avLst/>
          </a:prstGeom>
          <a:noFill/>
          <a:ln>
            <a:noFill/>
          </a:ln>
        </p:spPr>
        <p:txBody>
          <a:bodyPr anchorCtr="0" anchor="t" bIns="91425" lIns="91425" spcFirstLastPara="1" rIns="91425" wrap="square" tIns="91425">
            <a:spAutoFit/>
          </a:bodyPr>
          <a:lstStyle/>
          <a:p>
            <a:pPr indent="-361950" lvl="0" marL="457200" rtl="0" algn="l">
              <a:lnSpc>
                <a:spcPct val="200000"/>
              </a:lnSpc>
              <a:spcBef>
                <a:spcPts val="0"/>
              </a:spcBef>
              <a:spcAft>
                <a:spcPts val="0"/>
              </a:spcAft>
              <a:buSzPts val="2100"/>
              <a:buFont typeface="Libre Franklin"/>
              <a:buChar char="●"/>
            </a:pPr>
            <a:r>
              <a:rPr lang="en-GB" sz="2100">
                <a:latin typeface="Libre Franklin"/>
                <a:ea typeface="Libre Franklin"/>
                <a:cs typeface="Libre Franklin"/>
                <a:sym typeface="Libre Franklin"/>
              </a:rPr>
              <a:t>Data Cleaning and Preprocessing</a:t>
            </a:r>
            <a:endParaRPr sz="2100">
              <a:latin typeface="Libre Franklin"/>
              <a:ea typeface="Libre Franklin"/>
              <a:cs typeface="Libre Franklin"/>
              <a:sym typeface="Libre Franklin"/>
            </a:endParaRPr>
          </a:p>
          <a:p>
            <a:pPr indent="-361950" lvl="0" marL="457200" rtl="0" algn="l">
              <a:lnSpc>
                <a:spcPct val="200000"/>
              </a:lnSpc>
              <a:spcBef>
                <a:spcPts val="0"/>
              </a:spcBef>
              <a:spcAft>
                <a:spcPts val="0"/>
              </a:spcAft>
              <a:buSzPts val="2100"/>
              <a:buFont typeface="Libre Franklin"/>
              <a:buChar char="●"/>
            </a:pPr>
            <a:r>
              <a:rPr lang="en-GB" sz="2100">
                <a:latin typeface="Libre Franklin"/>
                <a:ea typeface="Libre Franklin"/>
                <a:cs typeface="Libre Franklin"/>
                <a:sym typeface="Libre Franklin"/>
              </a:rPr>
              <a:t>Understanding of Time Series Analysis</a:t>
            </a:r>
            <a:endParaRPr sz="2100">
              <a:latin typeface="Libre Franklin"/>
              <a:ea typeface="Libre Franklin"/>
              <a:cs typeface="Libre Franklin"/>
              <a:sym typeface="Libre Franklin"/>
            </a:endParaRPr>
          </a:p>
          <a:p>
            <a:pPr indent="-361950" lvl="0" marL="457200" rtl="0" algn="l">
              <a:lnSpc>
                <a:spcPct val="200000"/>
              </a:lnSpc>
              <a:spcBef>
                <a:spcPts val="0"/>
              </a:spcBef>
              <a:spcAft>
                <a:spcPts val="0"/>
              </a:spcAft>
              <a:buSzPts val="2100"/>
              <a:buFont typeface="Libre Franklin"/>
              <a:buChar char="●"/>
            </a:pPr>
            <a:r>
              <a:rPr lang="en-GB" sz="2100">
                <a:latin typeface="Libre Franklin"/>
                <a:ea typeface="Libre Franklin"/>
                <a:cs typeface="Libre Franklin"/>
                <a:sym typeface="Libre Franklin"/>
              </a:rPr>
              <a:t>Selecting and Using AI Models to solve Real-world Problem</a:t>
            </a:r>
            <a:endParaRPr sz="2100">
              <a:latin typeface="Libre Franklin"/>
              <a:ea typeface="Libre Franklin"/>
              <a:cs typeface="Libre Franklin"/>
              <a:sym typeface="Libre Franklin"/>
            </a:endParaRPr>
          </a:p>
          <a:p>
            <a:pPr indent="-361950" lvl="0" marL="457200" rtl="0" algn="l">
              <a:lnSpc>
                <a:spcPct val="200000"/>
              </a:lnSpc>
              <a:spcBef>
                <a:spcPts val="0"/>
              </a:spcBef>
              <a:spcAft>
                <a:spcPts val="0"/>
              </a:spcAft>
              <a:buSzPts val="2100"/>
              <a:buFont typeface="Libre Franklin"/>
              <a:buChar char="●"/>
            </a:pPr>
            <a:r>
              <a:rPr lang="en-GB" sz="2100">
                <a:latin typeface="Libre Franklin"/>
                <a:ea typeface="Libre Franklin"/>
                <a:cs typeface="Libre Franklin"/>
                <a:sym typeface="Libre Franklin"/>
              </a:rPr>
              <a:t>Teamwork and Communication</a:t>
            </a:r>
            <a:endParaRPr sz="2100">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75"/>
          <p:cNvSpPr/>
          <p:nvPr/>
        </p:nvSpPr>
        <p:spPr>
          <a:xfrm rot="10800000">
            <a:off x="350092" y="2532188"/>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5"/>
          <p:cNvSpPr txBox="1"/>
          <p:nvPr>
            <p:ph idx="2" type="subTitle"/>
          </p:nvPr>
        </p:nvSpPr>
        <p:spPr>
          <a:xfrm>
            <a:off x="248075" y="2883150"/>
            <a:ext cx="3648000" cy="9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Stable and consistent performance.</a:t>
            </a:r>
            <a:endParaRPr/>
          </a:p>
        </p:txBody>
      </p:sp>
      <p:sp>
        <p:nvSpPr>
          <p:cNvPr id="1546" name="Google Shape;1546;p75"/>
          <p:cNvSpPr txBox="1"/>
          <p:nvPr>
            <p:ph idx="1" type="subTitle"/>
          </p:nvPr>
        </p:nvSpPr>
        <p:spPr>
          <a:xfrm>
            <a:off x="248075" y="1694000"/>
            <a:ext cx="3115500" cy="495000"/>
          </a:xfrm>
          <a:prstGeom prst="rect">
            <a:avLst/>
          </a:prstGeom>
        </p:spPr>
        <p:txBody>
          <a:bodyPr anchorCtr="0" anchor="t" bIns="91425" lIns="91425" spcFirstLastPara="1" rIns="90000" wrap="square" tIns="91425">
            <a:noAutofit/>
          </a:bodyPr>
          <a:lstStyle/>
          <a:p>
            <a:pPr indent="0" lvl="0" marL="0" rtl="0" algn="l">
              <a:spcBef>
                <a:spcPts val="0"/>
              </a:spcBef>
              <a:spcAft>
                <a:spcPts val="1600"/>
              </a:spcAft>
              <a:buNone/>
            </a:pPr>
            <a:r>
              <a:rPr lang="en-GB">
                <a:solidFill>
                  <a:schemeClr val="dk1"/>
                </a:solidFill>
              </a:rPr>
              <a:t>Which Index is best suited for Prediction?</a:t>
            </a:r>
            <a:endParaRPr/>
          </a:p>
        </p:txBody>
      </p:sp>
      <p:sp>
        <p:nvSpPr>
          <p:cNvPr id="1547" name="Google Shape;1547;p7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Definition</a:t>
            </a:r>
            <a:endParaRPr/>
          </a:p>
        </p:txBody>
      </p:sp>
      <p:sp>
        <p:nvSpPr>
          <p:cNvPr id="1548" name="Google Shape;1548;p75"/>
          <p:cNvSpPr/>
          <p:nvPr/>
        </p:nvSpPr>
        <p:spPr>
          <a:xfrm flipH="1" rot="10800000">
            <a:off x="7032109" y="3411563"/>
            <a:ext cx="8607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75"/>
          <p:cNvSpPr txBox="1"/>
          <p:nvPr>
            <p:ph idx="2" type="subTitle"/>
          </p:nvPr>
        </p:nvSpPr>
        <p:spPr>
          <a:xfrm>
            <a:off x="4467100" y="3721350"/>
            <a:ext cx="3648000" cy="9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Waves of Bankruptcy were filed this March in the financial sector.</a:t>
            </a:r>
            <a:endParaRPr/>
          </a:p>
        </p:txBody>
      </p:sp>
      <p:sp>
        <p:nvSpPr>
          <p:cNvPr id="1550" name="Google Shape;1550;p75"/>
          <p:cNvSpPr txBox="1"/>
          <p:nvPr>
            <p:ph idx="1" type="subTitle"/>
          </p:nvPr>
        </p:nvSpPr>
        <p:spPr>
          <a:xfrm>
            <a:off x="4848100" y="2913200"/>
            <a:ext cx="3115500" cy="495000"/>
          </a:xfrm>
          <a:prstGeom prst="rect">
            <a:avLst/>
          </a:prstGeom>
        </p:spPr>
        <p:txBody>
          <a:bodyPr anchorCtr="0" anchor="t" bIns="91425" lIns="91425" spcFirstLastPara="1" rIns="90000" wrap="square" tIns="91425">
            <a:noAutofit/>
          </a:bodyPr>
          <a:lstStyle/>
          <a:p>
            <a:pPr indent="0" lvl="0" marL="0" rtl="0" algn="r">
              <a:spcBef>
                <a:spcPts val="0"/>
              </a:spcBef>
              <a:spcAft>
                <a:spcPts val="1600"/>
              </a:spcAft>
              <a:buNone/>
            </a:pPr>
            <a:r>
              <a:rPr lang="en-GB">
                <a:solidFill>
                  <a:schemeClr val="dk1"/>
                </a:solidFill>
              </a:rPr>
              <a:t>Bankruptcy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sp>
        <p:nvSpPr>
          <p:cNvPr id="2393" name="Google Shape;2393;p102"/>
          <p:cNvSpPr txBox="1"/>
          <p:nvPr>
            <p:ph type="title"/>
          </p:nvPr>
        </p:nvSpPr>
        <p:spPr>
          <a:xfrm>
            <a:off x="522000" y="201200"/>
            <a:ext cx="810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Data Driven Insights</a:t>
            </a:r>
            <a:endParaRPr/>
          </a:p>
        </p:txBody>
      </p:sp>
      <p:sp>
        <p:nvSpPr>
          <p:cNvPr id="2394" name="Google Shape;2394;p102"/>
          <p:cNvSpPr txBox="1"/>
          <p:nvPr/>
        </p:nvSpPr>
        <p:spPr>
          <a:xfrm>
            <a:off x="451950" y="1499575"/>
            <a:ext cx="8240100" cy="27384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Font typeface="Libre Franklin"/>
              <a:buChar char="●"/>
            </a:pPr>
            <a:r>
              <a:rPr lang="en-GB" sz="2100">
                <a:latin typeface="Libre Franklin"/>
                <a:ea typeface="Libre Franklin"/>
                <a:cs typeface="Libre Franklin"/>
                <a:sym typeface="Libre Franklin"/>
              </a:rPr>
              <a:t>Analyzing historical price data using sophisticated AI models, it is </a:t>
            </a:r>
            <a:r>
              <a:rPr b="1" lang="en-GB" sz="2100">
                <a:latin typeface="Libre Franklin"/>
                <a:ea typeface="Libre Franklin"/>
                <a:cs typeface="Libre Franklin"/>
                <a:sym typeface="Libre Franklin"/>
              </a:rPr>
              <a:t>possible to identify patterns and make predictions</a:t>
            </a:r>
            <a:r>
              <a:rPr lang="en-GB" sz="2100">
                <a:latin typeface="Libre Franklin"/>
                <a:ea typeface="Libre Franklin"/>
                <a:cs typeface="Libre Franklin"/>
                <a:sym typeface="Libre Franklin"/>
              </a:rPr>
              <a:t> about future market movements.</a:t>
            </a:r>
            <a:endParaRPr sz="2100">
              <a:latin typeface="Libre Franklin"/>
              <a:ea typeface="Libre Franklin"/>
              <a:cs typeface="Libre Franklin"/>
              <a:sym typeface="Libre Franklin"/>
            </a:endParaRPr>
          </a:p>
          <a:p>
            <a:pPr indent="-361950" lvl="0" marL="457200" rtl="0" algn="l">
              <a:lnSpc>
                <a:spcPct val="115000"/>
              </a:lnSpc>
              <a:spcBef>
                <a:spcPts val="0"/>
              </a:spcBef>
              <a:spcAft>
                <a:spcPts val="0"/>
              </a:spcAft>
              <a:buSzPts val="2100"/>
              <a:buFont typeface="Libre Franklin"/>
              <a:buChar char="●"/>
            </a:pPr>
            <a:r>
              <a:rPr lang="en-GB" sz="2100">
                <a:latin typeface="Libre Franklin"/>
                <a:ea typeface="Libre Franklin"/>
                <a:cs typeface="Libre Franklin"/>
                <a:sym typeface="Libre Franklin"/>
              </a:rPr>
              <a:t>Market trends are influenced by a variety of factors. So it is important to note that </a:t>
            </a:r>
            <a:r>
              <a:rPr b="1" lang="en-GB" sz="2100">
                <a:latin typeface="Libre Franklin"/>
                <a:ea typeface="Libre Franklin"/>
                <a:cs typeface="Libre Franklin"/>
                <a:sym typeface="Libre Franklin"/>
              </a:rPr>
              <a:t>market predictions are never 100% accurate</a:t>
            </a:r>
            <a:r>
              <a:rPr lang="en-GB" sz="2100">
                <a:latin typeface="Libre Franklin"/>
                <a:ea typeface="Libre Franklin"/>
                <a:cs typeface="Libre Franklin"/>
                <a:sym typeface="Libre Franklin"/>
              </a:rPr>
              <a:t>, and there is always </a:t>
            </a:r>
            <a:r>
              <a:rPr b="1" lang="en-GB" sz="2100">
                <a:latin typeface="Libre Franklin"/>
                <a:ea typeface="Libre Franklin"/>
                <a:cs typeface="Libre Franklin"/>
                <a:sym typeface="Libre Franklin"/>
              </a:rPr>
              <a:t>risks involved in financial decision making</a:t>
            </a:r>
            <a:r>
              <a:rPr lang="en-GB" sz="2100">
                <a:latin typeface="Libre Franklin"/>
                <a:ea typeface="Libre Franklin"/>
                <a:cs typeface="Libre Franklin"/>
                <a:sym typeface="Libre Franklin"/>
              </a:rPr>
              <a:t>.</a:t>
            </a:r>
            <a:endParaRPr sz="2100">
              <a:latin typeface="Libre Franklin"/>
              <a:ea typeface="Libre Franklin"/>
              <a:cs typeface="Libre Franklin"/>
              <a:sym typeface="Libre Frankl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103"/>
          <p:cNvSpPr txBox="1"/>
          <p:nvPr>
            <p:ph idx="2" type="body"/>
          </p:nvPr>
        </p:nvSpPr>
        <p:spPr>
          <a:xfrm>
            <a:off x="616200" y="1391850"/>
            <a:ext cx="7707600" cy="32115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GB" sz="1100" u="sng">
                <a:solidFill>
                  <a:srgbClr val="1155CC"/>
                </a:solidFill>
                <a:latin typeface="Arial"/>
                <a:ea typeface="Arial"/>
                <a:cs typeface="Arial"/>
                <a:sym typeface="Arial"/>
                <a:hlinkClick r:id="rId3">
                  <a:extLst>
                    <a:ext uri="{A12FA001-AC4F-418D-AE19-62706E023703}">
                      <ahyp:hlinkClr val="tx"/>
                    </a:ext>
                  </a:extLst>
                </a:hlinkClick>
              </a:rPr>
              <a:t>https://analyticsindiamag.com/quick-way-to-find-p-d-and-q-values-for-arima/</a:t>
            </a:r>
            <a:endParaRPr sz="1100">
              <a:solidFill>
                <a:schemeClr val="dk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GB" sz="1100" u="sng">
                <a:solidFill>
                  <a:srgbClr val="1155CC"/>
                </a:solidFill>
                <a:latin typeface="Arial"/>
                <a:ea typeface="Arial"/>
                <a:cs typeface="Arial"/>
                <a:sym typeface="Arial"/>
                <a:hlinkClick r:id="rId4">
                  <a:extLst>
                    <a:ext uri="{A12FA001-AC4F-418D-AE19-62706E023703}">
                      <ahyp:hlinkClr val="tx"/>
                    </a:ext>
                  </a:extLst>
                </a:hlinkClick>
              </a:rPr>
              <a:t>https://towardsdatascience.com/machine-learning-part-19-time-series-and-autoregressive-integrated-moving-average-model-arima-c1005347b0d7</a:t>
            </a:r>
            <a:endParaRPr sz="1100">
              <a:solidFill>
                <a:schemeClr val="dk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GB" sz="1100" u="sng">
                <a:solidFill>
                  <a:srgbClr val="1155CC"/>
                </a:solidFill>
                <a:latin typeface="Arial"/>
                <a:ea typeface="Arial"/>
                <a:cs typeface="Arial"/>
                <a:sym typeface="Arial"/>
                <a:hlinkClick r:id="rId5">
                  <a:extLst>
                    <a:ext uri="{A12FA001-AC4F-418D-AE19-62706E023703}">
                      <ahyp:hlinkClr val="tx"/>
                    </a:ext>
                  </a:extLst>
                </a:hlinkClick>
              </a:rPr>
              <a:t>https://zhuanlan.zhihu.com/p/266994943</a:t>
            </a:r>
            <a:endParaRPr sz="1100">
              <a:solidFill>
                <a:schemeClr val="dk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GB" sz="1100" u="sng">
                <a:solidFill>
                  <a:srgbClr val="1155CC"/>
                </a:solidFill>
                <a:latin typeface="Arial"/>
                <a:ea typeface="Arial"/>
                <a:cs typeface="Arial"/>
                <a:sym typeface="Arial"/>
                <a:hlinkClick r:id="rId6">
                  <a:extLst>
                    <a:ext uri="{A12FA001-AC4F-418D-AE19-62706E023703}">
                      <ahyp:hlinkClr val="tx"/>
                    </a:ext>
                  </a:extLst>
                </a:hlinkClick>
              </a:rPr>
              <a:t>https://thinkingneuron.com/predicting-stock-prices-using-deep-learning-lstm-model-in-python/</a:t>
            </a:r>
            <a:endParaRPr sz="1100">
              <a:solidFill>
                <a:schemeClr val="dk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GB" sz="1100" u="sng">
                <a:solidFill>
                  <a:srgbClr val="1155CC"/>
                </a:solidFill>
                <a:latin typeface="Arial"/>
                <a:ea typeface="Arial"/>
                <a:cs typeface="Arial"/>
                <a:sym typeface="Arial"/>
                <a:hlinkClick r:id="rId7">
                  <a:extLst>
                    <a:ext uri="{A12FA001-AC4F-418D-AE19-62706E023703}">
                      <ahyp:hlinkClr val="tx"/>
                    </a:ext>
                  </a:extLst>
                </a:hlinkClick>
              </a:rPr>
              <a:t>https://keras.io/api/layers/recurrent_layers/lstm/#lstm-class</a:t>
            </a:r>
            <a:endParaRPr sz="1100">
              <a:solidFill>
                <a:schemeClr val="dk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GB" sz="1100" u="sng">
                <a:solidFill>
                  <a:srgbClr val="1155CC"/>
                </a:solidFill>
                <a:latin typeface="Arial"/>
                <a:ea typeface="Arial"/>
                <a:cs typeface="Arial"/>
                <a:sym typeface="Arial"/>
                <a:hlinkClick r:id="rId8">
                  <a:extLst>
                    <a:ext uri="{A12FA001-AC4F-418D-AE19-62706E023703}">
                      <ahyp:hlinkClr val="tx"/>
                    </a:ext>
                  </a:extLst>
                </a:hlinkClick>
              </a:rPr>
              <a:t>https://scikit-learn.org/stable/modules/generated/sklearn.preprocessing.MinMaxScaler.html</a:t>
            </a:r>
            <a:endParaRPr sz="1100">
              <a:solidFill>
                <a:schemeClr val="dk1"/>
              </a:solidFill>
              <a:latin typeface="Arial"/>
              <a:ea typeface="Arial"/>
              <a:cs typeface="Arial"/>
              <a:sym typeface="Arial"/>
            </a:endParaRPr>
          </a:p>
        </p:txBody>
      </p:sp>
      <p:sp>
        <p:nvSpPr>
          <p:cNvPr id="2400" name="Google Shape;2400;p10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4" name="Shape 2404"/>
        <p:cNvGrpSpPr/>
        <p:nvPr/>
      </p:nvGrpSpPr>
      <p:grpSpPr>
        <a:xfrm>
          <a:off x="0" y="0"/>
          <a:ext cx="0" cy="0"/>
          <a:chOff x="0" y="0"/>
          <a:chExt cx="0" cy="0"/>
        </a:xfrm>
      </p:grpSpPr>
      <p:sp>
        <p:nvSpPr>
          <p:cNvPr id="2405" name="Google Shape;2405;p104"/>
          <p:cNvSpPr txBox="1"/>
          <p:nvPr>
            <p:ph type="title"/>
          </p:nvPr>
        </p:nvSpPr>
        <p:spPr>
          <a:xfrm>
            <a:off x="516125" y="2032450"/>
            <a:ext cx="4032000" cy="9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grpSp>
        <p:nvGrpSpPr>
          <p:cNvPr id="2406" name="Google Shape;2406;p104"/>
          <p:cNvGrpSpPr/>
          <p:nvPr/>
        </p:nvGrpSpPr>
        <p:grpSpPr>
          <a:xfrm>
            <a:off x="4828840" y="911562"/>
            <a:ext cx="3658429" cy="3575323"/>
            <a:chOff x="4981419" y="541059"/>
            <a:chExt cx="3959767" cy="3869816"/>
          </a:xfrm>
        </p:grpSpPr>
        <p:sp>
          <p:nvSpPr>
            <p:cNvPr id="2407" name="Google Shape;2407;p104"/>
            <p:cNvSpPr/>
            <p:nvPr/>
          </p:nvSpPr>
          <p:spPr>
            <a:xfrm>
              <a:off x="4981419" y="2256088"/>
              <a:ext cx="3945689" cy="2154787"/>
            </a:xfrm>
            <a:custGeom>
              <a:rect b="b" l="l" r="r" t="t"/>
              <a:pathLst>
                <a:path extrusionOk="0" h="107578" w="196474">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04"/>
            <p:cNvSpPr/>
            <p:nvPr/>
          </p:nvSpPr>
          <p:spPr>
            <a:xfrm>
              <a:off x="7573247" y="2743157"/>
              <a:ext cx="1166974" cy="672187"/>
            </a:xfrm>
            <a:custGeom>
              <a:rect b="b" l="l" r="r" t="t"/>
              <a:pathLst>
                <a:path extrusionOk="0" h="33559" w="58109">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04"/>
            <p:cNvSpPr/>
            <p:nvPr/>
          </p:nvSpPr>
          <p:spPr>
            <a:xfrm>
              <a:off x="5590341" y="2721785"/>
              <a:ext cx="2253558" cy="1298224"/>
            </a:xfrm>
            <a:custGeom>
              <a:rect b="b" l="l" r="r" t="t"/>
              <a:pathLst>
                <a:path extrusionOk="0" h="64814" w="112215">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04"/>
            <p:cNvSpPr/>
            <p:nvPr/>
          </p:nvSpPr>
          <p:spPr>
            <a:xfrm>
              <a:off x="5522020" y="2701074"/>
              <a:ext cx="1122090" cy="646108"/>
            </a:xfrm>
            <a:custGeom>
              <a:rect b="b" l="l" r="r" t="t"/>
              <a:pathLst>
                <a:path extrusionOk="0" h="32257" w="55874">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04"/>
            <p:cNvSpPr/>
            <p:nvPr/>
          </p:nvSpPr>
          <p:spPr>
            <a:xfrm>
              <a:off x="5156920" y="3456746"/>
              <a:ext cx="828684" cy="477075"/>
            </a:xfrm>
            <a:custGeom>
              <a:rect b="b" l="l" r="r" t="t"/>
              <a:pathLst>
                <a:path extrusionOk="0" h="23818" w="41264">
                  <a:moveTo>
                    <a:pt x="19848" y="0"/>
                  </a:moveTo>
                  <a:lnTo>
                    <a:pt x="1" y="11475"/>
                  </a:lnTo>
                  <a:lnTo>
                    <a:pt x="21383" y="23817"/>
                  </a:lnTo>
                  <a:lnTo>
                    <a:pt x="41264" y="12342"/>
                  </a:lnTo>
                  <a:lnTo>
                    <a:pt x="198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04"/>
            <p:cNvSpPr/>
            <p:nvPr/>
          </p:nvSpPr>
          <p:spPr>
            <a:xfrm>
              <a:off x="5629200" y="3751387"/>
              <a:ext cx="751648" cy="431647"/>
            </a:xfrm>
            <a:custGeom>
              <a:rect b="b" l="l" r="r" t="t"/>
              <a:pathLst>
                <a:path extrusionOk="0" h="21550" w="37428">
                  <a:moveTo>
                    <a:pt x="16045" y="1"/>
                  </a:moveTo>
                  <a:lnTo>
                    <a:pt x="1" y="9207"/>
                  </a:lnTo>
                  <a:lnTo>
                    <a:pt x="21383" y="21549"/>
                  </a:lnTo>
                  <a:lnTo>
                    <a:pt x="37427" y="12343"/>
                  </a:lnTo>
                  <a:lnTo>
                    <a:pt x="1604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04"/>
            <p:cNvSpPr/>
            <p:nvPr/>
          </p:nvSpPr>
          <p:spPr>
            <a:xfrm>
              <a:off x="6424367" y="541059"/>
              <a:ext cx="412013" cy="513289"/>
            </a:xfrm>
            <a:custGeom>
              <a:rect b="b" l="l" r="r" t="t"/>
              <a:pathLst>
                <a:path extrusionOk="0" h="25626" w="20516">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04"/>
            <p:cNvSpPr/>
            <p:nvPr/>
          </p:nvSpPr>
          <p:spPr>
            <a:xfrm>
              <a:off x="6427058" y="736712"/>
              <a:ext cx="96476" cy="305377"/>
            </a:xfrm>
            <a:custGeom>
              <a:rect b="b" l="l" r="r" t="t"/>
              <a:pathLst>
                <a:path extrusionOk="0" h="15246" w="4804">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04"/>
            <p:cNvSpPr/>
            <p:nvPr/>
          </p:nvSpPr>
          <p:spPr>
            <a:xfrm>
              <a:off x="6459210" y="561189"/>
              <a:ext cx="377169" cy="492718"/>
            </a:xfrm>
            <a:custGeom>
              <a:rect b="b" l="l" r="r" t="t"/>
              <a:pathLst>
                <a:path extrusionOk="0" h="24599" w="18781">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04"/>
            <p:cNvSpPr/>
            <p:nvPr/>
          </p:nvSpPr>
          <p:spPr>
            <a:xfrm>
              <a:off x="6498050" y="599627"/>
              <a:ext cx="299470" cy="416484"/>
            </a:xfrm>
            <a:custGeom>
              <a:rect b="b" l="l" r="r" t="t"/>
              <a:pathLst>
                <a:path extrusionOk="0" h="20793" w="14912">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04"/>
            <p:cNvSpPr/>
            <p:nvPr/>
          </p:nvSpPr>
          <p:spPr>
            <a:xfrm>
              <a:off x="6648106" y="665766"/>
              <a:ext cx="13435" cy="171857"/>
            </a:xfrm>
            <a:custGeom>
              <a:rect b="b" l="l" r="r" t="t"/>
              <a:pathLst>
                <a:path extrusionOk="0" h="8580" w="669">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04"/>
            <p:cNvSpPr/>
            <p:nvPr/>
          </p:nvSpPr>
          <p:spPr>
            <a:xfrm>
              <a:off x="6597880" y="837603"/>
              <a:ext cx="54946" cy="78458"/>
            </a:xfrm>
            <a:custGeom>
              <a:rect b="b" l="l" r="r" t="t"/>
              <a:pathLst>
                <a:path extrusionOk="0" h="3917" w="2736">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04"/>
            <p:cNvSpPr/>
            <p:nvPr/>
          </p:nvSpPr>
          <p:spPr>
            <a:xfrm>
              <a:off x="6652805" y="818655"/>
              <a:ext cx="41551" cy="87852"/>
            </a:xfrm>
            <a:custGeom>
              <a:rect b="b" l="l" r="r" t="t"/>
              <a:pathLst>
                <a:path extrusionOk="0" h="4386" w="2069">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04"/>
            <p:cNvSpPr/>
            <p:nvPr/>
          </p:nvSpPr>
          <p:spPr>
            <a:xfrm>
              <a:off x="6633526" y="792756"/>
              <a:ext cx="44443" cy="58347"/>
            </a:xfrm>
            <a:custGeom>
              <a:rect b="b" l="l" r="r" t="t"/>
              <a:pathLst>
                <a:path extrusionOk="0" h="2913" w="2213">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04"/>
            <p:cNvSpPr/>
            <p:nvPr/>
          </p:nvSpPr>
          <p:spPr>
            <a:xfrm>
              <a:off x="6033160" y="2571620"/>
              <a:ext cx="22111" cy="724786"/>
            </a:xfrm>
            <a:custGeom>
              <a:rect b="b" l="l" r="r" t="t"/>
              <a:pathLst>
                <a:path extrusionOk="0" h="36185" w="1101">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04"/>
            <p:cNvSpPr/>
            <p:nvPr/>
          </p:nvSpPr>
          <p:spPr>
            <a:xfrm>
              <a:off x="6250352" y="2472752"/>
              <a:ext cx="242376" cy="567750"/>
            </a:xfrm>
            <a:custGeom>
              <a:rect b="b" l="l" r="r" t="t"/>
              <a:pathLst>
                <a:path extrusionOk="0" h="28345" w="12069">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04"/>
            <p:cNvSpPr/>
            <p:nvPr/>
          </p:nvSpPr>
          <p:spPr>
            <a:xfrm>
              <a:off x="5619822" y="2520003"/>
              <a:ext cx="850112" cy="455022"/>
            </a:xfrm>
            <a:custGeom>
              <a:rect b="b" l="l" r="r" t="t"/>
              <a:pathLst>
                <a:path extrusionOk="0" h="22717" w="42331">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04"/>
            <p:cNvSpPr/>
            <p:nvPr/>
          </p:nvSpPr>
          <p:spPr>
            <a:xfrm>
              <a:off x="5595703" y="2473073"/>
              <a:ext cx="242376" cy="567430"/>
            </a:xfrm>
            <a:custGeom>
              <a:rect b="b" l="l" r="r" t="t"/>
              <a:pathLst>
                <a:path extrusionOk="0" h="28329" w="12069">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04"/>
            <p:cNvSpPr/>
            <p:nvPr/>
          </p:nvSpPr>
          <p:spPr>
            <a:xfrm>
              <a:off x="6442461" y="2958300"/>
              <a:ext cx="51592" cy="84887"/>
            </a:xfrm>
            <a:custGeom>
              <a:rect b="b" l="l" r="r" t="t"/>
              <a:pathLst>
                <a:path extrusionOk="0" h="4238" w="2569">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04"/>
            <p:cNvSpPr/>
            <p:nvPr/>
          </p:nvSpPr>
          <p:spPr>
            <a:xfrm>
              <a:off x="5594377" y="2958300"/>
              <a:ext cx="51592" cy="84887"/>
            </a:xfrm>
            <a:custGeom>
              <a:rect b="b" l="l" r="r" t="t"/>
              <a:pathLst>
                <a:path extrusionOk="0" h="4238" w="2569">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04"/>
            <p:cNvSpPr/>
            <p:nvPr/>
          </p:nvSpPr>
          <p:spPr>
            <a:xfrm>
              <a:off x="6031814" y="3227903"/>
              <a:ext cx="24802" cy="72509"/>
            </a:xfrm>
            <a:custGeom>
              <a:rect b="b" l="l" r="r" t="t"/>
              <a:pathLst>
                <a:path extrusionOk="0" h="3620" w="1235">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04"/>
            <p:cNvSpPr/>
            <p:nvPr/>
          </p:nvSpPr>
          <p:spPr>
            <a:xfrm>
              <a:off x="5539432" y="1694647"/>
              <a:ext cx="995490" cy="1075451"/>
            </a:xfrm>
            <a:custGeom>
              <a:rect b="b" l="l" r="r" t="t"/>
              <a:pathLst>
                <a:path extrusionOk="0" h="53692" w="4957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04"/>
            <p:cNvSpPr/>
            <p:nvPr/>
          </p:nvSpPr>
          <p:spPr>
            <a:xfrm>
              <a:off x="5609781" y="2183920"/>
              <a:ext cx="939881" cy="547821"/>
            </a:xfrm>
            <a:custGeom>
              <a:rect b="b" l="l" r="r" t="t"/>
              <a:pathLst>
                <a:path extrusionOk="0" h="27350" w="46801">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04"/>
            <p:cNvSpPr/>
            <p:nvPr/>
          </p:nvSpPr>
          <p:spPr>
            <a:xfrm>
              <a:off x="5570921" y="1694367"/>
              <a:ext cx="342346" cy="200280"/>
            </a:xfrm>
            <a:custGeom>
              <a:rect b="b" l="l" r="r" t="t"/>
              <a:pathLst>
                <a:path extrusionOk="0" h="9999" w="17047">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04"/>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04"/>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04"/>
            <p:cNvSpPr/>
            <p:nvPr/>
          </p:nvSpPr>
          <p:spPr>
            <a:xfrm>
              <a:off x="8268583" y="3106642"/>
              <a:ext cx="308186" cy="149103"/>
            </a:xfrm>
            <a:custGeom>
              <a:rect b="b" l="l" r="r" t="t"/>
              <a:pathLst>
                <a:path extrusionOk="0" h="7444" w="15346">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04"/>
            <p:cNvSpPr/>
            <p:nvPr/>
          </p:nvSpPr>
          <p:spPr>
            <a:xfrm>
              <a:off x="8263221" y="3001384"/>
              <a:ext cx="328951" cy="235292"/>
            </a:xfrm>
            <a:custGeom>
              <a:rect b="b" l="l" r="r" t="t"/>
              <a:pathLst>
                <a:path extrusionOk="0" h="11747" w="1638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04"/>
            <p:cNvSpPr/>
            <p:nvPr/>
          </p:nvSpPr>
          <p:spPr>
            <a:xfrm>
              <a:off x="8418640" y="3125149"/>
              <a:ext cx="168171" cy="117095"/>
            </a:xfrm>
            <a:custGeom>
              <a:rect b="b" l="l" r="r" t="t"/>
              <a:pathLst>
                <a:path extrusionOk="0" h="5846" w="8374">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04"/>
            <p:cNvSpPr/>
            <p:nvPr/>
          </p:nvSpPr>
          <p:spPr>
            <a:xfrm>
              <a:off x="7689806" y="2793272"/>
              <a:ext cx="232475" cy="271847"/>
            </a:xfrm>
            <a:custGeom>
              <a:rect b="b" l="l" r="r" t="t"/>
              <a:pathLst>
                <a:path extrusionOk="0" h="13572" w="11576">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04"/>
            <p:cNvSpPr/>
            <p:nvPr/>
          </p:nvSpPr>
          <p:spPr>
            <a:xfrm>
              <a:off x="7699847" y="2737429"/>
              <a:ext cx="217072" cy="299789"/>
            </a:xfrm>
            <a:custGeom>
              <a:rect b="b" l="l" r="r" t="t"/>
              <a:pathLst>
                <a:path extrusionOk="0" h="14967" w="10809">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04"/>
            <p:cNvSpPr/>
            <p:nvPr/>
          </p:nvSpPr>
          <p:spPr>
            <a:xfrm>
              <a:off x="7764151" y="2942496"/>
              <a:ext cx="178212" cy="105378"/>
            </a:xfrm>
            <a:custGeom>
              <a:rect b="b" l="l" r="r" t="t"/>
              <a:pathLst>
                <a:path extrusionOk="0" h="5261" w="8874">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04"/>
            <p:cNvSpPr/>
            <p:nvPr/>
          </p:nvSpPr>
          <p:spPr>
            <a:xfrm>
              <a:off x="7737361" y="1782378"/>
              <a:ext cx="646476" cy="1049672"/>
            </a:xfrm>
            <a:custGeom>
              <a:rect b="b" l="l" r="r" t="t"/>
              <a:pathLst>
                <a:path extrusionOk="0" h="52405" w="32191">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04"/>
            <p:cNvSpPr/>
            <p:nvPr/>
          </p:nvSpPr>
          <p:spPr>
            <a:xfrm>
              <a:off x="8044844" y="2286814"/>
              <a:ext cx="98505" cy="304035"/>
            </a:xfrm>
            <a:custGeom>
              <a:rect b="b" l="l" r="r" t="t"/>
              <a:pathLst>
                <a:path extrusionOk="0" h="15179" w="4905">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04"/>
            <p:cNvSpPr/>
            <p:nvPr/>
          </p:nvSpPr>
          <p:spPr>
            <a:xfrm>
              <a:off x="8235086" y="1921346"/>
              <a:ext cx="122624" cy="352127"/>
            </a:xfrm>
            <a:custGeom>
              <a:rect b="b" l="l" r="r" t="t"/>
              <a:pathLst>
                <a:path extrusionOk="0" h="17580" w="6106">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04"/>
            <p:cNvSpPr/>
            <p:nvPr/>
          </p:nvSpPr>
          <p:spPr>
            <a:xfrm>
              <a:off x="7948388" y="1792393"/>
              <a:ext cx="447498" cy="1254900"/>
            </a:xfrm>
            <a:custGeom>
              <a:rect b="b" l="l" r="r" t="t"/>
              <a:pathLst>
                <a:path extrusionOk="0" h="62651" w="22283">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04"/>
            <p:cNvSpPr/>
            <p:nvPr/>
          </p:nvSpPr>
          <p:spPr>
            <a:xfrm>
              <a:off x="7967808" y="795961"/>
              <a:ext cx="111217" cy="302253"/>
            </a:xfrm>
            <a:custGeom>
              <a:rect b="b" l="l" r="r" t="t"/>
              <a:pathLst>
                <a:path extrusionOk="0" h="15090" w="5538">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04"/>
            <p:cNvSpPr/>
            <p:nvPr/>
          </p:nvSpPr>
          <p:spPr>
            <a:xfrm>
              <a:off x="8103786" y="776812"/>
              <a:ext cx="221771" cy="189384"/>
            </a:xfrm>
            <a:custGeom>
              <a:rect b="b" l="l" r="r" t="t"/>
              <a:pathLst>
                <a:path extrusionOk="0" h="9455" w="11043">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04"/>
            <p:cNvSpPr/>
            <p:nvPr/>
          </p:nvSpPr>
          <p:spPr>
            <a:xfrm>
              <a:off x="7943026" y="821499"/>
              <a:ext cx="370462" cy="425698"/>
            </a:xfrm>
            <a:custGeom>
              <a:rect b="b" l="l" r="r" t="t"/>
              <a:pathLst>
                <a:path extrusionOk="0" h="21253" w="18447">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04"/>
            <p:cNvSpPr/>
            <p:nvPr/>
          </p:nvSpPr>
          <p:spPr>
            <a:xfrm>
              <a:off x="8142646" y="951854"/>
              <a:ext cx="28838" cy="28763"/>
            </a:xfrm>
            <a:custGeom>
              <a:rect b="b" l="l" r="r" t="t"/>
              <a:pathLst>
                <a:path extrusionOk="0" h="1436" w="1436">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04"/>
            <p:cNvSpPr/>
            <p:nvPr/>
          </p:nvSpPr>
          <p:spPr>
            <a:xfrm>
              <a:off x="8252517" y="946526"/>
              <a:ext cx="28818" cy="28743"/>
            </a:xfrm>
            <a:custGeom>
              <a:rect b="b" l="l" r="r" t="t"/>
              <a:pathLst>
                <a:path extrusionOk="0" h="1435" w="1435">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04"/>
            <p:cNvSpPr/>
            <p:nvPr/>
          </p:nvSpPr>
          <p:spPr>
            <a:xfrm>
              <a:off x="8066955" y="1086156"/>
              <a:ext cx="125957" cy="76855"/>
            </a:xfrm>
            <a:custGeom>
              <a:rect b="b" l="l" r="r" t="t"/>
              <a:pathLst>
                <a:path extrusionOk="0" h="3837" w="6272">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04"/>
            <p:cNvSpPr/>
            <p:nvPr/>
          </p:nvSpPr>
          <p:spPr>
            <a:xfrm>
              <a:off x="8008675" y="717103"/>
              <a:ext cx="311520" cy="184877"/>
            </a:xfrm>
            <a:custGeom>
              <a:rect b="b" l="l" r="r" t="t"/>
              <a:pathLst>
                <a:path extrusionOk="0" h="9230" w="15512">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04"/>
            <p:cNvSpPr/>
            <p:nvPr/>
          </p:nvSpPr>
          <p:spPr>
            <a:xfrm>
              <a:off x="8118527" y="917683"/>
              <a:ext cx="33518" cy="26179"/>
            </a:xfrm>
            <a:custGeom>
              <a:rect b="b" l="l" r="r" t="t"/>
              <a:pathLst>
                <a:path extrusionOk="0" h="1307" w="1669">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04"/>
            <p:cNvSpPr/>
            <p:nvPr/>
          </p:nvSpPr>
          <p:spPr>
            <a:xfrm>
              <a:off x="8169436" y="1055430"/>
              <a:ext cx="49604" cy="30806"/>
            </a:xfrm>
            <a:custGeom>
              <a:rect b="b" l="l" r="r" t="t"/>
              <a:pathLst>
                <a:path extrusionOk="0" h="1538" w="247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04"/>
            <p:cNvSpPr/>
            <p:nvPr/>
          </p:nvSpPr>
          <p:spPr>
            <a:xfrm>
              <a:off x="8172127" y="1064123"/>
              <a:ext cx="26810" cy="22053"/>
            </a:xfrm>
            <a:custGeom>
              <a:rect b="b" l="l" r="r" t="t"/>
              <a:pathLst>
                <a:path extrusionOk="0" h="1101" w="1335">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04"/>
            <p:cNvSpPr/>
            <p:nvPr/>
          </p:nvSpPr>
          <p:spPr>
            <a:xfrm>
              <a:off x="8261896" y="910893"/>
              <a:ext cx="34180" cy="24296"/>
            </a:xfrm>
            <a:custGeom>
              <a:rect b="b" l="l" r="r" t="t"/>
              <a:pathLst>
                <a:path extrusionOk="0" h="1213" w="1702">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04"/>
            <p:cNvSpPr/>
            <p:nvPr/>
          </p:nvSpPr>
          <p:spPr>
            <a:xfrm>
              <a:off x="8206287" y="946526"/>
              <a:ext cx="55629" cy="92218"/>
            </a:xfrm>
            <a:custGeom>
              <a:rect b="b" l="l" r="r" t="t"/>
              <a:pathLst>
                <a:path extrusionOk="0" h="4604" w="2770">
                  <a:moveTo>
                    <a:pt x="1" y="0"/>
                  </a:moveTo>
                  <a:lnTo>
                    <a:pt x="401" y="4603"/>
                  </a:lnTo>
                  <a:lnTo>
                    <a:pt x="2769" y="3770"/>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04"/>
            <p:cNvSpPr/>
            <p:nvPr/>
          </p:nvSpPr>
          <p:spPr>
            <a:xfrm>
              <a:off x="8323529" y="1148128"/>
              <a:ext cx="617657" cy="467440"/>
            </a:xfrm>
            <a:custGeom>
              <a:rect b="b" l="l" r="r" t="t"/>
              <a:pathLst>
                <a:path extrusionOk="0" h="23337" w="30756">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04"/>
            <p:cNvSpPr/>
            <p:nvPr/>
          </p:nvSpPr>
          <p:spPr>
            <a:xfrm>
              <a:off x="8323529" y="1238504"/>
              <a:ext cx="403297" cy="381451"/>
            </a:xfrm>
            <a:custGeom>
              <a:rect b="b" l="l" r="r" t="t"/>
              <a:pathLst>
                <a:path extrusionOk="0" h="19044" w="20082">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04"/>
            <p:cNvSpPr/>
            <p:nvPr/>
          </p:nvSpPr>
          <p:spPr>
            <a:xfrm>
              <a:off x="7857273" y="1182380"/>
              <a:ext cx="528571" cy="698927"/>
            </a:xfrm>
            <a:custGeom>
              <a:rect b="b" l="l" r="r" t="t"/>
              <a:pathLst>
                <a:path extrusionOk="0" h="34894" w="2632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04"/>
            <p:cNvSpPr/>
            <p:nvPr/>
          </p:nvSpPr>
          <p:spPr>
            <a:xfrm>
              <a:off x="8112502" y="1215109"/>
              <a:ext cx="221088" cy="687550"/>
            </a:xfrm>
            <a:custGeom>
              <a:rect b="b" l="l" r="r" t="t"/>
              <a:pathLst>
                <a:path extrusionOk="0" h="34326" w="11009">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04"/>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04"/>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04"/>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04"/>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04"/>
            <p:cNvSpPr/>
            <p:nvPr/>
          </p:nvSpPr>
          <p:spPr>
            <a:xfrm>
              <a:off x="8184859" y="1159666"/>
              <a:ext cx="54283" cy="91717"/>
            </a:xfrm>
            <a:custGeom>
              <a:rect b="b" l="l" r="r" t="t"/>
              <a:pathLst>
                <a:path extrusionOk="0" h="4579" w="2703">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04"/>
            <p:cNvSpPr/>
            <p:nvPr/>
          </p:nvSpPr>
          <p:spPr>
            <a:xfrm>
              <a:off x="7983211" y="1123572"/>
              <a:ext cx="201668" cy="163044"/>
            </a:xfrm>
            <a:custGeom>
              <a:rect b="b" l="l" r="r" t="t"/>
              <a:pathLst>
                <a:path extrusionOk="0" h="8140" w="10042">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04"/>
            <p:cNvSpPr/>
            <p:nvPr/>
          </p:nvSpPr>
          <p:spPr>
            <a:xfrm>
              <a:off x="8194238" y="1356761"/>
              <a:ext cx="96476" cy="387540"/>
            </a:xfrm>
            <a:custGeom>
              <a:rect b="b" l="l" r="r" t="t"/>
              <a:pathLst>
                <a:path extrusionOk="0" h="19348" w="4804">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04"/>
            <p:cNvSpPr/>
            <p:nvPr/>
          </p:nvSpPr>
          <p:spPr>
            <a:xfrm>
              <a:off x="8194238" y="1356761"/>
              <a:ext cx="28156" cy="14722"/>
            </a:xfrm>
            <a:custGeom>
              <a:rect b="b" l="l" r="r" t="t"/>
              <a:pathLst>
                <a:path extrusionOk="0" h="735" w="1402">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04"/>
            <p:cNvSpPr/>
            <p:nvPr/>
          </p:nvSpPr>
          <p:spPr>
            <a:xfrm>
              <a:off x="8174135" y="1294628"/>
              <a:ext cx="56291" cy="66860"/>
            </a:xfrm>
            <a:custGeom>
              <a:rect b="b" l="l" r="r" t="t"/>
              <a:pathLst>
                <a:path extrusionOk="0" h="3338" w="2803">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04"/>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04"/>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04"/>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04"/>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04"/>
            <p:cNvSpPr/>
            <p:nvPr/>
          </p:nvSpPr>
          <p:spPr>
            <a:xfrm>
              <a:off x="7974515" y="1999524"/>
              <a:ext cx="19440" cy="169714"/>
            </a:xfrm>
            <a:custGeom>
              <a:rect b="b" l="l" r="r" t="t"/>
              <a:pathLst>
                <a:path extrusionOk="0" h="8473" w="968">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04"/>
            <p:cNvSpPr/>
            <p:nvPr/>
          </p:nvSpPr>
          <p:spPr>
            <a:xfrm>
              <a:off x="7837854" y="1921346"/>
              <a:ext cx="19440" cy="169734"/>
            </a:xfrm>
            <a:custGeom>
              <a:rect b="b" l="l" r="r" t="t"/>
              <a:pathLst>
                <a:path extrusionOk="0" h="8474" w="968">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04"/>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04"/>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04"/>
            <p:cNvSpPr/>
            <p:nvPr/>
          </p:nvSpPr>
          <p:spPr>
            <a:xfrm>
              <a:off x="7895450" y="1963430"/>
              <a:ext cx="53620" cy="58828"/>
            </a:xfrm>
            <a:custGeom>
              <a:rect b="b" l="l" r="r" t="t"/>
              <a:pathLst>
                <a:path extrusionOk="0" h="2937" w="2670">
                  <a:moveTo>
                    <a:pt x="101" y="1"/>
                  </a:moveTo>
                  <a:lnTo>
                    <a:pt x="1" y="1435"/>
                  </a:lnTo>
                  <a:lnTo>
                    <a:pt x="2569" y="2936"/>
                  </a:lnTo>
                  <a:lnTo>
                    <a:pt x="2669" y="1502"/>
                  </a:lnTo>
                  <a:lnTo>
                    <a:pt x="1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04"/>
            <p:cNvSpPr/>
            <p:nvPr/>
          </p:nvSpPr>
          <p:spPr>
            <a:xfrm>
              <a:off x="7697839" y="1251203"/>
              <a:ext cx="375824" cy="855241"/>
            </a:xfrm>
            <a:custGeom>
              <a:rect b="b" l="l" r="r" t="t"/>
              <a:pathLst>
                <a:path extrusionOk="0" h="42698" w="18714">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04"/>
            <p:cNvSpPr/>
            <p:nvPr/>
          </p:nvSpPr>
          <p:spPr>
            <a:xfrm>
              <a:off x="7691814" y="1243171"/>
              <a:ext cx="249887" cy="557255"/>
            </a:xfrm>
            <a:custGeom>
              <a:rect b="b" l="l" r="r" t="t"/>
              <a:pathLst>
                <a:path extrusionOk="0" h="27821" w="12443">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04"/>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04"/>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04"/>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04"/>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04"/>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04"/>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04"/>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04"/>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04"/>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04"/>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04"/>
            <p:cNvSpPr/>
            <p:nvPr/>
          </p:nvSpPr>
          <p:spPr>
            <a:xfrm>
              <a:off x="6121583" y="2425121"/>
              <a:ext cx="546646" cy="313389"/>
            </a:xfrm>
            <a:custGeom>
              <a:rect b="b" l="l" r="r" t="t"/>
              <a:pathLst>
                <a:path extrusionOk="0" h="15646" w="2722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04"/>
            <p:cNvSpPr/>
            <p:nvPr/>
          </p:nvSpPr>
          <p:spPr>
            <a:xfrm>
              <a:off x="6121583" y="2409097"/>
              <a:ext cx="547308" cy="314030"/>
            </a:xfrm>
            <a:custGeom>
              <a:rect b="b" l="l" r="r" t="t"/>
              <a:pathLst>
                <a:path extrusionOk="0" h="15678" w="27253">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04"/>
            <p:cNvSpPr/>
            <p:nvPr/>
          </p:nvSpPr>
          <p:spPr>
            <a:xfrm>
              <a:off x="6136986" y="2409097"/>
              <a:ext cx="515839" cy="291316"/>
            </a:xfrm>
            <a:custGeom>
              <a:rect b="b" l="l" r="r" t="t"/>
              <a:pathLst>
                <a:path extrusionOk="0" h="14544" w="25686">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04"/>
            <p:cNvSpPr/>
            <p:nvPr/>
          </p:nvSpPr>
          <p:spPr>
            <a:xfrm>
              <a:off x="6120900" y="2379032"/>
              <a:ext cx="547328" cy="313369"/>
            </a:xfrm>
            <a:custGeom>
              <a:rect b="b" l="l" r="r" t="t"/>
              <a:pathLst>
                <a:path extrusionOk="0" h="15645" w="27254">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04"/>
            <p:cNvSpPr/>
            <p:nvPr/>
          </p:nvSpPr>
          <p:spPr>
            <a:xfrm>
              <a:off x="5920678" y="2621415"/>
              <a:ext cx="267238" cy="152508"/>
            </a:xfrm>
            <a:custGeom>
              <a:rect b="b" l="l" r="r" t="t"/>
              <a:pathLst>
                <a:path extrusionOk="0" h="7614" w="13307">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04"/>
            <p:cNvSpPr/>
            <p:nvPr/>
          </p:nvSpPr>
          <p:spPr>
            <a:xfrm>
              <a:off x="5932004" y="2600183"/>
              <a:ext cx="19440" cy="24076"/>
            </a:xfrm>
            <a:custGeom>
              <a:rect b="b" l="l" r="r" t="t"/>
              <a:pathLst>
                <a:path extrusionOk="0" h="1202" w="968">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04"/>
            <p:cNvSpPr/>
            <p:nvPr/>
          </p:nvSpPr>
          <p:spPr>
            <a:xfrm>
              <a:off x="5934013" y="2600844"/>
              <a:ext cx="229784" cy="147681"/>
            </a:xfrm>
            <a:custGeom>
              <a:rect b="b" l="l" r="r" t="t"/>
              <a:pathLst>
                <a:path extrusionOk="0" h="7373" w="11442">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04"/>
            <p:cNvSpPr/>
            <p:nvPr/>
          </p:nvSpPr>
          <p:spPr>
            <a:xfrm>
              <a:off x="6147028" y="2723007"/>
              <a:ext cx="20123" cy="26279"/>
            </a:xfrm>
            <a:custGeom>
              <a:rect b="b" l="l" r="r" t="t"/>
              <a:pathLst>
                <a:path extrusionOk="0" h="1312" w="1002">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04"/>
            <p:cNvSpPr/>
            <p:nvPr/>
          </p:nvSpPr>
          <p:spPr>
            <a:xfrm>
              <a:off x="6147028" y="2723608"/>
              <a:ext cx="32855" cy="30265"/>
            </a:xfrm>
            <a:custGeom>
              <a:rect b="b" l="l" r="r" t="t"/>
              <a:pathLst>
                <a:path extrusionOk="0" h="1511" w="1636">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04"/>
            <p:cNvSpPr/>
            <p:nvPr/>
          </p:nvSpPr>
          <p:spPr>
            <a:xfrm>
              <a:off x="6005687" y="2646453"/>
              <a:ext cx="166143" cy="98067"/>
            </a:xfrm>
            <a:custGeom>
              <a:rect b="b" l="l" r="r" t="t"/>
              <a:pathLst>
                <a:path extrusionOk="0" h="4896" w="8273">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04"/>
            <p:cNvSpPr/>
            <p:nvPr/>
          </p:nvSpPr>
          <p:spPr>
            <a:xfrm>
              <a:off x="6147711" y="2727794"/>
              <a:ext cx="24802" cy="16725"/>
            </a:xfrm>
            <a:custGeom>
              <a:rect b="b" l="l" r="r" t="t"/>
              <a:pathLst>
                <a:path extrusionOk="0" h="835" w="1235">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04"/>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04"/>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04"/>
            <p:cNvSpPr/>
            <p:nvPr/>
          </p:nvSpPr>
          <p:spPr>
            <a:xfrm>
              <a:off x="6168476" y="2738651"/>
              <a:ext cx="16086" cy="15223"/>
            </a:xfrm>
            <a:custGeom>
              <a:rect b="b" l="l" r="r" t="t"/>
              <a:pathLst>
                <a:path extrusionOk="0" h="760" w="801">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04"/>
            <p:cNvSpPr/>
            <p:nvPr/>
          </p:nvSpPr>
          <p:spPr>
            <a:xfrm>
              <a:off x="6177854" y="2745581"/>
              <a:ext cx="6708" cy="8533"/>
            </a:xfrm>
            <a:custGeom>
              <a:rect b="b" l="l" r="r" t="t"/>
              <a:pathLst>
                <a:path extrusionOk="0" h="426" w="334">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04"/>
            <p:cNvSpPr/>
            <p:nvPr/>
          </p:nvSpPr>
          <p:spPr>
            <a:xfrm>
              <a:off x="5967510" y="2624239"/>
              <a:ext cx="44222" cy="30746"/>
            </a:xfrm>
            <a:custGeom>
              <a:rect b="b" l="l" r="r" t="t"/>
              <a:pathLst>
                <a:path extrusionOk="0" h="1535" w="2202">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04"/>
            <p:cNvSpPr/>
            <p:nvPr/>
          </p:nvSpPr>
          <p:spPr>
            <a:xfrm>
              <a:off x="5967510" y="2624399"/>
              <a:ext cx="7370" cy="9214"/>
            </a:xfrm>
            <a:custGeom>
              <a:rect b="b" l="l" r="r" t="t"/>
              <a:pathLst>
                <a:path extrusionOk="0" h="460" w="367">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04"/>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04"/>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04"/>
            <p:cNvSpPr/>
            <p:nvPr/>
          </p:nvSpPr>
          <p:spPr>
            <a:xfrm>
              <a:off x="5950761" y="2610759"/>
              <a:ext cx="18094" cy="23635"/>
            </a:xfrm>
            <a:custGeom>
              <a:rect b="b" l="l" r="r" t="t"/>
              <a:pathLst>
                <a:path extrusionOk="0" h="1180" w="901">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04"/>
            <p:cNvSpPr/>
            <p:nvPr/>
          </p:nvSpPr>
          <p:spPr>
            <a:xfrm>
              <a:off x="6179863" y="2747844"/>
              <a:ext cx="10061" cy="7872"/>
            </a:xfrm>
            <a:custGeom>
              <a:rect b="b" l="l" r="r" t="t"/>
              <a:pathLst>
                <a:path extrusionOk="0" h="393" w="501">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04"/>
            <p:cNvSpPr/>
            <p:nvPr/>
          </p:nvSpPr>
          <p:spPr>
            <a:xfrm>
              <a:off x="6186550" y="2751850"/>
              <a:ext cx="3374" cy="4026"/>
            </a:xfrm>
            <a:custGeom>
              <a:rect b="b" l="l" r="r" t="t"/>
              <a:pathLst>
                <a:path extrusionOk="0" h="201" w="168">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04"/>
            <p:cNvSpPr/>
            <p:nvPr/>
          </p:nvSpPr>
          <p:spPr>
            <a:xfrm>
              <a:off x="6250192" y="2889156"/>
              <a:ext cx="196969" cy="103575"/>
            </a:xfrm>
            <a:custGeom>
              <a:rect b="b" l="l" r="r" t="t"/>
              <a:pathLst>
                <a:path extrusionOk="0" h="5171" w="9808">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04"/>
            <p:cNvSpPr/>
            <p:nvPr/>
          </p:nvSpPr>
          <p:spPr>
            <a:xfrm>
              <a:off x="6248866" y="2819992"/>
              <a:ext cx="195624" cy="142333"/>
            </a:xfrm>
            <a:custGeom>
              <a:rect b="b" l="l" r="r" t="t"/>
              <a:pathLst>
                <a:path extrusionOk="0" h="7106" w="9741">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04"/>
            <p:cNvSpPr/>
            <p:nvPr/>
          </p:nvSpPr>
          <p:spPr>
            <a:xfrm>
              <a:off x="6256899" y="2797278"/>
              <a:ext cx="180220" cy="94401"/>
            </a:xfrm>
            <a:custGeom>
              <a:rect b="b" l="l" r="r" t="t"/>
              <a:pathLst>
                <a:path extrusionOk="0" h="4713" w="8974">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04"/>
            <p:cNvSpPr/>
            <p:nvPr/>
          </p:nvSpPr>
          <p:spPr>
            <a:xfrm>
              <a:off x="6292405" y="2815486"/>
              <a:ext cx="109209" cy="57807"/>
            </a:xfrm>
            <a:custGeom>
              <a:rect b="b" l="l" r="r" t="t"/>
              <a:pathLst>
                <a:path extrusionOk="0" h="2886" w="5438">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04"/>
            <p:cNvSpPr/>
            <p:nvPr/>
          </p:nvSpPr>
          <p:spPr>
            <a:xfrm>
              <a:off x="6299775" y="2834855"/>
              <a:ext cx="93805" cy="38438"/>
            </a:xfrm>
            <a:custGeom>
              <a:rect b="b" l="l" r="r" t="t"/>
              <a:pathLst>
                <a:path extrusionOk="0" h="1919" w="4671">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04"/>
            <p:cNvSpPr/>
            <p:nvPr/>
          </p:nvSpPr>
          <p:spPr>
            <a:xfrm>
              <a:off x="6266940" y="2706803"/>
              <a:ext cx="147406" cy="147881"/>
            </a:xfrm>
            <a:custGeom>
              <a:rect b="b" l="l" r="r" t="t"/>
              <a:pathLst>
                <a:path extrusionOk="0" h="7383" w="734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04"/>
            <p:cNvSpPr/>
            <p:nvPr/>
          </p:nvSpPr>
          <p:spPr>
            <a:xfrm>
              <a:off x="6344660" y="2708586"/>
              <a:ext cx="8053" cy="7211"/>
            </a:xfrm>
            <a:custGeom>
              <a:rect b="b" l="l" r="r" t="t"/>
              <a:pathLst>
                <a:path extrusionOk="0" h="360" w="401">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04"/>
            <p:cNvSpPr/>
            <p:nvPr/>
          </p:nvSpPr>
          <p:spPr>
            <a:xfrm>
              <a:off x="6359380" y="2724169"/>
              <a:ext cx="20805" cy="111207"/>
            </a:xfrm>
            <a:custGeom>
              <a:rect b="b" l="l" r="r" t="t"/>
              <a:pathLst>
                <a:path extrusionOk="0" h="5552" w="1036">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04"/>
            <p:cNvSpPr/>
            <p:nvPr/>
          </p:nvSpPr>
          <p:spPr>
            <a:xfrm>
              <a:off x="6354038" y="2848054"/>
              <a:ext cx="4699" cy="8052"/>
            </a:xfrm>
            <a:custGeom>
              <a:rect b="b" l="l" r="r" t="t"/>
              <a:pathLst>
                <a:path extrusionOk="0" h="402" w="234">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04"/>
            <p:cNvSpPr/>
            <p:nvPr/>
          </p:nvSpPr>
          <p:spPr>
            <a:xfrm>
              <a:off x="6344660" y="2848054"/>
              <a:ext cx="4037" cy="8052"/>
            </a:xfrm>
            <a:custGeom>
              <a:rect b="b" l="l" r="r" t="t"/>
              <a:pathLst>
                <a:path extrusionOk="0" h="402" w="201">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04"/>
            <p:cNvSpPr/>
            <p:nvPr/>
          </p:nvSpPr>
          <p:spPr>
            <a:xfrm>
              <a:off x="6344660" y="2728455"/>
              <a:ext cx="4699" cy="107601"/>
            </a:xfrm>
            <a:custGeom>
              <a:rect b="b" l="l" r="r" t="t"/>
              <a:pathLst>
                <a:path extrusionOk="0" h="5372" w="234">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04"/>
            <p:cNvSpPr/>
            <p:nvPr/>
          </p:nvSpPr>
          <p:spPr>
            <a:xfrm>
              <a:off x="6344660" y="2708586"/>
              <a:ext cx="4037" cy="7872"/>
            </a:xfrm>
            <a:custGeom>
              <a:rect b="b" l="l" r="r" t="t"/>
              <a:pathLst>
                <a:path extrusionOk="0" h="393" w="201">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04"/>
            <p:cNvSpPr/>
            <p:nvPr/>
          </p:nvSpPr>
          <p:spPr>
            <a:xfrm>
              <a:off x="6343977" y="2708425"/>
              <a:ext cx="59645" cy="127631"/>
            </a:xfrm>
            <a:custGeom>
              <a:rect b="b" l="l" r="r" t="t"/>
              <a:pathLst>
                <a:path extrusionOk="0" h="6372" w="297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04"/>
            <p:cNvSpPr/>
            <p:nvPr/>
          </p:nvSpPr>
          <p:spPr>
            <a:xfrm>
              <a:off x="6341306" y="2708085"/>
              <a:ext cx="8053" cy="7031"/>
            </a:xfrm>
            <a:custGeom>
              <a:rect b="b" l="l" r="r" t="t"/>
              <a:pathLst>
                <a:path extrusionOk="0" h="351" w="401">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04"/>
            <p:cNvSpPr/>
            <p:nvPr/>
          </p:nvSpPr>
          <p:spPr>
            <a:xfrm>
              <a:off x="6313833" y="2724950"/>
              <a:ext cx="21067" cy="110425"/>
            </a:xfrm>
            <a:custGeom>
              <a:rect b="b" l="l" r="r" t="t"/>
              <a:pathLst>
                <a:path extrusionOk="0" h="5513" w="1049">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04"/>
            <p:cNvSpPr/>
            <p:nvPr/>
          </p:nvSpPr>
          <p:spPr>
            <a:xfrm>
              <a:off x="6335944" y="2848054"/>
              <a:ext cx="4037" cy="8232"/>
            </a:xfrm>
            <a:custGeom>
              <a:rect b="b" l="l" r="r" t="t"/>
              <a:pathLst>
                <a:path extrusionOk="0" h="411" w="201">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04"/>
            <p:cNvSpPr/>
            <p:nvPr/>
          </p:nvSpPr>
          <p:spPr>
            <a:xfrm>
              <a:off x="6290397" y="2707744"/>
              <a:ext cx="58962" cy="128312"/>
            </a:xfrm>
            <a:custGeom>
              <a:rect b="b" l="l" r="r" t="t"/>
              <a:pathLst>
                <a:path extrusionOk="0" h="6406" w="2936">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04"/>
            <p:cNvSpPr/>
            <p:nvPr/>
          </p:nvSpPr>
          <p:spPr>
            <a:xfrm>
              <a:off x="5864547" y="2670889"/>
              <a:ext cx="240307" cy="139108"/>
            </a:xfrm>
            <a:custGeom>
              <a:rect b="b" l="l" r="r" t="t"/>
              <a:pathLst>
                <a:path extrusionOk="0" h="6945" w="11966">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04"/>
            <p:cNvSpPr/>
            <p:nvPr/>
          </p:nvSpPr>
          <p:spPr>
            <a:xfrm>
              <a:off x="5869789" y="2661515"/>
              <a:ext cx="42133" cy="32889"/>
            </a:xfrm>
            <a:custGeom>
              <a:rect b="b" l="l" r="r" t="t"/>
              <a:pathLst>
                <a:path extrusionOk="0" h="1642" w="2098">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04"/>
            <p:cNvSpPr/>
            <p:nvPr/>
          </p:nvSpPr>
          <p:spPr>
            <a:xfrm>
              <a:off x="5869789" y="2661515"/>
              <a:ext cx="10644" cy="8833"/>
            </a:xfrm>
            <a:custGeom>
              <a:rect b="b" l="l" r="r" t="t"/>
              <a:pathLst>
                <a:path extrusionOk="0" h="441" w="53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04"/>
            <p:cNvSpPr/>
            <p:nvPr/>
          </p:nvSpPr>
          <p:spPr>
            <a:xfrm>
              <a:off x="5896499" y="2669667"/>
              <a:ext cx="166825" cy="110926"/>
            </a:xfrm>
            <a:custGeom>
              <a:rect b="b" l="l" r="r" t="t"/>
              <a:pathLst>
                <a:path extrusionOk="0" h="5538" w="8307">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04"/>
            <p:cNvSpPr/>
            <p:nvPr/>
          </p:nvSpPr>
          <p:spPr>
            <a:xfrm>
              <a:off x="6026452" y="2744319"/>
              <a:ext cx="24139" cy="29604"/>
            </a:xfrm>
            <a:custGeom>
              <a:rect b="b" l="l" r="r" t="t"/>
              <a:pathLst>
                <a:path extrusionOk="0" h="1478" w="1202">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04"/>
            <p:cNvSpPr/>
            <p:nvPr/>
          </p:nvSpPr>
          <p:spPr>
            <a:xfrm>
              <a:off x="6029404" y="2747644"/>
              <a:ext cx="26549" cy="29604"/>
            </a:xfrm>
            <a:custGeom>
              <a:rect b="b" l="l" r="r" t="t"/>
              <a:pathLst>
                <a:path extrusionOk="0" h="1478" w="1322">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04"/>
            <p:cNvSpPr/>
            <p:nvPr/>
          </p:nvSpPr>
          <p:spPr>
            <a:xfrm>
              <a:off x="6036694" y="2751730"/>
              <a:ext cx="25947" cy="28863"/>
            </a:xfrm>
            <a:custGeom>
              <a:rect b="b" l="l" r="r" t="t"/>
              <a:pathLst>
                <a:path extrusionOk="0" h="1441" w="1292">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04"/>
            <p:cNvSpPr/>
            <p:nvPr/>
          </p:nvSpPr>
          <p:spPr>
            <a:xfrm>
              <a:off x="5870371" y="2661655"/>
              <a:ext cx="182891" cy="119619"/>
            </a:xfrm>
            <a:custGeom>
              <a:rect b="b" l="l" r="r" t="t"/>
              <a:pathLst>
                <a:path extrusionOk="0" h="5972" w="9107">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04"/>
            <p:cNvSpPr/>
            <p:nvPr/>
          </p:nvSpPr>
          <p:spPr>
            <a:xfrm>
              <a:off x="6046555" y="2755696"/>
              <a:ext cx="53600" cy="43185"/>
            </a:xfrm>
            <a:custGeom>
              <a:rect b="b" l="l" r="r" t="t"/>
              <a:pathLst>
                <a:path extrusionOk="0" h="2156" w="2669">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04"/>
            <p:cNvSpPr/>
            <p:nvPr/>
          </p:nvSpPr>
          <p:spPr>
            <a:xfrm>
              <a:off x="6076699" y="2773463"/>
              <a:ext cx="23456" cy="25719"/>
            </a:xfrm>
            <a:custGeom>
              <a:rect b="b" l="l" r="r" t="t"/>
              <a:pathLst>
                <a:path extrusionOk="0" h="1284" w="1168">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04"/>
            <p:cNvSpPr/>
            <p:nvPr/>
          </p:nvSpPr>
          <p:spPr>
            <a:xfrm>
              <a:off x="6702369" y="2646773"/>
              <a:ext cx="182911" cy="91898"/>
            </a:xfrm>
            <a:custGeom>
              <a:rect b="b" l="l" r="r" t="t"/>
              <a:pathLst>
                <a:path extrusionOk="0" h="4588" w="9108">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04"/>
            <p:cNvSpPr/>
            <p:nvPr/>
          </p:nvSpPr>
          <p:spPr>
            <a:xfrm>
              <a:off x="6713093" y="2547104"/>
              <a:ext cx="161463" cy="54722"/>
            </a:xfrm>
            <a:custGeom>
              <a:rect b="b" l="l" r="r" t="t"/>
              <a:pathLst>
                <a:path extrusionOk="0" h="2732" w="804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04"/>
            <p:cNvSpPr/>
            <p:nvPr/>
          </p:nvSpPr>
          <p:spPr>
            <a:xfrm>
              <a:off x="6717792" y="2518000"/>
              <a:ext cx="149394" cy="202924"/>
            </a:xfrm>
            <a:custGeom>
              <a:rect b="b" l="l" r="r" t="t"/>
              <a:pathLst>
                <a:path extrusionOk="0" h="10131" w="7439">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04"/>
            <p:cNvSpPr/>
            <p:nvPr/>
          </p:nvSpPr>
          <p:spPr>
            <a:xfrm>
              <a:off x="6717792" y="2518000"/>
              <a:ext cx="148731" cy="54522"/>
            </a:xfrm>
            <a:custGeom>
              <a:rect b="b" l="l" r="r" t="t"/>
              <a:pathLst>
                <a:path extrusionOk="0" h="2722" w="7406">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04"/>
            <p:cNvSpPr/>
            <p:nvPr/>
          </p:nvSpPr>
          <p:spPr>
            <a:xfrm>
              <a:off x="6707731" y="2484870"/>
              <a:ext cx="168834" cy="74632"/>
            </a:xfrm>
            <a:custGeom>
              <a:rect b="b" l="l" r="r" t="t"/>
              <a:pathLst>
                <a:path extrusionOk="0" h="3726" w="8407">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04"/>
            <p:cNvSpPr/>
            <p:nvPr/>
          </p:nvSpPr>
          <p:spPr>
            <a:xfrm>
              <a:off x="6699035" y="2464159"/>
              <a:ext cx="185562" cy="68282"/>
            </a:xfrm>
            <a:custGeom>
              <a:rect b="b" l="l" r="r" t="t"/>
              <a:pathLst>
                <a:path extrusionOk="0" h="3409" w="924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04"/>
            <p:cNvSpPr/>
            <p:nvPr/>
          </p:nvSpPr>
          <p:spPr>
            <a:xfrm>
              <a:off x="6720463" y="2467885"/>
              <a:ext cx="142706" cy="54602"/>
            </a:xfrm>
            <a:custGeom>
              <a:rect b="b" l="l" r="r" t="t"/>
              <a:pathLst>
                <a:path extrusionOk="0" h="2726" w="7106">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04"/>
            <p:cNvSpPr/>
            <p:nvPr/>
          </p:nvSpPr>
          <p:spPr>
            <a:xfrm>
              <a:off x="6721126" y="2448696"/>
              <a:ext cx="140035" cy="47311"/>
            </a:xfrm>
            <a:custGeom>
              <a:rect b="b" l="l" r="r" t="t"/>
              <a:pathLst>
                <a:path extrusionOk="0" h="2362" w="6973">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04"/>
            <p:cNvSpPr/>
            <p:nvPr/>
          </p:nvSpPr>
          <p:spPr>
            <a:xfrm>
              <a:off x="6736549" y="2457069"/>
              <a:ext cx="109209" cy="30345"/>
            </a:xfrm>
            <a:custGeom>
              <a:rect b="b" l="l" r="r" t="t"/>
              <a:pathLst>
                <a:path extrusionOk="0" h="1515" w="5438">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04"/>
            <p:cNvSpPr/>
            <p:nvPr/>
          </p:nvSpPr>
          <p:spPr>
            <a:xfrm>
              <a:off x="6739220" y="2463759"/>
              <a:ext cx="103847" cy="23655"/>
            </a:xfrm>
            <a:custGeom>
              <a:rect b="b" l="l" r="r" t="t"/>
              <a:pathLst>
                <a:path extrusionOk="0" h="1181" w="5171">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04"/>
            <p:cNvSpPr/>
            <p:nvPr/>
          </p:nvSpPr>
          <p:spPr>
            <a:xfrm>
              <a:off x="6812903" y="2472973"/>
              <a:ext cx="16769" cy="8553"/>
            </a:xfrm>
            <a:custGeom>
              <a:rect b="b" l="l" r="r" t="t"/>
              <a:pathLst>
                <a:path extrusionOk="0" h="427" w="835">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04"/>
            <p:cNvSpPr/>
            <p:nvPr/>
          </p:nvSpPr>
          <p:spPr>
            <a:xfrm>
              <a:off x="6720463" y="2572782"/>
              <a:ext cx="146723" cy="92018"/>
            </a:xfrm>
            <a:custGeom>
              <a:rect b="b" l="l" r="r" t="t"/>
              <a:pathLst>
                <a:path extrusionOk="0" h="4594" w="7306">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04"/>
            <p:cNvSpPr/>
            <p:nvPr/>
          </p:nvSpPr>
          <p:spPr>
            <a:xfrm>
              <a:off x="6740767" y="2617950"/>
              <a:ext cx="37996" cy="33771"/>
            </a:xfrm>
            <a:custGeom>
              <a:rect b="b" l="l" r="r" t="t"/>
              <a:pathLst>
                <a:path extrusionOk="0" h="1686" w="1892">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04"/>
            <p:cNvSpPr/>
            <p:nvPr/>
          </p:nvSpPr>
          <p:spPr>
            <a:xfrm>
              <a:off x="6751270" y="2610178"/>
              <a:ext cx="38217" cy="35293"/>
            </a:xfrm>
            <a:custGeom>
              <a:rect b="b" l="l" r="r" t="t"/>
              <a:pathLst>
                <a:path extrusionOk="0" h="1762" w="1903">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04"/>
            <p:cNvSpPr/>
            <p:nvPr/>
          </p:nvSpPr>
          <p:spPr>
            <a:xfrm>
              <a:off x="6960951" y="2244230"/>
              <a:ext cx="607616" cy="348442"/>
            </a:xfrm>
            <a:custGeom>
              <a:rect b="b" l="l" r="r" t="t"/>
              <a:pathLst>
                <a:path extrusionOk="0" h="17396" w="30256">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04"/>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04"/>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04"/>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04"/>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04"/>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04"/>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04"/>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04"/>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04"/>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04"/>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04"/>
            <p:cNvSpPr/>
            <p:nvPr/>
          </p:nvSpPr>
          <p:spPr>
            <a:xfrm>
              <a:off x="7220739" y="2018091"/>
              <a:ext cx="73321" cy="98107"/>
            </a:xfrm>
            <a:custGeom>
              <a:rect b="b" l="l" r="r" t="t"/>
              <a:pathLst>
                <a:path extrusionOk="0" h="4898" w="3651">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04"/>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04"/>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04"/>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04"/>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04"/>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04"/>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04"/>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04"/>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04"/>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04"/>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04"/>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04"/>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04"/>
            <p:cNvSpPr/>
            <p:nvPr/>
          </p:nvSpPr>
          <p:spPr>
            <a:xfrm>
              <a:off x="5256068" y="3491658"/>
              <a:ext cx="645130" cy="371997"/>
            </a:xfrm>
            <a:custGeom>
              <a:rect b="b" l="l" r="r" t="t"/>
              <a:pathLst>
                <a:path extrusionOk="0" h="18572" w="32124">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04"/>
            <p:cNvSpPr/>
            <p:nvPr/>
          </p:nvSpPr>
          <p:spPr>
            <a:xfrm>
              <a:off x="5256068" y="3452059"/>
              <a:ext cx="645813" cy="370835"/>
            </a:xfrm>
            <a:custGeom>
              <a:rect b="b" l="l" r="r" t="t"/>
              <a:pathLst>
                <a:path extrusionOk="0" h="18514" w="32158">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04"/>
            <p:cNvSpPr/>
            <p:nvPr/>
          </p:nvSpPr>
          <p:spPr>
            <a:xfrm>
              <a:off x="5256068" y="3610416"/>
              <a:ext cx="369799" cy="252578"/>
            </a:xfrm>
            <a:custGeom>
              <a:rect b="b" l="l" r="r" t="t"/>
              <a:pathLst>
                <a:path extrusionOk="0" h="12610" w="18414">
                  <a:moveTo>
                    <a:pt x="1" y="0"/>
                  </a:moveTo>
                  <a:lnTo>
                    <a:pt x="1" y="2002"/>
                  </a:lnTo>
                  <a:lnTo>
                    <a:pt x="18414" y="12609"/>
                  </a:lnTo>
                  <a:lnTo>
                    <a:pt x="18414" y="10608"/>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04"/>
            <p:cNvSpPr/>
            <p:nvPr/>
          </p:nvSpPr>
          <p:spPr>
            <a:xfrm>
              <a:off x="5618476" y="3801222"/>
              <a:ext cx="14761" cy="7651"/>
            </a:xfrm>
            <a:custGeom>
              <a:rect b="b" l="l" r="r" t="t"/>
              <a:pathLst>
                <a:path extrusionOk="0" h="382" w="735">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04"/>
            <p:cNvSpPr/>
            <p:nvPr/>
          </p:nvSpPr>
          <p:spPr>
            <a:xfrm>
              <a:off x="5578954" y="3796034"/>
              <a:ext cx="50266" cy="62273"/>
            </a:xfrm>
            <a:custGeom>
              <a:rect b="b" l="l" r="r" t="t"/>
              <a:pathLst>
                <a:path extrusionOk="0" h="3109" w="2503">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04"/>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04"/>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04"/>
            <p:cNvSpPr/>
            <p:nvPr/>
          </p:nvSpPr>
          <p:spPr>
            <a:xfrm>
              <a:off x="5216545" y="3435354"/>
              <a:ext cx="694714" cy="368832"/>
            </a:xfrm>
            <a:custGeom>
              <a:rect b="b" l="l" r="r" t="t"/>
              <a:pathLst>
                <a:path extrusionOk="0" h="18414" w="34593">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04"/>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04"/>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04"/>
            <p:cNvSpPr/>
            <p:nvPr/>
          </p:nvSpPr>
          <p:spPr>
            <a:xfrm>
              <a:off x="5479144" y="3775443"/>
              <a:ext cx="50929" cy="62153"/>
            </a:xfrm>
            <a:custGeom>
              <a:rect b="b" l="l" r="r" t="t"/>
              <a:pathLst>
                <a:path extrusionOk="0" h="3103" w="2536">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04"/>
            <p:cNvSpPr/>
            <p:nvPr/>
          </p:nvSpPr>
          <p:spPr>
            <a:xfrm>
              <a:off x="5483843" y="3779910"/>
              <a:ext cx="40868" cy="53220"/>
            </a:xfrm>
            <a:custGeom>
              <a:rect b="b" l="l" r="r" t="t"/>
              <a:pathLst>
                <a:path extrusionOk="0" h="2657" w="2035">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04"/>
            <p:cNvSpPr/>
            <p:nvPr/>
          </p:nvSpPr>
          <p:spPr>
            <a:xfrm>
              <a:off x="5245364" y="3636295"/>
              <a:ext cx="205002" cy="157696"/>
            </a:xfrm>
            <a:custGeom>
              <a:rect b="b" l="l" r="r" t="t"/>
              <a:pathLst>
                <a:path extrusionOk="0" h="7873" w="10208">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04"/>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04"/>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04"/>
            <p:cNvSpPr/>
            <p:nvPr/>
          </p:nvSpPr>
          <p:spPr>
            <a:xfrm>
              <a:off x="5219899" y="3406631"/>
              <a:ext cx="698710" cy="385197"/>
            </a:xfrm>
            <a:custGeom>
              <a:rect b="b" l="l" r="r" t="t"/>
              <a:pathLst>
                <a:path extrusionOk="0" h="19231" w="34792">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04"/>
            <p:cNvSpPr/>
            <p:nvPr/>
          </p:nvSpPr>
          <p:spPr>
            <a:xfrm>
              <a:off x="5219899" y="3570316"/>
              <a:ext cx="369799" cy="221191"/>
            </a:xfrm>
            <a:custGeom>
              <a:rect b="b" l="l" r="r" t="t"/>
              <a:pathLst>
                <a:path extrusionOk="0" h="11043" w="18414">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04"/>
            <p:cNvSpPr/>
            <p:nvPr/>
          </p:nvSpPr>
          <p:spPr>
            <a:xfrm>
              <a:off x="5221907" y="3406631"/>
              <a:ext cx="696702" cy="377525"/>
            </a:xfrm>
            <a:custGeom>
              <a:rect b="b" l="l" r="r" t="t"/>
              <a:pathLst>
                <a:path extrusionOk="0" h="18848" w="34692">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04"/>
            <p:cNvSpPr/>
            <p:nvPr/>
          </p:nvSpPr>
          <p:spPr>
            <a:xfrm>
              <a:off x="5589678" y="3619770"/>
              <a:ext cx="328931" cy="171737"/>
            </a:xfrm>
            <a:custGeom>
              <a:rect b="b" l="l" r="r" t="t"/>
              <a:pathLst>
                <a:path extrusionOk="0" h="8574" w="16379">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04"/>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04"/>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04"/>
            <p:cNvSpPr/>
            <p:nvPr/>
          </p:nvSpPr>
          <p:spPr>
            <a:xfrm>
              <a:off x="5219899" y="3376566"/>
              <a:ext cx="649809" cy="391887"/>
            </a:xfrm>
            <a:custGeom>
              <a:rect b="b" l="l" r="r" t="t"/>
              <a:pathLst>
                <a:path extrusionOk="0" h="19565" w="32357">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04"/>
            <p:cNvSpPr/>
            <p:nvPr/>
          </p:nvSpPr>
          <p:spPr>
            <a:xfrm>
              <a:off x="5221907" y="3376566"/>
              <a:ext cx="647801" cy="362483"/>
            </a:xfrm>
            <a:custGeom>
              <a:rect b="b" l="l" r="r" t="t"/>
              <a:pathLst>
                <a:path extrusionOk="0" h="18097" w="32257">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04"/>
            <p:cNvSpPr/>
            <p:nvPr/>
          </p:nvSpPr>
          <p:spPr>
            <a:xfrm>
              <a:off x="5831512" y="3585699"/>
              <a:ext cx="15423" cy="7371"/>
            </a:xfrm>
            <a:custGeom>
              <a:rect b="b" l="l" r="r" t="t"/>
              <a:pathLst>
                <a:path extrusionOk="0" h="368" w="768">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04"/>
            <p:cNvSpPr/>
            <p:nvPr/>
          </p:nvSpPr>
          <p:spPr>
            <a:xfrm>
              <a:off x="5219899" y="3526230"/>
              <a:ext cx="369799" cy="242543"/>
            </a:xfrm>
            <a:custGeom>
              <a:rect b="b" l="l" r="r" t="t"/>
              <a:pathLst>
                <a:path extrusionOk="0" h="12109" w="18414">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04"/>
            <p:cNvSpPr/>
            <p:nvPr/>
          </p:nvSpPr>
          <p:spPr>
            <a:xfrm>
              <a:off x="5838882" y="3548744"/>
              <a:ext cx="54946" cy="85748"/>
            </a:xfrm>
            <a:custGeom>
              <a:rect b="b" l="l" r="r" t="t"/>
              <a:pathLst>
                <a:path extrusionOk="0" h="4281" w="2736">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04"/>
            <p:cNvSpPr/>
            <p:nvPr/>
          </p:nvSpPr>
          <p:spPr>
            <a:xfrm>
              <a:off x="5219899" y="3312430"/>
              <a:ext cx="698710" cy="419268"/>
            </a:xfrm>
            <a:custGeom>
              <a:rect b="b" l="l" r="r" t="t"/>
              <a:pathLst>
                <a:path extrusionOk="0" h="20932" w="34792">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04"/>
            <p:cNvSpPr/>
            <p:nvPr/>
          </p:nvSpPr>
          <p:spPr>
            <a:xfrm>
              <a:off x="5219236" y="3510186"/>
              <a:ext cx="370462" cy="221171"/>
            </a:xfrm>
            <a:custGeom>
              <a:rect b="b" l="l" r="r" t="t"/>
              <a:pathLst>
                <a:path extrusionOk="0" h="11042" w="18447">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04"/>
            <p:cNvSpPr/>
            <p:nvPr/>
          </p:nvSpPr>
          <p:spPr>
            <a:xfrm>
              <a:off x="5221907" y="3312430"/>
              <a:ext cx="696702" cy="411596"/>
            </a:xfrm>
            <a:custGeom>
              <a:rect b="b" l="l" r="r" t="t"/>
              <a:pathLst>
                <a:path extrusionOk="0" h="20549" w="34692">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04"/>
            <p:cNvSpPr/>
            <p:nvPr/>
          </p:nvSpPr>
          <p:spPr>
            <a:xfrm>
              <a:off x="5589678" y="3524888"/>
              <a:ext cx="328931" cy="206469"/>
            </a:xfrm>
            <a:custGeom>
              <a:rect b="b" l="l" r="r" t="t"/>
              <a:pathLst>
                <a:path extrusionOk="0" h="10308" w="16379">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04"/>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04"/>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04"/>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04"/>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04"/>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04"/>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04"/>
            <p:cNvSpPr/>
            <p:nvPr/>
          </p:nvSpPr>
          <p:spPr>
            <a:xfrm>
              <a:off x="5256068" y="3301734"/>
              <a:ext cx="645130" cy="370835"/>
            </a:xfrm>
            <a:custGeom>
              <a:rect b="b" l="l" r="r" t="t"/>
              <a:pathLst>
                <a:path extrusionOk="0" h="18514" w="32124">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04"/>
            <p:cNvSpPr/>
            <p:nvPr/>
          </p:nvSpPr>
          <p:spPr>
            <a:xfrm>
              <a:off x="5256068" y="3261634"/>
              <a:ext cx="645813" cy="371516"/>
            </a:xfrm>
            <a:custGeom>
              <a:rect b="b" l="l" r="r" t="t"/>
              <a:pathLst>
                <a:path extrusionOk="0" h="18548" w="32158">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04"/>
            <p:cNvSpPr/>
            <p:nvPr/>
          </p:nvSpPr>
          <p:spPr>
            <a:xfrm>
              <a:off x="5256068" y="3419991"/>
              <a:ext cx="369799" cy="252578"/>
            </a:xfrm>
            <a:custGeom>
              <a:rect b="b" l="l" r="r" t="t"/>
              <a:pathLst>
                <a:path extrusionOk="0" h="12610" w="18414">
                  <a:moveTo>
                    <a:pt x="1" y="1"/>
                  </a:moveTo>
                  <a:lnTo>
                    <a:pt x="1" y="2002"/>
                  </a:lnTo>
                  <a:lnTo>
                    <a:pt x="18414" y="12610"/>
                  </a:lnTo>
                  <a:lnTo>
                    <a:pt x="18414" y="10641"/>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04"/>
            <p:cNvSpPr/>
            <p:nvPr/>
          </p:nvSpPr>
          <p:spPr>
            <a:xfrm>
              <a:off x="5618476" y="3611077"/>
              <a:ext cx="14761" cy="7872"/>
            </a:xfrm>
            <a:custGeom>
              <a:rect b="b" l="l" r="r" t="t"/>
              <a:pathLst>
                <a:path extrusionOk="0" h="393" w="735">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04"/>
            <p:cNvSpPr/>
            <p:nvPr/>
          </p:nvSpPr>
          <p:spPr>
            <a:xfrm>
              <a:off x="5578954" y="3605068"/>
              <a:ext cx="50266" cy="62834"/>
            </a:xfrm>
            <a:custGeom>
              <a:rect b="b" l="l" r="r" t="t"/>
              <a:pathLst>
                <a:path extrusionOk="0" h="3137" w="2503">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04"/>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04"/>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04"/>
            <p:cNvSpPr/>
            <p:nvPr/>
          </p:nvSpPr>
          <p:spPr>
            <a:xfrm>
              <a:off x="5216545" y="3245610"/>
              <a:ext cx="694714" cy="368171"/>
            </a:xfrm>
            <a:custGeom>
              <a:rect b="b" l="l" r="r" t="t"/>
              <a:pathLst>
                <a:path extrusionOk="0" h="18381" w="34593">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04"/>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04"/>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04"/>
            <p:cNvSpPr/>
            <p:nvPr/>
          </p:nvSpPr>
          <p:spPr>
            <a:xfrm>
              <a:off x="5479144" y="3585018"/>
              <a:ext cx="50929" cy="62153"/>
            </a:xfrm>
            <a:custGeom>
              <a:rect b="b" l="l" r="r" t="t"/>
              <a:pathLst>
                <a:path extrusionOk="0" h="3103" w="2536">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04"/>
            <p:cNvSpPr/>
            <p:nvPr/>
          </p:nvSpPr>
          <p:spPr>
            <a:xfrm>
              <a:off x="5483843" y="3589906"/>
              <a:ext cx="40868" cy="52799"/>
            </a:xfrm>
            <a:custGeom>
              <a:rect b="b" l="l" r="r" t="t"/>
              <a:pathLst>
                <a:path extrusionOk="0" h="2636" w="2035">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04"/>
            <p:cNvSpPr/>
            <p:nvPr/>
          </p:nvSpPr>
          <p:spPr>
            <a:xfrm>
              <a:off x="5245364" y="3446250"/>
              <a:ext cx="205002" cy="157436"/>
            </a:xfrm>
            <a:custGeom>
              <a:rect b="b" l="l" r="r" t="t"/>
              <a:pathLst>
                <a:path extrusionOk="0" h="7860" w="10208">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04"/>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04"/>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04"/>
            <p:cNvSpPr/>
            <p:nvPr/>
          </p:nvSpPr>
          <p:spPr>
            <a:xfrm>
              <a:off x="5219899" y="3210858"/>
              <a:ext cx="698710" cy="384716"/>
            </a:xfrm>
            <a:custGeom>
              <a:rect b="b" l="l" r="r" t="t"/>
              <a:pathLst>
                <a:path extrusionOk="0" h="19207" w="34792">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04"/>
            <p:cNvSpPr/>
            <p:nvPr/>
          </p:nvSpPr>
          <p:spPr>
            <a:xfrm>
              <a:off x="5219236" y="3374563"/>
              <a:ext cx="370462" cy="220510"/>
            </a:xfrm>
            <a:custGeom>
              <a:rect b="b" l="l" r="r" t="t"/>
              <a:pathLst>
                <a:path extrusionOk="0" h="11009"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04"/>
            <p:cNvSpPr/>
            <p:nvPr/>
          </p:nvSpPr>
          <p:spPr>
            <a:xfrm>
              <a:off x="5221907" y="3210858"/>
              <a:ext cx="696702" cy="377525"/>
            </a:xfrm>
            <a:custGeom>
              <a:rect b="b" l="l" r="r" t="t"/>
              <a:pathLst>
                <a:path extrusionOk="0" h="18848" w="34692">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04"/>
            <p:cNvSpPr/>
            <p:nvPr/>
          </p:nvSpPr>
          <p:spPr>
            <a:xfrm>
              <a:off x="5589678" y="3423336"/>
              <a:ext cx="328931" cy="171737"/>
            </a:xfrm>
            <a:custGeom>
              <a:rect b="b" l="l" r="r" t="t"/>
              <a:pathLst>
                <a:path extrusionOk="0" h="8574" w="16379">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04"/>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04"/>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04"/>
            <p:cNvSpPr/>
            <p:nvPr/>
          </p:nvSpPr>
          <p:spPr>
            <a:xfrm>
              <a:off x="5219899" y="3180793"/>
              <a:ext cx="649809" cy="391887"/>
            </a:xfrm>
            <a:custGeom>
              <a:rect b="b" l="l" r="r" t="t"/>
              <a:pathLst>
                <a:path extrusionOk="0" h="19565" w="32357">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04"/>
            <p:cNvSpPr/>
            <p:nvPr/>
          </p:nvSpPr>
          <p:spPr>
            <a:xfrm>
              <a:off x="5221907" y="3180793"/>
              <a:ext cx="647801" cy="362483"/>
            </a:xfrm>
            <a:custGeom>
              <a:rect b="b" l="l" r="r" t="t"/>
              <a:pathLst>
                <a:path extrusionOk="0" h="18097" w="32257">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04"/>
            <p:cNvSpPr/>
            <p:nvPr/>
          </p:nvSpPr>
          <p:spPr>
            <a:xfrm>
              <a:off x="5831512" y="3389265"/>
              <a:ext cx="15423" cy="7872"/>
            </a:xfrm>
            <a:custGeom>
              <a:rect b="b" l="l" r="r" t="t"/>
              <a:pathLst>
                <a:path extrusionOk="0" h="393" w="768">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04"/>
            <p:cNvSpPr/>
            <p:nvPr/>
          </p:nvSpPr>
          <p:spPr>
            <a:xfrm>
              <a:off x="5219899" y="3330457"/>
              <a:ext cx="369799" cy="242563"/>
            </a:xfrm>
            <a:custGeom>
              <a:rect b="b" l="l" r="r" t="t"/>
              <a:pathLst>
                <a:path extrusionOk="0" h="12110" w="18414">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04"/>
            <p:cNvSpPr/>
            <p:nvPr/>
          </p:nvSpPr>
          <p:spPr>
            <a:xfrm>
              <a:off x="5838882" y="3352750"/>
              <a:ext cx="54946" cy="85969"/>
            </a:xfrm>
            <a:custGeom>
              <a:rect b="b" l="l" r="r" t="t"/>
              <a:pathLst>
                <a:path extrusionOk="0" h="4292" w="2736">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04"/>
            <p:cNvSpPr/>
            <p:nvPr/>
          </p:nvSpPr>
          <p:spPr>
            <a:xfrm>
              <a:off x="5219899" y="3116657"/>
              <a:ext cx="698710" cy="419288"/>
            </a:xfrm>
            <a:custGeom>
              <a:rect b="b" l="l" r="r" t="t"/>
              <a:pathLst>
                <a:path extrusionOk="0" h="20933" w="34792">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04"/>
            <p:cNvSpPr/>
            <p:nvPr/>
          </p:nvSpPr>
          <p:spPr>
            <a:xfrm>
              <a:off x="5219236" y="3314433"/>
              <a:ext cx="370462" cy="220490"/>
            </a:xfrm>
            <a:custGeom>
              <a:rect b="b" l="l" r="r" t="t"/>
              <a:pathLst>
                <a:path extrusionOk="0" h="11008"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04"/>
            <p:cNvSpPr/>
            <p:nvPr/>
          </p:nvSpPr>
          <p:spPr>
            <a:xfrm>
              <a:off x="5221907" y="3115996"/>
              <a:ext cx="696702" cy="412257"/>
            </a:xfrm>
            <a:custGeom>
              <a:rect b="b" l="l" r="r" t="t"/>
              <a:pathLst>
                <a:path extrusionOk="0" h="20582" w="34692">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04"/>
            <p:cNvSpPr/>
            <p:nvPr/>
          </p:nvSpPr>
          <p:spPr>
            <a:xfrm>
              <a:off x="5589678" y="3329115"/>
              <a:ext cx="328931" cy="205808"/>
            </a:xfrm>
            <a:custGeom>
              <a:rect b="b" l="l" r="r" t="t"/>
              <a:pathLst>
                <a:path extrusionOk="0" h="10275" w="16379">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04"/>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04"/>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04"/>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04"/>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04"/>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04"/>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04"/>
            <p:cNvSpPr/>
            <p:nvPr/>
          </p:nvSpPr>
          <p:spPr>
            <a:xfrm>
              <a:off x="5256068" y="3105300"/>
              <a:ext cx="645130" cy="371496"/>
            </a:xfrm>
            <a:custGeom>
              <a:rect b="b" l="l" r="r" t="t"/>
              <a:pathLst>
                <a:path extrusionOk="0" h="18547" w="32124">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04"/>
            <p:cNvSpPr/>
            <p:nvPr/>
          </p:nvSpPr>
          <p:spPr>
            <a:xfrm>
              <a:off x="5256068" y="3065881"/>
              <a:ext cx="645813" cy="370835"/>
            </a:xfrm>
            <a:custGeom>
              <a:rect b="b" l="l" r="r" t="t"/>
              <a:pathLst>
                <a:path extrusionOk="0" h="18514" w="32158">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04"/>
            <p:cNvSpPr/>
            <p:nvPr/>
          </p:nvSpPr>
          <p:spPr>
            <a:xfrm>
              <a:off x="5256068" y="3224218"/>
              <a:ext cx="369799" cy="252578"/>
            </a:xfrm>
            <a:custGeom>
              <a:rect b="b" l="l" r="r" t="t"/>
              <a:pathLst>
                <a:path extrusionOk="0" h="12610" w="18414">
                  <a:moveTo>
                    <a:pt x="1" y="1"/>
                  </a:moveTo>
                  <a:lnTo>
                    <a:pt x="1" y="1969"/>
                  </a:lnTo>
                  <a:lnTo>
                    <a:pt x="18414" y="12610"/>
                  </a:lnTo>
                  <a:lnTo>
                    <a:pt x="18414" y="10608"/>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04"/>
            <p:cNvSpPr/>
            <p:nvPr/>
          </p:nvSpPr>
          <p:spPr>
            <a:xfrm>
              <a:off x="5618476" y="3415044"/>
              <a:ext cx="14761" cy="7631"/>
            </a:xfrm>
            <a:custGeom>
              <a:rect b="b" l="l" r="r" t="t"/>
              <a:pathLst>
                <a:path extrusionOk="0" h="381" w="735">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04"/>
            <p:cNvSpPr/>
            <p:nvPr/>
          </p:nvSpPr>
          <p:spPr>
            <a:xfrm>
              <a:off x="5578954" y="3409295"/>
              <a:ext cx="50266" cy="62834"/>
            </a:xfrm>
            <a:custGeom>
              <a:rect b="b" l="l" r="r" t="t"/>
              <a:pathLst>
                <a:path extrusionOk="0" h="3137" w="2503">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04"/>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04"/>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04"/>
            <p:cNvSpPr/>
            <p:nvPr/>
          </p:nvSpPr>
          <p:spPr>
            <a:xfrm>
              <a:off x="5216545" y="3049176"/>
              <a:ext cx="694714" cy="368171"/>
            </a:xfrm>
            <a:custGeom>
              <a:rect b="b" l="l" r="r" t="t"/>
              <a:pathLst>
                <a:path extrusionOk="0" h="18381" w="34593">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04"/>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04"/>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04"/>
            <p:cNvSpPr/>
            <p:nvPr/>
          </p:nvSpPr>
          <p:spPr>
            <a:xfrm>
              <a:off x="5479144" y="3388584"/>
              <a:ext cx="50929" cy="62834"/>
            </a:xfrm>
            <a:custGeom>
              <a:rect b="b" l="l" r="r" t="t"/>
              <a:pathLst>
                <a:path extrusionOk="0" h="3137" w="2536">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04"/>
            <p:cNvSpPr/>
            <p:nvPr/>
          </p:nvSpPr>
          <p:spPr>
            <a:xfrm>
              <a:off x="5483843" y="3393732"/>
              <a:ext cx="40868" cy="52799"/>
            </a:xfrm>
            <a:custGeom>
              <a:rect b="b" l="l" r="r" t="t"/>
              <a:pathLst>
                <a:path extrusionOk="0" h="2636" w="2035">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04"/>
            <p:cNvSpPr/>
            <p:nvPr/>
          </p:nvSpPr>
          <p:spPr>
            <a:xfrm>
              <a:off x="5245364" y="3249796"/>
              <a:ext cx="205002" cy="157977"/>
            </a:xfrm>
            <a:custGeom>
              <a:rect b="b" l="l" r="r" t="t"/>
              <a:pathLst>
                <a:path extrusionOk="0" h="7887" w="10208">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04"/>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04"/>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04"/>
            <p:cNvSpPr/>
            <p:nvPr/>
          </p:nvSpPr>
          <p:spPr>
            <a:xfrm>
              <a:off x="5681455" y="3696605"/>
              <a:ext cx="380523" cy="452358"/>
            </a:xfrm>
            <a:custGeom>
              <a:rect b="b" l="l" r="r" t="t"/>
              <a:pathLst>
                <a:path extrusionOk="0" h="22584" w="18948">
                  <a:moveTo>
                    <a:pt x="1" y="0"/>
                  </a:moveTo>
                  <a:lnTo>
                    <a:pt x="1" y="11609"/>
                  </a:lnTo>
                  <a:lnTo>
                    <a:pt x="18947" y="22583"/>
                  </a:lnTo>
                  <a:lnTo>
                    <a:pt x="18947" y="10942"/>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04"/>
            <p:cNvSpPr/>
            <p:nvPr/>
          </p:nvSpPr>
          <p:spPr>
            <a:xfrm>
              <a:off x="6061958" y="3764086"/>
              <a:ext cx="263964" cy="384876"/>
            </a:xfrm>
            <a:custGeom>
              <a:rect b="b" l="l" r="r" t="t"/>
              <a:pathLst>
                <a:path extrusionOk="0" h="19215" w="13144">
                  <a:moveTo>
                    <a:pt x="13143" y="1"/>
                  </a:moveTo>
                  <a:lnTo>
                    <a:pt x="0" y="7573"/>
                  </a:lnTo>
                  <a:lnTo>
                    <a:pt x="0" y="19214"/>
                  </a:lnTo>
                  <a:lnTo>
                    <a:pt x="13143" y="11609"/>
                  </a:lnTo>
                  <a:lnTo>
                    <a:pt x="1314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04"/>
            <p:cNvSpPr/>
            <p:nvPr/>
          </p:nvSpPr>
          <p:spPr>
            <a:xfrm>
              <a:off x="5681455" y="3544257"/>
              <a:ext cx="644468" cy="371516"/>
            </a:xfrm>
            <a:custGeom>
              <a:rect b="b" l="l" r="r" t="t"/>
              <a:pathLst>
                <a:path extrusionOk="0" h="18548" w="32091">
                  <a:moveTo>
                    <a:pt x="13143" y="1"/>
                  </a:moveTo>
                  <a:lnTo>
                    <a:pt x="1" y="7606"/>
                  </a:lnTo>
                  <a:lnTo>
                    <a:pt x="18947" y="18548"/>
                  </a:lnTo>
                  <a:lnTo>
                    <a:pt x="32090" y="10976"/>
                  </a:lnTo>
                  <a:lnTo>
                    <a:pt x="1314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04"/>
            <p:cNvSpPr/>
            <p:nvPr/>
          </p:nvSpPr>
          <p:spPr>
            <a:xfrm>
              <a:off x="5879750" y="3889034"/>
              <a:ext cx="291417" cy="111587"/>
            </a:xfrm>
            <a:custGeom>
              <a:rect b="b" l="l" r="r" t="t"/>
              <a:pathLst>
                <a:path extrusionOk="0" h="5571" w="14511">
                  <a:moveTo>
                    <a:pt x="0" y="0"/>
                  </a:moveTo>
                  <a:lnTo>
                    <a:pt x="9073" y="5571"/>
                  </a:lnTo>
                  <a:lnTo>
                    <a:pt x="14511" y="2102"/>
                  </a:lnTo>
                  <a:lnTo>
                    <a:pt x="9073" y="523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04"/>
            <p:cNvSpPr/>
            <p:nvPr/>
          </p:nvSpPr>
          <p:spPr>
            <a:xfrm>
              <a:off x="5770561" y="3884347"/>
              <a:ext cx="510477" cy="174421"/>
            </a:xfrm>
            <a:custGeom>
              <a:rect b="b" l="l" r="r" t="t"/>
              <a:pathLst>
                <a:path extrusionOk="0" h="8708" w="25419">
                  <a:moveTo>
                    <a:pt x="0" y="1"/>
                  </a:moveTo>
                  <a:lnTo>
                    <a:pt x="14510" y="8707"/>
                  </a:lnTo>
                  <a:lnTo>
                    <a:pt x="25418" y="2102"/>
                  </a:lnTo>
                  <a:lnTo>
                    <a:pt x="25418" y="2102"/>
                  </a:lnTo>
                  <a:lnTo>
                    <a:pt x="14510" y="8407"/>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04"/>
            <p:cNvSpPr/>
            <p:nvPr/>
          </p:nvSpPr>
          <p:spPr>
            <a:xfrm>
              <a:off x="5713607" y="3782794"/>
              <a:ext cx="129311" cy="72188"/>
            </a:xfrm>
            <a:custGeom>
              <a:rect b="b" l="l" r="r" t="t"/>
              <a:pathLst>
                <a:path extrusionOk="0" h="3604" w="6439">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04"/>
            <p:cNvSpPr/>
            <p:nvPr/>
          </p:nvSpPr>
          <p:spPr>
            <a:xfrm>
              <a:off x="5704911" y="3782794"/>
              <a:ext cx="138007" cy="72188"/>
            </a:xfrm>
            <a:custGeom>
              <a:rect b="b" l="l" r="r" t="t"/>
              <a:pathLst>
                <a:path extrusionOk="0" h="3604" w="6872">
                  <a:moveTo>
                    <a:pt x="634" y="1"/>
                  </a:moveTo>
                  <a:lnTo>
                    <a:pt x="0" y="1602"/>
                  </a:lnTo>
                  <a:lnTo>
                    <a:pt x="6872" y="3603"/>
                  </a:lnTo>
                  <a:lnTo>
                    <a:pt x="63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04"/>
            <p:cNvSpPr/>
            <p:nvPr/>
          </p:nvSpPr>
          <p:spPr>
            <a:xfrm>
              <a:off x="5879750" y="3983916"/>
              <a:ext cx="167488" cy="126289"/>
            </a:xfrm>
            <a:custGeom>
              <a:rect b="b" l="l" r="r" t="t"/>
              <a:pathLst>
                <a:path extrusionOk="0" h="6305" w="8340">
                  <a:moveTo>
                    <a:pt x="0" y="0"/>
                  </a:moveTo>
                  <a:lnTo>
                    <a:pt x="6838" y="6305"/>
                  </a:lnTo>
                  <a:cubicBezTo>
                    <a:pt x="6838" y="6305"/>
                    <a:pt x="7039" y="5437"/>
                    <a:pt x="8340" y="4803"/>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04"/>
            <p:cNvSpPr/>
            <p:nvPr/>
          </p:nvSpPr>
          <p:spPr>
            <a:xfrm>
              <a:off x="5879750" y="3983916"/>
              <a:ext cx="167488" cy="108242"/>
            </a:xfrm>
            <a:custGeom>
              <a:rect b="b" l="l" r="r" t="t"/>
              <a:pathLst>
                <a:path extrusionOk="0" h="5404" w="8340">
                  <a:moveTo>
                    <a:pt x="0" y="0"/>
                  </a:moveTo>
                  <a:lnTo>
                    <a:pt x="6405" y="5404"/>
                  </a:lnTo>
                  <a:lnTo>
                    <a:pt x="8340" y="4837"/>
                  </a:lnTo>
                  <a:lnTo>
                    <a:pt x="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04"/>
            <p:cNvSpPr/>
            <p:nvPr/>
          </p:nvSpPr>
          <p:spPr>
            <a:xfrm>
              <a:off x="6193920" y="3854963"/>
              <a:ext cx="99167" cy="50115"/>
            </a:xfrm>
            <a:custGeom>
              <a:rect b="b" l="l" r="r" t="t"/>
              <a:pathLst>
                <a:path extrusionOk="0" h="2502" w="4938">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04"/>
            <p:cNvSpPr/>
            <p:nvPr/>
          </p:nvSpPr>
          <p:spPr>
            <a:xfrm>
              <a:off x="6193920" y="3854963"/>
              <a:ext cx="115916" cy="50115"/>
            </a:xfrm>
            <a:custGeom>
              <a:rect b="b" l="l" r="r" t="t"/>
              <a:pathLst>
                <a:path extrusionOk="0" h="2502" w="5772">
                  <a:moveTo>
                    <a:pt x="4337" y="0"/>
                  </a:moveTo>
                  <a:lnTo>
                    <a:pt x="1" y="2502"/>
                  </a:lnTo>
                  <a:lnTo>
                    <a:pt x="5772" y="767"/>
                  </a:lnTo>
                  <a:lnTo>
                    <a:pt x="433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04"/>
            <p:cNvSpPr/>
            <p:nvPr/>
          </p:nvSpPr>
          <p:spPr>
            <a:xfrm>
              <a:off x="5743751" y="3579650"/>
              <a:ext cx="227113" cy="132999"/>
            </a:xfrm>
            <a:custGeom>
              <a:rect b="b" l="l" r="r" t="t"/>
              <a:pathLst>
                <a:path extrusionOk="0" h="6640" w="11309">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04"/>
            <p:cNvSpPr/>
            <p:nvPr/>
          </p:nvSpPr>
          <p:spPr>
            <a:xfrm>
              <a:off x="5780602" y="3600822"/>
              <a:ext cx="227374" cy="132559"/>
            </a:xfrm>
            <a:custGeom>
              <a:rect b="b" l="l" r="r" t="t"/>
              <a:pathLst>
                <a:path extrusionOk="0" h="6618" w="11322">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04"/>
            <p:cNvSpPr/>
            <p:nvPr/>
          </p:nvSpPr>
          <p:spPr>
            <a:xfrm>
              <a:off x="5817454" y="3621813"/>
              <a:ext cx="227796" cy="132939"/>
            </a:xfrm>
            <a:custGeom>
              <a:rect b="b" l="l" r="r" t="t"/>
              <a:pathLst>
                <a:path extrusionOk="0" h="6637" w="11343">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04"/>
            <p:cNvSpPr/>
            <p:nvPr/>
          </p:nvSpPr>
          <p:spPr>
            <a:xfrm>
              <a:off x="5852940" y="3642745"/>
              <a:ext cx="228659" cy="132719"/>
            </a:xfrm>
            <a:custGeom>
              <a:rect b="b" l="l" r="r" t="t"/>
              <a:pathLst>
                <a:path extrusionOk="0" h="6626" w="11386">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04"/>
            <p:cNvSpPr/>
            <p:nvPr/>
          </p:nvSpPr>
          <p:spPr>
            <a:xfrm>
              <a:off x="5889128" y="3663856"/>
              <a:ext cx="229081" cy="132979"/>
            </a:xfrm>
            <a:custGeom>
              <a:rect b="b" l="l" r="r" t="t"/>
              <a:pathLst>
                <a:path extrusionOk="0" h="6639" w="11407">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04"/>
            <p:cNvSpPr/>
            <p:nvPr/>
          </p:nvSpPr>
          <p:spPr>
            <a:xfrm>
              <a:off x="5925960" y="3684808"/>
              <a:ext cx="228519" cy="132759"/>
            </a:xfrm>
            <a:custGeom>
              <a:rect b="b" l="l" r="r" t="t"/>
              <a:pathLst>
                <a:path extrusionOk="0" h="6628" w="11379">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04"/>
            <p:cNvSpPr/>
            <p:nvPr/>
          </p:nvSpPr>
          <p:spPr>
            <a:xfrm>
              <a:off x="5963474" y="3705719"/>
              <a:ext cx="226711" cy="132559"/>
            </a:xfrm>
            <a:custGeom>
              <a:rect b="b" l="l" r="r" t="t"/>
              <a:pathLst>
                <a:path extrusionOk="0" h="6618" w="11289">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04"/>
            <p:cNvSpPr/>
            <p:nvPr/>
          </p:nvSpPr>
          <p:spPr>
            <a:xfrm>
              <a:off x="5999662" y="3726670"/>
              <a:ext cx="227736" cy="132979"/>
            </a:xfrm>
            <a:custGeom>
              <a:rect b="b" l="l" r="r" t="t"/>
              <a:pathLst>
                <a:path extrusionOk="0" h="6639" w="1134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04"/>
            <p:cNvSpPr/>
            <p:nvPr/>
          </p:nvSpPr>
          <p:spPr>
            <a:xfrm>
              <a:off x="6035168" y="3747782"/>
              <a:ext cx="227776" cy="132579"/>
            </a:xfrm>
            <a:custGeom>
              <a:rect b="b" l="l" r="r" t="t"/>
              <a:pathLst>
                <a:path extrusionOk="0" h="6619" w="11342">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04"/>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04"/>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04"/>
            <p:cNvSpPr/>
            <p:nvPr/>
          </p:nvSpPr>
          <p:spPr>
            <a:xfrm>
              <a:off x="7677736" y="985264"/>
              <a:ext cx="93143" cy="88893"/>
            </a:xfrm>
            <a:custGeom>
              <a:rect b="b" l="l" r="r" t="t"/>
              <a:pathLst>
                <a:path extrusionOk="0" h="4438" w="4638">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04"/>
            <p:cNvSpPr/>
            <p:nvPr/>
          </p:nvSpPr>
          <p:spPr>
            <a:xfrm>
              <a:off x="7072831" y="855811"/>
              <a:ext cx="621674" cy="624415"/>
            </a:xfrm>
            <a:custGeom>
              <a:rect b="b" l="l" r="r" t="t"/>
              <a:pathLst>
                <a:path extrusionOk="0" h="31174" w="30956">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04"/>
            <p:cNvSpPr/>
            <p:nvPr/>
          </p:nvSpPr>
          <p:spPr>
            <a:xfrm>
              <a:off x="7072831" y="1175690"/>
              <a:ext cx="80410" cy="304296"/>
            </a:xfrm>
            <a:custGeom>
              <a:rect b="b" l="l" r="r" t="t"/>
              <a:pathLst>
                <a:path extrusionOk="0" h="15192" w="4004">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04"/>
            <p:cNvSpPr/>
            <p:nvPr/>
          </p:nvSpPr>
          <p:spPr>
            <a:xfrm>
              <a:off x="7080864" y="855991"/>
              <a:ext cx="612978" cy="353129"/>
            </a:xfrm>
            <a:custGeom>
              <a:rect b="b" l="l" r="r" t="t"/>
              <a:pathLst>
                <a:path extrusionOk="0" h="17630" w="30523">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04"/>
            <p:cNvSpPr/>
            <p:nvPr/>
          </p:nvSpPr>
          <p:spPr>
            <a:xfrm>
              <a:off x="7174649" y="1244673"/>
              <a:ext cx="58299" cy="130656"/>
            </a:xfrm>
            <a:custGeom>
              <a:rect b="b" l="l" r="r" t="t"/>
              <a:pathLst>
                <a:path extrusionOk="0" h="6523" w="2903">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04"/>
            <p:cNvSpPr/>
            <p:nvPr/>
          </p:nvSpPr>
          <p:spPr>
            <a:xfrm>
              <a:off x="7238291" y="1226305"/>
              <a:ext cx="61653" cy="101752"/>
            </a:xfrm>
            <a:custGeom>
              <a:rect b="b" l="l" r="r" t="t"/>
              <a:pathLst>
                <a:path extrusionOk="0" h="5080" w="307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04"/>
            <p:cNvSpPr/>
            <p:nvPr/>
          </p:nvSpPr>
          <p:spPr>
            <a:xfrm>
              <a:off x="7304603" y="1161168"/>
              <a:ext cx="48921" cy="123445"/>
            </a:xfrm>
            <a:custGeom>
              <a:rect b="b" l="l" r="r" t="t"/>
              <a:pathLst>
                <a:path extrusionOk="0" h="6163" w="2436">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04"/>
            <p:cNvSpPr/>
            <p:nvPr/>
          </p:nvSpPr>
          <p:spPr>
            <a:xfrm>
              <a:off x="7362882" y="1119986"/>
              <a:ext cx="32192" cy="44627"/>
            </a:xfrm>
            <a:custGeom>
              <a:rect b="b" l="l" r="r" t="t"/>
              <a:pathLst>
                <a:path extrusionOk="0" h="2228" w="1603">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04"/>
            <p:cNvSpPr/>
            <p:nvPr/>
          </p:nvSpPr>
          <p:spPr>
            <a:xfrm>
              <a:off x="7405096" y="1131824"/>
              <a:ext cx="56954" cy="102293"/>
            </a:xfrm>
            <a:custGeom>
              <a:rect b="b" l="l" r="r" t="t"/>
              <a:pathLst>
                <a:path extrusionOk="0" h="5107" w="2836">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04"/>
            <p:cNvSpPr/>
            <p:nvPr/>
          </p:nvSpPr>
          <p:spPr>
            <a:xfrm>
              <a:off x="7492856" y="1069631"/>
              <a:ext cx="60970" cy="149504"/>
            </a:xfrm>
            <a:custGeom>
              <a:rect b="b" l="l" r="r" t="t"/>
              <a:pathLst>
                <a:path extrusionOk="0" h="7464" w="3036">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04"/>
            <p:cNvSpPr/>
            <p:nvPr/>
          </p:nvSpPr>
          <p:spPr>
            <a:xfrm>
              <a:off x="7563868" y="1038725"/>
              <a:ext cx="62316" cy="102253"/>
            </a:xfrm>
            <a:custGeom>
              <a:rect b="b" l="l" r="r" t="t"/>
              <a:pathLst>
                <a:path extrusionOk="0" h="5105" w="3103">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04"/>
            <p:cNvSpPr/>
            <p:nvPr/>
          </p:nvSpPr>
          <p:spPr>
            <a:xfrm>
              <a:off x="7636888" y="978755"/>
              <a:ext cx="20103" cy="130816"/>
            </a:xfrm>
            <a:custGeom>
              <a:rect b="b" l="l" r="r" t="t"/>
              <a:pathLst>
                <a:path extrusionOk="0" h="6531" w="1001">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pic>
        <p:nvPicPr>
          <p:cNvPr id="1555" name="Google Shape;1555;p76"/>
          <p:cNvPicPr preferRelativeResize="0"/>
          <p:nvPr/>
        </p:nvPicPr>
        <p:blipFill>
          <a:blip r:embed="rId3">
            <a:alphaModFix/>
          </a:blip>
          <a:stretch>
            <a:fillRect/>
          </a:stretch>
        </p:blipFill>
        <p:spPr>
          <a:xfrm>
            <a:off x="2156021" y="1994052"/>
            <a:ext cx="2874850" cy="602848"/>
          </a:xfrm>
          <a:prstGeom prst="rect">
            <a:avLst/>
          </a:prstGeom>
          <a:noFill/>
          <a:ln>
            <a:noFill/>
          </a:ln>
        </p:spPr>
      </p:pic>
      <p:sp>
        <p:nvSpPr>
          <p:cNvPr id="1556" name="Google Shape;1556;p7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5 Year Period</a:t>
            </a:r>
            <a:endParaRPr/>
          </a:p>
        </p:txBody>
      </p:sp>
      <p:cxnSp>
        <p:nvCxnSpPr>
          <p:cNvPr id="1557" name="Google Shape;1557;p76"/>
          <p:cNvCxnSpPr/>
          <p:nvPr/>
        </p:nvCxnSpPr>
        <p:spPr>
          <a:xfrm flipH="1">
            <a:off x="1634200" y="2832875"/>
            <a:ext cx="5632500" cy="32400"/>
          </a:xfrm>
          <a:prstGeom prst="straightConnector1">
            <a:avLst/>
          </a:prstGeom>
          <a:noFill/>
          <a:ln cap="flat" cmpd="sng" w="28575">
            <a:solidFill>
              <a:schemeClr val="dk2"/>
            </a:solidFill>
            <a:prstDash val="dot"/>
            <a:round/>
            <a:headEnd len="med" w="med" type="none"/>
            <a:tailEnd len="med" w="med" type="none"/>
          </a:ln>
        </p:spPr>
      </p:cxnSp>
      <p:sp>
        <p:nvSpPr>
          <p:cNvPr id="1558" name="Google Shape;1558;p76"/>
          <p:cNvSpPr txBox="1"/>
          <p:nvPr>
            <p:ph idx="4294967295" type="subTitle"/>
          </p:nvPr>
        </p:nvSpPr>
        <p:spPr>
          <a:xfrm>
            <a:off x="1502225" y="2813300"/>
            <a:ext cx="8712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t>Jan 2018</a:t>
            </a:r>
            <a:endParaRPr b="1"/>
          </a:p>
        </p:txBody>
      </p:sp>
      <p:sp>
        <p:nvSpPr>
          <p:cNvPr id="1559" name="Google Shape;1559;p76"/>
          <p:cNvSpPr txBox="1"/>
          <p:nvPr>
            <p:ph idx="4294967295" type="subTitle"/>
          </p:nvPr>
        </p:nvSpPr>
        <p:spPr>
          <a:xfrm>
            <a:off x="6497493" y="2813300"/>
            <a:ext cx="871200" cy="360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GB"/>
              <a:t>Mar 2023</a:t>
            </a:r>
            <a:endParaRPr b="1"/>
          </a:p>
        </p:txBody>
      </p:sp>
      <p:sp>
        <p:nvSpPr>
          <p:cNvPr id="1560" name="Google Shape;1560;p76"/>
          <p:cNvSpPr/>
          <p:nvPr/>
        </p:nvSpPr>
        <p:spPr>
          <a:xfrm flipH="1" rot="-282880">
            <a:off x="5341246" y="1676594"/>
            <a:ext cx="1923508" cy="811562"/>
          </a:xfrm>
          <a:prstGeom prst="triangle">
            <a:avLst>
              <a:gd fmla="val 6724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Be Vietnam"/>
                <a:ea typeface="Be Vietnam"/>
                <a:cs typeface="Be Vietnam"/>
                <a:sym typeface="Be Vietnam"/>
              </a:rPr>
              <a:t>Nasdaq</a:t>
            </a:r>
            <a:endParaRPr sz="1600">
              <a:latin typeface="Be Vietnam"/>
              <a:ea typeface="Be Vietnam"/>
              <a:cs typeface="Be Vietnam"/>
              <a:sym typeface="Be Vietna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77"/>
          <p:cNvSpPr txBox="1"/>
          <p:nvPr>
            <p:ph idx="2" type="title"/>
          </p:nvPr>
        </p:nvSpPr>
        <p:spPr>
          <a:xfrm flipH="1">
            <a:off x="67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01</a:t>
            </a:r>
            <a:endParaRPr/>
          </a:p>
        </p:txBody>
      </p:sp>
      <p:sp>
        <p:nvSpPr>
          <p:cNvPr id="1566" name="Google Shape;1566;p77"/>
          <p:cNvSpPr txBox="1"/>
          <p:nvPr>
            <p:ph type="title"/>
          </p:nvPr>
        </p:nvSpPr>
        <p:spPr>
          <a:xfrm flipH="1">
            <a:off x="6775" y="720000"/>
            <a:ext cx="43035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Exploratory Data Analysis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grpSp>
        <p:nvGrpSpPr>
          <p:cNvPr id="1567" name="Google Shape;1567;p77"/>
          <p:cNvGrpSpPr/>
          <p:nvPr/>
        </p:nvGrpSpPr>
        <p:grpSpPr>
          <a:xfrm>
            <a:off x="5313079" y="871955"/>
            <a:ext cx="3093441" cy="2952953"/>
            <a:chOff x="1410350" y="458825"/>
            <a:chExt cx="4602650" cy="4394275"/>
          </a:xfrm>
        </p:grpSpPr>
        <p:sp>
          <p:nvSpPr>
            <p:cNvPr id="1568" name="Google Shape;1568;p77"/>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77"/>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77"/>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77"/>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77"/>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7"/>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7"/>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77"/>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77"/>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7"/>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7"/>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7"/>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7"/>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7"/>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7"/>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7"/>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7"/>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7"/>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77"/>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77"/>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77"/>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7"/>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77"/>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77"/>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77"/>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77"/>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77"/>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77"/>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77"/>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7"/>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7"/>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7"/>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7"/>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7"/>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7"/>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7"/>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7"/>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7"/>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77"/>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7"/>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7"/>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77"/>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77"/>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77"/>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77"/>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77"/>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77"/>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7"/>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7"/>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7"/>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7"/>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77"/>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77"/>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7"/>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77"/>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77"/>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77"/>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77"/>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77"/>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77"/>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77"/>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77"/>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7"/>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7"/>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7"/>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7"/>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77"/>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77"/>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7"/>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7"/>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77"/>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77"/>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77"/>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77"/>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77"/>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77"/>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77"/>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77"/>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7"/>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7"/>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7"/>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77"/>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77"/>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77"/>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77"/>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77"/>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77"/>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77"/>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77"/>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77"/>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77"/>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77"/>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77"/>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77"/>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77"/>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77"/>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77"/>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77"/>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77"/>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77"/>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77"/>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7"/>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7"/>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7"/>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7"/>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7"/>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7"/>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7"/>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7"/>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7"/>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7"/>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77"/>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77"/>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77"/>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7"/>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7"/>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7"/>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7"/>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7"/>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7"/>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7"/>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7"/>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7"/>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7"/>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7"/>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7"/>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7"/>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7"/>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7"/>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7"/>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7"/>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7"/>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77"/>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77"/>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7"/>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7"/>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7"/>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7"/>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7"/>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7"/>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77"/>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77"/>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7"/>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7"/>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7"/>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77"/>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7"/>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77"/>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77"/>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7"/>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77"/>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77"/>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77"/>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77"/>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77"/>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77"/>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7"/>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7"/>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77"/>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7"/>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7"/>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7"/>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7"/>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77"/>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77"/>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77"/>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77"/>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77"/>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77"/>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77"/>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77"/>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77"/>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77"/>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77"/>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77"/>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77"/>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77"/>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77"/>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77"/>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77"/>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77"/>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77"/>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77"/>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77"/>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77"/>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77"/>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77"/>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77"/>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77"/>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77"/>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77"/>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77"/>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77"/>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77"/>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77"/>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77"/>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77"/>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77"/>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77"/>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77"/>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77"/>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77"/>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77"/>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77"/>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77"/>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77"/>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77"/>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77"/>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77"/>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77"/>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77"/>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77"/>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77"/>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77"/>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77"/>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77"/>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77"/>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77"/>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77"/>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77"/>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77"/>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77"/>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77"/>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77"/>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77"/>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77"/>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77"/>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77"/>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77"/>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77"/>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77"/>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77"/>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77"/>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77"/>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77"/>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77"/>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77"/>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77"/>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7"/>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77"/>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77"/>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7"/>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77"/>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77"/>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7"/>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77"/>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7"/>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77"/>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77"/>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77"/>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77"/>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7"/>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7"/>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77"/>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7"/>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7"/>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7"/>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7"/>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7"/>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7"/>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7"/>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7"/>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7"/>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7"/>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77"/>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77"/>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77"/>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7"/>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7"/>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7"/>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78"/>
          <p:cNvSpPr txBox="1"/>
          <p:nvPr>
            <p:ph type="title"/>
          </p:nvPr>
        </p:nvSpPr>
        <p:spPr>
          <a:xfrm>
            <a:off x="5400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Moving Average Trend</a:t>
            </a:r>
            <a:endParaRPr/>
          </a:p>
          <a:p>
            <a:pPr indent="0" lvl="0" marL="0" rtl="0" algn="l">
              <a:spcBef>
                <a:spcPts val="0"/>
              </a:spcBef>
              <a:spcAft>
                <a:spcPts val="0"/>
              </a:spcAft>
              <a:buNone/>
            </a:pPr>
            <a:r>
              <a:t/>
            </a:r>
            <a:endParaRPr/>
          </a:p>
        </p:txBody>
      </p:sp>
      <p:pic>
        <p:nvPicPr>
          <p:cNvPr id="1843" name="Google Shape;1843;p78"/>
          <p:cNvPicPr preferRelativeResize="0"/>
          <p:nvPr/>
        </p:nvPicPr>
        <p:blipFill>
          <a:blip r:embed="rId3">
            <a:alphaModFix/>
          </a:blip>
          <a:stretch>
            <a:fillRect/>
          </a:stretch>
        </p:blipFill>
        <p:spPr>
          <a:xfrm>
            <a:off x="342675" y="1111263"/>
            <a:ext cx="3522200" cy="3435724"/>
          </a:xfrm>
          <a:prstGeom prst="rect">
            <a:avLst/>
          </a:prstGeom>
          <a:noFill/>
          <a:ln>
            <a:noFill/>
          </a:ln>
        </p:spPr>
      </p:pic>
      <p:pic>
        <p:nvPicPr>
          <p:cNvPr id="1844" name="Google Shape;1844;p78"/>
          <p:cNvPicPr preferRelativeResize="0"/>
          <p:nvPr/>
        </p:nvPicPr>
        <p:blipFill>
          <a:blip r:embed="rId4">
            <a:alphaModFix/>
          </a:blip>
          <a:stretch>
            <a:fillRect/>
          </a:stretch>
        </p:blipFill>
        <p:spPr>
          <a:xfrm>
            <a:off x="4842638" y="1127950"/>
            <a:ext cx="3525874" cy="3419024"/>
          </a:xfrm>
          <a:prstGeom prst="rect">
            <a:avLst/>
          </a:prstGeom>
          <a:noFill/>
          <a:ln>
            <a:noFill/>
          </a:ln>
        </p:spPr>
      </p:pic>
      <p:sp>
        <p:nvSpPr>
          <p:cNvPr id="1845" name="Google Shape;1845;p78"/>
          <p:cNvSpPr txBox="1"/>
          <p:nvPr/>
        </p:nvSpPr>
        <p:spPr>
          <a:xfrm>
            <a:off x="1241400" y="4608725"/>
            <a:ext cx="28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ibre Franklin"/>
                <a:ea typeface="Libre Franklin"/>
                <a:cs typeface="Libre Franklin"/>
                <a:sym typeface="Libre Franklin"/>
              </a:rPr>
              <a:t>10 Days Average</a:t>
            </a:r>
            <a:endParaRPr b="1">
              <a:latin typeface="Libre Franklin"/>
              <a:ea typeface="Libre Franklin"/>
              <a:cs typeface="Libre Franklin"/>
              <a:sym typeface="Libre Franklin"/>
            </a:endParaRPr>
          </a:p>
        </p:txBody>
      </p:sp>
      <p:sp>
        <p:nvSpPr>
          <p:cNvPr id="1846" name="Google Shape;1846;p78"/>
          <p:cNvSpPr txBox="1"/>
          <p:nvPr/>
        </p:nvSpPr>
        <p:spPr>
          <a:xfrm>
            <a:off x="5889225" y="4608725"/>
            <a:ext cx="28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ibre Franklin"/>
                <a:ea typeface="Libre Franklin"/>
                <a:cs typeface="Libre Franklin"/>
                <a:sym typeface="Libre Franklin"/>
              </a:rPr>
              <a:t>6</a:t>
            </a:r>
            <a:r>
              <a:rPr b="1" lang="en-GB">
                <a:latin typeface="Libre Franklin"/>
                <a:ea typeface="Libre Franklin"/>
                <a:cs typeface="Libre Franklin"/>
                <a:sym typeface="Libre Franklin"/>
              </a:rPr>
              <a:t> Days Average</a:t>
            </a:r>
            <a:endParaRPr b="1">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79"/>
          <p:cNvSpPr txBox="1"/>
          <p:nvPr>
            <p:ph type="title"/>
          </p:nvPr>
        </p:nvSpPr>
        <p:spPr>
          <a:xfrm>
            <a:off x="540000" y="2628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Moving Average Trend</a:t>
            </a:r>
            <a:endParaRPr/>
          </a:p>
          <a:p>
            <a:pPr indent="0" lvl="0" marL="0" rtl="0" algn="l">
              <a:spcBef>
                <a:spcPts val="0"/>
              </a:spcBef>
              <a:spcAft>
                <a:spcPts val="0"/>
              </a:spcAft>
              <a:buNone/>
            </a:pPr>
            <a:r>
              <a:t/>
            </a:r>
            <a:endParaRPr/>
          </a:p>
        </p:txBody>
      </p:sp>
      <p:pic>
        <p:nvPicPr>
          <p:cNvPr id="1852" name="Google Shape;1852;p79"/>
          <p:cNvPicPr preferRelativeResize="0"/>
          <p:nvPr/>
        </p:nvPicPr>
        <p:blipFill>
          <a:blip r:embed="rId3">
            <a:alphaModFix/>
          </a:blip>
          <a:stretch>
            <a:fillRect/>
          </a:stretch>
        </p:blipFill>
        <p:spPr>
          <a:xfrm>
            <a:off x="789558" y="2045850"/>
            <a:ext cx="7953825" cy="443748"/>
          </a:xfrm>
          <a:prstGeom prst="rect">
            <a:avLst/>
          </a:prstGeom>
          <a:noFill/>
          <a:ln>
            <a:noFill/>
          </a:ln>
        </p:spPr>
      </p:pic>
      <p:pic>
        <p:nvPicPr>
          <p:cNvPr id="1853" name="Google Shape;1853;p79"/>
          <p:cNvPicPr preferRelativeResize="0"/>
          <p:nvPr/>
        </p:nvPicPr>
        <p:blipFill>
          <a:blip r:embed="rId4">
            <a:alphaModFix/>
          </a:blip>
          <a:stretch>
            <a:fillRect/>
          </a:stretch>
        </p:blipFill>
        <p:spPr>
          <a:xfrm>
            <a:off x="765238" y="2472225"/>
            <a:ext cx="7953843" cy="411825"/>
          </a:xfrm>
          <a:prstGeom prst="rect">
            <a:avLst/>
          </a:prstGeom>
          <a:noFill/>
          <a:ln>
            <a:noFill/>
          </a:ln>
        </p:spPr>
      </p:pic>
      <p:sp>
        <p:nvSpPr>
          <p:cNvPr id="1854" name="Google Shape;1854;p79"/>
          <p:cNvSpPr txBox="1"/>
          <p:nvPr/>
        </p:nvSpPr>
        <p:spPr>
          <a:xfrm>
            <a:off x="765250" y="2814825"/>
            <a:ext cx="4671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100">
                <a:latin typeface="Libre Franklin Black"/>
                <a:ea typeface="Libre Franklin Black"/>
                <a:cs typeface="Libre Franklin Black"/>
                <a:sym typeface="Libre Franklin Black"/>
              </a:rPr>
              <a:t>*L</a:t>
            </a:r>
            <a:r>
              <a:rPr lang="en-GB" sz="1100">
                <a:latin typeface="Libre Franklin Black"/>
                <a:ea typeface="Libre Franklin Black"/>
                <a:cs typeface="Libre Franklin Black"/>
                <a:sym typeface="Libre Franklin Black"/>
              </a:rPr>
              <a:t>ower the value the better</a:t>
            </a:r>
            <a:endParaRPr sz="1100">
              <a:latin typeface="Libre Franklin Black"/>
              <a:ea typeface="Libre Franklin Black"/>
              <a:cs typeface="Libre Franklin Black"/>
              <a:sym typeface="Libre Franklin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8" name="Shape 1858"/>
        <p:cNvGrpSpPr/>
        <p:nvPr/>
      </p:nvGrpSpPr>
      <p:grpSpPr>
        <a:xfrm>
          <a:off x="0" y="0"/>
          <a:ext cx="0" cy="0"/>
          <a:chOff x="0" y="0"/>
          <a:chExt cx="0" cy="0"/>
        </a:xfrm>
      </p:grpSpPr>
      <p:sp>
        <p:nvSpPr>
          <p:cNvPr id="1859" name="Google Shape;1859;p80"/>
          <p:cNvSpPr txBox="1"/>
          <p:nvPr>
            <p:ph type="title"/>
          </p:nvPr>
        </p:nvSpPr>
        <p:spPr>
          <a:xfrm>
            <a:off x="522000" y="21455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t>Stationarity of the Time series</a:t>
            </a:r>
            <a:endParaRPr sz="3500"/>
          </a:p>
        </p:txBody>
      </p:sp>
      <p:pic>
        <p:nvPicPr>
          <p:cNvPr id="1860" name="Google Shape;1860;p80"/>
          <p:cNvPicPr preferRelativeResize="0"/>
          <p:nvPr/>
        </p:nvPicPr>
        <p:blipFill rotWithShape="1">
          <a:blip r:embed="rId3">
            <a:alphaModFix/>
          </a:blip>
          <a:srcRect b="36532" l="0" r="0" t="0"/>
          <a:stretch/>
        </p:blipFill>
        <p:spPr>
          <a:xfrm>
            <a:off x="5161825" y="1093875"/>
            <a:ext cx="3869575" cy="1898950"/>
          </a:xfrm>
          <a:prstGeom prst="rect">
            <a:avLst/>
          </a:prstGeom>
          <a:noFill/>
          <a:ln>
            <a:noFill/>
          </a:ln>
        </p:spPr>
      </p:pic>
      <p:pic>
        <p:nvPicPr>
          <p:cNvPr id="1861" name="Google Shape;1861;p80"/>
          <p:cNvPicPr preferRelativeResize="0"/>
          <p:nvPr/>
        </p:nvPicPr>
        <p:blipFill rotWithShape="1">
          <a:blip r:embed="rId4">
            <a:alphaModFix/>
          </a:blip>
          <a:srcRect b="43097" l="0" r="0" t="0"/>
          <a:stretch/>
        </p:blipFill>
        <p:spPr>
          <a:xfrm>
            <a:off x="0" y="1032712"/>
            <a:ext cx="4594225" cy="2021275"/>
          </a:xfrm>
          <a:prstGeom prst="rect">
            <a:avLst/>
          </a:prstGeom>
          <a:noFill/>
          <a:ln>
            <a:noFill/>
          </a:ln>
        </p:spPr>
      </p:pic>
      <p:pic>
        <p:nvPicPr>
          <p:cNvPr id="1862" name="Google Shape;1862;p80"/>
          <p:cNvPicPr preferRelativeResize="0"/>
          <p:nvPr/>
        </p:nvPicPr>
        <p:blipFill>
          <a:blip r:embed="rId5">
            <a:alphaModFix/>
          </a:blip>
          <a:stretch>
            <a:fillRect/>
          </a:stretch>
        </p:blipFill>
        <p:spPr>
          <a:xfrm>
            <a:off x="3028463" y="3553163"/>
            <a:ext cx="3857625" cy="1162050"/>
          </a:xfrm>
          <a:prstGeom prst="rect">
            <a:avLst/>
          </a:prstGeom>
          <a:noFill/>
          <a:ln>
            <a:noFill/>
          </a:ln>
        </p:spPr>
      </p:pic>
      <p:sp>
        <p:nvSpPr>
          <p:cNvPr id="1863" name="Google Shape;1863;p80"/>
          <p:cNvSpPr txBox="1"/>
          <p:nvPr/>
        </p:nvSpPr>
        <p:spPr>
          <a:xfrm>
            <a:off x="1323000" y="2202300"/>
            <a:ext cx="6498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latin typeface="Libre Franklin"/>
                <a:ea typeface="Libre Franklin"/>
                <a:cs typeface="Libre Franklin"/>
                <a:sym typeface="Libre Franklin"/>
              </a:rPr>
              <a:t>NOT STATIONARY</a:t>
            </a:r>
            <a:endParaRPr b="1" sz="3600">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86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62"/>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81"/>
          <p:cNvSpPr txBox="1"/>
          <p:nvPr>
            <p:ph type="title"/>
          </p:nvPr>
        </p:nvSpPr>
        <p:spPr>
          <a:xfrm>
            <a:off x="5848650" y="720000"/>
            <a:ext cx="3364800" cy="185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Data Prep &amp; Cleaning</a:t>
            </a:r>
            <a:endParaRPr/>
          </a:p>
        </p:txBody>
      </p:sp>
      <p:sp>
        <p:nvSpPr>
          <p:cNvPr id="1869" name="Google Shape;1869;p81"/>
          <p:cNvSpPr txBox="1"/>
          <p:nvPr>
            <p:ph idx="2" type="title"/>
          </p:nvPr>
        </p:nvSpPr>
        <p:spPr>
          <a:xfrm>
            <a:off x="6374425" y="3795175"/>
            <a:ext cx="1653900" cy="98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02</a:t>
            </a:r>
            <a:endParaRPr/>
          </a:p>
        </p:txBody>
      </p:sp>
      <p:grpSp>
        <p:nvGrpSpPr>
          <p:cNvPr id="1870" name="Google Shape;1870;p81"/>
          <p:cNvGrpSpPr/>
          <p:nvPr/>
        </p:nvGrpSpPr>
        <p:grpSpPr>
          <a:xfrm>
            <a:off x="720009" y="950857"/>
            <a:ext cx="2991737" cy="2915200"/>
            <a:chOff x="1532925" y="519425"/>
            <a:chExt cx="4318950" cy="4374550"/>
          </a:xfrm>
        </p:grpSpPr>
        <p:sp>
          <p:nvSpPr>
            <p:cNvPr id="1871" name="Google Shape;1871;p81"/>
            <p:cNvSpPr/>
            <p:nvPr/>
          </p:nvSpPr>
          <p:spPr>
            <a:xfrm>
              <a:off x="4106425" y="4294350"/>
              <a:ext cx="1037450" cy="599625"/>
            </a:xfrm>
            <a:custGeom>
              <a:rect b="b" l="l" r="r" t="t"/>
              <a:pathLst>
                <a:path extrusionOk="0" h="23985" w="41498">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81"/>
            <p:cNvSpPr/>
            <p:nvPr/>
          </p:nvSpPr>
          <p:spPr>
            <a:xfrm>
              <a:off x="2182575" y="3091400"/>
              <a:ext cx="2678600" cy="1546975"/>
            </a:xfrm>
            <a:custGeom>
              <a:rect b="b" l="l" r="r" t="t"/>
              <a:pathLst>
                <a:path extrusionOk="0" h="61879" w="107144">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81"/>
            <p:cNvSpPr/>
            <p:nvPr/>
          </p:nvSpPr>
          <p:spPr>
            <a:xfrm>
              <a:off x="2774650" y="874100"/>
              <a:ext cx="354450" cy="276200"/>
            </a:xfrm>
            <a:custGeom>
              <a:rect b="b" l="l" r="r" t="t"/>
              <a:pathLst>
                <a:path extrusionOk="0" h="11048" w="14178">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1"/>
            <p:cNvSpPr/>
            <p:nvPr/>
          </p:nvSpPr>
          <p:spPr>
            <a:xfrm>
              <a:off x="2068325" y="874125"/>
              <a:ext cx="539575" cy="420025"/>
            </a:xfrm>
            <a:custGeom>
              <a:rect b="b" l="l" r="r" t="t"/>
              <a:pathLst>
                <a:path extrusionOk="0" h="16801" w="21583">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1"/>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81"/>
            <p:cNvSpPr/>
            <p:nvPr/>
          </p:nvSpPr>
          <p:spPr>
            <a:xfrm>
              <a:off x="1689700" y="1801725"/>
              <a:ext cx="157650" cy="238525"/>
            </a:xfrm>
            <a:custGeom>
              <a:rect b="b" l="l" r="r" t="t"/>
              <a:pathLst>
                <a:path extrusionOk="0" h="9541" w="6306">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81"/>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81"/>
            <p:cNvSpPr/>
            <p:nvPr/>
          </p:nvSpPr>
          <p:spPr>
            <a:xfrm>
              <a:off x="1743075" y="1627175"/>
              <a:ext cx="225200" cy="413075"/>
            </a:xfrm>
            <a:custGeom>
              <a:rect b="b" l="l" r="r" t="t"/>
              <a:pathLst>
                <a:path extrusionOk="0" h="16523" w="9008">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81"/>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81"/>
            <p:cNvSpPr/>
            <p:nvPr/>
          </p:nvSpPr>
          <p:spPr>
            <a:xfrm>
              <a:off x="5017925" y="1450650"/>
              <a:ext cx="104250" cy="157625"/>
            </a:xfrm>
            <a:custGeom>
              <a:rect b="b" l="l" r="r" t="t"/>
              <a:pathLst>
                <a:path extrusionOk="0" h="6305" w="417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1"/>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81"/>
            <p:cNvSpPr/>
            <p:nvPr/>
          </p:nvSpPr>
          <p:spPr>
            <a:xfrm>
              <a:off x="5053775" y="1335900"/>
              <a:ext cx="148475" cy="272375"/>
            </a:xfrm>
            <a:custGeom>
              <a:rect b="b" l="l" r="r" t="t"/>
              <a:pathLst>
                <a:path extrusionOk="0" h="10895" w="5939">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81"/>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1"/>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81"/>
            <p:cNvSpPr/>
            <p:nvPr/>
          </p:nvSpPr>
          <p:spPr>
            <a:xfrm>
              <a:off x="5507425" y="2872175"/>
              <a:ext cx="195175" cy="568250"/>
            </a:xfrm>
            <a:custGeom>
              <a:rect b="b" l="l" r="r" t="t"/>
              <a:pathLst>
                <a:path extrusionOk="0" h="22730" w="7807">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81"/>
            <p:cNvSpPr/>
            <p:nvPr/>
          </p:nvSpPr>
          <p:spPr>
            <a:xfrm>
              <a:off x="5472400" y="3043000"/>
              <a:ext cx="379475" cy="549200"/>
            </a:xfrm>
            <a:custGeom>
              <a:rect b="b" l="l" r="r" t="t"/>
              <a:pathLst>
                <a:path extrusionOk="0" h="21968" w="15179">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81"/>
            <p:cNvSpPr/>
            <p:nvPr/>
          </p:nvSpPr>
          <p:spPr>
            <a:xfrm>
              <a:off x="5582500" y="3069925"/>
              <a:ext cx="199650" cy="449725"/>
            </a:xfrm>
            <a:custGeom>
              <a:rect b="b" l="l" r="r" t="t"/>
              <a:pathLst>
                <a:path extrusionOk="0" h="17989" w="7986">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81"/>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81"/>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81"/>
            <p:cNvSpPr/>
            <p:nvPr/>
          </p:nvSpPr>
          <p:spPr>
            <a:xfrm>
              <a:off x="1685450" y="3097950"/>
              <a:ext cx="196925" cy="568475"/>
            </a:xfrm>
            <a:custGeom>
              <a:rect b="b" l="l" r="r" t="t"/>
              <a:pathLst>
                <a:path extrusionOk="0" h="22739" w="7877">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81"/>
            <p:cNvSpPr/>
            <p:nvPr/>
          </p:nvSpPr>
          <p:spPr>
            <a:xfrm>
              <a:off x="1532925" y="3268175"/>
              <a:ext cx="379475" cy="548350"/>
            </a:xfrm>
            <a:custGeom>
              <a:rect b="b" l="l" r="r" t="t"/>
              <a:pathLst>
                <a:path extrusionOk="0" h="21934" w="15179">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81"/>
            <p:cNvSpPr/>
            <p:nvPr/>
          </p:nvSpPr>
          <p:spPr>
            <a:xfrm>
              <a:off x="1604650" y="3294875"/>
              <a:ext cx="197675" cy="449950"/>
            </a:xfrm>
            <a:custGeom>
              <a:rect b="b" l="l" r="r" t="t"/>
              <a:pathLst>
                <a:path extrusionOk="0" h="17998" w="7907">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81"/>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81"/>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81"/>
            <p:cNvSpPr/>
            <p:nvPr/>
          </p:nvSpPr>
          <p:spPr>
            <a:xfrm>
              <a:off x="2151700" y="2029400"/>
              <a:ext cx="134300" cy="2395900"/>
            </a:xfrm>
            <a:custGeom>
              <a:rect b="b" l="l" r="r" t="t"/>
              <a:pathLst>
                <a:path extrusionOk="0" h="95836" w="5372">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81"/>
            <p:cNvSpPr/>
            <p:nvPr/>
          </p:nvSpPr>
          <p:spPr>
            <a:xfrm>
              <a:off x="2234275" y="566675"/>
              <a:ext cx="2658575" cy="3862325"/>
            </a:xfrm>
            <a:custGeom>
              <a:rect b="b" l="l" r="r" t="t"/>
              <a:pathLst>
                <a:path extrusionOk="0" h="154493" w="106343">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81"/>
            <p:cNvSpPr/>
            <p:nvPr/>
          </p:nvSpPr>
          <p:spPr>
            <a:xfrm>
              <a:off x="2234275" y="566675"/>
              <a:ext cx="2658575" cy="3861950"/>
            </a:xfrm>
            <a:custGeom>
              <a:rect b="b" l="l" r="r" t="t"/>
              <a:pathLst>
                <a:path extrusionOk="0" h="154478" w="106343">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81"/>
            <p:cNvSpPr/>
            <p:nvPr/>
          </p:nvSpPr>
          <p:spPr>
            <a:xfrm>
              <a:off x="2234275" y="1892625"/>
              <a:ext cx="306900" cy="2536375"/>
            </a:xfrm>
            <a:custGeom>
              <a:rect b="b" l="l" r="r" t="t"/>
              <a:pathLst>
                <a:path extrusionOk="0" h="101455" w="12276">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81"/>
            <p:cNvSpPr/>
            <p:nvPr/>
          </p:nvSpPr>
          <p:spPr>
            <a:xfrm>
              <a:off x="2295975" y="2091100"/>
              <a:ext cx="194325" cy="115950"/>
            </a:xfrm>
            <a:custGeom>
              <a:rect b="b" l="l" r="r" t="t"/>
              <a:pathLst>
                <a:path extrusionOk="0" h="4638" w="7773">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81"/>
            <p:cNvSpPr/>
            <p:nvPr/>
          </p:nvSpPr>
          <p:spPr>
            <a:xfrm>
              <a:off x="2295975" y="2152825"/>
              <a:ext cx="194325" cy="115925"/>
            </a:xfrm>
            <a:custGeom>
              <a:rect b="b" l="l" r="r" t="t"/>
              <a:pathLst>
                <a:path extrusionOk="0" h="4637" w="7773">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81"/>
            <p:cNvSpPr/>
            <p:nvPr/>
          </p:nvSpPr>
          <p:spPr>
            <a:xfrm>
              <a:off x="2295975" y="2215350"/>
              <a:ext cx="194325" cy="115950"/>
            </a:xfrm>
            <a:custGeom>
              <a:rect b="b" l="l" r="r" t="t"/>
              <a:pathLst>
                <a:path extrusionOk="0" h="4638" w="7773">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81"/>
            <p:cNvSpPr/>
            <p:nvPr/>
          </p:nvSpPr>
          <p:spPr>
            <a:xfrm>
              <a:off x="3187875" y="1557800"/>
              <a:ext cx="8350" cy="2296250"/>
            </a:xfrm>
            <a:custGeom>
              <a:rect b="b" l="l" r="r" t="t"/>
              <a:pathLst>
                <a:path extrusionOk="0" h="91850" w="334">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81"/>
            <p:cNvSpPr/>
            <p:nvPr/>
          </p:nvSpPr>
          <p:spPr>
            <a:xfrm>
              <a:off x="2903900" y="3722425"/>
              <a:ext cx="227700" cy="142700"/>
            </a:xfrm>
            <a:custGeom>
              <a:rect b="b" l="l" r="r" t="t"/>
              <a:pathLst>
                <a:path extrusionOk="0" h="5708" w="9108">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81"/>
            <p:cNvSpPr/>
            <p:nvPr/>
          </p:nvSpPr>
          <p:spPr>
            <a:xfrm>
              <a:off x="2903900" y="3764975"/>
              <a:ext cx="227700" cy="142675"/>
            </a:xfrm>
            <a:custGeom>
              <a:rect b="b" l="l" r="r" t="t"/>
              <a:pathLst>
                <a:path extrusionOk="0" h="5707" w="9108">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81"/>
            <p:cNvSpPr/>
            <p:nvPr/>
          </p:nvSpPr>
          <p:spPr>
            <a:xfrm>
              <a:off x="2903900" y="3870050"/>
              <a:ext cx="118450" cy="80125"/>
            </a:xfrm>
            <a:custGeom>
              <a:rect b="b" l="l" r="r" t="t"/>
              <a:pathLst>
                <a:path extrusionOk="0" h="3205" w="4738">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81"/>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81"/>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81"/>
            <p:cNvSpPr/>
            <p:nvPr/>
          </p:nvSpPr>
          <p:spPr>
            <a:xfrm>
              <a:off x="2600350" y="3813225"/>
              <a:ext cx="285250" cy="328550"/>
            </a:xfrm>
            <a:custGeom>
              <a:rect b="b" l="l" r="r" t="t"/>
              <a:pathLst>
                <a:path extrusionOk="0" h="13142" w="1141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81"/>
            <p:cNvSpPr/>
            <p:nvPr/>
          </p:nvSpPr>
          <p:spPr>
            <a:xfrm>
              <a:off x="2803850" y="3997575"/>
              <a:ext cx="60900" cy="70700"/>
            </a:xfrm>
            <a:custGeom>
              <a:rect b="b" l="l" r="r" t="t"/>
              <a:pathLst>
                <a:path extrusionOk="0" h="2828" w="2436">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81"/>
            <p:cNvSpPr/>
            <p:nvPr/>
          </p:nvSpPr>
          <p:spPr>
            <a:xfrm>
              <a:off x="2903900" y="3326775"/>
              <a:ext cx="227700" cy="142675"/>
            </a:xfrm>
            <a:custGeom>
              <a:rect b="b" l="l" r="r" t="t"/>
              <a:pathLst>
                <a:path extrusionOk="0" h="5707" w="9108">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81"/>
            <p:cNvSpPr/>
            <p:nvPr/>
          </p:nvSpPr>
          <p:spPr>
            <a:xfrm>
              <a:off x="2903900" y="33693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81"/>
            <p:cNvSpPr/>
            <p:nvPr/>
          </p:nvSpPr>
          <p:spPr>
            <a:xfrm>
              <a:off x="2903900" y="3474375"/>
              <a:ext cx="118450" cy="80150"/>
            </a:xfrm>
            <a:custGeom>
              <a:rect b="b" l="l" r="r" t="t"/>
              <a:pathLst>
                <a:path extrusionOk="0" h="3206" w="4738">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81"/>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81"/>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81"/>
            <p:cNvSpPr/>
            <p:nvPr/>
          </p:nvSpPr>
          <p:spPr>
            <a:xfrm>
              <a:off x="2600350" y="3417650"/>
              <a:ext cx="285250" cy="328825"/>
            </a:xfrm>
            <a:custGeom>
              <a:rect b="b" l="l" r="r" t="t"/>
              <a:pathLst>
                <a:path extrusionOk="0" h="13153" w="1141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81"/>
            <p:cNvSpPr/>
            <p:nvPr/>
          </p:nvSpPr>
          <p:spPr>
            <a:xfrm>
              <a:off x="2803850" y="3602025"/>
              <a:ext cx="60900" cy="70400"/>
            </a:xfrm>
            <a:custGeom>
              <a:rect b="b" l="l" r="r" t="t"/>
              <a:pathLst>
                <a:path extrusionOk="0" h="2816" w="2436">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81"/>
            <p:cNvSpPr/>
            <p:nvPr/>
          </p:nvSpPr>
          <p:spPr>
            <a:xfrm>
              <a:off x="2903900" y="2931025"/>
              <a:ext cx="227700" cy="142700"/>
            </a:xfrm>
            <a:custGeom>
              <a:rect b="b" l="l" r="r" t="t"/>
              <a:pathLst>
                <a:path extrusionOk="0" h="5708" w="9108">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81"/>
            <p:cNvSpPr/>
            <p:nvPr/>
          </p:nvSpPr>
          <p:spPr>
            <a:xfrm>
              <a:off x="2903900" y="2973575"/>
              <a:ext cx="227700" cy="142675"/>
            </a:xfrm>
            <a:custGeom>
              <a:rect b="b" l="l" r="r" t="t"/>
              <a:pathLst>
                <a:path extrusionOk="0" h="5707" w="9108">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81"/>
            <p:cNvSpPr/>
            <p:nvPr/>
          </p:nvSpPr>
          <p:spPr>
            <a:xfrm>
              <a:off x="2903900" y="3078650"/>
              <a:ext cx="118450" cy="80225"/>
            </a:xfrm>
            <a:custGeom>
              <a:rect b="b" l="l" r="r" t="t"/>
              <a:pathLst>
                <a:path extrusionOk="0" h="3209" w="4738">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81"/>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81"/>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81"/>
            <p:cNvSpPr/>
            <p:nvPr/>
          </p:nvSpPr>
          <p:spPr>
            <a:xfrm>
              <a:off x="2600350" y="3022000"/>
              <a:ext cx="285250" cy="328500"/>
            </a:xfrm>
            <a:custGeom>
              <a:rect b="b" l="l" r="r" t="t"/>
              <a:pathLst>
                <a:path extrusionOk="0" h="13140" w="1141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81"/>
            <p:cNvSpPr/>
            <p:nvPr/>
          </p:nvSpPr>
          <p:spPr>
            <a:xfrm>
              <a:off x="2803850" y="3206200"/>
              <a:ext cx="60900" cy="70675"/>
            </a:xfrm>
            <a:custGeom>
              <a:rect b="b" l="l" r="r" t="t"/>
              <a:pathLst>
                <a:path extrusionOk="0" h="2827" w="2436">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81"/>
            <p:cNvSpPr/>
            <p:nvPr/>
          </p:nvSpPr>
          <p:spPr>
            <a:xfrm>
              <a:off x="2903900" y="2535375"/>
              <a:ext cx="227700" cy="143050"/>
            </a:xfrm>
            <a:custGeom>
              <a:rect b="b" l="l" r="r" t="t"/>
              <a:pathLst>
                <a:path extrusionOk="0" h="5722" w="9108">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81"/>
            <p:cNvSpPr/>
            <p:nvPr/>
          </p:nvSpPr>
          <p:spPr>
            <a:xfrm>
              <a:off x="2903900" y="25779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81"/>
            <p:cNvSpPr/>
            <p:nvPr/>
          </p:nvSpPr>
          <p:spPr>
            <a:xfrm>
              <a:off x="2903900" y="2683350"/>
              <a:ext cx="118450" cy="80150"/>
            </a:xfrm>
            <a:custGeom>
              <a:rect b="b" l="l" r="r" t="t"/>
              <a:pathLst>
                <a:path extrusionOk="0" h="3206" w="4738">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81"/>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81"/>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81"/>
            <p:cNvSpPr/>
            <p:nvPr/>
          </p:nvSpPr>
          <p:spPr>
            <a:xfrm>
              <a:off x="2600350" y="2626500"/>
              <a:ext cx="285250" cy="328575"/>
            </a:xfrm>
            <a:custGeom>
              <a:rect b="b" l="l" r="r" t="t"/>
              <a:pathLst>
                <a:path extrusionOk="0" h="13143" w="1141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81"/>
            <p:cNvSpPr/>
            <p:nvPr/>
          </p:nvSpPr>
          <p:spPr>
            <a:xfrm>
              <a:off x="2803850" y="2810875"/>
              <a:ext cx="60900" cy="70325"/>
            </a:xfrm>
            <a:custGeom>
              <a:rect b="b" l="l" r="r" t="t"/>
              <a:pathLst>
                <a:path extrusionOk="0" h="2813" w="2436">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81"/>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81"/>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81"/>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81"/>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81"/>
            <p:cNvSpPr/>
            <p:nvPr/>
          </p:nvSpPr>
          <p:spPr>
            <a:xfrm>
              <a:off x="2788000" y="2088600"/>
              <a:ext cx="116775" cy="131875"/>
            </a:xfrm>
            <a:custGeom>
              <a:rect b="b" l="l" r="r" t="t"/>
              <a:pathLst>
                <a:path extrusionOk="0" h="5275" w="4671">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81"/>
            <p:cNvSpPr/>
            <p:nvPr/>
          </p:nvSpPr>
          <p:spPr>
            <a:xfrm>
              <a:off x="2799675" y="2099450"/>
              <a:ext cx="69225" cy="47550"/>
            </a:xfrm>
            <a:custGeom>
              <a:rect b="b" l="l" r="r" t="t"/>
              <a:pathLst>
                <a:path extrusionOk="0" h="1902" w="2769">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81"/>
            <p:cNvSpPr/>
            <p:nvPr/>
          </p:nvSpPr>
          <p:spPr>
            <a:xfrm>
              <a:off x="2733800" y="1941000"/>
              <a:ext cx="225175" cy="197325"/>
            </a:xfrm>
            <a:custGeom>
              <a:rect b="b" l="l" r="r" t="t"/>
              <a:pathLst>
                <a:path extrusionOk="0" h="7893" w="9007">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81"/>
            <p:cNvSpPr/>
            <p:nvPr/>
          </p:nvSpPr>
          <p:spPr>
            <a:xfrm>
              <a:off x="2862225" y="2036075"/>
              <a:ext cx="16700" cy="14400"/>
            </a:xfrm>
            <a:custGeom>
              <a:rect b="b" l="l" r="r" t="t"/>
              <a:pathLst>
                <a:path extrusionOk="0" h="576" w="668">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81"/>
            <p:cNvSpPr/>
            <p:nvPr/>
          </p:nvSpPr>
          <p:spPr>
            <a:xfrm>
              <a:off x="2920600" y="2031075"/>
              <a:ext cx="16700" cy="14375"/>
            </a:xfrm>
            <a:custGeom>
              <a:rect b="b" l="l" r="r" t="t"/>
              <a:pathLst>
                <a:path extrusionOk="0" h="575" w="668">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81"/>
            <p:cNvSpPr/>
            <p:nvPr/>
          </p:nvSpPr>
          <p:spPr>
            <a:xfrm>
              <a:off x="2923925" y="2005400"/>
              <a:ext cx="20875" cy="12350"/>
            </a:xfrm>
            <a:custGeom>
              <a:rect b="b" l="l" r="r" t="t"/>
              <a:pathLst>
                <a:path extrusionOk="0" h="494" w="835">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1"/>
            <p:cNvSpPr/>
            <p:nvPr/>
          </p:nvSpPr>
          <p:spPr>
            <a:xfrm>
              <a:off x="2901400" y="2034400"/>
              <a:ext cx="28400" cy="45050"/>
            </a:xfrm>
            <a:custGeom>
              <a:rect b="b" l="l" r="r" t="t"/>
              <a:pathLst>
                <a:path extrusionOk="0" h="1802" w="1136">
                  <a:moveTo>
                    <a:pt x="1" y="0"/>
                  </a:moveTo>
                  <a:lnTo>
                    <a:pt x="234" y="1802"/>
                  </a:lnTo>
                  <a:lnTo>
                    <a:pt x="1135" y="1368"/>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81"/>
            <p:cNvSpPr/>
            <p:nvPr/>
          </p:nvSpPr>
          <p:spPr>
            <a:xfrm>
              <a:off x="2873050" y="2088600"/>
              <a:ext cx="30050" cy="19500"/>
            </a:xfrm>
            <a:custGeom>
              <a:rect b="b" l="l" r="r" t="t"/>
              <a:pathLst>
                <a:path extrusionOk="0" h="780" w="1202">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81"/>
            <p:cNvSpPr/>
            <p:nvPr/>
          </p:nvSpPr>
          <p:spPr>
            <a:xfrm>
              <a:off x="2903900" y="2155325"/>
              <a:ext cx="95950" cy="89250"/>
            </a:xfrm>
            <a:custGeom>
              <a:rect b="b" l="l" r="r" t="t"/>
              <a:pathLst>
                <a:path extrusionOk="0" h="3570" w="3838">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81"/>
            <p:cNvSpPr/>
            <p:nvPr/>
          </p:nvSpPr>
          <p:spPr>
            <a:xfrm>
              <a:off x="2873900" y="2093625"/>
              <a:ext cx="19200" cy="14475"/>
            </a:xfrm>
            <a:custGeom>
              <a:rect b="b" l="l" r="r" t="t"/>
              <a:pathLst>
                <a:path extrusionOk="0" h="579" w="768">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81"/>
            <p:cNvSpPr/>
            <p:nvPr/>
          </p:nvSpPr>
          <p:spPr>
            <a:xfrm>
              <a:off x="2714600" y="1872525"/>
              <a:ext cx="267725" cy="271975"/>
            </a:xfrm>
            <a:custGeom>
              <a:rect b="b" l="l" r="r" t="t"/>
              <a:pathLst>
                <a:path extrusionOk="0" h="10879" w="10709">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81"/>
            <p:cNvSpPr/>
            <p:nvPr/>
          </p:nvSpPr>
          <p:spPr>
            <a:xfrm>
              <a:off x="2669800" y="2289425"/>
              <a:ext cx="378175" cy="248850"/>
            </a:xfrm>
            <a:custGeom>
              <a:rect b="b" l="l" r="r" t="t"/>
              <a:pathLst>
                <a:path extrusionOk="0" h="9954" w="15127">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81"/>
            <p:cNvSpPr/>
            <p:nvPr/>
          </p:nvSpPr>
          <p:spPr>
            <a:xfrm>
              <a:off x="2757150" y="2395625"/>
              <a:ext cx="203500" cy="133550"/>
            </a:xfrm>
            <a:custGeom>
              <a:rect b="b" l="l" r="r" t="t"/>
              <a:pathLst>
                <a:path extrusionOk="0" h="5342" w="814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81"/>
            <p:cNvSpPr/>
            <p:nvPr/>
          </p:nvSpPr>
          <p:spPr>
            <a:xfrm>
              <a:off x="2943100" y="2081500"/>
              <a:ext cx="148475" cy="170975"/>
            </a:xfrm>
            <a:custGeom>
              <a:rect b="b" l="l" r="r" t="t"/>
              <a:pathLst>
                <a:path extrusionOk="0" h="6839" w="5939">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81"/>
            <p:cNvSpPr/>
            <p:nvPr/>
          </p:nvSpPr>
          <p:spPr>
            <a:xfrm>
              <a:off x="2978125" y="2105500"/>
              <a:ext cx="85100" cy="114675"/>
            </a:xfrm>
            <a:custGeom>
              <a:rect b="b" l="l" r="r" t="t"/>
              <a:pathLst>
                <a:path extrusionOk="0" h="4587" w="3404">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81"/>
            <p:cNvSpPr/>
            <p:nvPr/>
          </p:nvSpPr>
          <p:spPr>
            <a:xfrm>
              <a:off x="2998150" y="2137950"/>
              <a:ext cx="44225" cy="50600"/>
            </a:xfrm>
            <a:custGeom>
              <a:rect b="b" l="l" r="r" t="t"/>
              <a:pathLst>
                <a:path extrusionOk="0" h="2024" w="1769">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81"/>
            <p:cNvSpPr/>
            <p:nvPr/>
          </p:nvSpPr>
          <p:spPr>
            <a:xfrm>
              <a:off x="3038175" y="2121125"/>
              <a:ext cx="10025" cy="12375"/>
            </a:xfrm>
            <a:custGeom>
              <a:rect b="b" l="l" r="r" t="t"/>
              <a:pathLst>
                <a:path extrusionOk="0" h="495" w="401">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81"/>
            <p:cNvSpPr/>
            <p:nvPr/>
          </p:nvSpPr>
          <p:spPr>
            <a:xfrm>
              <a:off x="2683750" y="2189500"/>
              <a:ext cx="99275" cy="181825"/>
            </a:xfrm>
            <a:custGeom>
              <a:rect b="b" l="l" r="r" t="t"/>
              <a:pathLst>
                <a:path extrusionOk="0" h="7273" w="3971">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81"/>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81"/>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81"/>
            <p:cNvSpPr/>
            <p:nvPr/>
          </p:nvSpPr>
          <p:spPr>
            <a:xfrm>
              <a:off x="3308375" y="1535025"/>
              <a:ext cx="517875" cy="735250"/>
            </a:xfrm>
            <a:custGeom>
              <a:rect b="b" l="l" r="r" t="t"/>
              <a:pathLst>
                <a:path extrusionOk="0" h="29410" w="20715">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81"/>
            <p:cNvSpPr/>
            <p:nvPr/>
          </p:nvSpPr>
          <p:spPr>
            <a:xfrm>
              <a:off x="3556050" y="1818375"/>
              <a:ext cx="270200" cy="321950"/>
            </a:xfrm>
            <a:custGeom>
              <a:rect b="b" l="l" r="r" t="t"/>
              <a:pathLst>
                <a:path extrusionOk="0" h="12878" w="10808">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81"/>
            <p:cNvSpPr/>
            <p:nvPr/>
          </p:nvSpPr>
          <p:spPr>
            <a:xfrm>
              <a:off x="3308375" y="1851825"/>
              <a:ext cx="411150" cy="418450"/>
            </a:xfrm>
            <a:custGeom>
              <a:rect b="b" l="l" r="r" t="t"/>
              <a:pathLst>
                <a:path extrusionOk="0" h="16738" w="16446">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81"/>
            <p:cNvSpPr/>
            <p:nvPr/>
          </p:nvSpPr>
          <p:spPr>
            <a:xfrm>
              <a:off x="3659450" y="1654025"/>
              <a:ext cx="119275" cy="137175"/>
            </a:xfrm>
            <a:custGeom>
              <a:rect b="b" l="l" r="r" t="t"/>
              <a:pathLst>
                <a:path extrusionOk="0" h="5487" w="4771">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81"/>
            <p:cNvSpPr/>
            <p:nvPr/>
          </p:nvSpPr>
          <p:spPr>
            <a:xfrm>
              <a:off x="3868775" y="120245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81"/>
            <p:cNvSpPr/>
            <p:nvPr/>
          </p:nvSpPr>
          <p:spPr>
            <a:xfrm>
              <a:off x="3868775" y="127500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81"/>
            <p:cNvSpPr/>
            <p:nvPr/>
          </p:nvSpPr>
          <p:spPr>
            <a:xfrm>
              <a:off x="3868775" y="1057350"/>
              <a:ext cx="899825" cy="538600"/>
            </a:xfrm>
            <a:custGeom>
              <a:rect b="b" l="l" r="r" t="t"/>
              <a:pathLst>
                <a:path extrusionOk="0" h="21544" w="35993">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81"/>
            <p:cNvSpPr/>
            <p:nvPr/>
          </p:nvSpPr>
          <p:spPr>
            <a:xfrm>
              <a:off x="3868775" y="1129900"/>
              <a:ext cx="899825" cy="538950"/>
            </a:xfrm>
            <a:custGeom>
              <a:rect b="b" l="l" r="r" t="t"/>
              <a:pathLst>
                <a:path extrusionOk="0" h="21558" w="35993">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81"/>
            <p:cNvSpPr/>
            <p:nvPr/>
          </p:nvSpPr>
          <p:spPr>
            <a:xfrm>
              <a:off x="3868775" y="1455950"/>
              <a:ext cx="713850" cy="431025"/>
            </a:xfrm>
            <a:custGeom>
              <a:rect b="b" l="l" r="r" t="t"/>
              <a:pathLst>
                <a:path extrusionOk="0" h="17241" w="28554">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81"/>
            <p:cNvSpPr/>
            <p:nvPr/>
          </p:nvSpPr>
          <p:spPr>
            <a:xfrm>
              <a:off x="3248325" y="2111425"/>
              <a:ext cx="586275" cy="357650"/>
            </a:xfrm>
            <a:custGeom>
              <a:rect b="b" l="l" r="r" t="t"/>
              <a:pathLst>
                <a:path extrusionOk="0" h="14306" w="23451">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81"/>
            <p:cNvSpPr/>
            <p:nvPr/>
          </p:nvSpPr>
          <p:spPr>
            <a:xfrm>
              <a:off x="3248325" y="1361250"/>
              <a:ext cx="586275" cy="357975"/>
            </a:xfrm>
            <a:custGeom>
              <a:rect b="b" l="l" r="r" t="t"/>
              <a:pathLst>
                <a:path extrusionOk="0" h="14319" w="23451">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81"/>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81"/>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81"/>
            <p:cNvSpPr/>
            <p:nvPr/>
          </p:nvSpPr>
          <p:spPr>
            <a:xfrm>
              <a:off x="3308375" y="2956750"/>
              <a:ext cx="517875" cy="734550"/>
            </a:xfrm>
            <a:custGeom>
              <a:rect b="b" l="l" r="r" t="t"/>
              <a:pathLst>
                <a:path extrusionOk="0" h="29382" w="20715">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81"/>
            <p:cNvSpPr/>
            <p:nvPr/>
          </p:nvSpPr>
          <p:spPr>
            <a:xfrm>
              <a:off x="3556050" y="3238675"/>
              <a:ext cx="270200" cy="322675"/>
            </a:xfrm>
            <a:custGeom>
              <a:rect b="b" l="l" r="r" t="t"/>
              <a:pathLst>
                <a:path extrusionOk="0" h="12907" w="10808">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81"/>
            <p:cNvSpPr/>
            <p:nvPr/>
          </p:nvSpPr>
          <p:spPr>
            <a:xfrm>
              <a:off x="3308375" y="3272750"/>
              <a:ext cx="411150" cy="418550"/>
            </a:xfrm>
            <a:custGeom>
              <a:rect b="b" l="l" r="r" t="t"/>
              <a:pathLst>
                <a:path extrusionOk="0" h="16742" w="16446">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81"/>
            <p:cNvSpPr/>
            <p:nvPr/>
          </p:nvSpPr>
          <p:spPr>
            <a:xfrm>
              <a:off x="3659450" y="3074825"/>
              <a:ext cx="119275" cy="137625"/>
            </a:xfrm>
            <a:custGeom>
              <a:rect b="b" l="l" r="r" t="t"/>
              <a:pathLst>
                <a:path extrusionOk="0" h="5505" w="4771">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81"/>
            <p:cNvSpPr/>
            <p:nvPr/>
          </p:nvSpPr>
          <p:spPr>
            <a:xfrm>
              <a:off x="3868775" y="2623475"/>
              <a:ext cx="899825" cy="538100"/>
            </a:xfrm>
            <a:custGeom>
              <a:rect b="b" l="l" r="r" t="t"/>
              <a:pathLst>
                <a:path extrusionOk="0" h="21524" w="35993">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81"/>
            <p:cNvSpPr/>
            <p:nvPr/>
          </p:nvSpPr>
          <p:spPr>
            <a:xfrm>
              <a:off x="3868775" y="2696375"/>
              <a:ext cx="899825" cy="538600"/>
            </a:xfrm>
            <a:custGeom>
              <a:rect b="b" l="l" r="r" t="t"/>
              <a:pathLst>
                <a:path extrusionOk="0" h="21544" w="35993">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81"/>
            <p:cNvSpPr/>
            <p:nvPr/>
          </p:nvSpPr>
          <p:spPr>
            <a:xfrm>
              <a:off x="3868775" y="2477875"/>
              <a:ext cx="899825" cy="538600"/>
            </a:xfrm>
            <a:custGeom>
              <a:rect b="b" l="l" r="r" t="t"/>
              <a:pathLst>
                <a:path extrusionOk="0" h="21544" w="35993">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81"/>
            <p:cNvSpPr/>
            <p:nvPr/>
          </p:nvSpPr>
          <p:spPr>
            <a:xfrm>
              <a:off x="3868775" y="2550450"/>
              <a:ext cx="899825" cy="539050"/>
            </a:xfrm>
            <a:custGeom>
              <a:rect b="b" l="l" r="r" t="t"/>
              <a:pathLst>
                <a:path extrusionOk="0" h="21562" w="35993">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81"/>
            <p:cNvSpPr/>
            <p:nvPr/>
          </p:nvSpPr>
          <p:spPr>
            <a:xfrm>
              <a:off x="3868775" y="2876525"/>
              <a:ext cx="713850" cy="431000"/>
            </a:xfrm>
            <a:custGeom>
              <a:rect b="b" l="l" r="r" t="t"/>
              <a:pathLst>
                <a:path extrusionOk="0" h="17240" w="28554">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81"/>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81"/>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81"/>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81"/>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81"/>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81"/>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81"/>
            <p:cNvSpPr/>
            <p:nvPr/>
          </p:nvSpPr>
          <p:spPr>
            <a:xfrm>
              <a:off x="3248325" y="1611150"/>
              <a:ext cx="1650375" cy="1526575"/>
            </a:xfrm>
            <a:custGeom>
              <a:rect b="b" l="l" r="r" t="t"/>
              <a:pathLst>
                <a:path extrusionOk="0" h="61063" w="66015">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81"/>
            <p:cNvSpPr/>
            <p:nvPr/>
          </p:nvSpPr>
          <p:spPr>
            <a:xfrm>
              <a:off x="3300025" y="1642450"/>
              <a:ext cx="1608675" cy="1498400"/>
            </a:xfrm>
            <a:custGeom>
              <a:rect b="b" l="l" r="r" t="t"/>
              <a:pathLst>
                <a:path extrusionOk="0" h="59936" w="64347">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81"/>
            <p:cNvSpPr/>
            <p:nvPr/>
          </p:nvSpPr>
          <p:spPr>
            <a:xfrm>
              <a:off x="3300025" y="1642450"/>
              <a:ext cx="1608675" cy="1498250"/>
            </a:xfrm>
            <a:custGeom>
              <a:rect b="b" l="l" r="r" t="t"/>
              <a:pathLst>
                <a:path extrusionOk="0" h="59930" w="64347">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81"/>
            <p:cNvSpPr/>
            <p:nvPr/>
          </p:nvSpPr>
          <p:spPr>
            <a:xfrm>
              <a:off x="3360900" y="2295450"/>
              <a:ext cx="525400" cy="746200"/>
            </a:xfrm>
            <a:custGeom>
              <a:rect b="b" l="l" r="r" t="t"/>
              <a:pathLst>
                <a:path extrusionOk="0" h="29848" w="21016">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81"/>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81"/>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81"/>
            <p:cNvSpPr/>
            <p:nvPr/>
          </p:nvSpPr>
          <p:spPr>
            <a:xfrm>
              <a:off x="3360900" y="2616925"/>
              <a:ext cx="417825" cy="424725"/>
            </a:xfrm>
            <a:custGeom>
              <a:rect b="b" l="l" r="r" t="t"/>
              <a:pathLst>
                <a:path extrusionOk="0" h="16989" w="16713">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81"/>
            <p:cNvSpPr/>
            <p:nvPr/>
          </p:nvSpPr>
          <p:spPr>
            <a:xfrm>
              <a:off x="3717000" y="2415450"/>
              <a:ext cx="121775" cy="140250"/>
            </a:xfrm>
            <a:custGeom>
              <a:rect b="b" l="l" r="r" t="t"/>
              <a:pathLst>
                <a:path extrusionOk="0" h="5610" w="4871">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81"/>
            <p:cNvSpPr/>
            <p:nvPr/>
          </p:nvSpPr>
          <p:spPr>
            <a:xfrm>
              <a:off x="3929650" y="1957525"/>
              <a:ext cx="914000" cy="546925"/>
            </a:xfrm>
            <a:custGeom>
              <a:rect b="b" l="l" r="r" t="t"/>
              <a:pathLst>
                <a:path extrusionOk="0" h="21877" w="3656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81"/>
            <p:cNvSpPr/>
            <p:nvPr/>
          </p:nvSpPr>
          <p:spPr>
            <a:xfrm>
              <a:off x="3929650" y="2031025"/>
              <a:ext cx="914650" cy="546800"/>
            </a:xfrm>
            <a:custGeom>
              <a:rect b="b" l="l" r="r" t="t"/>
              <a:pathLst>
                <a:path extrusionOk="0" h="21872" w="36586">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81"/>
            <p:cNvSpPr/>
            <p:nvPr/>
          </p:nvSpPr>
          <p:spPr>
            <a:xfrm>
              <a:off x="3929650" y="1809550"/>
              <a:ext cx="914000" cy="546925"/>
            </a:xfrm>
            <a:custGeom>
              <a:rect b="b" l="l" r="r" t="t"/>
              <a:pathLst>
                <a:path extrusionOk="0" h="21877" w="3656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81"/>
            <p:cNvSpPr/>
            <p:nvPr/>
          </p:nvSpPr>
          <p:spPr>
            <a:xfrm>
              <a:off x="3929650" y="1883425"/>
              <a:ext cx="914000" cy="546800"/>
            </a:xfrm>
            <a:custGeom>
              <a:rect b="b" l="l" r="r" t="t"/>
              <a:pathLst>
                <a:path extrusionOk="0" h="21872" w="3656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81"/>
            <p:cNvSpPr/>
            <p:nvPr/>
          </p:nvSpPr>
          <p:spPr>
            <a:xfrm>
              <a:off x="3929650" y="2214500"/>
              <a:ext cx="724700" cy="437550"/>
            </a:xfrm>
            <a:custGeom>
              <a:rect b="b" l="l" r="r" t="t"/>
              <a:pathLst>
                <a:path extrusionOk="0" h="17502" w="28988">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81"/>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81"/>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81"/>
            <p:cNvSpPr/>
            <p:nvPr/>
          </p:nvSpPr>
          <p:spPr>
            <a:xfrm>
              <a:off x="4845300" y="4384425"/>
              <a:ext cx="190150" cy="225150"/>
            </a:xfrm>
            <a:custGeom>
              <a:rect b="b" l="l" r="r" t="t"/>
              <a:pathLst>
                <a:path extrusionOk="0" h="9006" w="7606">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81"/>
            <p:cNvSpPr/>
            <p:nvPr/>
          </p:nvSpPr>
          <p:spPr>
            <a:xfrm>
              <a:off x="4163975" y="4592375"/>
              <a:ext cx="317750" cy="62350"/>
            </a:xfrm>
            <a:custGeom>
              <a:rect b="b" l="l" r="r" t="t"/>
              <a:pathLst>
                <a:path extrusionOk="0" h="2494" w="1271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81"/>
            <p:cNvSpPr/>
            <p:nvPr/>
          </p:nvSpPr>
          <p:spPr>
            <a:xfrm>
              <a:off x="4158975" y="4497000"/>
              <a:ext cx="321075" cy="144300"/>
            </a:xfrm>
            <a:custGeom>
              <a:rect b="b" l="l" r="r" t="t"/>
              <a:pathLst>
                <a:path extrusionOk="0" h="5772" w="12843">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81"/>
            <p:cNvSpPr/>
            <p:nvPr/>
          </p:nvSpPr>
          <p:spPr>
            <a:xfrm>
              <a:off x="4364125" y="4425275"/>
              <a:ext cx="99250" cy="109275"/>
            </a:xfrm>
            <a:custGeom>
              <a:rect b="b" l="l" r="r" t="t"/>
              <a:pathLst>
                <a:path extrusionOk="0" h="4371" w="397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81"/>
            <p:cNvSpPr/>
            <p:nvPr/>
          </p:nvSpPr>
          <p:spPr>
            <a:xfrm>
              <a:off x="4158975" y="4521475"/>
              <a:ext cx="105100" cy="108150"/>
            </a:xfrm>
            <a:custGeom>
              <a:rect b="b" l="l" r="r" t="t"/>
              <a:pathLst>
                <a:path extrusionOk="0" h="4326" w="4204">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81"/>
            <p:cNvSpPr/>
            <p:nvPr/>
          </p:nvSpPr>
          <p:spPr>
            <a:xfrm>
              <a:off x="4851975" y="4261275"/>
              <a:ext cx="119275" cy="133175"/>
            </a:xfrm>
            <a:custGeom>
              <a:rect b="b" l="l" r="r" t="t"/>
              <a:pathLst>
                <a:path extrusionOk="0" h="5327" w="4771">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81"/>
            <p:cNvSpPr/>
            <p:nvPr/>
          </p:nvSpPr>
          <p:spPr>
            <a:xfrm>
              <a:off x="4847800" y="4337950"/>
              <a:ext cx="172650" cy="251700"/>
            </a:xfrm>
            <a:custGeom>
              <a:rect b="b" l="l" r="r" t="t"/>
              <a:pathLst>
                <a:path extrusionOk="0" h="10068" w="6906">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81"/>
            <p:cNvSpPr/>
            <p:nvPr/>
          </p:nvSpPr>
          <p:spPr>
            <a:xfrm>
              <a:off x="4321600" y="4520875"/>
              <a:ext cx="24200" cy="51800"/>
            </a:xfrm>
            <a:custGeom>
              <a:rect b="b" l="l" r="r" t="t"/>
              <a:pathLst>
                <a:path extrusionOk="0" h="2072" w="968">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81"/>
            <p:cNvSpPr/>
            <p:nvPr/>
          </p:nvSpPr>
          <p:spPr>
            <a:xfrm>
              <a:off x="4293225" y="4525025"/>
              <a:ext cx="20875" cy="46400"/>
            </a:xfrm>
            <a:custGeom>
              <a:rect b="b" l="l" r="r" t="t"/>
              <a:pathLst>
                <a:path extrusionOk="0" h="1856" w="835">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81"/>
            <p:cNvSpPr/>
            <p:nvPr/>
          </p:nvSpPr>
          <p:spPr>
            <a:xfrm>
              <a:off x="4258275" y="4523225"/>
              <a:ext cx="28325" cy="45625"/>
            </a:xfrm>
            <a:custGeom>
              <a:rect b="b" l="l" r="r" t="t"/>
              <a:pathLst>
                <a:path extrusionOk="0" h="1825" w="1133">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81"/>
            <p:cNvSpPr/>
            <p:nvPr/>
          </p:nvSpPr>
          <p:spPr>
            <a:xfrm>
              <a:off x="4848625" y="4512625"/>
              <a:ext cx="61750" cy="76950"/>
            </a:xfrm>
            <a:custGeom>
              <a:rect b="b" l="l" r="r" t="t"/>
              <a:pathLst>
                <a:path extrusionOk="0" h="3078" w="247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81"/>
            <p:cNvSpPr/>
            <p:nvPr/>
          </p:nvSpPr>
          <p:spPr>
            <a:xfrm>
              <a:off x="4907000" y="4439450"/>
              <a:ext cx="25050" cy="23775"/>
            </a:xfrm>
            <a:custGeom>
              <a:rect b="b" l="l" r="r" t="t"/>
              <a:pathLst>
                <a:path extrusionOk="0" h="951" w="1002">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81"/>
            <p:cNvSpPr/>
            <p:nvPr/>
          </p:nvSpPr>
          <p:spPr>
            <a:xfrm>
              <a:off x="4912000" y="4474475"/>
              <a:ext cx="19225" cy="32550"/>
            </a:xfrm>
            <a:custGeom>
              <a:rect b="b" l="l" r="r" t="t"/>
              <a:pathLst>
                <a:path extrusionOk="0" h="1302" w="769">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81"/>
            <p:cNvSpPr/>
            <p:nvPr/>
          </p:nvSpPr>
          <p:spPr>
            <a:xfrm>
              <a:off x="4905350" y="4502825"/>
              <a:ext cx="24350" cy="29700"/>
            </a:xfrm>
            <a:custGeom>
              <a:rect b="b" l="l" r="r" t="t"/>
              <a:pathLst>
                <a:path extrusionOk="0" h="1188" w="974">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81"/>
            <p:cNvSpPr/>
            <p:nvPr/>
          </p:nvSpPr>
          <p:spPr>
            <a:xfrm>
              <a:off x="4324100" y="3291975"/>
              <a:ext cx="617125" cy="1168650"/>
            </a:xfrm>
            <a:custGeom>
              <a:rect b="b" l="l" r="r" t="t"/>
              <a:pathLst>
                <a:path extrusionOk="0" h="46746" w="24685">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81"/>
            <p:cNvSpPr/>
            <p:nvPr/>
          </p:nvSpPr>
          <p:spPr>
            <a:xfrm>
              <a:off x="4555925" y="3440400"/>
              <a:ext cx="150125" cy="333600"/>
            </a:xfrm>
            <a:custGeom>
              <a:rect b="b" l="l" r="r" t="t"/>
              <a:pathLst>
                <a:path extrusionOk="0" h="13344" w="6005">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81"/>
            <p:cNvSpPr/>
            <p:nvPr/>
          </p:nvSpPr>
          <p:spPr>
            <a:xfrm>
              <a:off x="4640150" y="2774100"/>
              <a:ext cx="226850" cy="542900"/>
            </a:xfrm>
            <a:custGeom>
              <a:rect b="b" l="l" r="r" t="t"/>
              <a:pathLst>
                <a:path extrusionOk="0" h="21716" w="9074">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81"/>
            <p:cNvSpPr/>
            <p:nvPr/>
          </p:nvSpPr>
          <p:spPr>
            <a:xfrm>
              <a:off x="4391750" y="2557275"/>
              <a:ext cx="29925" cy="57575"/>
            </a:xfrm>
            <a:custGeom>
              <a:rect b="b" l="l" r="r" t="t"/>
              <a:pathLst>
                <a:path extrusionOk="0" h="2303" w="1197">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81"/>
            <p:cNvSpPr/>
            <p:nvPr/>
          </p:nvSpPr>
          <p:spPr>
            <a:xfrm>
              <a:off x="4406650" y="2444725"/>
              <a:ext cx="250200" cy="332725"/>
            </a:xfrm>
            <a:custGeom>
              <a:rect b="b" l="l" r="r" t="t"/>
              <a:pathLst>
                <a:path extrusionOk="0" h="13309" w="10008">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81"/>
            <p:cNvSpPr/>
            <p:nvPr/>
          </p:nvSpPr>
          <p:spPr>
            <a:xfrm>
              <a:off x="4339100" y="2764000"/>
              <a:ext cx="419500" cy="617225"/>
            </a:xfrm>
            <a:custGeom>
              <a:rect b="b" l="l" r="r" t="t"/>
              <a:pathLst>
                <a:path extrusionOk="0" h="24689" w="1678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81"/>
            <p:cNvSpPr/>
            <p:nvPr/>
          </p:nvSpPr>
          <p:spPr>
            <a:xfrm>
              <a:off x="4524225" y="2941725"/>
              <a:ext cx="233525" cy="438650"/>
            </a:xfrm>
            <a:custGeom>
              <a:rect b="b" l="l" r="r" t="t"/>
              <a:pathLst>
                <a:path extrusionOk="0" h="17546" w="9341">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81"/>
            <p:cNvSpPr/>
            <p:nvPr/>
          </p:nvSpPr>
          <p:spPr>
            <a:xfrm>
              <a:off x="4440000" y="2692375"/>
              <a:ext cx="63400" cy="20075"/>
            </a:xfrm>
            <a:custGeom>
              <a:rect b="b" l="l" r="r" t="t"/>
              <a:pathLst>
                <a:path extrusionOk="0" h="803" w="2536">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81"/>
            <p:cNvSpPr/>
            <p:nvPr/>
          </p:nvSpPr>
          <p:spPr>
            <a:xfrm>
              <a:off x="4341600" y="2331750"/>
              <a:ext cx="400325" cy="374900"/>
            </a:xfrm>
            <a:custGeom>
              <a:rect b="b" l="l" r="r" t="t"/>
              <a:pathLst>
                <a:path extrusionOk="0" h="14996" w="16013">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81"/>
            <p:cNvSpPr/>
            <p:nvPr/>
          </p:nvSpPr>
          <p:spPr>
            <a:xfrm>
              <a:off x="3691775" y="2614950"/>
              <a:ext cx="791625" cy="373525"/>
            </a:xfrm>
            <a:custGeom>
              <a:rect b="b" l="l" r="r" t="t"/>
              <a:pathLst>
                <a:path extrusionOk="0" h="14941" w="31665">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