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56" r:id="rId2"/>
    <p:sldId id="257" r:id="rId3"/>
    <p:sldId id="259" r:id="rId4"/>
    <p:sldId id="258" r:id="rId5"/>
    <p:sldId id="260" r:id="rId6"/>
    <p:sldId id="261" r:id="rId7"/>
    <p:sldId id="262" r:id="rId8"/>
    <p:sldId id="263" r:id="rId9"/>
    <p:sldId id="264" r:id="rId10"/>
    <p:sldId id="265" r:id="rId11"/>
    <p:sldId id="271" r:id="rId12"/>
    <p:sldId id="273" r:id="rId13"/>
    <p:sldId id="275" r:id="rId14"/>
  </p:sldIdLst>
  <p:sldSz cx="12192000" cy="6858000"/>
  <p:notesSz cx="6858000" cy="9144000"/>
  <p:embeddedFontLst>
    <p:embeddedFont>
      <p:font typeface="Abril Fatface" panose="02000503000000020003" pitchFamily="2" charset="0"/>
      <p:regular r:id="rId16"/>
    </p:embeddedFont>
    <p:embeddedFont>
      <p:font typeface="Barlow Condensed" panose="00000506000000000000" pitchFamily="2" charset="-93"/>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IBM Plex Mono" panose="020B0509050203000203" pitchFamily="49" charset="-93"/>
      <p:regular r:id="rId25"/>
      <p:bold r:id="rId26"/>
      <p:italic r:id="rId27"/>
      <p:boldItalic r:id="rId28"/>
    </p:embeddedFont>
    <p:embeddedFont>
      <p:font typeface="IBM Plex Mono Medium" panose="020B0609050203000203" pitchFamily="49" charset="-93"/>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6325" y="2452800"/>
            <a:ext cx="7683600" cy="1942800"/>
          </a:xfrm>
          <a:prstGeom prst="rect">
            <a:avLst/>
          </a:prstGeom>
        </p:spPr>
        <p:txBody>
          <a:bodyPr spcFirstLastPara="1" wrap="square" lIns="121900" tIns="121900" rIns="121900" bIns="121900" anchor="t"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646325" y="4296900"/>
            <a:ext cx="7683600" cy="717900"/>
          </a:xfrm>
          <a:prstGeom prst="rect">
            <a:avLst/>
          </a:prstGeom>
        </p:spPr>
        <p:txBody>
          <a:bodyPr spcFirstLastPara="1" wrap="square" lIns="121900" tIns="121900" rIns="121900" bIns="121900" anchor="t" anchorCtr="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grpSp>
        <p:nvGrpSpPr>
          <p:cNvPr id="13" name="Google Shape;13;p2" descr="Power outline"/>
          <p:cNvGrpSpPr/>
          <p:nvPr/>
        </p:nvGrpSpPr>
        <p:grpSpPr>
          <a:xfrm rot="-5400000">
            <a:off x="10180694" y="5030484"/>
            <a:ext cx="1475905" cy="1639441"/>
            <a:chOff x="5753006" y="3038475"/>
            <a:chExt cx="685957" cy="761999"/>
          </a:xfrm>
        </p:grpSpPr>
        <p:sp>
          <p:nvSpPr>
            <p:cNvPr id="14" name="Google Shape;14;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 name="Google Shape;15;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6" name="Google Shape;16;p2"/>
          <p:cNvSpPr/>
          <p:nvPr/>
        </p:nvSpPr>
        <p:spPr>
          <a:xfrm>
            <a:off x="5278448" y="5744007"/>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 name="Google Shape;17;p2"/>
          <p:cNvSpPr/>
          <p:nvPr/>
        </p:nvSpPr>
        <p:spPr>
          <a:xfrm>
            <a:off x="2843056" y="175991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 name="Google Shape;18;p2"/>
          <p:cNvSpPr/>
          <p:nvPr/>
        </p:nvSpPr>
        <p:spPr>
          <a:xfrm>
            <a:off x="8621416" y="2149333"/>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9" name="Google Shape;19;p2" descr="Power outline"/>
          <p:cNvGrpSpPr/>
          <p:nvPr/>
        </p:nvGrpSpPr>
        <p:grpSpPr>
          <a:xfrm>
            <a:off x="10639255" y="1831360"/>
            <a:ext cx="1099109" cy="1220951"/>
            <a:chOff x="5753006" y="3038475"/>
            <a:chExt cx="685957" cy="761999"/>
          </a:xfrm>
        </p:grpSpPr>
        <p:sp>
          <p:nvSpPr>
            <p:cNvPr id="20" name="Google Shape;20;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 name="Google Shape;21;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2" name="Google Shape;22;p2" descr="Power outline"/>
          <p:cNvGrpSpPr/>
          <p:nvPr/>
        </p:nvGrpSpPr>
        <p:grpSpPr>
          <a:xfrm>
            <a:off x="556196" y="563359"/>
            <a:ext cx="1099109" cy="1220951"/>
            <a:chOff x="5753006" y="3038475"/>
            <a:chExt cx="685957" cy="761999"/>
          </a:xfrm>
        </p:grpSpPr>
        <p:sp>
          <p:nvSpPr>
            <p:cNvPr id="23" name="Google Shape;23;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66675"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 name="Google Shape;25;p2" descr="Power outline"/>
          <p:cNvGrpSpPr/>
          <p:nvPr/>
        </p:nvGrpSpPr>
        <p:grpSpPr>
          <a:xfrm rot="5400000">
            <a:off x="8307382" y="87051"/>
            <a:ext cx="1419862" cy="1577262"/>
            <a:chOff x="5753006" y="3038475"/>
            <a:chExt cx="685957" cy="761999"/>
          </a:xfrm>
        </p:grpSpPr>
        <p:sp>
          <p:nvSpPr>
            <p:cNvPr id="26" name="Google Shape;26;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 name="Google Shape;27;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 name="Google Shape;28;p2" descr="Power outline"/>
          <p:cNvGrpSpPr/>
          <p:nvPr/>
        </p:nvGrpSpPr>
        <p:grpSpPr>
          <a:xfrm rot="5400000">
            <a:off x="1101287" y="2922863"/>
            <a:ext cx="754073" cy="837666"/>
            <a:chOff x="5753006" y="3038475"/>
            <a:chExt cx="685957" cy="761999"/>
          </a:xfrm>
        </p:grpSpPr>
        <p:sp>
          <p:nvSpPr>
            <p:cNvPr id="29" name="Google Shape;29;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 name="Google Shape;30;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 name="Google Shape;31;p2"/>
          <p:cNvGrpSpPr/>
          <p:nvPr/>
        </p:nvGrpSpPr>
        <p:grpSpPr>
          <a:xfrm>
            <a:off x="7719482" y="6186206"/>
            <a:ext cx="416899" cy="386303"/>
            <a:chOff x="7467602" y="5857077"/>
            <a:chExt cx="468900" cy="434488"/>
          </a:xfrm>
        </p:grpSpPr>
        <p:sp>
          <p:nvSpPr>
            <p:cNvPr id="32" name="Google Shape;32;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3" name="Google Shape;33;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 name="Google Shape;34;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 name="Google Shape;35;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6" name="Google Shape;36;p2"/>
          <p:cNvGrpSpPr/>
          <p:nvPr/>
        </p:nvGrpSpPr>
        <p:grpSpPr>
          <a:xfrm>
            <a:off x="11180437" y="750936"/>
            <a:ext cx="416899" cy="386303"/>
            <a:chOff x="7467602" y="5857077"/>
            <a:chExt cx="468900" cy="434488"/>
          </a:xfrm>
        </p:grpSpPr>
        <p:sp>
          <p:nvSpPr>
            <p:cNvPr id="37" name="Google Shape;37;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8" name="Google Shape;38;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9" name="Google Shape;39;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0" name="Google Shape;40;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1" name="Google Shape;41;p2"/>
          <p:cNvGrpSpPr/>
          <p:nvPr/>
        </p:nvGrpSpPr>
        <p:grpSpPr>
          <a:xfrm>
            <a:off x="3082668" y="563350"/>
            <a:ext cx="1098953" cy="258600"/>
            <a:chOff x="4317443" y="530413"/>
            <a:chExt cx="1098953" cy="258600"/>
          </a:xfrm>
        </p:grpSpPr>
        <p:sp>
          <p:nvSpPr>
            <p:cNvPr id="42" name="Google Shape;4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3" name="Google Shape;4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4" name="Google Shape;4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5" name="Google Shape;4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46" name="Google Shape;46;p2"/>
          <p:cNvGrpSpPr/>
          <p:nvPr/>
        </p:nvGrpSpPr>
        <p:grpSpPr>
          <a:xfrm>
            <a:off x="3365189" y="6133409"/>
            <a:ext cx="1098953" cy="258600"/>
            <a:chOff x="4317443" y="530413"/>
            <a:chExt cx="1098953" cy="258600"/>
          </a:xfrm>
        </p:grpSpPr>
        <p:sp>
          <p:nvSpPr>
            <p:cNvPr id="47" name="Google Shape;47;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8" name="Google Shape;48;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49" name="Google Shape;49;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0" name="Google Shape;50;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1" name="Google Shape;51;p2"/>
          <p:cNvGrpSpPr/>
          <p:nvPr/>
        </p:nvGrpSpPr>
        <p:grpSpPr>
          <a:xfrm>
            <a:off x="10520123" y="4066093"/>
            <a:ext cx="1098953" cy="258600"/>
            <a:chOff x="4317443" y="530413"/>
            <a:chExt cx="1098953" cy="258600"/>
          </a:xfrm>
        </p:grpSpPr>
        <p:sp>
          <p:nvSpPr>
            <p:cNvPr id="52" name="Google Shape;52;p2"/>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3" name="Google Shape;53;p2"/>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 name="Google Shape;54;p2"/>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 name="Google Shape;55;p2"/>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6" name="Google Shape;56;p2" descr="Power outline"/>
          <p:cNvGrpSpPr/>
          <p:nvPr/>
        </p:nvGrpSpPr>
        <p:grpSpPr>
          <a:xfrm rot="5400000">
            <a:off x="508966" y="5044573"/>
            <a:ext cx="1220935" cy="1356282"/>
            <a:chOff x="5753006" y="3038475"/>
            <a:chExt cx="685957" cy="761999"/>
          </a:xfrm>
        </p:grpSpPr>
        <p:sp>
          <p:nvSpPr>
            <p:cNvPr id="57" name="Google Shape;57;p2"/>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 name="Google Shape;58;p2"/>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66675"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9" name="Google Shape;59;p2"/>
          <p:cNvGrpSpPr/>
          <p:nvPr/>
        </p:nvGrpSpPr>
        <p:grpSpPr>
          <a:xfrm>
            <a:off x="2160544" y="750944"/>
            <a:ext cx="416899" cy="386303"/>
            <a:chOff x="7467602" y="5857077"/>
            <a:chExt cx="468900" cy="434488"/>
          </a:xfrm>
        </p:grpSpPr>
        <p:sp>
          <p:nvSpPr>
            <p:cNvPr id="60" name="Google Shape;60;p2"/>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 name="Google Shape;61;p2"/>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 name="Google Shape;62;p2"/>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 name="Google Shape;63;p2"/>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 name="Google Shape;64;p2"/>
          <p:cNvGrpSpPr/>
          <p:nvPr/>
        </p:nvGrpSpPr>
        <p:grpSpPr>
          <a:xfrm flipH="1">
            <a:off x="6454568" y="630375"/>
            <a:ext cx="1098953" cy="258600"/>
            <a:chOff x="4317443" y="530413"/>
            <a:chExt cx="1098953" cy="258600"/>
          </a:xfrm>
        </p:grpSpPr>
        <p:sp>
          <p:nvSpPr>
            <p:cNvPr id="65" name="Google Shape;65;p2"/>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6" name="Google Shape;66;p2"/>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7" name="Google Shape;67;p2"/>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8" name="Google Shape;68;p2"/>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30"/>
        <p:cNvGrpSpPr/>
        <p:nvPr/>
      </p:nvGrpSpPr>
      <p:grpSpPr>
        <a:xfrm>
          <a:off x="0" y="0"/>
          <a:ext cx="0" cy="0"/>
          <a:chOff x="0" y="0"/>
          <a:chExt cx="0" cy="0"/>
        </a:xfrm>
      </p:grpSpPr>
      <p:sp>
        <p:nvSpPr>
          <p:cNvPr id="331" name="Google Shape;331;p11"/>
          <p:cNvSpPr txBox="1">
            <a:spLocks noGrp="1"/>
          </p:cNvSpPr>
          <p:nvPr>
            <p:ph type="subTitle" idx="1"/>
          </p:nvPr>
        </p:nvSpPr>
        <p:spPr>
          <a:xfrm>
            <a:off x="2584183" y="1729975"/>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2" name="Google Shape;332;p11"/>
          <p:cNvSpPr txBox="1">
            <a:spLocks noGrp="1"/>
          </p:cNvSpPr>
          <p:nvPr>
            <p:ph type="subTitle" idx="2"/>
          </p:nvPr>
        </p:nvSpPr>
        <p:spPr>
          <a:xfrm>
            <a:off x="2584183" y="3334868"/>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3" name="Google Shape;333;p11"/>
          <p:cNvSpPr txBox="1">
            <a:spLocks noGrp="1"/>
          </p:cNvSpPr>
          <p:nvPr>
            <p:ph type="subTitle" idx="3"/>
          </p:nvPr>
        </p:nvSpPr>
        <p:spPr>
          <a:xfrm>
            <a:off x="2584183" y="4939762"/>
            <a:ext cx="8878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34" name="Google Shape;334;p11"/>
          <p:cNvSpPr txBox="1">
            <a:spLocks noGrp="1"/>
          </p:cNvSpPr>
          <p:nvPr>
            <p:ph type="title"/>
          </p:nvPr>
        </p:nvSpPr>
        <p:spPr>
          <a:xfrm>
            <a:off x="2584175" y="593375"/>
            <a:ext cx="9192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35" name="Google Shape;335;p11"/>
          <p:cNvSpPr txBox="1">
            <a:spLocks noGrp="1"/>
          </p:cNvSpPr>
          <p:nvPr>
            <p:ph type="body" idx="4"/>
          </p:nvPr>
        </p:nvSpPr>
        <p:spPr>
          <a:xfrm>
            <a:off x="2584175" y="2167925"/>
            <a:ext cx="8878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6" name="Google Shape;336;p11"/>
          <p:cNvSpPr txBox="1">
            <a:spLocks noGrp="1"/>
          </p:cNvSpPr>
          <p:nvPr>
            <p:ph type="body" idx="5"/>
          </p:nvPr>
        </p:nvSpPr>
        <p:spPr>
          <a:xfrm>
            <a:off x="2584175" y="3761388"/>
            <a:ext cx="88785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7" name="Google Shape;337;p11"/>
          <p:cNvSpPr txBox="1">
            <a:spLocks noGrp="1"/>
          </p:cNvSpPr>
          <p:nvPr>
            <p:ph type="body" idx="6"/>
          </p:nvPr>
        </p:nvSpPr>
        <p:spPr>
          <a:xfrm>
            <a:off x="2584175" y="5353050"/>
            <a:ext cx="8879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338" name="Google Shape;338;p11"/>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339" name="Google Shape;339;p11" descr="Power outline"/>
          <p:cNvGrpSpPr/>
          <p:nvPr/>
        </p:nvGrpSpPr>
        <p:grpSpPr>
          <a:xfrm>
            <a:off x="128945" y="182605"/>
            <a:ext cx="573391" cy="636955"/>
            <a:chOff x="5753006" y="3038475"/>
            <a:chExt cx="685957" cy="761999"/>
          </a:xfrm>
        </p:grpSpPr>
        <p:sp>
          <p:nvSpPr>
            <p:cNvPr id="340" name="Google Shape;340;p1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1" name="Google Shape;341;p1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42" name="Google Shape;342;p11"/>
          <p:cNvGrpSpPr/>
          <p:nvPr/>
        </p:nvGrpSpPr>
        <p:grpSpPr>
          <a:xfrm>
            <a:off x="1004793" y="371775"/>
            <a:ext cx="1098953" cy="258600"/>
            <a:chOff x="4317443" y="530413"/>
            <a:chExt cx="1098953" cy="258600"/>
          </a:xfrm>
        </p:grpSpPr>
        <p:sp>
          <p:nvSpPr>
            <p:cNvPr id="343" name="Google Shape;343;p1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4" name="Google Shape;344;p1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5" name="Google Shape;345;p1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6" name="Google Shape;346;p1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47" name="Google Shape;347;p11"/>
          <p:cNvGrpSpPr/>
          <p:nvPr/>
        </p:nvGrpSpPr>
        <p:grpSpPr>
          <a:xfrm>
            <a:off x="207182" y="1425244"/>
            <a:ext cx="416899" cy="386303"/>
            <a:chOff x="7467602" y="5857077"/>
            <a:chExt cx="468900" cy="434488"/>
          </a:xfrm>
        </p:grpSpPr>
        <p:sp>
          <p:nvSpPr>
            <p:cNvPr id="348" name="Google Shape;348;p1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49" name="Google Shape;349;p1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0" name="Google Shape;350;p1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1" name="Google Shape;351;p1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52" name="Google Shape;352;p11"/>
          <p:cNvGrpSpPr/>
          <p:nvPr/>
        </p:nvGrpSpPr>
        <p:grpSpPr>
          <a:xfrm flipH="1">
            <a:off x="207168" y="6382875"/>
            <a:ext cx="1098953" cy="258600"/>
            <a:chOff x="4317443" y="530413"/>
            <a:chExt cx="1098953" cy="258600"/>
          </a:xfrm>
        </p:grpSpPr>
        <p:sp>
          <p:nvSpPr>
            <p:cNvPr id="353" name="Google Shape;353;p11"/>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4" name="Google Shape;354;p11"/>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5" name="Google Shape;355;p11"/>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6" name="Google Shape;356;p11"/>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57" name="Google Shape;357;p11" descr="Power outline"/>
          <p:cNvGrpSpPr/>
          <p:nvPr/>
        </p:nvGrpSpPr>
        <p:grpSpPr>
          <a:xfrm>
            <a:off x="207170" y="5353055"/>
            <a:ext cx="573391" cy="636955"/>
            <a:chOff x="5753006" y="3038475"/>
            <a:chExt cx="685957" cy="761999"/>
          </a:xfrm>
        </p:grpSpPr>
        <p:sp>
          <p:nvSpPr>
            <p:cNvPr id="358" name="Google Shape;358;p1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59" name="Google Shape;359;p1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60" name="Google Shape;360;p11"/>
          <p:cNvGrpSpPr/>
          <p:nvPr/>
        </p:nvGrpSpPr>
        <p:grpSpPr>
          <a:xfrm>
            <a:off x="1004807" y="5353044"/>
            <a:ext cx="416899" cy="386303"/>
            <a:chOff x="7467602" y="5857077"/>
            <a:chExt cx="468900" cy="434488"/>
          </a:xfrm>
        </p:grpSpPr>
        <p:sp>
          <p:nvSpPr>
            <p:cNvPr id="361" name="Google Shape;361;p1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2" name="Google Shape;362;p1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3" name="Google Shape;363;p1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64" name="Google Shape;364;p1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397"/>
        <p:cNvGrpSpPr/>
        <p:nvPr/>
      </p:nvGrpSpPr>
      <p:grpSpPr>
        <a:xfrm>
          <a:off x="0" y="0"/>
          <a:ext cx="0" cy="0"/>
          <a:chOff x="0" y="0"/>
          <a:chExt cx="0" cy="0"/>
        </a:xfrm>
      </p:grpSpPr>
      <p:sp>
        <p:nvSpPr>
          <p:cNvPr id="398" name="Google Shape;398;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399" name="Google Shape;399;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568"/>
        <p:cNvGrpSpPr/>
        <p:nvPr/>
      </p:nvGrpSpPr>
      <p:grpSpPr>
        <a:xfrm>
          <a:off x="0" y="0"/>
          <a:ext cx="0" cy="0"/>
          <a:chOff x="0" y="0"/>
          <a:chExt cx="0" cy="0"/>
        </a:xfrm>
      </p:grpSpPr>
      <p:sp>
        <p:nvSpPr>
          <p:cNvPr id="569" name="Google Shape;569;p18"/>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0" name="Google Shape;570;p18"/>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571" name="Google Shape;571;p18"/>
          <p:cNvSpPr/>
          <p:nvPr/>
        </p:nvSpPr>
        <p:spPr>
          <a:xfrm flipH="1">
            <a:off x="922756" y="537457"/>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572" name="Google Shape;572;p18"/>
          <p:cNvGrpSpPr/>
          <p:nvPr/>
        </p:nvGrpSpPr>
        <p:grpSpPr>
          <a:xfrm flipH="1">
            <a:off x="234693" y="280399"/>
            <a:ext cx="416899" cy="386303"/>
            <a:chOff x="7467602" y="5857077"/>
            <a:chExt cx="468900" cy="434488"/>
          </a:xfrm>
        </p:grpSpPr>
        <p:sp>
          <p:nvSpPr>
            <p:cNvPr id="573" name="Google Shape;573;p1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4" name="Google Shape;574;p1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5" name="Google Shape;575;p1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6" name="Google Shape;576;p1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77" name="Google Shape;577;p18"/>
          <p:cNvGrpSpPr/>
          <p:nvPr/>
        </p:nvGrpSpPr>
        <p:grpSpPr>
          <a:xfrm flipH="1">
            <a:off x="427087" y="6243484"/>
            <a:ext cx="1098953" cy="258600"/>
            <a:chOff x="4317443" y="530413"/>
            <a:chExt cx="1098953" cy="258600"/>
          </a:xfrm>
        </p:grpSpPr>
        <p:sp>
          <p:nvSpPr>
            <p:cNvPr id="578" name="Google Shape;578;p1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79" name="Google Shape;579;p1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0" name="Google Shape;580;p1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1" name="Google Shape;581;p1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82" name="Google Shape;582;p18"/>
          <p:cNvGrpSpPr/>
          <p:nvPr/>
        </p:nvGrpSpPr>
        <p:grpSpPr>
          <a:xfrm>
            <a:off x="1526033" y="245575"/>
            <a:ext cx="1098953" cy="258600"/>
            <a:chOff x="4317443" y="530413"/>
            <a:chExt cx="1098953" cy="258600"/>
          </a:xfrm>
        </p:grpSpPr>
        <p:sp>
          <p:nvSpPr>
            <p:cNvPr id="583" name="Google Shape;583;p18"/>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4" name="Google Shape;584;p18"/>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5" name="Google Shape;585;p18"/>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6" name="Google Shape;586;p18"/>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87" name="Google Shape;587;p18" descr="Power outline"/>
          <p:cNvGrpSpPr/>
          <p:nvPr/>
        </p:nvGrpSpPr>
        <p:grpSpPr>
          <a:xfrm flipH="1">
            <a:off x="229643" y="5349055"/>
            <a:ext cx="573391" cy="636955"/>
            <a:chOff x="5753006" y="3038475"/>
            <a:chExt cx="685957" cy="761999"/>
          </a:xfrm>
        </p:grpSpPr>
        <p:sp>
          <p:nvSpPr>
            <p:cNvPr id="588" name="Google Shape;588;p1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89" name="Google Shape;589;p1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612"/>
        <p:cNvGrpSpPr/>
        <p:nvPr/>
      </p:nvGrpSpPr>
      <p:grpSpPr>
        <a:xfrm>
          <a:off x="0" y="0"/>
          <a:ext cx="0" cy="0"/>
          <a:chOff x="0" y="0"/>
          <a:chExt cx="0" cy="0"/>
        </a:xfrm>
      </p:grpSpPr>
      <p:sp>
        <p:nvSpPr>
          <p:cNvPr id="613" name="Google Shape;613;p20"/>
          <p:cNvSpPr txBox="1">
            <a:spLocks noGrp="1"/>
          </p:cNvSpPr>
          <p:nvPr>
            <p:ph type="subTitle" idx="1"/>
          </p:nvPr>
        </p:nvSpPr>
        <p:spPr>
          <a:xfrm>
            <a:off x="1747313" y="3520675"/>
            <a:ext cx="86973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614" name="Google Shape;614;p20"/>
          <p:cNvSpPr txBox="1">
            <a:spLocks noGrp="1"/>
          </p:cNvSpPr>
          <p:nvPr>
            <p:ph type="title"/>
          </p:nvPr>
        </p:nvSpPr>
        <p:spPr>
          <a:xfrm>
            <a:off x="1747313" y="2587825"/>
            <a:ext cx="8697300" cy="7635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615" name="Google Shape;615;p20"/>
          <p:cNvSpPr txBox="1">
            <a:spLocks noGrp="1"/>
          </p:cNvSpPr>
          <p:nvPr>
            <p:ph type="body" idx="2"/>
          </p:nvPr>
        </p:nvSpPr>
        <p:spPr>
          <a:xfrm>
            <a:off x="1747390" y="4385475"/>
            <a:ext cx="86973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
        <p:nvSpPr>
          <p:cNvPr id="616" name="Google Shape;616;p20"/>
          <p:cNvSpPr/>
          <p:nvPr/>
        </p:nvSpPr>
        <p:spPr>
          <a:xfrm rot="10800000">
            <a:off x="822058" y="575783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17" name="Google Shape;617;p20"/>
          <p:cNvSpPr/>
          <p:nvPr/>
        </p:nvSpPr>
        <p:spPr>
          <a:xfrm rot="10800000">
            <a:off x="11005750" y="5368448"/>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618" name="Google Shape;618;p20" descr="Power outline"/>
          <p:cNvGrpSpPr/>
          <p:nvPr/>
        </p:nvGrpSpPr>
        <p:grpSpPr>
          <a:xfrm flipH="1">
            <a:off x="11395145" y="5892654"/>
            <a:ext cx="573391" cy="636955"/>
            <a:chOff x="5753006" y="3038475"/>
            <a:chExt cx="685957" cy="761999"/>
          </a:xfrm>
        </p:grpSpPr>
        <p:sp>
          <p:nvSpPr>
            <p:cNvPr id="619" name="Google Shape;619;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0" name="Google Shape;620;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1" name="Google Shape;621;p20"/>
          <p:cNvGrpSpPr/>
          <p:nvPr/>
        </p:nvGrpSpPr>
        <p:grpSpPr>
          <a:xfrm rot="10800000">
            <a:off x="133995" y="6017987"/>
            <a:ext cx="416899" cy="386303"/>
            <a:chOff x="7467602" y="5857077"/>
            <a:chExt cx="468900" cy="434488"/>
          </a:xfrm>
        </p:grpSpPr>
        <p:sp>
          <p:nvSpPr>
            <p:cNvPr id="622" name="Google Shape;622;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3" name="Google Shape;623;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4" name="Google Shape;624;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5" name="Google Shape;625;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26" name="Google Shape;626;p20"/>
          <p:cNvGrpSpPr/>
          <p:nvPr/>
        </p:nvGrpSpPr>
        <p:grpSpPr>
          <a:xfrm rot="10800000">
            <a:off x="9993735" y="6081839"/>
            <a:ext cx="1098953" cy="258600"/>
            <a:chOff x="4317443" y="530413"/>
            <a:chExt cx="1098953" cy="258600"/>
          </a:xfrm>
        </p:grpSpPr>
        <p:sp>
          <p:nvSpPr>
            <p:cNvPr id="627" name="Google Shape;627;p20"/>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8" name="Google Shape;628;p20"/>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29" name="Google Shape;629;p20"/>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0" name="Google Shape;630;p20"/>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1" name="Google Shape;631;p20"/>
          <p:cNvGrpSpPr/>
          <p:nvPr/>
        </p:nvGrpSpPr>
        <p:grpSpPr>
          <a:xfrm rot="10800000">
            <a:off x="326389" y="182605"/>
            <a:ext cx="1098953" cy="258600"/>
            <a:chOff x="4317443" y="530413"/>
            <a:chExt cx="1098953" cy="258600"/>
          </a:xfrm>
        </p:grpSpPr>
        <p:sp>
          <p:nvSpPr>
            <p:cNvPr id="632" name="Google Shape;63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3" name="Google Shape;63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4" name="Google Shape;63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5" name="Google Shape;63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36" name="Google Shape;636;p20"/>
          <p:cNvGrpSpPr/>
          <p:nvPr/>
        </p:nvGrpSpPr>
        <p:grpSpPr>
          <a:xfrm rot="10800000">
            <a:off x="11473400" y="4900667"/>
            <a:ext cx="416899" cy="386303"/>
            <a:chOff x="7467602" y="5857077"/>
            <a:chExt cx="468900" cy="434488"/>
          </a:xfrm>
        </p:grpSpPr>
        <p:sp>
          <p:nvSpPr>
            <p:cNvPr id="637" name="Google Shape;637;p2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8" name="Google Shape;638;p2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39" name="Google Shape;639;p2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0" name="Google Shape;640;p2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1" name="Google Shape;641;p20"/>
          <p:cNvGrpSpPr/>
          <p:nvPr/>
        </p:nvGrpSpPr>
        <p:grpSpPr>
          <a:xfrm rot="10800000" flipH="1">
            <a:off x="1425335" y="6180514"/>
            <a:ext cx="1098953" cy="258600"/>
            <a:chOff x="4317443" y="530413"/>
            <a:chExt cx="1098953" cy="258600"/>
          </a:xfrm>
        </p:grpSpPr>
        <p:sp>
          <p:nvSpPr>
            <p:cNvPr id="642" name="Google Shape;642;p2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3" name="Google Shape;643;p2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4" name="Google Shape;644;p2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5" name="Google Shape;645;p2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646" name="Google Shape;646;p20" descr="Power outline"/>
          <p:cNvGrpSpPr/>
          <p:nvPr/>
        </p:nvGrpSpPr>
        <p:grpSpPr>
          <a:xfrm>
            <a:off x="128945" y="698679"/>
            <a:ext cx="573391" cy="636955"/>
            <a:chOff x="5753006" y="3038475"/>
            <a:chExt cx="685957" cy="761999"/>
          </a:xfrm>
        </p:grpSpPr>
        <p:sp>
          <p:nvSpPr>
            <p:cNvPr id="647" name="Google Shape;647;p2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648" name="Google Shape;648;p2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5060405" y="1583975"/>
            <a:ext cx="6334800" cy="1324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73" name="Google Shape;73;p4"/>
          <p:cNvSpPr txBox="1">
            <a:spLocks noGrp="1"/>
          </p:cNvSpPr>
          <p:nvPr>
            <p:ph type="body" idx="1"/>
          </p:nvPr>
        </p:nvSpPr>
        <p:spPr>
          <a:xfrm>
            <a:off x="5060375" y="2988275"/>
            <a:ext cx="63348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74" name="Google Shape;74;p4"/>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 name="Google Shape;75;p4"/>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6" name="Google Shape;76;p4" descr="Power outline"/>
          <p:cNvGrpSpPr/>
          <p:nvPr/>
        </p:nvGrpSpPr>
        <p:grpSpPr>
          <a:xfrm>
            <a:off x="128945" y="182605"/>
            <a:ext cx="573391" cy="636955"/>
            <a:chOff x="5753006" y="3038475"/>
            <a:chExt cx="685957" cy="761999"/>
          </a:xfrm>
        </p:grpSpPr>
        <p:sp>
          <p:nvSpPr>
            <p:cNvPr id="77" name="Google Shape;77;p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8" name="Google Shape;78;p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9" name="Google Shape;79;p4"/>
          <p:cNvGrpSpPr/>
          <p:nvPr/>
        </p:nvGrpSpPr>
        <p:grpSpPr>
          <a:xfrm>
            <a:off x="11546587" y="307924"/>
            <a:ext cx="416899" cy="386303"/>
            <a:chOff x="7467602" y="5857077"/>
            <a:chExt cx="468900" cy="434488"/>
          </a:xfrm>
        </p:grpSpPr>
        <p:sp>
          <p:nvSpPr>
            <p:cNvPr id="80" name="Google Shape;80;p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1" name="Google Shape;81;p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2" name="Google Shape;82;p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3" name="Google Shape;83;p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4" name="Google Shape;84;p4"/>
          <p:cNvGrpSpPr/>
          <p:nvPr/>
        </p:nvGrpSpPr>
        <p:grpSpPr>
          <a:xfrm>
            <a:off x="1004793" y="371775"/>
            <a:ext cx="1098953" cy="258600"/>
            <a:chOff x="4317443" y="530413"/>
            <a:chExt cx="1098953" cy="258600"/>
          </a:xfrm>
        </p:grpSpPr>
        <p:sp>
          <p:nvSpPr>
            <p:cNvPr id="85" name="Google Shape;85;p4"/>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6" name="Google Shape;86;p4"/>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7" name="Google Shape;87;p4"/>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88" name="Google Shape;88;p4"/>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89" name="Google Shape;89;p4"/>
          <p:cNvGrpSpPr/>
          <p:nvPr/>
        </p:nvGrpSpPr>
        <p:grpSpPr>
          <a:xfrm>
            <a:off x="10672139" y="6271009"/>
            <a:ext cx="1098953" cy="258600"/>
            <a:chOff x="4317443" y="530413"/>
            <a:chExt cx="1098953" cy="258600"/>
          </a:xfrm>
        </p:grpSpPr>
        <p:sp>
          <p:nvSpPr>
            <p:cNvPr id="90" name="Google Shape;90;p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1" name="Google Shape;91;p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2" name="Google Shape;92;p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3" name="Google Shape;93;p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94" name="Google Shape;94;p4"/>
          <p:cNvGrpSpPr/>
          <p:nvPr/>
        </p:nvGrpSpPr>
        <p:grpSpPr>
          <a:xfrm>
            <a:off x="207182" y="1425244"/>
            <a:ext cx="416899" cy="386303"/>
            <a:chOff x="7467602" y="5857077"/>
            <a:chExt cx="468900" cy="434488"/>
          </a:xfrm>
        </p:grpSpPr>
        <p:sp>
          <p:nvSpPr>
            <p:cNvPr id="95" name="Google Shape;95;p4"/>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6" name="Google Shape;96;p4"/>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7" name="Google Shape;97;p4"/>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98" name="Google Shape;98;p4"/>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99" name="Google Shape;99;p4"/>
          <p:cNvGrpSpPr/>
          <p:nvPr/>
        </p:nvGrpSpPr>
        <p:grpSpPr>
          <a:xfrm flipH="1">
            <a:off x="9573193" y="273100"/>
            <a:ext cx="1098953" cy="258600"/>
            <a:chOff x="4317443" y="530413"/>
            <a:chExt cx="1098953" cy="258600"/>
          </a:xfrm>
        </p:grpSpPr>
        <p:sp>
          <p:nvSpPr>
            <p:cNvPr id="100" name="Google Shape;100;p4"/>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1" name="Google Shape;101;p4"/>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2" name="Google Shape;102;p4"/>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3" name="Google Shape;103;p4"/>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04" name="Google Shape;104;p4" descr="Power outline"/>
          <p:cNvGrpSpPr/>
          <p:nvPr/>
        </p:nvGrpSpPr>
        <p:grpSpPr>
          <a:xfrm>
            <a:off x="11395145" y="5376580"/>
            <a:ext cx="573391" cy="636955"/>
            <a:chOff x="5753006" y="3038475"/>
            <a:chExt cx="685957" cy="761999"/>
          </a:xfrm>
        </p:grpSpPr>
        <p:sp>
          <p:nvSpPr>
            <p:cNvPr id="105" name="Google Shape;105;p4"/>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06" name="Google Shape;106;p4"/>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720400" y="669575"/>
            <a:ext cx="11055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9" name="Google Shape;109;p5"/>
          <p:cNvSpPr txBox="1">
            <a:spLocks noGrp="1"/>
          </p:cNvSpPr>
          <p:nvPr>
            <p:ph type="body" idx="1"/>
          </p:nvPr>
        </p:nvSpPr>
        <p:spPr>
          <a:xfrm>
            <a:off x="720400"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0" name="Google Shape;110;p5"/>
          <p:cNvSpPr txBox="1">
            <a:spLocks noGrp="1"/>
          </p:cNvSpPr>
          <p:nvPr>
            <p:ph type="body" idx="2"/>
          </p:nvPr>
        </p:nvSpPr>
        <p:spPr>
          <a:xfrm>
            <a:off x="4678325" y="2841595"/>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1" name="Google Shape;111;p5"/>
          <p:cNvSpPr txBox="1">
            <a:spLocks noGrp="1"/>
          </p:cNvSpPr>
          <p:nvPr>
            <p:ph type="body" idx="3"/>
          </p:nvPr>
        </p:nvSpPr>
        <p:spPr>
          <a:xfrm>
            <a:off x="720400"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2" name="Google Shape;112;p5"/>
          <p:cNvSpPr txBox="1">
            <a:spLocks noGrp="1"/>
          </p:cNvSpPr>
          <p:nvPr>
            <p:ph type="body" idx="4"/>
          </p:nvPr>
        </p:nvSpPr>
        <p:spPr>
          <a:xfrm>
            <a:off x="4678325" y="4882654"/>
            <a:ext cx="3294600" cy="1322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13" name="Google Shape;113;p5"/>
          <p:cNvSpPr txBox="1">
            <a:spLocks noGrp="1"/>
          </p:cNvSpPr>
          <p:nvPr>
            <p:ph type="title" idx="5"/>
          </p:nvPr>
        </p:nvSpPr>
        <p:spPr>
          <a:xfrm>
            <a:off x="720400"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4" name="Google Shape;114;p5"/>
          <p:cNvSpPr txBox="1">
            <a:spLocks noGrp="1"/>
          </p:cNvSpPr>
          <p:nvPr>
            <p:ph type="title" idx="6"/>
          </p:nvPr>
        </p:nvSpPr>
        <p:spPr>
          <a:xfrm>
            <a:off x="4678325" y="2145825"/>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5" name="Google Shape;115;p5"/>
          <p:cNvSpPr txBox="1">
            <a:spLocks noGrp="1"/>
          </p:cNvSpPr>
          <p:nvPr>
            <p:ph type="title" idx="7"/>
          </p:nvPr>
        </p:nvSpPr>
        <p:spPr>
          <a:xfrm>
            <a:off x="720400"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6" name="Google Shape;116;p5"/>
          <p:cNvSpPr txBox="1">
            <a:spLocks noGrp="1"/>
          </p:cNvSpPr>
          <p:nvPr>
            <p:ph type="title" idx="8"/>
          </p:nvPr>
        </p:nvSpPr>
        <p:spPr>
          <a:xfrm>
            <a:off x="4678325" y="4186884"/>
            <a:ext cx="3294600" cy="695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3500"/>
              <a:buFont typeface="Aldrich"/>
              <a:buNone/>
              <a:defRPr sz="3500"/>
            </a:lvl1pPr>
            <a:lvl2pPr lvl="1"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117" name="Google Shape;117;p5"/>
          <p:cNvSpPr/>
          <p:nvPr/>
        </p:nvSpPr>
        <p:spPr>
          <a:xfrm flipH="1">
            <a:off x="822058"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8" name="Google Shape;118;p5"/>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19" name="Google Shape;119;p5" descr="Power outline"/>
          <p:cNvGrpSpPr/>
          <p:nvPr/>
        </p:nvGrpSpPr>
        <p:grpSpPr>
          <a:xfrm flipH="1">
            <a:off x="11395145" y="182605"/>
            <a:ext cx="573391" cy="636955"/>
            <a:chOff x="5753006" y="3038475"/>
            <a:chExt cx="685957" cy="761999"/>
          </a:xfrm>
        </p:grpSpPr>
        <p:sp>
          <p:nvSpPr>
            <p:cNvPr id="120" name="Google Shape;120;p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1" name="Google Shape;121;p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22" name="Google Shape;122;p5"/>
          <p:cNvGrpSpPr/>
          <p:nvPr/>
        </p:nvGrpSpPr>
        <p:grpSpPr>
          <a:xfrm flipH="1">
            <a:off x="133995" y="307924"/>
            <a:ext cx="416899" cy="386303"/>
            <a:chOff x="7467602" y="5857077"/>
            <a:chExt cx="468900" cy="434488"/>
          </a:xfrm>
        </p:grpSpPr>
        <p:sp>
          <p:nvSpPr>
            <p:cNvPr id="123" name="Google Shape;123;p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4" name="Google Shape;124;p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5" name="Google Shape;125;p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6" name="Google Shape;126;p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27" name="Google Shape;127;p5"/>
          <p:cNvGrpSpPr/>
          <p:nvPr/>
        </p:nvGrpSpPr>
        <p:grpSpPr>
          <a:xfrm flipH="1">
            <a:off x="9993735" y="371775"/>
            <a:ext cx="1098953" cy="258600"/>
            <a:chOff x="4317443" y="530413"/>
            <a:chExt cx="1098953" cy="258600"/>
          </a:xfrm>
        </p:grpSpPr>
        <p:sp>
          <p:nvSpPr>
            <p:cNvPr id="128" name="Google Shape;128;p5"/>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29" name="Google Shape;129;p5"/>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0" name="Google Shape;130;p5"/>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1" name="Google Shape;131;p5"/>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32" name="Google Shape;132;p5"/>
          <p:cNvGrpSpPr/>
          <p:nvPr/>
        </p:nvGrpSpPr>
        <p:grpSpPr>
          <a:xfrm flipH="1">
            <a:off x="326389" y="6271009"/>
            <a:ext cx="1098953" cy="258600"/>
            <a:chOff x="4317443" y="530413"/>
            <a:chExt cx="1098953" cy="258600"/>
          </a:xfrm>
        </p:grpSpPr>
        <p:sp>
          <p:nvSpPr>
            <p:cNvPr id="133" name="Google Shape;133;p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4" name="Google Shape;134;p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5" name="Google Shape;135;p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6" name="Google Shape;136;p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37" name="Google Shape;137;p5"/>
          <p:cNvGrpSpPr/>
          <p:nvPr/>
        </p:nvGrpSpPr>
        <p:grpSpPr>
          <a:xfrm flipH="1">
            <a:off x="11473400" y="1425244"/>
            <a:ext cx="416899" cy="386303"/>
            <a:chOff x="7467602" y="5857077"/>
            <a:chExt cx="468900" cy="434488"/>
          </a:xfrm>
        </p:grpSpPr>
        <p:sp>
          <p:nvSpPr>
            <p:cNvPr id="138" name="Google Shape;138;p5"/>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39" name="Google Shape;139;p5"/>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0" name="Google Shape;140;p5"/>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1" name="Google Shape;141;p5"/>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42" name="Google Shape;142;p5"/>
          <p:cNvGrpSpPr/>
          <p:nvPr/>
        </p:nvGrpSpPr>
        <p:grpSpPr>
          <a:xfrm>
            <a:off x="1425335" y="273100"/>
            <a:ext cx="1098953" cy="258600"/>
            <a:chOff x="4317443" y="530413"/>
            <a:chExt cx="1098953" cy="258600"/>
          </a:xfrm>
        </p:grpSpPr>
        <p:sp>
          <p:nvSpPr>
            <p:cNvPr id="143" name="Google Shape;143;p5"/>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4" name="Google Shape;144;p5"/>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5" name="Google Shape;145;p5"/>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6" name="Google Shape;146;p5"/>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47" name="Google Shape;147;p5" descr="Power outline"/>
          <p:cNvGrpSpPr/>
          <p:nvPr/>
        </p:nvGrpSpPr>
        <p:grpSpPr>
          <a:xfrm flipH="1">
            <a:off x="205145" y="5376580"/>
            <a:ext cx="573391" cy="636955"/>
            <a:chOff x="5753006" y="3038475"/>
            <a:chExt cx="685957" cy="761999"/>
          </a:xfrm>
        </p:grpSpPr>
        <p:sp>
          <p:nvSpPr>
            <p:cNvPr id="148" name="Google Shape;148;p5"/>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49" name="Google Shape;149;p5"/>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50"/>
        <p:cNvGrpSpPr/>
        <p:nvPr/>
      </p:nvGrpSpPr>
      <p:grpSpPr>
        <a:xfrm>
          <a:off x="0" y="0"/>
          <a:ext cx="0" cy="0"/>
          <a:chOff x="0" y="0"/>
          <a:chExt cx="0" cy="0"/>
        </a:xfrm>
      </p:grpSpPr>
      <p:sp>
        <p:nvSpPr>
          <p:cNvPr id="151" name="Google Shape;151;p6"/>
          <p:cNvSpPr txBox="1">
            <a:spLocks noGrp="1"/>
          </p:cNvSpPr>
          <p:nvPr>
            <p:ph type="body" idx="1"/>
          </p:nvPr>
        </p:nvSpPr>
        <p:spPr>
          <a:xfrm>
            <a:off x="1471050" y="4204525"/>
            <a:ext cx="10305300" cy="1521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52" name="Google Shape;152;p6"/>
          <p:cNvSpPr txBox="1">
            <a:spLocks noGrp="1"/>
          </p:cNvSpPr>
          <p:nvPr>
            <p:ph type="title"/>
          </p:nvPr>
        </p:nvSpPr>
        <p:spPr>
          <a:xfrm>
            <a:off x="1471050" y="2041175"/>
            <a:ext cx="10305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grpSp>
        <p:nvGrpSpPr>
          <p:cNvPr id="153" name="Google Shape;153;p6"/>
          <p:cNvGrpSpPr/>
          <p:nvPr/>
        </p:nvGrpSpPr>
        <p:grpSpPr>
          <a:xfrm>
            <a:off x="436707" y="6133406"/>
            <a:ext cx="416899" cy="386303"/>
            <a:chOff x="7467602" y="5857077"/>
            <a:chExt cx="468900" cy="434488"/>
          </a:xfrm>
        </p:grpSpPr>
        <p:sp>
          <p:nvSpPr>
            <p:cNvPr id="154" name="Google Shape;154;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5" name="Google Shape;155;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6" name="Google Shape;156;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57" name="Google Shape;157;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58" name="Google Shape;158;p6"/>
          <p:cNvGrpSpPr/>
          <p:nvPr/>
        </p:nvGrpSpPr>
        <p:grpSpPr>
          <a:xfrm>
            <a:off x="2755589" y="6133409"/>
            <a:ext cx="1098953" cy="258600"/>
            <a:chOff x="4317443" y="530413"/>
            <a:chExt cx="1098953" cy="258600"/>
          </a:xfrm>
        </p:grpSpPr>
        <p:sp>
          <p:nvSpPr>
            <p:cNvPr id="159" name="Google Shape;159;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0" name="Google Shape;160;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1" name="Google Shape;161;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2" name="Google Shape;162;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63" name="Google Shape;163;p6"/>
          <p:cNvGrpSpPr/>
          <p:nvPr/>
        </p:nvGrpSpPr>
        <p:grpSpPr>
          <a:xfrm>
            <a:off x="10764123" y="6313843"/>
            <a:ext cx="1098953" cy="258600"/>
            <a:chOff x="4317443" y="530413"/>
            <a:chExt cx="1098953" cy="258600"/>
          </a:xfrm>
        </p:grpSpPr>
        <p:sp>
          <p:nvSpPr>
            <p:cNvPr id="164" name="Google Shape;164;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5" name="Google Shape;165;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6" name="Google Shape;166;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67" name="Google Shape;167;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68" name="Google Shape;168;p6"/>
          <p:cNvGrpSpPr/>
          <p:nvPr/>
        </p:nvGrpSpPr>
        <p:grpSpPr>
          <a:xfrm flipH="1">
            <a:off x="5844968" y="630375"/>
            <a:ext cx="1098953" cy="258600"/>
            <a:chOff x="4317443" y="530413"/>
            <a:chExt cx="1098953" cy="258600"/>
          </a:xfrm>
        </p:grpSpPr>
        <p:sp>
          <p:nvSpPr>
            <p:cNvPr id="169" name="Google Shape;169;p6"/>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0" name="Google Shape;170;p6"/>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1" name="Google Shape;171;p6"/>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2" name="Google Shape;172;p6"/>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73" name="Google Shape;173;p6"/>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74" name="Google Shape;174;p6" descr="Power outline"/>
          <p:cNvGrpSpPr/>
          <p:nvPr/>
        </p:nvGrpSpPr>
        <p:grpSpPr>
          <a:xfrm flipH="1">
            <a:off x="11395145" y="182605"/>
            <a:ext cx="573391" cy="636955"/>
            <a:chOff x="5753006" y="3038475"/>
            <a:chExt cx="685957" cy="761999"/>
          </a:xfrm>
        </p:grpSpPr>
        <p:sp>
          <p:nvSpPr>
            <p:cNvPr id="175" name="Google Shape;175;p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6" name="Google Shape;176;p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77" name="Google Shape;177;p6"/>
          <p:cNvGrpSpPr/>
          <p:nvPr/>
        </p:nvGrpSpPr>
        <p:grpSpPr>
          <a:xfrm flipH="1">
            <a:off x="9993735" y="371775"/>
            <a:ext cx="1098953" cy="258600"/>
            <a:chOff x="4317443" y="530413"/>
            <a:chExt cx="1098953" cy="258600"/>
          </a:xfrm>
        </p:grpSpPr>
        <p:sp>
          <p:nvSpPr>
            <p:cNvPr id="178" name="Google Shape;178;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79" name="Google Shape;179;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0" name="Google Shape;180;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1" name="Google Shape;181;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82" name="Google Shape;182;p6"/>
          <p:cNvGrpSpPr/>
          <p:nvPr/>
        </p:nvGrpSpPr>
        <p:grpSpPr>
          <a:xfrm flipH="1">
            <a:off x="11473400" y="1425244"/>
            <a:ext cx="416899" cy="386303"/>
            <a:chOff x="7467602" y="5857077"/>
            <a:chExt cx="468900" cy="434488"/>
          </a:xfrm>
        </p:grpSpPr>
        <p:sp>
          <p:nvSpPr>
            <p:cNvPr id="183" name="Google Shape;183;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4" name="Google Shape;184;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5" name="Google Shape;185;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86" name="Google Shape;186;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187" name="Google Shape;187;p6"/>
          <p:cNvSpPr/>
          <p:nvPr/>
        </p:nvSpPr>
        <p:spPr>
          <a:xfrm>
            <a:off x="320231" y="1811541"/>
            <a:ext cx="389400" cy="3894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188" name="Google Shape;188;p6" descr="Power outline"/>
          <p:cNvGrpSpPr/>
          <p:nvPr/>
        </p:nvGrpSpPr>
        <p:grpSpPr>
          <a:xfrm>
            <a:off x="320221" y="204309"/>
            <a:ext cx="1099109" cy="1220951"/>
            <a:chOff x="5753006" y="3038475"/>
            <a:chExt cx="685957" cy="761999"/>
          </a:xfrm>
        </p:grpSpPr>
        <p:sp>
          <p:nvSpPr>
            <p:cNvPr id="189" name="Google Shape;189;p6"/>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6"/>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solidFill>
              <a:schemeClr val="accent1"/>
            </a:solidFill>
            <a:ln w="19050" cap="rnd"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91" name="Google Shape;191;p6"/>
          <p:cNvGrpSpPr/>
          <p:nvPr/>
        </p:nvGrpSpPr>
        <p:grpSpPr>
          <a:xfrm>
            <a:off x="2519443" y="307925"/>
            <a:ext cx="1098953" cy="258600"/>
            <a:chOff x="4317443" y="530413"/>
            <a:chExt cx="1098953" cy="258600"/>
          </a:xfrm>
        </p:grpSpPr>
        <p:sp>
          <p:nvSpPr>
            <p:cNvPr id="192" name="Google Shape;192;p6"/>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3" name="Google Shape;193;p6"/>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4" name="Google Shape;194;p6"/>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5" name="Google Shape;195;p6"/>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96" name="Google Shape;196;p6"/>
          <p:cNvGrpSpPr/>
          <p:nvPr/>
        </p:nvGrpSpPr>
        <p:grpSpPr>
          <a:xfrm>
            <a:off x="1696694" y="307919"/>
            <a:ext cx="416899" cy="386303"/>
            <a:chOff x="7467602" y="5857077"/>
            <a:chExt cx="468900" cy="434488"/>
          </a:xfrm>
        </p:grpSpPr>
        <p:sp>
          <p:nvSpPr>
            <p:cNvPr id="197" name="Google Shape;197;p6"/>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8" name="Google Shape;198;p6"/>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99" name="Google Shape;199;p6"/>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0" name="Google Shape;200;p6"/>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01"/>
        <p:cNvGrpSpPr/>
        <p:nvPr/>
      </p:nvGrpSpPr>
      <p:grpSpPr>
        <a:xfrm>
          <a:off x="0" y="0"/>
          <a:ext cx="0" cy="0"/>
          <a:chOff x="0" y="0"/>
          <a:chExt cx="0" cy="0"/>
        </a:xfrm>
      </p:grpSpPr>
      <p:sp>
        <p:nvSpPr>
          <p:cNvPr id="202" name="Google Shape;202;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03" name="Google Shape;203;p7"/>
          <p:cNvSpPr/>
          <p:nvPr/>
        </p:nvSpPr>
        <p:spPr>
          <a:xfrm flipH="1">
            <a:off x="822058"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4" name="Google Shape;204;p7"/>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05" name="Google Shape;205;p7" descr="Power outline"/>
          <p:cNvGrpSpPr/>
          <p:nvPr/>
        </p:nvGrpSpPr>
        <p:grpSpPr>
          <a:xfrm flipH="1">
            <a:off x="11395145" y="182605"/>
            <a:ext cx="573391" cy="636955"/>
            <a:chOff x="5753006" y="3038475"/>
            <a:chExt cx="685957" cy="761999"/>
          </a:xfrm>
        </p:grpSpPr>
        <p:sp>
          <p:nvSpPr>
            <p:cNvPr id="206" name="Google Shape;206;p7"/>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07" name="Google Shape;207;p7"/>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08" name="Google Shape;208;p7"/>
          <p:cNvGrpSpPr/>
          <p:nvPr/>
        </p:nvGrpSpPr>
        <p:grpSpPr>
          <a:xfrm flipH="1">
            <a:off x="133995" y="307924"/>
            <a:ext cx="416899" cy="386303"/>
            <a:chOff x="7467602" y="5857077"/>
            <a:chExt cx="468900" cy="434488"/>
          </a:xfrm>
        </p:grpSpPr>
        <p:sp>
          <p:nvSpPr>
            <p:cNvPr id="209" name="Google Shape;209;p7"/>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0" name="Google Shape;210;p7"/>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1" name="Google Shape;211;p7"/>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2" name="Google Shape;212;p7"/>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13" name="Google Shape;213;p7"/>
          <p:cNvGrpSpPr/>
          <p:nvPr/>
        </p:nvGrpSpPr>
        <p:grpSpPr>
          <a:xfrm>
            <a:off x="210440" y="6353834"/>
            <a:ext cx="1098953" cy="258600"/>
            <a:chOff x="4317443" y="530413"/>
            <a:chExt cx="1098953" cy="258600"/>
          </a:xfrm>
        </p:grpSpPr>
        <p:sp>
          <p:nvSpPr>
            <p:cNvPr id="214" name="Google Shape;214;p7"/>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5" name="Google Shape;215;p7"/>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6" name="Google Shape;216;p7"/>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17" name="Google Shape;217;p7"/>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18" name="Google Shape;218;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19" name="Google Shape;219;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0" name="Google Shape;220;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21" name="Google Shape;221;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22"/>
        <p:cNvGrpSpPr/>
        <p:nvPr/>
      </p:nvGrpSpPr>
      <p:grpSpPr>
        <a:xfrm>
          <a:off x="0" y="0"/>
          <a:ext cx="0" cy="0"/>
          <a:chOff x="0" y="0"/>
          <a:chExt cx="0" cy="0"/>
        </a:xfrm>
      </p:grpSpPr>
      <p:sp>
        <p:nvSpPr>
          <p:cNvPr id="223" name="Google Shape;223;p8"/>
          <p:cNvSpPr txBox="1">
            <a:spLocks noGrp="1"/>
          </p:cNvSpPr>
          <p:nvPr>
            <p:ph type="subTitle" idx="1"/>
          </p:nvPr>
        </p:nvSpPr>
        <p:spPr>
          <a:xfrm>
            <a:off x="1529538" y="2176575"/>
            <a:ext cx="69519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8"/>
          <p:cNvSpPr txBox="1">
            <a:spLocks noGrp="1"/>
          </p:cNvSpPr>
          <p:nvPr>
            <p:ph type="title"/>
          </p:nvPr>
        </p:nvSpPr>
        <p:spPr>
          <a:xfrm>
            <a:off x="1482400" y="745775"/>
            <a:ext cx="69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5" name="Google Shape;225;p8"/>
          <p:cNvSpPr txBox="1">
            <a:spLocks noGrp="1"/>
          </p:cNvSpPr>
          <p:nvPr>
            <p:ph type="body" idx="2"/>
          </p:nvPr>
        </p:nvSpPr>
        <p:spPr>
          <a:xfrm>
            <a:off x="1529540" y="2836750"/>
            <a:ext cx="6951900" cy="3436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26" name="Google Shape;226;p8"/>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27" name="Google Shape;227;p8"/>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28" name="Google Shape;228;p8" descr="Power outline"/>
          <p:cNvGrpSpPr/>
          <p:nvPr/>
        </p:nvGrpSpPr>
        <p:grpSpPr>
          <a:xfrm>
            <a:off x="128945" y="182605"/>
            <a:ext cx="573391" cy="636955"/>
            <a:chOff x="5753006" y="3038475"/>
            <a:chExt cx="685957" cy="761999"/>
          </a:xfrm>
        </p:grpSpPr>
        <p:sp>
          <p:nvSpPr>
            <p:cNvPr id="229" name="Google Shape;229;p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0" name="Google Shape;230;p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31" name="Google Shape;231;p8"/>
          <p:cNvGrpSpPr/>
          <p:nvPr/>
        </p:nvGrpSpPr>
        <p:grpSpPr>
          <a:xfrm>
            <a:off x="11546587" y="307924"/>
            <a:ext cx="416899" cy="386303"/>
            <a:chOff x="7467602" y="5857077"/>
            <a:chExt cx="468900" cy="434488"/>
          </a:xfrm>
        </p:grpSpPr>
        <p:sp>
          <p:nvSpPr>
            <p:cNvPr id="232" name="Google Shape;232;p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3" name="Google Shape;233;p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4" name="Google Shape;234;p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5" name="Google Shape;235;p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36" name="Google Shape;236;p8"/>
          <p:cNvGrpSpPr/>
          <p:nvPr/>
        </p:nvGrpSpPr>
        <p:grpSpPr>
          <a:xfrm>
            <a:off x="1004793" y="371775"/>
            <a:ext cx="1098953" cy="258600"/>
            <a:chOff x="4317443" y="530413"/>
            <a:chExt cx="1098953" cy="258600"/>
          </a:xfrm>
        </p:grpSpPr>
        <p:sp>
          <p:nvSpPr>
            <p:cNvPr id="237" name="Google Shape;237;p8"/>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8" name="Google Shape;238;p8"/>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39" name="Google Shape;239;p8"/>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0" name="Google Shape;240;p8"/>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41" name="Google Shape;241;p8"/>
          <p:cNvGrpSpPr/>
          <p:nvPr/>
        </p:nvGrpSpPr>
        <p:grpSpPr>
          <a:xfrm>
            <a:off x="10672139" y="6271009"/>
            <a:ext cx="1098953" cy="258600"/>
            <a:chOff x="4317443" y="530413"/>
            <a:chExt cx="1098953" cy="258600"/>
          </a:xfrm>
        </p:grpSpPr>
        <p:sp>
          <p:nvSpPr>
            <p:cNvPr id="242" name="Google Shape;242;p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3" name="Google Shape;243;p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4" name="Google Shape;244;p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5" name="Google Shape;245;p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46" name="Google Shape;246;p8"/>
          <p:cNvGrpSpPr/>
          <p:nvPr/>
        </p:nvGrpSpPr>
        <p:grpSpPr>
          <a:xfrm>
            <a:off x="207182" y="1425244"/>
            <a:ext cx="416899" cy="386303"/>
            <a:chOff x="7467602" y="5857077"/>
            <a:chExt cx="468900" cy="434488"/>
          </a:xfrm>
        </p:grpSpPr>
        <p:sp>
          <p:nvSpPr>
            <p:cNvPr id="247" name="Google Shape;247;p8"/>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8" name="Google Shape;248;p8"/>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49" name="Google Shape;249;p8"/>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0" name="Google Shape;250;p8"/>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51" name="Google Shape;251;p8"/>
          <p:cNvGrpSpPr/>
          <p:nvPr/>
        </p:nvGrpSpPr>
        <p:grpSpPr>
          <a:xfrm flipH="1">
            <a:off x="9573193" y="273100"/>
            <a:ext cx="1098953" cy="258600"/>
            <a:chOff x="4317443" y="530413"/>
            <a:chExt cx="1098953" cy="258600"/>
          </a:xfrm>
        </p:grpSpPr>
        <p:sp>
          <p:nvSpPr>
            <p:cNvPr id="252" name="Google Shape;252;p8"/>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3" name="Google Shape;253;p8"/>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4" name="Google Shape;254;p8"/>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5" name="Google Shape;255;p8"/>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56" name="Google Shape;256;p8" descr="Power outline"/>
          <p:cNvGrpSpPr/>
          <p:nvPr/>
        </p:nvGrpSpPr>
        <p:grpSpPr>
          <a:xfrm>
            <a:off x="11395145" y="5376580"/>
            <a:ext cx="573391" cy="636955"/>
            <a:chOff x="5753006" y="3038475"/>
            <a:chExt cx="685957" cy="761999"/>
          </a:xfrm>
        </p:grpSpPr>
        <p:sp>
          <p:nvSpPr>
            <p:cNvPr id="257" name="Google Shape;257;p8"/>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58" name="Google Shape;258;p8"/>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259"/>
        <p:cNvGrpSpPr/>
        <p:nvPr/>
      </p:nvGrpSpPr>
      <p:grpSpPr>
        <a:xfrm>
          <a:off x="0" y="0"/>
          <a:ext cx="0" cy="0"/>
          <a:chOff x="0" y="0"/>
          <a:chExt cx="0" cy="0"/>
        </a:xfrm>
      </p:grpSpPr>
      <p:sp>
        <p:nvSpPr>
          <p:cNvPr id="260" name="Google Shape;260;p9"/>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1" name="Google Shape;261;p9"/>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62" name="Google Shape;262;p9" descr="Power outline"/>
          <p:cNvGrpSpPr/>
          <p:nvPr/>
        </p:nvGrpSpPr>
        <p:grpSpPr>
          <a:xfrm>
            <a:off x="128945" y="182605"/>
            <a:ext cx="573391" cy="636955"/>
            <a:chOff x="5753006" y="3038475"/>
            <a:chExt cx="685957" cy="761999"/>
          </a:xfrm>
        </p:grpSpPr>
        <p:sp>
          <p:nvSpPr>
            <p:cNvPr id="263" name="Google Shape;263;p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4" name="Google Shape;264;p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65" name="Google Shape;265;p9"/>
          <p:cNvGrpSpPr/>
          <p:nvPr/>
        </p:nvGrpSpPr>
        <p:grpSpPr>
          <a:xfrm>
            <a:off x="11546587" y="307924"/>
            <a:ext cx="416899" cy="386303"/>
            <a:chOff x="7467602" y="5857077"/>
            <a:chExt cx="468900" cy="434488"/>
          </a:xfrm>
        </p:grpSpPr>
        <p:sp>
          <p:nvSpPr>
            <p:cNvPr id="266" name="Google Shape;266;p9"/>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7" name="Google Shape;267;p9"/>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8" name="Google Shape;268;p9"/>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69" name="Google Shape;269;p9"/>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70" name="Google Shape;270;p9"/>
          <p:cNvGrpSpPr/>
          <p:nvPr/>
        </p:nvGrpSpPr>
        <p:grpSpPr>
          <a:xfrm>
            <a:off x="1004793" y="371775"/>
            <a:ext cx="1098953" cy="258600"/>
            <a:chOff x="4317443" y="530413"/>
            <a:chExt cx="1098953" cy="258600"/>
          </a:xfrm>
        </p:grpSpPr>
        <p:sp>
          <p:nvSpPr>
            <p:cNvPr id="271" name="Google Shape;271;p9"/>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2" name="Google Shape;272;p9"/>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3" name="Google Shape;273;p9"/>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4" name="Google Shape;274;p9"/>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75" name="Google Shape;275;p9"/>
          <p:cNvGrpSpPr/>
          <p:nvPr/>
        </p:nvGrpSpPr>
        <p:grpSpPr>
          <a:xfrm>
            <a:off x="207164" y="6378784"/>
            <a:ext cx="1098953" cy="258600"/>
            <a:chOff x="4317443" y="530413"/>
            <a:chExt cx="1098953" cy="258600"/>
          </a:xfrm>
        </p:grpSpPr>
        <p:sp>
          <p:nvSpPr>
            <p:cNvPr id="276" name="Google Shape;276;p9"/>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7" name="Google Shape;277;p9"/>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8" name="Google Shape;278;p9"/>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79" name="Google Shape;279;p9"/>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0" name="Google Shape;280;p9"/>
          <p:cNvGrpSpPr/>
          <p:nvPr/>
        </p:nvGrpSpPr>
        <p:grpSpPr>
          <a:xfrm>
            <a:off x="207182" y="1425244"/>
            <a:ext cx="416899" cy="386303"/>
            <a:chOff x="7467602" y="5857077"/>
            <a:chExt cx="468900" cy="434488"/>
          </a:xfrm>
        </p:grpSpPr>
        <p:sp>
          <p:nvSpPr>
            <p:cNvPr id="281" name="Google Shape;281;p9"/>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2" name="Google Shape;282;p9"/>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3" name="Google Shape;283;p9"/>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4" name="Google Shape;284;p9"/>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85" name="Google Shape;285;p9"/>
          <p:cNvGrpSpPr/>
          <p:nvPr/>
        </p:nvGrpSpPr>
        <p:grpSpPr>
          <a:xfrm flipH="1">
            <a:off x="9573193" y="273100"/>
            <a:ext cx="1098953" cy="258600"/>
            <a:chOff x="4317443" y="530413"/>
            <a:chExt cx="1098953" cy="258600"/>
          </a:xfrm>
        </p:grpSpPr>
        <p:sp>
          <p:nvSpPr>
            <p:cNvPr id="286" name="Google Shape;286;p9"/>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7" name="Google Shape;287;p9"/>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8" name="Google Shape;288;p9"/>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89" name="Google Shape;289;p9"/>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290" name="Google Shape;290;p9" descr="Power outline"/>
          <p:cNvGrpSpPr/>
          <p:nvPr/>
        </p:nvGrpSpPr>
        <p:grpSpPr>
          <a:xfrm>
            <a:off x="930170" y="5484355"/>
            <a:ext cx="573391" cy="636955"/>
            <a:chOff x="5753006" y="3038475"/>
            <a:chExt cx="685957" cy="761999"/>
          </a:xfrm>
        </p:grpSpPr>
        <p:sp>
          <p:nvSpPr>
            <p:cNvPr id="291" name="Google Shape;291;p9"/>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2" name="Google Shape;292;p9"/>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93" name="Google Shape;29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94" name="Google Shape;294;p9"/>
          <p:cNvSpPr txBox="1">
            <a:spLocks noGrp="1"/>
          </p:cNvSpPr>
          <p:nvPr>
            <p:ph type="subTitle" idx="1"/>
          </p:nvPr>
        </p:nvSpPr>
        <p:spPr>
          <a:xfrm>
            <a:off x="632875" y="5919475"/>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295"/>
        <p:cNvGrpSpPr/>
        <p:nvPr/>
      </p:nvGrpSpPr>
      <p:grpSpPr>
        <a:xfrm>
          <a:off x="0" y="0"/>
          <a:ext cx="0" cy="0"/>
          <a:chOff x="0" y="0"/>
          <a:chExt cx="0" cy="0"/>
        </a:xfrm>
      </p:grpSpPr>
      <p:sp>
        <p:nvSpPr>
          <p:cNvPr id="296" name="Google Shape;296;p10"/>
          <p:cNvSpPr/>
          <p:nvPr/>
        </p:nvSpPr>
        <p:spPr>
          <a:xfrm>
            <a:off x="10886023" y="564982"/>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297" name="Google Shape;297;p10"/>
          <p:cNvSpPr/>
          <p:nvPr/>
        </p:nvSpPr>
        <p:spPr>
          <a:xfrm>
            <a:off x="702331"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298" name="Google Shape;298;p10" descr="Power outline"/>
          <p:cNvGrpSpPr/>
          <p:nvPr/>
        </p:nvGrpSpPr>
        <p:grpSpPr>
          <a:xfrm>
            <a:off x="128945" y="182605"/>
            <a:ext cx="573391" cy="636955"/>
            <a:chOff x="5753006" y="3038475"/>
            <a:chExt cx="685957" cy="761999"/>
          </a:xfrm>
        </p:grpSpPr>
        <p:sp>
          <p:nvSpPr>
            <p:cNvPr id="299" name="Google Shape;299;p1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0" name="Google Shape;300;p1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01" name="Google Shape;301;p10"/>
          <p:cNvGrpSpPr/>
          <p:nvPr/>
        </p:nvGrpSpPr>
        <p:grpSpPr>
          <a:xfrm>
            <a:off x="11546587" y="307924"/>
            <a:ext cx="416899" cy="386303"/>
            <a:chOff x="7467602" y="5857077"/>
            <a:chExt cx="468900" cy="434488"/>
          </a:xfrm>
        </p:grpSpPr>
        <p:sp>
          <p:nvSpPr>
            <p:cNvPr id="302" name="Google Shape;302;p1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3" name="Google Shape;303;p1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4" name="Google Shape;304;p1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5" name="Google Shape;305;p1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06" name="Google Shape;306;p10"/>
          <p:cNvGrpSpPr/>
          <p:nvPr/>
        </p:nvGrpSpPr>
        <p:grpSpPr>
          <a:xfrm>
            <a:off x="1004793" y="371775"/>
            <a:ext cx="1098953" cy="258600"/>
            <a:chOff x="4317443" y="530413"/>
            <a:chExt cx="1098953" cy="258600"/>
          </a:xfrm>
        </p:grpSpPr>
        <p:sp>
          <p:nvSpPr>
            <p:cNvPr id="307" name="Google Shape;307;p10"/>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8" name="Google Shape;308;p10"/>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09" name="Google Shape;309;p10"/>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0" name="Google Shape;310;p10"/>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1" name="Google Shape;311;p10"/>
          <p:cNvGrpSpPr/>
          <p:nvPr/>
        </p:nvGrpSpPr>
        <p:grpSpPr>
          <a:xfrm>
            <a:off x="10672139" y="6271009"/>
            <a:ext cx="1098953" cy="258600"/>
            <a:chOff x="4317443" y="530413"/>
            <a:chExt cx="1098953" cy="258600"/>
          </a:xfrm>
        </p:grpSpPr>
        <p:sp>
          <p:nvSpPr>
            <p:cNvPr id="312" name="Google Shape;312;p1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3" name="Google Shape;313;p1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4" name="Google Shape;314;p1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5" name="Google Shape;315;p1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16" name="Google Shape;316;p10"/>
          <p:cNvGrpSpPr/>
          <p:nvPr/>
        </p:nvGrpSpPr>
        <p:grpSpPr>
          <a:xfrm>
            <a:off x="207182" y="1425244"/>
            <a:ext cx="416899" cy="386303"/>
            <a:chOff x="7467602" y="5857077"/>
            <a:chExt cx="468900" cy="434488"/>
          </a:xfrm>
        </p:grpSpPr>
        <p:sp>
          <p:nvSpPr>
            <p:cNvPr id="317" name="Google Shape;317;p10"/>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8" name="Google Shape;318;p10"/>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19" name="Google Shape;319;p10"/>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0" name="Google Shape;320;p10"/>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21" name="Google Shape;321;p10"/>
          <p:cNvGrpSpPr/>
          <p:nvPr/>
        </p:nvGrpSpPr>
        <p:grpSpPr>
          <a:xfrm flipH="1">
            <a:off x="9573193" y="273100"/>
            <a:ext cx="1098953" cy="258600"/>
            <a:chOff x="4317443" y="530413"/>
            <a:chExt cx="1098953" cy="258600"/>
          </a:xfrm>
        </p:grpSpPr>
        <p:sp>
          <p:nvSpPr>
            <p:cNvPr id="322" name="Google Shape;322;p10"/>
            <p:cNvSpPr/>
            <p:nvPr/>
          </p:nvSpPr>
          <p:spPr>
            <a:xfrm rot="5400000">
              <a:off x="4299593"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3" name="Google Shape;323;p10"/>
            <p:cNvSpPr/>
            <p:nvPr/>
          </p:nvSpPr>
          <p:spPr>
            <a:xfrm rot="5400000">
              <a:off x="4591611"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4" name="Google Shape;324;p10"/>
            <p:cNvSpPr/>
            <p:nvPr/>
          </p:nvSpPr>
          <p:spPr>
            <a:xfrm rot="5400000">
              <a:off x="4883629"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5" name="Google Shape;325;p10"/>
            <p:cNvSpPr/>
            <p:nvPr/>
          </p:nvSpPr>
          <p:spPr>
            <a:xfrm rot="5400000">
              <a:off x="5175645" y="548263"/>
              <a:ext cx="258600" cy="222900"/>
            </a:xfrm>
            <a:prstGeom prst="triangle">
              <a:avLst>
                <a:gd name="adj" fmla="val 50000"/>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326" name="Google Shape;326;p10" descr="Power outline"/>
          <p:cNvGrpSpPr/>
          <p:nvPr/>
        </p:nvGrpSpPr>
        <p:grpSpPr>
          <a:xfrm>
            <a:off x="11395145" y="5376580"/>
            <a:ext cx="573391" cy="636955"/>
            <a:chOff x="5753006" y="3038475"/>
            <a:chExt cx="685957" cy="761999"/>
          </a:xfrm>
        </p:grpSpPr>
        <p:sp>
          <p:nvSpPr>
            <p:cNvPr id="327" name="Google Shape;327;p10"/>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328" name="Google Shape;328;p10"/>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329" name="Google Shape;329;p10"/>
          <p:cNvSpPr txBox="1">
            <a:spLocks noGrp="1"/>
          </p:cNvSpPr>
          <p:nvPr>
            <p:ph type="title"/>
          </p:nvPr>
        </p:nvSpPr>
        <p:spPr>
          <a:xfrm>
            <a:off x="548250" y="1510200"/>
            <a:ext cx="11095500" cy="38376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3"/>
            </a:gs>
            <a:gs pos="71000">
              <a:schemeClr val="accent4"/>
            </a:gs>
            <a:gs pos="79000">
              <a:schemeClr val="accent4"/>
            </a:gs>
            <a:gs pos="100000">
              <a:schemeClr val="accent4"/>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a:effectLst>
            <a:outerShdw blurRad="271463" dist="47625" dir="10500000" algn="bl" rotWithShape="0">
              <a:schemeClr val="accent2"/>
            </a:outerShdw>
          </a:effectLst>
        </p:spPr>
        <p:txBody>
          <a:bodyPr spcFirstLastPara="1" wrap="square" lIns="121900" tIns="121900" rIns="121900" bIns="121900" anchor="t" anchorCtr="0">
            <a:noAutofit/>
          </a:bodyPr>
          <a:lstStyle>
            <a:lvl1pPr lvl="0">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1pPr>
            <a:lvl2pPr lvl="1">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2pPr>
            <a:lvl3pPr lvl="2">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3pPr>
            <a:lvl4pPr lvl="3">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4pPr>
            <a:lvl5pPr lvl="4">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5pPr>
            <a:lvl6pPr lvl="5">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6pPr>
            <a:lvl7pPr lvl="6">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7pPr>
            <a:lvl8pPr lvl="7">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8pPr>
            <a:lvl9pPr lvl="8">
              <a:spcBef>
                <a:spcPts val="0"/>
              </a:spcBef>
              <a:spcAft>
                <a:spcPts val="0"/>
              </a:spcAft>
              <a:buClr>
                <a:schemeClr val="lt1"/>
              </a:buClr>
              <a:buSzPts val="4000"/>
              <a:buFont typeface="IBM Plex Mono"/>
              <a:buNone/>
              <a:defRPr sz="4000" b="1">
                <a:solidFill>
                  <a:schemeClr val="lt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1pPr>
            <a:lvl2pPr marL="914400" lvl="1"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2pPr>
            <a:lvl3pPr marL="1371600" lvl="2"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3pPr>
            <a:lvl4pPr marL="1828800" lvl="3"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4pPr>
            <a:lvl5pPr marL="2286000" lvl="4"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5pPr>
            <a:lvl6pPr marL="2743200" lvl="5"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6pPr>
            <a:lvl7pPr marL="3200400" lvl="6"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7pPr>
            <a:lvl8pPr marL="3657600" lvl="7" indent="-34925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8pPr>
            <a:lvl9pPr marL="4114800" lvl="8" indent="-349250">
              <a:lnSpc>
                <a:spcPct val="115000"/>
              </a:lnSpc>
              <a:spcBef>
                <a:spcPts val="2100"/>
              </a:spcBef>
              <a:spcAft>
                <a:spcPts val="210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4" r:id="rId12"/>
    <p:sldLayoutId id="214748366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2"/>
          <p:cNvSpPr txBox="1">
            <a:spLocks noGrp="1"/>
          </p:cNvSpPr>
          <p:nvPr>
            <p:ph type="title"/>
          </p:nvPr>
        </p:nvSpPr>
        <p:spPr>
          <a:xfrm>
            <a:off x="2406996" y="1896406"/>
            <a:ext cx="7683600" cy="2813552"/>
          </a:xfrm>
          <a:prstGeom prst="rect">
            <a:avLst/>
          </a:prstGeom>
          <a:effectLst>
            <a:outerShdw blurRad="271463" dist="47625" dir="10500000" algn="bl" rotWithShape="0">
              <a:srgbClr val="00B0F0"/>
            </a:outerShdw>
          </a:effectLst>
        </p:spPr>
        <p:txBody>
          <a:bodyPr spcFirstLastPara="1" wrap="square" lIns="121900" tIns="121900" rIns="121900" bIns="121900" anchor="t" anchorCtr="0">
            <a:noAutofit/>
          </a:bodyPr>
          <a:lstStyle/>
          <a:p>
            <a:pPr algn="ct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DỰ</a:t>
            </a:r>
            <a:r>
              <a:rPr lang="vi-VN" sz="6000" dirty="0">
                <a:effectLst/>
                <a:latin typeface="Times New Roman" panose="02020603050405020304" pitchFamily="18" charset="0"/>
                <a:ea typeface="Calibri" panose="020F0502020204030204" pitchFamily="34" charset="0"/>
                <a:cs typeface="Times New Roman" panose="02020603050405020304" pitchFamily="18" charset="0"/>
              </a:rPr>
              <a:t> ÁN MÔ PHỎNG ĐĂNG NHẬP MÃ OTP</a:t>
            </a:r>
            <a:br>
              <a:rPr lang="vi-VN" sz="1800" dirty="0">
                <a:effectLst/>
                <a:latin typeface="Calibri" panose="020F0502020204030204" pitchFamily="34" charset="0"/>
                <a:ea typeface="Calibri" panose="020F0502020204030204" pitchFamily="34" charset="0"/>
                <a:cs typeface="Times New Roman" panose="02020603050405020304" pitchFamily="18" charset="0"/>
              </a:rPr>
            </a:br>
            <a:br>
              <a:rPr lang="vi-VN" sz="18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2" name="Google Shape;966;p41">
            <a:extLst>
              <a:ext uri="{FF2B5EF4-FFF2-40B4-BE49-F238E27FC236}">
                <a16:creationId xmlns:a16="http://schemas.microsoft.com/office/drawing/2014/main" id="{6DD27A14-89C5-84B3-8DEE-4EDBD53CBDF2}"/>
              </a:ext>
            </a:extLst>
          </p:cNvPr>
          <p:cNvSpPr/>
          <p:nvPr/>
        </p:nvSpPr>
        <p:spPr>
          <a:xfrm>
            <a:off x="3248418" y="4376993"/>
            <a:ext cx="919135" cy="665929"/>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3" name="Google Shape;970;p41">
            <a:extLst>
              <a:ext uri="{FF2B5EF4-FFF2-40B4-BE49-F238E27FC236}">
                <a16:creationId xmlns:a16="http://schemas.microsoft.com/office/drawing/2014/main" id="{ADBC49D4-0507-8048-CD88-F2070C645EFB}"/>
              </a:ext>
            </a:extLst>
          </p:cNvPr>
          <p:cNvSpPr/>
          <p:nvPr/>
        </p:nvSpPr>
        <p:spPr>
          <a:xfrm>
            <a:off x="8445870" y="4689640"/>
            <a:ext cx="803637" cy="653616"/>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4"/>
                                        </p:tgtEl>
                                        <p:attrNameLst>
                                          <p:attrName>style.visibility</p:attrName>
                                        </p:attrNameLst>
                                      </p:cBhvr>
                                      <p:to>
                                        <p:strVal val="visible"/>
                                      </p:to>
                                    </p:set>
                                    <p:animEffect transition="in" filter="fade">
                                      <p:cBhvr>
                                        <p:cTn id="7" dur="1000"/>
                                        <p:tgtEl>
                                          <p:spTgt spid="664"/>
                                        </p:tgtEl>
                                      </p:cBhvr>
                                    </p:animEffect>
                                    <p:anim calcmode="lin" valueType="num">
                                      <p:cBhvr>
                                        <p:cTn id="8" dur="1000" fill="hold"/>
                                        <p:tgtEl>
                                          <p:spTgt spid="664"/>
                                        </p:tgtEl>
                                        <p:attrNameLst>
                                          <p:attrName>ppt_x</p:attrName>
                                        </p:attrNameLst>
                                      </p:cBhvr>
                                      <p:tavLst>
                                        <p:tav tm="0">
                                          <p:val>
                                            <p:strVal val="#ppt_x"/>
                                          </p:val>
                                        </p:tav>
                                        <p:tav tm="100000">
                                          <p:val>
                                            <p:strVal val="#ppt_x"/>
                                          </p:val>
                                        </p:tav>
                                      </p:tavLst>
                                    </p:anim>
                                    <p:anim calcmode="lin" valueType="num">
                                      <p:cBhvr>
                                        <p:cTn id="9" dur="1000" fill="hold"/>
                                        <p:tgtEl>
                                          <p:spTgt spid="6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3" name="Google Shape;743;p31"/>
          <p:cNvSpPr txBox="1">
            <a:spLocks noGrp="1"/>
          </p:cNvSpPr>
          <p:nvPr>
            <p:ph type="body" idx="4294967295"/>
          </p:nvPr>
        </p:nvSpPr>
        <p:spPr>
          <a:xfrm>
            <a:off x="502210" y="371775"/>
            <a:ext cx="7740193" cy="2336217"/>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Để hiển thị mã OTP đơn giản trên trang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bằng PHP, bạn có thể sử dụng hàm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rand</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để tạo ra một số ngẫu nhiên có độ dài mong muốn, sau đó hiển thị số đó trên trang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Để hiển thị mã OTP đơn giản trên trang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bằng PHP, bạn có thể sử dụng hàm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rand</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 để tạo ra một số ngẫu nhiên có độ dài mong muốn, sau đó hiển thị số đó trên trang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Trong ví dụ này, chúng ta sử dụng hàm </a:t>
            </a:r>
            <a:r>
              <a:rPr lang="vi-VN" sz="1800" b="1" dirty="0" err="1">
                <a:effectLst/>
                <a:latin typeface="Times New Roman" panose="02020603050405020304" pitchFamily="18" charset="0"/>
                <a:ea typeface="Calibri" panose="020F0502020204030204" pitchFamily="34" charset="0"/>
                <a:cs typeface="Times New Roman" panose="02020603050405020304" pitchFamily="18" charset="0"/>
              </a:rPr>
              <a:t>rand</a:t>
            </a: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(100000, 999999) để tạo ra một số ngẫu nhiên có giá trị từ 100000 đến 999999, tương đương với mã OTP có độ dài 6 số.</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endParaRPr sz="1800" dirty="0"/>
          </a:p>
        </p:txBody>
      </p:sp>
      <p:sp>
        <p:nvSpPr>
          <p:cNvPr id="745" name="Google Shape;745;p31"/>
          <p:cNvSpPr/>
          <p:nvPr/>
        </p:nvSpPr>
        <p:spPr>
          <a:xfrm flipH="1">
            <a:off x="11005750" y="954366"/>
            <a:ext cx="389400" cy="389400"/>
          </a:xfrm>
          <a:prstGeom prst="ellipse">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nvGrpSpPr>
          <p:cNvPr id="746" name="Google Shape;746;p31" descr="Power outline"/>
          <p:cNvGrpSpPr/>
          <p:nvPr/>
        </p:nvGrpSpPr>
        <p:grpSpPr>
          <a:xfrm flipH="1">
            <a:off x="11395145" y="182605"/>
            <a:ext cx="573391" cy="636955"/>
            <a:chOff x="5753006" y="3038475"/>
            <a:chExt cx="685957" cy="761999"/>
          </a:xfrm>
        </p:grpSpPr>
        <p:sp>
          <p:nvSpPr>
            <p:cNvPr id="747" name="Google Shape;747;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48" name="Google Shape;748;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49" name="Google Shape;749;p31"/>
          <p:cNvGrpSpPr/>
          <p:nvPr/>
        </p:nvGrpSpPr>
        <p:grpSpPr>
          <a:xfrm rot="20219496" flipH="1">
            <a:off x="9993735" y="371775"/>
            <a:ext cx="1098953" cy="258600"/>
            <a:chOff x="4317443" y="530413"/>
            <a:chExt cx="1098953" cy="258600"/>
          </a:xfrm>
        </p:grpSpPr>
        <p:sp>
          <p:nvSpPr>
            <p:cNvPr id="750" name="Google Shape;75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1" name="Google Shape;75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2" name="Google Shape;75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3" name="Google Shape;75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54" name="Google Shape;754;p31"/>
          <p:cNvGrpSpPr/>
          <p:nvPr/>
        </p:nvGrpSpPr>
        <p:grpSpPr>
          <a:xfrm flipH="1">
            <a:off x="9346511" y="2707992"/>
            <a:ext cx="412528" cy="386303"/>
            <a:chOff x="7472518" y="5857077"/>
            <a:chExt cx="463984" cy="434488"/>
          </a:xfrm>
        </p:grpSpPr>
        <p:sp>
          <p:nvSpPr>
            <p:cNvPr id="755" name="Google Shape;755;p31"/>
            <p:cNvSpPr/>
            <p:nvPr/>
          </p:nvSpPr>
          <p:spPr>
            <a:xfrm>
              <a:off x="7472518"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6" name="Google Shape;75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7" name="Google Shape;75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58" name="Google Shape;75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grpSp>
      <p:grpSp>
        <p:nvGrpSpPr>
          <p:cNvPr id="759" name="Google Shape;759;p31"/>
          <p:cNvGrpSpPr/>
          <p:nvPr/>
        </p:nvGrpSpPr>
        <p:grpSpPr>
          <a:xfrm rot="20983305">
            <a:off x="9448734" y="5243865"/>
            <a:ext cx="1098953" cy="258600"/>
            <a:chOff x="4317443" y="530413"/>
            <a:chExt cx="1098953" cy="258600"/>
          </a:xfrm>
        </p:grpSpPr>
        <p:sp>
          <p:nvSpPr>
            <p:cNvPr id="760" name="Google Shape;760;p31"/>
            <p:cNvSpPr/>
            <p:nvPr/>
          </p:nvSpPr>
          <p:spPr>
            <a:xfrm rot="5400000">
              <a:off x="4299593"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1" name="Google Shape;761;p31"/>
            <p:cNvSpPr/>
            <p:nvPr/>
          </p:nvSpPr>
          <p:spPr>
            <a:xfrm rot="5400000">
              <a:off x="4591611"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2" name="Google Shape;762;p31"/>
            <p:cNvSpPr/>
            <p:nvPr/>
          </p:nvSpPr>
          <p:spPr>
            <a:xfrm rot="5400000">
              <a:off x="4883629"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763" name="Google Shape;763;p31"/>
            <p:cNvSpPr/>
            <p:nvPr/>
          </p:nvSpPr>
          <p:spPr>
            <a:xfrm rot="5400000">
              <a:off x="5175645" y="548263"/>
              <a:ext cx="258600" cy="222900"/>
            </a:xfrm>
            <a:prstGeom prst="triangle">
              <a:avLst>
                <a:gd name="adj" fmla="val 50000"/>
              </a:avLst>
            </a:prstGeom>
            <a:noFill/>
            <a:ln w="25400" cap="flat" cmpd="sng">
              <a:solidFill>
                <a:schemeClr val="accent1"/>
              </a:solidFill>
              <a:prstDash val="solid"/>
              <a:round/>
              <a:headEnd type="none" w="sm" len="sm"/>
              <a:tailEnd type="none" w="sm" len="sm"/>
            </a:ln>
            <a:effectLst>
              <a:outerShdw blurRad="1016000" dist="76200" sx="114000" sy="114000" algn="ctr"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4" name="Google Shape;764;p31"/>
          <p:cNvGrpSpPr/>
          <p:nvPr/>
        </p:nvGrpSpPr>
        <p:grpSpPr>
          <a:xfrm flipH="1">
            <a:off x="11625800" y="1577644"/>
            <a:ext cx="416899" cy="386303"/>
            <a:chOff x="7467602" y="5857077"/>
            <a:chExt cx="468900" cy="434488"/>
          </a:xfrm>
        </p:grpSpPr>
        <p:sp>
          <p:nvSpPr>
            <p:cNvPr id="765" name="Google Shape;765;p31"/>
            <p:cNvSpPr/>
            <p:nvPr/>
          </p:nvSpPr>
          <p:spPr>
            <a:xfrm>
              <a:off x="7467602"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6" name="Google Shape;766;p31"/>
            <p:cNvSpPr/>
            <p:nvPr/>
          </p:nvSpPr>
          <p:spPr>
            <a:xfrm>
              <a:off x="7767486" y="5857077"/>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7" name="Google Shape;767;p31"/>
            <p:cNvSpPr/>
            <p:nvPr/>
          </p:nvSpPr>
          <p:spPr>
            <a:xfrm>
              <a:off x="7472518"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68" name="Google Shape;768;p31"/>
            <p:cNvSpPr/>
            <p:nvPr/>
          </p:nvSpPr>
          <p:spPr>
            <a:xfrm>
              <a:off x="7772402" y="6127465"/>
              <a:ext cx="164100" cy="164100"/>
            </a:xfrm>
            <a:prstGeom prst="ellipse">
              <a:avLst/>
            </a:prstGeom>
            <a:noFill/>
            <a:ln w="2540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769" name="Google Shape;769;p31" descr="Power outline"/>
          <p:cNvGrpSpPr/>
          <p:nvPr/>
        </p:nvGrpSpPr>
        <p:grpSpPr>
          <a:xfrm flipH="1">
            <a:off x="480979" y="6024825"/>
            <a:ext cx="573391" cy="636955"/>
            <a:chOff x="5753006" y="3038475"/>
            <a:chExt cx="685957" cy="761999"/>
          </a:xfrm>
        </p:grpSpPr>
        <p:sp>
          <p:nvSpPr>
            <p:cNvPr id="770" name="Google Shape;770;p31"/>
            <p:cNvSpPr/>
            <p:nvPr/>
          </p:nvSpPr>
          <p:spPr>
            <a:xfrm>
              <a:off x="5753006" y="3176139"/>
              <a:ext cx="685957" cy="624335"/>
            </a:xfrm>
            <a:custGeom>
              <a:avLst/>
              <a:gdLst/>
              <a:ahLst/>
              <a:cxnLst/>
              <a:rect l="l" t="t" r="r" b="b"/>
              <a:pathLst>
                <a:path w="685957" h="624335" extrusionOk="0">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771" name="Google Shape;771;p31"/>
            <p:cNvSpPr/>
            <p:nvPr/>
          </p:nvSpPr>
          <p:spPr>
            <a:xfrm>
              <a:off x="6086475" y="3038475"/>
              <a:ext cx="19050" cy="419100"/>
            </a:xfrm>
            <a:custGeom>
              <a:avLst/>
              <a:gdLst/>
              <a:ahLst/>
              <a:cxnLst/>
              <a:rect l="l" t="t" r="r" b="b"/>
              <a:pathLst>
                <a:path w="19050" h="419100" extrusionOk="0">
                  <a:moveTo>
                    <a:pt x="0" y="0"/>
                  </a:moveTo>
                  <a:lnTo>
                    <a:pt x="19050" y="0"/>
                  </a:lnTo>
                  <a:lnTo>
                    <a:pt x="19050" y="419100"/>
                  </a:lnTo>
                  <a:lnTo>
                    <a:pt x="0" y="419100"/>
                  </a:lnTo>
                  <a:close/>
                </a:path>
              </a:pathLst>
            </a:custGeom>
            <a:noFill/>
            <a:ln w="19050" cap="flat" cmpd="sng">
              <a:solidFill>
                <a:schemeClr val="accent2"/>
              </a:solidFill>
              <a:prstDash val="solid"/>
              <a:round/>
              <a:headEnd type="none" w="sm" len="sm"/>
              <a:tailEnd type="none" w="sm" len="sm"/>
            </a:ln>
            <a:effectLst>
              <a:outerShdw blurRad="1016000" dist="76200" sx="114000" sy="114000" algn="ctr" rotWithShape="0">
                <a:schemeClr val="accent2"/>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pic>
        <p:nvPicPr>
          <p:cNvPr id="7170" name="Picture 2" descr="Kết quả hình ảnh cho AN TOÀN BẢO MẬT THÔNG TIN">
            <a:extLst>
              <a:ext uri="{FF2B5EF4-FFF2-40B4-BE49-F238E27FC236}">
                <a16:creationId xmlns:a16="http://schemas.microsoft.com/office/drawing/2014/main" id="{47E6B1FC-28ED-0B28-7A5F-4D4EF10D2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68247"/>
            <a:ext cx="8171666" cy="3291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43">
                                            <p:txEl>
                                              <p:pRg st="0" end="0"/>
                                            </p:txEl>
                                          </p:spTgt>
                                        </p:tgtEl>
                                        <p:attrNameLst>
                                          <p:attrName>style.visibility</p:attrName>
                                        </p:attrNameLst>
                                      </p:cBhvr>
                                      <p:to>
                                        <p:strVal val="visible"/>
                                      </p:to>
                                    </p:set>
                                    <p:animEffect transition="in" filter="barn(inVertical)">
                                      <p:cBhvr>
                                        <p:cTn id="7" dur="500"/>
                                        <p:tgtEl>
                                          <p:spTgt spid="7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37"/>
          <p:cNvSpPr txBox="1">
            <a:spLocks noGrp="1"/>
          </p:cNvSpPr>
          <p:nvPr>
            <p:ph type="body" idx="1"/>
          </p:nvPr>
        </p:nvSpPr>
        <p:spPr>
          <a:xfrm>
            <a:off x="585683" y="1444500"/>
            <a:ext cx="7595279" cy="2670300"/>
          </a:xfrm>
          <a:prstGeom prst="rect">
            <a:avLst/>
          </a:prstGeom>
        </p:spPr>
        <p:txBody>
          <a:bodyPr spcFirstLastPara="1" wrap="square" lIns="121900" tIns="121900" rIns="121900" bIns="121900" anchor="t" anchorCtr="0">
            <a:noAutofit/>
          </a:bodyPr>
          <a:lstStyle/>
          <a:p>
            <a:pPr>
              <a:lnSpc>
                <a:spcPct val="115000"/>
              </a:lnSpc>
              <a:spcAft>
                <a:spcPts val="1000"/>
              </a:spcAft>
            </a:pPr>
            <a:r>
              <a:rPr lang="vi-VN" dirty="0"/>
              <a:t>Sau đó, chúng ta sử dụng hàm </a:t>
            </a:r>
            <a:r>
              <a:rPr lang="vi-VN" dirty="0" err="1"/>
              <a:t>echo</a:t>
            </a:r>
            <a:r>
              <a:rPr lang="vi-VN" dirty="0"/>
              <a:t> để hiển thị mã OTP đó trên trang </a:t>
            </a:r>
            <a:r>
              <a:rPr lang="vi-VN" dirty="0" err="1"/>
              <a:t>web</a:t>
            </a:r>
            <a:r>
              <a:rPr lang="vi-VN" dirty="0"/>
              <a:t>. Bạn có thể bổ sung thêm phần HTML để hiển thị mã OTP đó một cách đẹp mắt và dễ đọc hơn.</a:t>
            </a:r>
          </a:p>
          <a:p>
            <a:pPr>
              <a:lnSpc>
                <a:spcPct val="115000"/>
              </a:lnSpc>
              <a:spcAft>
                <a:spcPts val="1000"/>
              </a:spcAft>
            </a:pPr>
            <a:r>
              <a:rPr lang="vi-VN" dirty="0"/>
              <a:t>Để làm cho giao diện nhập mã OTP đẹp hơn, bạn có thể sử dụng CSS để thiết kế trang </a:t>
            </a:r>
            <a:r>
              <a:rPr lang="vi-VN" dirty="0" err="1"/>
              <a:t>web</a:t>
            </a:r>
            <a:r>
              <a:rPr lang="vi-VN" dirty="0"/>
              <a:t> của mình.</a:t>
            </a:r>
          </a:p>
          <a:p>
            <a:pPr marL="0" lvl="0" indent="0" algn="r" rtl="0">
              <a:spcBef>
                <a:spcPts val="0"/>
              </a:spcBef>
              <a:spcAft>
                <a:spcPts val="2100"/>
              </a:spcAft>
              <a:buNone/>
            </a:pPr>
            <a:endParaRPr dirty="0"/>
          </a:p>
        </p:txBody>
      </p:sp>
      <p:grpSp>
        <p:nvGrpSpPr>
          <p:cNvPr id="907" name="Google Shape;907;p37"/>
          <p:cNvGrpSpPr/>
          <p:nvPr/>
        </p:nvGrpSpPr>
        <p:grpSpPr>
          <a:xfrm>
            <a:off x="9085634" y="4114800"/>
            <a:ext cx="2640189" cy="1601178"/>
            <a:chOff x="2776099" y="-1223883"/>
            <a:chExt cx="7171389" cy="5943929"/>
          </a:xfrm>
        </p:grpSpPr>
        <p:sp>
          <p:nvSpPr>
            <p:cNvPr id="908" name="Google Shape;908;p37"/>
            <p:cNvSpPr/>
            <p:nvPr/>
          </p:nvSpPr>
          <p:spPr>
            <a:xfrm>
              <a:off x="5388564" y="3781390"/>
              <a:ext cx="1934225" cy="771934"/>
            </a:xfrm>
            <a:prstGeom prst="trapezoid">
              <a:avLst>
                <a:gd name="adj" fmla="val 15083"/>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09" name="Google Shape;909;p37"/>
            <p:cNvSpPr/>
            <p:nvPr/>
          </p:nvSpPr>
          <p:spPr>
            <a:xfrm>
              <a:off x="5169755" y="4551388"/>
              <a:ext cx="2396438" cy="168658"/>
            </a:xfrm>
            <a:prstGeom prst="trapezoid">
              <a:avLst>
                <a:gd name="adj" fmla="val 142327"/>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10" name="Google Shape;910;p37"/>
            <p:cNvGrpSpPr/>
            <p:nvPr/>
          </p:nvGrpSpPr>
          <p:grpSpPr>
            <a:xfrm>
              <a:off x="2776099" y="-1223883"/>
              <a:ext cx="7171389" cy="5005294"/>
              <a:chOff x="5742750" y="2283128"/>
              <a:chExt cx="3956410" cy="2777787"/>
            </a:xfrm>
          </p:grpSpPr>
          <p:sp>
            <p:nvSpPr>
              <p:cNvPr id="911" name="Google Shape;911;p37"/>
              <p:cNvSpPr/>
              <p:nvPr/>
            </p:nvSpPr>
            <p:spPr>
              <a:xfrm>
                <a:off x="5742760" y="2283128"/>
                <a:ext cx="3956400" cy="2777700"/>
              </a:xfrm>
              <a:prstGeom prst="roundRect">
                <a:avLst>
                  <a:gd name="adj" fmla="val 3377"/>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912" name="Google Shape;912;p37"/>
              <p:cNvSpPr/>
              <p:nvPr/>
            </p:nvSpPr>
            <p:spPr>
              <a:xfrm rot="10800000">
                <a:off x="5742750" y="4752515"/>
                <a:ext cx="3956400" cy="308400"/>
              </a:xfrm>
              <a:prstGeom prst="round2SameRect">
                <a:avLst>
                  <a:gd name="adj1" fmla="val 19571"/>
                  <a:gd name="adj2" fmla="val 0"/>
                </a:avLst>
              </a:prstGeom>
              <a:noFill/>
              <a:ln w="38100" cap="flat" cmpd="sng">
                <a:solidFill>
                  <a:schemeClr val="accent2"/>
                </a:solidFill>
                <a:prstDash val="solid"/>
                <a:miter lim="800000"/>
                <a:headEnd type="none" w="sm" len="sm"/>
                <a:tailEnd type="none" w="sm" len="sm"/>
              </a:ln>
              <a:effectLst>
                <a:outerShdw blurRad="642938" dist="190500" algn="ctr" rotWithShape="0">
                  <a:schemeClr val="accent2"/>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06">
                                            <p:txEl>
                                              <p:pRg st="0" end="0"/>
                                            </p:txEl>
                                          </p:spTgt>
                                        </p:tgtEl>
                                        <p:attrNameLst>
                                          <p:attrName>style.visibility</p:attrName>
                                        </p:attrNameLst>
                                      </p:cBhvr>
                                      <p:to>
                                        <p:strVal val="visible"/>
                                      </p:to>
                                    </p:set>
                                    <p:animEffect transition="in" filter="wipe(down)">
                                      <p:cBhvr>
                                        <p:cTn id="7" dur="500"/>
                                        <p:tgtEl>
                                          <p:spTgt spid="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06">
                                            <p:txEl>
                                              <p:pRg st="1" end="1"/>
                                            </p:txEl>
                                          </p:spTgt>
                                        </p:tgtEl>
                                        <p:attrNameLst>
                                          <p:attrName>style.visibility</p:attrName>
                                        </p:attrNameLst>
                                      </p:cBhvr>
                                      <p:to>
                                        <p:strVal val="visible"/>
                                      </p:to>
                                    </p:set>
                                    <p:animEffect transition="in" filter="wipe(down)">
                                      <p:cBhvr>
                                        <p:cTn id="12" dur="500"/>
                                        <p:tgtEl>
                                          <p:spTgt spid="9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9"/>
          <p:cNvSpPr txBox="1">
            <a:spLocks noGrp="1"/>
          </p:cNvSpPr>
          <p:nvPr>
            <p:ph type="title"/>
          </p:nvPr>
        </p:nvSpPr>
        <p:spPr>
          <a:xfrm>
            <a:off x="1641353" y="1214411"/>
            <a:ext cx="8697300" cy="1373203"/>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928" name="Google Shape;928;p39"/>
          <p:cNvSpPr txBox="1">
            <a:spLocks noGrp="1"/>
          </p:cNvSpPr>
          <p:nvPr>
            <p:ph type="subTitle" idx="1"/>
          </p:nvPr>
        </p:nvSpPr>
        <p:spPr>
          <a:xfrm>
            <a:off x="2110979" y="3762947"/>
            <a:ext cx="8697300" cy="1373202"/>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vi-VN" sz="2800" dirty="0">
                <a:solidFill>
                  <a:schemeClr val="accent1"/>
                </a:solidFill>
              </a:rPr>
              <a:t>Cảm ơn thầy cô vào các bạn đã lắng nghe bài thuyết trình của  nhóm mình</a:t>
            </a:r>
            <a:endParaRPr sz="2800" dirty="0">
              <a:solidFill>
                <a:schemeClr val="accent1"/>
              </a:solidFill>
            </a:endParaRPr>
          </a:p>
        </p:txBody>
      </p:sp>
      <p:sp>
        <p:nvSpPr>
          <p:cNvPr id="4" name="Google Shape;1106;p41">
            <a:extLst>
              <a:ext uri="{FF2B5EF4-FFF2-40B4-BE49-F238E27FC236}">
                <a16:creationId xmlns:a16="http://schemas.microsoft.com/office/drawing/2014/main" id="{23C97BEC-C5D1-178D-9B29-61F1E98724DB}"/>
              </a:ext>
            </a:extLst>
          </p:cNvPr>
          <p:cNvSpPr/>
          <p:nvPr/>
        </p:nvSpPr>
        <p:spPr>
          <a:xfrm>
            <a:off x="1641353" y="2305466"/>
            <a:ext cx="776072" cy="766634"/>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5" name="Google Shape;1106;p41">
            <a:extLst>
              <a:ext uri="{FF2B5EF4-FFF2-40B4-BE49-F238E27FC236}">
                <a16:creationId xmlns:a16="http://schemas.microsoft.com/office/drawing/2014/main" id="{3BD83509-32B1-0678-B536-DB18150BA024}"/>
              </a:ext>
            </a:extLst>
          </p:cNvPr>
          <p:cNvSpPr/>
          <p:nvPr/>
        </p:nvSpPr>
        <p:spPr>
          <a:xfrm>
            <a:off x="9601781" y="2803124"/>
            <a:ext cx="667633" cy="537953"/>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6" name="Google Shape;1106;p41">
            <a:extLst>
              <a:ext uri="{FF2B5EF4-FFF2-40B4-BE49-F238E27FC236}">
                <a16:creationId xmlns:a16="http://schemas.microsoft.com/office/drawing/2014/main" id="{B11F20A4-F115-909B-9A3B-9BBF31326C72}"/>
              </a:ext>
            </a:extLst>
          </p:cNvPr>
          <p:cNvSpPr/>
          <p:nvPr/>
        </p:nvSpPr>
        <p:spPr>
          <a:xfrm>
            <a:off x="9393298" y="1112330"/>
            <a:ext cx="1382741" cy="813857"/>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7" name="Google Shape;1106;p41">
            <a:extLst>
              <a:ext uri="{FF2B5EF4-FFF2-40B4-BE49-F238E27FC236}">
                <a16:creationId xmlns:a16="http://schemas.microsoft.com/office/drawing/2014/main" id="{68DF9F91-4993-808B-E414-C7CBA88200CF}"/>
              </a:ext>
            </a:extLst>
          </p:cNvPr>
          <p:cNvSpPr/>
          <p:nvPr/>
        </p:nvSpPr>
        <p:spPr>
          <a:xfrm>
            <a:off x="967843" y="4576408"/>
            <a:ext cx="831756" cy="667893"/>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8" name="Google Shape;1106;p41">
            <a:extLst>
              <a:ext uri="{FF2B5EF4-FFF2-40B4-BE49-F238E27FC236}">
                <a16:creationId xmlns:a16="http://schemas.microsoft.com/office/drawing/2014/main" id="{29E1447E-2B6B-8677-573E-E1BFEE14AD19}"/>
              </a:ext>
            </a:extLst>
          </p:cNvPr>
          <p:cNvSpPr/>
          <p:nvPr/>
        </p:nvSpPr>
        <p:spPr>
          <a:xfrm>
            <a:off x="8127605" y="5558019"/>
            <a:ext cx="831756" cy="461828"/>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41"/>
          <p:cNvSpPr txBox="1">
            <a:spLocks noGrp="1"/>
          </p:cNvSpPr>
          <p:nvPr>
            <p:ph type="title"/>
          </p:nvPr>
        </p:nvSpPr>
        <p:spPr>
          <a:xfrm>
            <a:off x="415650" y="2687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EDITABLE ICONS</a:t>
            </a:r>
            <a:endParaRPr sz="5000"/>
          </a:p>
        </p:txBody>
      </p:sp>
      <p:grpSp>
        <p:nvGrpSpPr>
          <p:cNvPr id="950" name="Google Shape;950;p41"/>
          <p:cNvGrpSpPr/>
          <p:nvPr/>
        </p:nvGrpSpPr>
        <p:grpSpPr>
          <a:xfrm>
            <a:off x="3570764" y="1773752"/>
            <a:ext cx="405160" cy="253589"/>
            <a:chOff x="4797800" y="1994125"/>
            <a:chExt cx="306475" cy="186025"/>
          </a:xfrm>
        </p:grpSpPr>
        <p:sp>
          <p:nvSpPr>
            <p:cNvPr id="951" name="Google Shape;951;p41"/>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2" name="Google Shape;952;p41"/>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3" name="Google Shape;953;p41"/>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4" name="Google Shape;954;p41"/>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5" name="Google Shape;955;p41"/>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6" name="Google Shape;956;p41"/>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57" name="Google Shape;957;p41"/>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58" name="Google Shape;958;p41"/>
          <p:cNvGrpSpPr/>
          <p:nvPr/>
        </p:nvGrpSpPr>
        <p:grpSpPr>
          <a:xfrm>
            <a:off x="6164058" y="1777777"/>
            <a:ext cx="352082" cy="254203"/>
            <a:chOff x="4250025" y="2848800"/>
            <a:chExt cx="266325" cy="186475"/>
          </a:xfrm>
        </p:grpSpPr>
        <p:sp>
          <p:nvSpPr>
            <p:cNvPr id="959" name="Google Shape;959;p41"/>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0" name="Google Shape;960;p41"/>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61" name="Google Shape;961;p41"/>
          <p:cNvGrpSpPr/>
          <p:nvPr/>
        </p:nvGrpSpPr>
        <p:grpSpPr>
          <a:xfrm>
            <a:off x="6761406" y="1741891"/>
            <a:ext cx="343224" cy="326555"/>
            <a:chOff x="4707700" y="2822475"/>
            <a:chExt cx="259625" cy="239550"/>
          </a:xfrm>
        </p:grpSpPr>
        <p:sp>
          <p:nvSpPr>
            <p:cNvPr id="962" name="Google Shape;962;p41"/>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3" name="Google Shape;963;p41"/>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4" name="Google Shape;964;p41"/>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65" name="Google Shape;965;p41"/>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966" name="Google Shape;966;p41"/>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67" name="Google Shape;967;p41"/>
          <p:cNvGrpSpPr/>
          <p:nvPr/>
        </p:nvGrpSpPr>
        <p:grpSpPr>
          <a:xfrm>
            <a:off x="8396572" y="1705391"/>
            <a:ext cx="351487" cy="398940"/>
            <a:chOff x="6425500" y="2795700"/>
            <a:chExt cx="265875" cy="292650"/>
          </a:xfrm>
        </p:grpSpPr>
        <p:sp>
          <p:nvSpPr>
            <p:cNvPr id="968" name="Google Shape;968;p41"/>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69" name="Google Shape;969;p41"/>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0" name="Google Shape;970;p41"/>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71" name="Google Shape;971;p41"/>
          <p:cNvGrpSpPr/>
          <p:nvPr/>
        </p:nvGrpSpPr>
        <p:grpSpPr>
          <a:xfrm>
            <a:off x="9474618" y="1760035"/>
            <a:ext cx="350297" cy="290464"/>
            <a:chOff x="5549875" y="2418425"/>
            <a:chExt cx="264975" cy="213075"/>
          </a:xfrm>
        </p:grpSpPr>
        <p:sp>
          <p:nvSpPr>
            <p:cNvPr id="972" name="Google Shape;972;p41"/>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3" name="Google Shape;973;p41"/>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74" name="Google Shape;974;p41"/>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975" name="Google Shape;975;p41"/>
          <p:cNvGrpSpPr/>
          <p:nvPr/>
        </p:nvGrpSpPr>
        <p:grpSpPr>
          <a:xfrm>
            <a:off x="3570694" y="2404542"/>
            <a:ext cx="299598" cy="308322"/>
            <a:chOff x="3739275" y="2525850"/>
            <a:chExt cx="226625" cy="226175"/>
          </a:xfrm>
        </p:grpSpPr>
        <p:sp>
          <p:nvSpPr>
            <p:cNvPr id="976" name="Google Shape;976;p41"/>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7" name="Google Shape;977;p41"/>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41"/>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9" name="Google Shape;979;p41"/>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80" name="Google Shape;980;p41"/>
          <p:cNvGrpSpPr/>
          <p:nvPr/>
        </p:nvGrpSpPr>
        <p:grpSpPr>
          <a:xfrm>
            <a:off x="3043876" y="2377772"/>
            <a:ext cx="272464" cy="361861"/>
            <a:chOff x="4518575" y="2506200"/>
            <a:chExt cx="206100" cy="265450"/>
          </a:xfrm>
        </p:grpSpPr>
        <p:sp>
          <p:nvSpPr>
            <p:cNvPr id="981" name="Google Shape;981;p41"/>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2" name="Google Shape;982;p41"/>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3" name="Google Shape;983;p41"/>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4" name="Google Shape;984;p41"/>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5" name="Google Shape;985;p41"/>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6" name="Google Shape;986;p41"/>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7" name="Google Shape;987;p41"/>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8" name="Google Shape;988;p41"/>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9" name="Google Shape;989;p41"/>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0" name="Google Shape;990;p41"/>
          <p:cNvGrpSpPr/>
          <p:nvPr/>
        </p:nvGrpSpPr>
        <p:grpSpPr>
          <a:xfrm>
            <a:off x="4125077" y="2404742"/>
            <a:ext cx="299631" cy="308322"/>
            <a:chOff x="4164375" y="1677425"/>
            <a:chExt cx="226650" cy="226175"/>
          </a:xfrm>
        </p:grpSpPr>
        <p:sp>
          <p:nvSpPr>
            <p:cNvPr id="991" name="Google Shape;991;p41"/>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2" name="Google Shape;992;p41"/>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3" name="Google Shape;993;p41"/>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4" name="Google Shape;994;p41"/>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5" name="Google Shape;995;p41"/>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6" name="Google Shape;996;p41"/>
          <p:cNvGrpSpPr/>
          <p:nvPr/>
        </p:nvGrpSpPr>
        <p:grpSpPr>
          <a:xfrm>
            <a:off x="5179042" y="2395931"/>
            <a:ext cx="299003" cy="308322"/>
            <a:chOff x="5226025" y="1677425"/>
            <a:chExt cx="226175" cy="226175"/>
          </a:xfrm>
        </p:grpSpPr>
        <p:sp>
          <p:nvSpPr>
            <p:cNvPr id="997" name="Google Shape;997;p41"/>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98" name="Google Shape;998;p41"/>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999" name="Google Shape;999;p41"/>
          <p:cNvGrpSpPr/>
          <p:nvPr/>
        </p:nvGrpSpPr>
        <p:grpSpPr>
          <a:xfrm>
            <a:off x="4607000" y="2359362"/>
            <a:ext cx="299003" cy="308322"/>
            <a:chOff x="4835275" y="1198350"/>
            <a:chExt cx="226175" cy="226175"/>
          </a:xfrm>
        </p:grpSpPr>
        <p:sp>
          <p:nvSpPr>
            <p:cNvPr id="1000" name="Google Shape;1000;p41"/>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1" name="Google Shape;1001;p41"/>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02" name="Google Shape;1002;p41"/>
          <p:cNvGrpSpPr/>
          <p:nvPr/>
        </p:nvGrpSpPr>
        <p:grpSpPr>
          <a:xfrm>
            <a:off x="6339271" y="2379923"/>
            <a:ext cx="347356" cy="358215"/>
            <a:chOff x="968775" y="1180050"/>
            <a:chExt cx="262750" cy="262775"/>
          </a:xfrm>
        </p:grpSpPr>
        <p:sp>
          <p:nvSpPr>
            <p:cNvPr id="1003" name="Google Shape;1003;p41"/>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4" name="Google Shape;1004;p41"/>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5" name="Google Shape;1005;p41"/>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06" name="Google Shape;1006;p41"/>
          <p:cNvGrpSpPr/>
          <p:nvPr/>
        </p:nvGrpSpPr>
        <p:grpSpPr>
          <a:xfrm>
            <a:off x="5704170" y="2446992"/>
            <a:ext cx="386288" cy="224042"/>
            <a:chOff x="1678900" y="1231350"/>
            <a:chExt cx="292200" cy="164350"/>
          </a:xfrm>
        </p:grpSpPr>
        <p:sp>
          <p:nvSpPr>
            <p:cNvPr id="1007" name="Google Shape;1007;p41"/>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8" name="Google Shape;1008;p41"/>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09" name="Google Shape;1009;p41"/>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10" name="Google Shape;1010;p41"/>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11" name="Google Shape;1011;p41"/>
          <p:cNvGrpSpPr/>
          <p:nvPr/>
        </p:nvGrpSpPr>
        <p:grpSpPr>
          <a:xfrm>
            <a:off x="7467406" y="2373531"/>
            <a:ext cx="322006" cy="353205"/>
            <a:chOff x="2405550" y="1181850"/>
            <a:chExt cx="243575" cy="259100"/>
          </a:xfrm>
        </p:grpSpPr>
        <p:sp>
          <p:nvSpPr>
            <p:cNvPr id="1012" name="Google Shape;1012;p41"/>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3" name="Google Shape;1013;p41"/>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4" name="Google Shape;1014;p41"/>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5" name="Google Shape;1015;p41"/>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6" name="Google Shape;1016;p41"/>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17" name="Google Shape;1017;p41"/>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18" name="Google Shape;1018;p41"/>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19" name="Google Shape;1019;p41"/>
          <p:cNvGrpSpPr/>
          <p:nvPr/>
        </p:nvGrpSpPr>
        <p:grpSpPr>
          <a:xfrm>
            <a:off x="8500593" y="2371333"/>
            <a:ext cx="286610" cy="357601"/>
            <a:chOff x="3086700" y="1180050"/>
            <a:chExt cx="216800" cy="262325"/>
          </a:xfrm>
        </p:grpSpPr>
        <p:sp>
          <p:nvSpPr>
            <p:cNvPr id="1020" name="Google Shape;1020;p41"/>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1" name="Google Shape;1021;p41"/>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22" name="Google Shape;1022;p41"/>
          <p:cNvGrpSpPr/>
          <p:nvPr/>
        </p:nvGrpSpPr>
        <p:grpSpPr>
          <a:xfrm>
            <a:off x="9018712" y="2359362"/>
            <a:ext cx="228243" cy="381321"/>
            <a:chOff x="3741075" y="1171575"/>
            <a:chExt cx="172650" cy="279725"/>
          </a:xfrm>
        </p:grpSpPr>
        <p:sp>
          <p:nvSpPr>
            <p:cNvPr id="1023" name="Google Shape;1023;p41"/>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4" name="Google Shape;1024;p41"/>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5" name="Google Shape;1025;p41"/>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6" name="Google Shape;1026;p41"/>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27" name="Google Shape;1027;p41"/>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28" name="Google Shape;1028;p41"/>
          <p:cNvGrpSpPr/>
          <p:nvPr/>
        </p:nvGrpSpPr>
        <p:grpSpPr>
          <a:xfrm>
            <a:off x="2528682" y="3103577"/>
            <a:ext cx="351520" cy="253623"/>
            <a:chOff x="952700" y="1101100"/>
            <a:chExt cx="265900" cy="186050"/>
          </a:xfrm>
        </p:grpSpPr>
        <p:sp>
          <p:nvSpPr>
            <p:cNvPr id="1029" name="Google Shape;1029;p41"/>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0" name="Google Shape;1030;p41"/>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1" name="Google Shape;1031;p41"/>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2" name="Google Shape;1032;p41"/>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3" name="Google Shape;1033;p41"/>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4" name="Google Shape;1034;p41"/>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35" name="Google Shape;1035;p41"/>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36" name="Google Shape;1036;p41"/>
          <p:cNvGrpSpPr/>
          <p:nvPr/>
        </p:nvGrpSpPr>
        <p:grpSpPr>
          <a:xfrm>
            <a:off x="5219949" y="3082177"/>
            <a:ext cx="317875" cy="344208"/>
            <a:chOff x="5583325" y="1073450"/>
            <a:chExt cx="240450" cy="252500"/>
          </a:xfrm>
        </p:grpSpPr>
        <p:sp>
          <p:nvSpPr>
            <p:cNvPr id="1037" name="Google Shape;1037;p41"/>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8" name="Google Shape;1038;p41"/>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39" name="Google Shape;1039;p41"/>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0" name="Google Shape;1040;p41"/>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41" name="Google Shape;1041;p41"/>
          <p:cNvGrpSpPr/>
          <p:nvPr/>
        </p:nvGrpSpPr>
        <p:grpSpPr>
          <a:xfrm>
            <a:off x="5703822" y="3071928"/>
            <a:ext cx="386850" cy="294962"/>
            <a:chOff x="1502275" y="3638775"/>
            <a:chExt cx="292625" cy="216375"/>
          </a:xfrm>
        </p:grpSpPr>
        <p:sp>
          <p:nvSpPr>
            <p:cNvPr id="1042" name="Google Shape;1042;p41"/>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3" name="Google Shape;1043;p41"/>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4" name="Google Shape;1044;p41"/>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5" name="Google Shape;1045;p41"/>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6" name="Google Shape;1046;p41"/>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47" name="Google Shape;1047;p41"/>
          <p:cNvGrpSpPr/>
          <p:nvPr/>
        </p:nvGrpSpPr>
        <p:grpSpPr>
          <a:xfrm>
            <a:off x="6258857" y="3016414"/>
            <a:ext cx="354428" cy="362441"/>
            <a:chOff x="3171000" y="4021950"/>
            <a:chExt cx="268100" cy="265875"/>
          </a:xfrm>
        </p:grpSpPr>
        <p:sp>
          <p:nvSpPr>
            <p:cNvPr id="1048" name="Google Shape;1048;p41"/>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49" name="Google Shape;1049;p41"/>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50" name="Google Shape;1050;p41"/>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51" name="Google Shape;1051;p41"/>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52" name="Google Shape;1052;p41"/>
          <p:cNvGrpSpPr/>
          <p:nvPr/>
        </p:nvGrpSpPr>
        <p:grpSpPr>
          <a:xfrm>
            <a:off x="7848132" y="3068067"/>
            <a:ext cx="334400" cy="344821"/>
            <a:chOff x="5684575" y="4038000"/>
            <a:chExt cx="252950" cy="252950"/>
          </a:xfrm>
        </p:grpSpPr>
        <p:sp>
          <p:nvSpPr>
            <p:cNvPr id="1053" name="Google Shape;1053;p41"/>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4" name="Google Shape;1054;p41"/>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5" name="Google Shape;1055;p41"/>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6" name="Google Shape;1056;p41"/>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7" name="Google Shape;1057;p41"/>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58" name="Google Shape;1058;p41"/>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59" name="Google Shape;1059;p41"/>
          <p:cNvGrpSpPr/>
          <p:nvPr/>
        </p:nvGrpSpPr>
        <p:grpSpPr>
          <a:xfrm>
            <a:off x="8441727" y="3026501"/>
            <a:ext cx="247115" cy="399520"/>
            <a:chOff x="1982675" y="3599525"/>
            <a:chExt cx="186925" cy="293075"/>
          </a:xfrm>
        </p:grpSpPr>
        <p:sp>
          <p:nvSpPr>
            <p:cNvPr id="1060" name="Google Shape;1060;p41"/>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1" name="Google Shape;1061;p41"/>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2" name="Google Shape;1062;p41"/>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3" name="Google Shape;1063;p41"/>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4" name="Google Shape;1064;p41"/>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65" name="Google Shape;1065;p41"/>
          <p:cNvGrpSpPr/>
          <p:nvPr/>
        </p:nvGrpSpPr>
        <p:grpSpPr>
          <a:xfrm>
            <a:off x="8947735" y="3026500"/>
            <a:ext cx="178106" cy="398940"/>
            <a:chOff x="2397075" y="3602200"/>
            <a:chExt cx="134725" cy="292650"/>
          </a:xfrm>
        </p:grpSpPr>
        <p:sp>
          <p:nvSpPr>
            <p:cNvPr id="1066" name="Google Shape;1066;p41"/>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7" name="Google Shape;1067;p41"/>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8" name="Google Shape;1068;p41"/>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9" name="Google Shape;1069;p41"/>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0" name="Google Shape;1070;p41"/>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71" name="Google Shape;1071;p41"/>
          <p:cNvGrpSpPr/>
          <p:nvPr/>
        </p:nvGrpSpPr>
        <p:grpSpPr>
          <a:xfrm>
            <a:off x="2581850" y="3710924"/>
            <a:ext cx="246520" cy="383741"/>
            <a:chOff x="2717350" y="3603525"/>
            <a:chExt cx="186475" cy="281500"/>
          </a:xfrm>
        </p:grpSpPr>
        <p:sp>
          <p:nvSpPr>
            <p:cNvPr id="1072" name="Google Shape;1072;p41"/>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3" name="Google Shape;1073;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4" name="Google Shape;1074;p41"/>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5" name="Google Shape;1075;p41"/>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6" name="Google Shape;1076;p41"/>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077" name="Google Shape;1077;p41"/>
          <p:cNvGrpSpPr/>
          <p:nvPr/>
        </p:nvGrpSpPr>
        <p:grpSpPr>
          <a:xfrm>
            <a:off x="3024770" y="3721267"/>
            <a:ext cx="332053" cy="363054"/>
            <a:chOff x="3927075" y="3612900"/>
            <a:chExt cx="251175" cy="266325"/>
          </a:xfrm>
        </p:grpSpPr>
        <p:sp>
          <p:nvSpPr>
            <p:cNvPr id="1078" name="Google Shape;1078;p41"/>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79" name="Google Shape;1079;p41"/>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0" name="Google Shape;1080;p41"/>
          <p:cNvGrpSpPr/>
          <p:nvPr/>
        </p:nvGrpSpPr>
        <p:grpSpPr>
          <a:xfrm>
            <a:off x="3552875" y="3780864"/>
            <a:ext cx="336152" cy="347241"/>
            <a:chOff x="4324975" y="3617800"/>
            <a:chExt cx="254275" cy="254725"/>
          </a:xfrm>
        </p:grpSpPr>
        <p:sp>
          <p:nvSpPr>
            <p:cNvPr id="1081" name="Google Shape;1081;p41"/>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2" name="Google Shape;1082;p41"/>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3" name="Google Shape;1083;p41"/>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4" name="Google Shape;1084;p41"/>
          <p:cNvGrpSpPr/>
          <p:nvPr/>
        </p:nvGrpSpPr>
        <p:grpSpPr>
          <a:xfrm>
            <a:off x="4086534" y="3846536"/>
            <a:ext cx="399872" cy="217737"/>
            <a:chOff x="4728650" y="3665975"/>
            <a:chExt cx="302475" cy="159725"/>
          </a:xfrm>
        </p:grpSpPr>
        <p:sp>
          <p:nvSpPr>
            <p:cNvPr id="1085" name="Google Shape;1085;p41"/>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6" name="Google Shape;1086;p41"/>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087" name="Google Shape;1087;p41"/>
          <p:cNvGrpSpPr/>
          <p:nvPr/>
        </p:nvGrpSpPr>
        <p:grpSpPr>
          <a:xfrm>
            <a:off x="4613200" y="3803696"/>
            <a:ext cx="382719" cy="282796"/>
            <a:chOff x="5164925" y="3642775"/>
            <a:chExt cx="289500" cy="207450"/>
          </a:xfrm>
        </p:grpSpPr>
        <p:sp>
          <p:nvSpPr>
            <p:cNvPr id="1088" name="Google Shape;1088;p41"/>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9" name="Google Shape;1089;p41"/>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0" name="Google Shape;1090;p41"/>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1" name="Google Shape;1091;p41"/>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2" name="Google Shape;1092;p41"/>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3" name="Google Shape;1093;p41"/>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4" name="Google Shape;1094;p41"/>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5" name="Google Shape;1095;p41"/>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6" name="Google Shape;1096;p41"/>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7" name="Google Shape;1097;p41"/>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8" name="Google Shape;1098;p41"/>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099" name="Google Shape;1099;p41"/>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00" name="Google Shape;1100;p41"/>
          <p:cNvGrpSpPr/>
          <p:nvPr/>
        </p:nvGrpSpPr>
        <p:grpSpPr>
          <a:xfrm>
            <a:off x="8933824" y="3717916"/>
            <a:ext cx="327294" cy="334632"/>
            <a:chOff x="5717150" y="2098500"/>
            <a:chExt cx="247575" cy="245475"/>
          </a:xfrm>
        </p:grpSpPr>
        <p:sp>
          <p:nvSpPr>
            <p:cNvPr id="1101" name="Google Shape;1101;p41"/>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2" name="Google Shape;1102;p41"/>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3" name="Google Shape;1103;p41"/>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04" name="Google Shape;1104;p41"/>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05" name="Google Shape;1105;p41"/>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06" name="Google Shape;1106;p41"/>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07" name="Google Shape;1107;p41"/>
          <p:cNvGrpSpPr/>
          <p:nvPr/>
        </p:nvGrpSpPr>
        <p:grpSpPr>
          <a:xfrm>
            <a:off x="3511298" y="4358842"/>
            <a:ext cx="352082" cy="317455"/>
            <a:chOff x="6435300" y="2742175"/>
            <a:chExt cx="266325" cy="232875"/>
          </a:xfrm>
        </p:grpSpPr>
        <p:sp>
          <p:nvSpPr>
            <p:cNvPr id="1108" name="Google Shape;1108;p41"/>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9" name="Google Shape;1109;p41"/>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10" name="Google Shape;1110;p41"/>
          <p:cNvGrpSpPr/>
          <p:nvPr/>
        </p:nvGrpSpPr>
        <p:grpSpPr>
          <a:xfrm>
            <a:off x="4558258" y="4437967"/>
            <a:ext cx="333805" cy="344208"/>
            <a:chOff x="674800" y="2146225"/>
            <a:chExt cx="252500" cy="252500"/>
          </a:xfrm>
        </p:grpSpPr>
        <p:sp>
          <p:nvSpPr>
            <p:cNvPr id="1111" name="Google Shape;1111;p41"/>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2" name="Google Shape;1112;p41"/>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3" name="Google Shape;1113;p41"/>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4" name="Google Shape;1114;p41"/>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15" name="Google Shape;1115;p41"/>
          <p:cNvGrpSpPr/>
          <p:nvPr/>
        </p:nvGrpSpPr>
        <p:grpSpPr>
          <a:xfrm>
            <a:off x="5085306" y="4449453"/>
            <a:ext cx="333805" cy="344208"/>
            <a:chOff x="2164225" y="2146225"/>
            <a:chExt cx="252500" cy="252500"/>
          </a:xfrm>
        </p:grpSpPr>
        <p:sp>
          <p:nvSpPr>
            <p:cNvPr id="1116" name="Google Shape;1116;p41"/>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7" name="Google Shape;1117;p41"/>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8" name="Google Shape;1118;p41"/>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9" name="Google Shape;1119;p41"/>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20" name="Google Shape;1120;p41"/>
          <p:cNvGrpSpPr/>
          <p:nvPr/>
        </p:nvGrpSpPr>
        <p:grpSpPr>
          <a:xfrm>
            <a:off x="4031217" y="4449226"/>
            <a:ext cx="334400" cy="344821"/>
            <a:chOff x="689975" y="1737200"/>
            <a:chExt cx="252950" cy="252950"/>
          </a:xfrm>
        </p:grpSpPr>
        <p:sp>
          <p:nvSpPr>
            <p:cNvPr id="1121" name="Google Shape;1121;p41"/>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2" name="Google Shape;1122;p41"/>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3" name="Google Shape;1123;p41"/>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4" name="Google Shape;1124;p41"/>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5" name="Google Shape;1125;p41"/>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6" name="Google Shape;1126;p41"/>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27" name="Google Shape;1127;p41"/>
          <p:cNvGrpSpPr/>
          <p:nvPr/>
        </p:nvGrpSpPr>
        <p:grpSpPr>
          <a:xfrm>
            <a:off x="5612075" y="4439102"/>
            <a:ext cx="334400" cy="344208"/>
            <a:chOff x="2961350" y="1740750"/>
            <a:chExt cx="252950" cy="252500"/>
          </a:xfrm>
        </p:grpSpPr>
        <p:sp>
          <p:nvSpPr>
            <p:cNvPr id="1128" name="Google Shape;1128;p41"/>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9" name="Google Shape;1129;p41"/>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0" name="Google Shape;1130;p41"/>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1" name="Google Shape;1131;p41"/>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2" name="Google Shape;1132;p41"/>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3" name="Google Shape;1133;p41"/>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34" name="Google Shape;1134;p41"/>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35" name="Google Shape;1135;p41"/>
          <p:cNvGrpSpPr/>
          <p:nvPr/>
        </p:nvGrpSpPr>
        <p:grpSpPr>
          <a:xfrm>
            <a:off x="6696108" y="4387468"/>
            <a:ext cx="271902" cy="376448"/>
            <a:chOff x="4026550" y="3640100"/>
            <a:chExt cx="205675" cy="276150"/>
          </a:xfrm>
        </p:grpSpPr>
        <p:sp>
          <p:nvSpPr>
            <p:cNvPr id="1136" name="Google Shape;1136;p41"/>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7" name="Google Shape;1137;p41"/>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8" name="Google Shape;1138;p41"/>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9" name="Google Shape;1139;p41"/>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0" name="Google Shape;1140;p41"/>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1" name="Google Shape;1141;p41"/>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42" name="Google Shape;1142;p41"/>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43" name="Google Shape;1143;p41"/>
          <p:cNvGrpSpPr/>
          <p:nvPr/>
        </p:nvGrpSpPr>
        <p:grpSpPr>
          <a:xfrm>
            <a:off x="7732713" y="4486703"/>
            <a:ext cx="351487" cy="294826"/>
            <a:chOff x="853250" y="4006875"/>
            <a:chExt cx="265875" cy="216275"/>
          </a:xfrm>
        </p:grpSpPr>
        <p:sp>
          <p:nvSpPr>
            <p:cNvPr id="1144" name="Google Shape;1144;p41"/>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5" name="Google Shape;1145;p41"/>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46" name="Google Shape;1146;p41"/>
          <p:cNvGrpSpPr/>
          <p:nvPr/>
        </p:nvGrpSpPr>
        <p:grpSpPr>
          <a:xfrm>
            <a:off x="8910280" y="4452282"/>
            <a:ext cx="245925" cy="363668"/>
            <a:chOff x="1978675" y="3981800"/>
            <a:chExt cx="186025" cy="266775"/>
          </a:xfrm>
        </p:grpSpPr>
        <p:sp>
          <p:nvSpPr>
            <p:cNvPr id="1147" name="Google Shape;1147;p41"/>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8" name="Google Shape;1148;p41"/>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49" name="Google Shape;1149;p41"/>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50" name="Google Shape;1150;p41"/>
          <p:cNvGrpSpPr/>
          <p:nvPr/>
        </p:nvGrpSpPr>
        <p:grpSpPr>
          <a:xfrm>
            <a:off x="9440020" y="4461726"/>
            <a:ext cx="333805" cy="344821"/>
            <a:chOff x="480325" y="3970200"/>
            <a:chExt cx="252500" cy="252950"/>
          </a:xfrm>
        </p:grpSpPr>
        <p:sp>
          <p:nvSpPr>
            <p:cNvPr id="1151" name="Google Shape;1151;p41"/>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2" name="Google Shape;1152;p41"/>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3" name="Google Shape;1153;p41"/>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4" name="Google Shape;1154;p41"/>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5" name="Google Shape;1155;p41"/>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56" name="Google Shape;1156;p41"/>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57" name="Google Shape;1157;p41"/>
          <p:cNvGrpSpPr/>
          <p:nvPr/>
        </p:nvGrpSpPr>
        <p:grpSpPr>
          <a:xfrm>
            <a:off x="3015743" y="5051331"/>
            <a:ext cx="334400" cy="344208"/>
            <a:chOff x="5745250" y="4378350"/>
            <a:chExt cx="252950" cy="252500"/>
          </a:xfrm>
        </p:grpSpPr>
        <p:sp>
          <p:nvSpPr>
            <p:cNvPr id="1158" name="Google Shape;1158;p41"/>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9" name="Google Shape;1159;p41"/>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60" name="Google Shape;1160;p41"/>
          <p:cNvGrpSpPr/>
          <p:nvPr/>
        </p:nvGrpSpPr>
        <p:grpSpPr>
          <a:xfrm>
            <a:off x="3525242" y="5055591"/>
            <a:ext cx="334400" cy="344821"/>
            <a:chOff x="6130650" y="4381475"/>
            <a:chExt cx="252950" cy="252950"/>
          </a:xfrm>
        </p:grpSpPr>
        <p:sp>
          <p:nvSpPr>
            <p:cNvPr id="1161" name="Google Shape;1161;p41"/>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2" name="Google Shape;1162;p41"/>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63" name="Google Shape;1163;p41"/>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64" name="Google Shape;1164;p41"/>
          <p:cNvGrpSpPr/>
          <p:nvPr/>
        </p:nvGrpSpPr>
        <p:grpSpPr>
          <a:xfrm>
            <a:off x="4533046" y="5078674"/>
            <a:ext cx="352082" cy="299802"/>
            <a:chOff x="6919750" y="1464650"/>
            <a:chExt cx="266325" cy="219925"/>
          </a:xfrm>
        </p:grpSpPr>
        <p:sp>
          <p:nvSpPr>
            <p:cNvPr id="1165" name="Google Shape;1165;p41"/>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6" name="Google Shape;1166;p41"/>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67" name="Google Shape;1167;p41"/>
          <p:cNvGrpSpPr/>
          <p:nvPr/>
        </p:nvGrpSpPr>
        <p:grpSpPr>
          <a:xfrm>
            <a:off x="5059243" y="5054116"/>
            <a:ext cx="366855" cy="339948"/>
            <a:chOff x="4759875" y="1027050"/>
            <a:chExt cx="277500" cy="249375"/>
          </a:xfrm>
        </p:grpSpPr>
        <p:sp>
          <p:nvSpPr>
            <p:cNvPr id="1168" name="Google Shape;1168;p41"/>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9" name="Google Shape;1169;p41"/>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0" name="Google Shape;1170;p41"/>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1" name="Google Shape;1171;p41"/>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2" name="Google Shape;1172;p41"/>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73" name="Google Shape;1173;p41"/>
          <p:cNvGrpSpPr/>
          <p:nvPr/>
        </p:nvGrpSpPr>
        <p:grpSpPr>
          <a:xfrm>
            <a:off x="5600528" y="5038090"/>
            <a:ext cx="372738" cy="343186"/>
            <a:chOff x="3357900" y="1057675"/>
            <a:chExt cx="281950" cy="251750"/>
          </a:xfrm>
        </p:grpSpPr>
        <p:sp>
          <p:nvSpPr>
            <p:cNvPr id="1174" name="Google Shape;1174;p41"/>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5" name="Google Shape;1175;p41"/>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6" name="Google Shape;1176;p41"/>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77" name="Google Shape;1177;p41"/>
          <p:cNvGrpSpPr/>
          <p:nvPr/>
        </p:nvGrpSpPr>
        <p:grpSpPr>
          <a:xfrm>
            <a:off x="6163700" y="5023095"/>
            <a:ext cx="191095" cy="401974"/>
            <a:chOff x="3783900" y="1046675"/>
            <a:chExt cx="144550" cy="294875"/>
          </a:xfrm>
        </p:grpSpPr>
        <p:sp>
          <p:nvSpPr>
            <p:cNvPr id="1178" name="Google Shape;1178;p41"/>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9" name="Google Shape;1179;p41"/>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80" name="Google Shape;1180;p41"/>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81" name="Google Shape;1181;p41"/>
          <p:cNvGrpSpPr/>
          <p:nvPr/>
        </p:nvGrpSpPr>
        <p:grpSpPr>
          <a:xfrm>
            <a:off x="7062980" y="4780478"/>
            <a:ext cx="552596" cy="674409"/>
            <a:chOff x="238550" y="1487175"/>
            <a:chExt cx="418000" cy="494725"/>
          </a:xfrm>
        </p:grpSpPr>
        <p:sp>
          <p:nvSpPr>
            <p:cNvPr id="1182" name="Google Shape;1182;p41"/>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3" name="Google Shape;1183;p41"/>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4" name="Google Shape;1184;p41"/>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5" name="Google Shape;1185;p41"/>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6" name="Google Shape;1186;p41"/>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7" name="Google Shape;1187;p41"/>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8" name="Google Shape;1188;p41"/>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9" name="Google Shape;1189;p41"/>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0" name="Google Shape;1190;p41"/>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91" name="Google Shape;1191;p41"/>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192" name="Google Shape;1192;p41"/>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193" name="Google Shape;1193;p41"/>
          <p:cNvGrpSpPr/>
          <p:nvPr/>
        </p:nvGrpSpPr>
        <p:grpSpPr>
          <a:xfrm>
            <a:off x="8815358" y="5107237"/>
            <a:ext cx="364707" cy="363804"/>
            <a:chOff x="6010925" y="3998175"/>
            <a:chExt cx="275875" cy="266875"/>
          </a:xfrm>
        </p:grpSpPr>
        <p:sp>
          <p:nvSpPr>
            <p:cNvPr id="1194" name="Google Shape;1194;p41"/>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5" name="Google Shape;1195;p41"/>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6" name="Google Shape;1196;p41"/>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7" name="Google Shape;1197;p41"/>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8" name="Google Shape;1198;p41"/>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99" name="Google Shape;1199;p41"/>
          <p:cNvGrpSpPr/>
          <p:nvPr/>
        </p:nvGrpSpPr>
        <p:grpSpPr>
          <a:xfrm>
            <a:off x="9417554" y="5125862"/>
            <a:ext cx="352082" cy="308322"/>
            <a:chOff x="6866650" y="1038650"/>
            <a:chExt cx="266325" cy="226175"/>
          </a:xfrm>
        </p:grpSpPr>
        <p:sp>
          <p:nvSpPr>
            <p:cNvPr id="1200" name="Google Shape;1200;p41"/>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1" name="Google Shape;1201;p41"/>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2" name="Google Shape;1202;p41"/>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03" name="Google Shape;1203;p41"/>
          <p:cNvGrpSpPr/>
          <p:nvPr/>
        </p:nvGrpSpPr>
        <p:grpSpPr>
          <a:xfrm>
            <a:off x="5155087" y="1762012"/>
            <a:ext cx="272497" cy="362441"/>
            <a:chOff x="2033075" y="2942475"/>
            <a:chExt cx="206125" cy="265875"/>
          </a:xfrm>
        </p:grpSpPr>
        <p:sp>
          <p:nvSpPr>
            <p:cNvPr id="1204" name="Google Shape;1204;p41"/>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5" name="Google Shape;1205;p41"/>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6" name="Google Shape;1206;p41"/>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7" name="Google Shape;1207;p41"/>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8" name="Google Shape;1208;p41"/>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9" name="Google Shape;1209;p41"/>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0" name="Google Shape;1210;p41"/>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11" name="Google Shape;1211;p41"/>
          <p:cNvGrpSpPr/>
          <p:nvPr/>
        </p:nvGrpSpPr>
        <p:grpSpPr>
          <a:xfrm>
            <a:off x="3016802" y="5738414"/>
            <a:ext cx="325576" cy="362441"/>
            <a:chOff x="3081775" y="1061400"/>
            <a:chExt cx="246275" cy="265875"/>
          </a:xfrm>
        </p:grpSpPr>
        <p:sp>
          <p:nvSpPr>
            <p:cNvPr id="1212" name="Google Shape;1212;p41"/>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3" name="Google Shape;1213;p41"/>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4" name="Google Shape;1214;p41"/>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15" name="Google Shape;1215;p41"/>
          <p:cNvGrpSpPr/>
          <p:nvPr/>
        </p:nvGrpSpPr>
        <p:grpSpPr>
          <a:xfrm>
            <a:off x="3556513" y="5780534"/>
            <a:ext cx="369202" cy="325941"/>
            <a:chOff x="2847150" y="1805000"/>
            <a:chExt cx="279275" cy="239100"/>
          </a:xfrm>
        </p:grpSpPr>
        <p:sp>
          <p:nvSpPr>
            <p:cNvPr id="1216" name="Google Shape;1216;p41"/>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7" name="Google Shape;1217;p41"/>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8" name="Google Shape;1218;p41"/>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19" name="Google Shape;1219;p41"/>
          <p:cNvGrpSpPr/>
          <p:nvPr/>
        </p:nvGrpSpPr>
        <p:grpSpPr>
          <a:xfrm>
            <a:off x="4742307" y="5724791"/>
            <a:ext cx="352082" cy="363054"/>
            <a:chOff x="6435300" y="1095300"/>
            <a:chExt cx="266325" cy="266325"/>
          </a:xfrm>
        </p:grpSpPr>
        <p:sp>
          <p:nvSpPr>
            <p:cNvPr id="1220" name="Google Shape;1220;p41"/>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1" name="Google Shape;1221;p41"/>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2" name="Google Shape;1222;p41"/>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23" name="Google Shape;1223;p41"/>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24" name="Google Shape;1224;p41"/>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25" name="Google Shape;1225;p41"/>
          <p:cNvGrpSpPr/>
          <p:nvPr/>
        </p:nvGrpSpPr>
        <p:grpSpPr>
          <a:xfrm>
            <a:off x="6295376" y="5719855"/>
            <a:ext cx="301350" cy="363054"/>
            <a:chOff x="4506525" y="1060950"/>
            <a:chExt cx="227950" cy="266325"/>
          </a:xfrm>
        </p:grpSpPr>
        <p:sp>
          <p:nvSpPr>
            <p:cNvPr id="1226" name="Google Shape;1226;p41"/>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7" name="Google Shape;1227;p41"/>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8" name="Google Shape;1228;p41"/>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9" name="Google Shape;1229;p41"/>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0" name="Google Shape;1230;p41"/>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1" name="Google Shape;1231;p41"/>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2" name="Google Shape;1232;p41"/>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33" name="Google Shape;1233;p41"/>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34" name="Google Shape;1234;p41"/>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35" name="Google Shape;1235;p41"/>
          <p:cNvGrpSpPr/>
          <p:nvPr/>
        </p:nvGrpSpPr>
        <p:grpSpPr>
          <a:xfrm>
            <a:off x="7301010" y="5797711"/>
            <a:ext cx="251246" cy="356340"/>
            <a:chOff x="867500" y="3647700"/>
            <a:chExt cx="190050" cy="261400"/>
          </a:xfrm>
        </p:grpSpPr>
        <p:sp>
          <p:nvSpPr>
            <p:cNvPr id="1236" name="Google Shape;1236;p41"/>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7" name="Google Shape;1237;p41"/>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8" name="Google Shape;1238;p41"/>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9" name="Google Shape;1239;p41"/>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0" name="Google Shape;1240;p41"/>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41" name="Google Shape;1241;p41"/>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
        <p:nvSpPr>
          <p:cNvPr id="1242" name="Google Shape;1242;p41"/>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grpSp>
        <p:nvGrpSpPr>
          <p:cNvPr id="1243" name="Google Shape;1243;p41"/>
          <p:cNvGrpSpPr/>
          <p:nvPr/>
        </p:nvGrpSpPr>
        <p:grpSpPr>
          <a:xfrm>
            <a:off x="9443288" y="5752884"/>
            <a:ext cx="299598" cy="398327"/>
            <a:chOff x="3707175" y="1322350"/>
            <a:chExt cx="226625" cy="292200"/>
          </a:xfrm>
        </p:grpSpPr>
        <p:sp>
          <p:nvSpPr>
            <p:cNvPr id="1244" name="Google Shape;1244;p41"/>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5" name="Google Shape;1245;p41"/>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accent4"/>
            </a:gs>
          </a:gsLst>
          <a:path path="circle">
            <a:fillToRect l="50000" t="50000" r="50000" b="50000"/>
          </a:path>
          <a:tileRect/>
        </a:gradFill>
        <a:effectLst/>
      </p:bgPr>
    </p:bg>
    <p:spTree>
      <p:nvGrpSpPr>
        <p:cNvPr id="1" name="Shape 669"/>
        <p:cNvGrpSpPr/>
        <p:nvPr/>
      </p:nvGrpSpPr>
      <p:grpSpPr>
        <a:xfrm>
          <a:off x="0" y="0"/>
          <a:ext cx="0" cy="0"/>
          <a:chOff x="0" y="0"/>
          <a:chExt cx="0" cy="0"/>
        </a:xfrm>
      </p:grpSpPr>
      <p:sp>
        <p:nvSpPr>
          <p:cNvPr id="671" name="Google Shape;671;p23"/>
          <p:cNvSpPr txBox="1">
            <a:spLocks noGrp="1"/>
          </p:cNvSpPr>
          <p:nvPr>
            <p:ph type="title"/>
          </p:nvPr>
        </p:nvSpPr>
        <p:spPr>
          <a:xfrm>
            <a:off x="2123781" y="1376923"/>
            <a:ext cx="7751737" cy="996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sz="6000" dirty="0"/>
              <a:t>THÀNH VIÊN NHÓM </a:t>
            </a:r>
            <a:br>
              <a:rPr lang="vi-VN" sz="5500" dirty="0"/>
            </a:br>
            <a:endParaRPr sz="5500" dirty="0"/>
          </a:p>
        </p:txBody>
      </p:sp>
      <p:sp>
        <p:nvSpPr>
          <p:cNvPr id="4" name="Hộp Văn bản 3">
            <a:extLst>
              <a:ext uri="{FF2B5EF4-FFF2-40B4-BE49-F238E27FC236}">
                <a16:creationId xmlns:a16="http://schemas.microsoft.com/office/drawing/2014/main" id="{0042AE73-52CE-85EB-E95C-307F49CA1A6E}"/>
              </a:ext>
            </a:extLst>
          </p:cNvPr>
          <p:cNvSpPr txBox="1"/>
          <p:nvPr/>
        </p:nvSpPr>
        <p:spPr>
          <a:xfrm>
            <a:off x="2123781" y="3150428"/>
            <a:ext cx="6988628" cy="2862322"/>
          </a:xfrm>
          <a:prstGeom prst="rect">
            <a:avLst/>
          </a:prstGeom>
          <a:noFill/>
          <a:effectLst>
            <a:outerShdw blurRad="50800" dist="38100" dir="2700000" algn="tl" rotWithShape="0">
              <a:schemeClr val="accent1">
                <a:lumMod val="40000"/>
                <a:lumOff val="60000"/>
                <a:alpha val="40000"/>
              </a:schemeClr>
            </a:outerShdw>
          </a:effectLst>
        </p:spPr>
        <p:txBody>
          <a:bodyPr wrap="square">
            <a:spAutoFit/>
          </a:bodyPr>
          <a:lstStyle/>
          <a:p>
            <a:r>
              <a:rPr lang="vi-VN" sz="3600" dirty="0">
                <a:solidFill>
                  <a:schemeClr val="accent1"/>
                </a:solidFill>
              </a:rPr>
              <a:t>NGÔ THÀNH ĐẠT </a:t>
            </a:r>
          </a:p>
          <a:p>
            <a:endParaRPr lang="vi-VN" sz="3600" dirty="0">
              <a:solidFill>
                <a:schemeClr val="accent1"/>
              </a:solidFill>
            </a:endParaRPr>
          </a:p>
          <a:p>
            <a:r>
              <a:rPr lang="vi-VN" sz="3600" dirty="0">
                <a:solidFill>
                  <a:schemeClr val="accent1"/>
                </a:solidFill>
              </a:rPr>
              <a:t>NGUYỄN XUÂN ANH DŨNG</a:t>
            </a:r>
          </a:p>
          <a:p>
            <a:endParaRPr lang="vi-VN" sz="3600" dirty="0">
              <a:solidFill>
                <a:schemeClr val="accent1"/>
              </a:solidFill>
            </a:endParaRPr>
          </a:p>
          <a:p>
            <a:r>
              <a:rPr lang="vi-VN" sz="3600" dirty="0">
                <a:solidFill>
                  <a:schemeClr val="accent1"/>
                </a:solidFill>
              </a:rPr>
              <a:t>HOÀNG QUỐC HUY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5"/>
          <p:cNvSpPr txBox="1">
            <a:spLocks noGrp="1"/>
          </p:cNvSpPr>
          <p:nvPr>
            <p:ph type="body" idx="1"/>
          </p:nvPr>
        </p:nvSpPr>
        <p:spPr>
          <a:xfrm>
            <a:off x="1087483" y="3215262"/>
            <a:ext cx="8125097" cy="2265943"/>
          </a:xfrm>
          <a:prstGeom prst="rect">
            <a:avLst/>
          </a:prstGeom>
        </p:spPr>
        <p:txBody>
          <a:bodyPr spcFirstLastPara="1" wrap="square" lIns="121900" tIns="121900" rIns="121900" bIns="121900" anchor="t" anchorCtr="0">
            <a:noAutofit/>
          </a:bodyPr>
          <a:lstStyle/>
          <a:p>
            <a:pPr marL="107950" indent="0" algn="just">
              <a:lnSpc>
                <a:spcPct val="115000"/>
              </a:lnSpc>
              <a:spcAft>
                <a:spcPts val="1000"/>
              </a:spcAft>
              <a:buNone/>
            </a:pP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Chúng ta cần thiết kế giao diện đăng nhập với các trường thông tin cần nhập như tên đăng nhập, mật khẩu và ô để nhập mã OTP. Chúng ta cũng cần thiết kế một nút "Gửi mã OTP" để gửi mã OTP đến người dùng.</a:t>
            </a:r>
            <a:endParaRPr lang="vi-V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2100"/>
              </a:spcAft>
              <a:buNone/>
            </a:pPr>
            <a:endParaRPr dirty="0"/>
          </a:p>
        </p:txBody>
      </p:sp>
      <p:sp>
        <p:nvSpPr>
          <p:cNvPr id="695" name="Google Shape;695;p25"/>
          <p:cNvSpPr txBox="1">
            <a:spLocks noGrp="1"/>
          </p:cNvSpPr>
          <p:nvPr>
            <p:ph type="title"/>
          </p:nvPr>
        </p:nvSpPr>
        <p:spPr>
          <a:xfrm>
            <a:off x="902845" y="1944460"/>
            <a:ext cx="8309736" cy="763500"/>
          </a:xfrm>
          <a:prstGeom prst="rect">
            <a:avLst/>
          </a:prstGeom>
          <a:effectLst>
            <a:outerShdw blurRad="328613" dist="47625" dir="10500000" algn="bl" rotWithShape="0">
              <a:schemeClr val="accent1"/>
            </a:outerShdw>
          </a:effectLst>
        </p:spPr>
        <p:txBody>
          <a:bodyPr spcFirstLastPara="1" wrap="square" lIns="121900" tIns="121900" rIns="121900" bIns="121900" anchor="t" anchorCtr="0">
            <a:noAutofit/>
          </a:bodyPr>
          <a:lstStyle/>
          <a:p>
            <a:pPr>
              <a:lnSpc>
                <a:spcPct val="115000"/>
              </a:lnSpc>
              <a:spcAft>
                <a:spcPts val="1000"/>
              </a:spcAft>
            </a:pPr>
            <a:r>
              <a:rPr lang="vi-VN" sz="3600" dirty="0">
                <a:effectLst/>
                <a:latin typeface="Times New Roman" panose="02020603050405020304" pitchFamily="18" charset="0"/>
                <a:ea typeface="Calibri" panose="020F0502020204030204" pitchFamily="34" charset="0"/>
                <a:cs typeface="Times New Roman" panose="02020603050405020304" pitchFamily="18" charset="0"/>
              </a:rPr>
              <a:t>Bước 1: Thiết kế giao diện đăng nhập</a:t>
            </a:r>
            <a:br>
              <a:rPr lang="vi-VN" sz="3600" dirty="0">
                <a:effectLst/>
                <a:latin typeface="Calibri" panose="020F0502020204030204" pitchFamily="34" charset="0"/>
                <a:ea typeface="Calibri" panose="020F0502020204030204" pitchFamily="34" charset="0"/>
                <a:cs typeface="Times New Roman" panose="02020603050405020304" pitchFamily="18" charset="0"/>
              </a:rPr>
            </a:br>
            <a:endParaRPr sz="9600" dirty="0"/>
          </a:p>
        </p:txBody>
      </p:sp>
      <p:sp>
        <p:nvSpPr>
          <p:cNvPr id="4" name="Google Shape;970;p41">
            <a:extLst>
              <a:ext uri="{FF2B5EF4-FFF2-40B4-BE49-F238E27FC236}">
                <a16:creationId xmlns:a16="http://schemas.microsoft.com/office/drawing/2014/main" id="{CC5B7E16-6127-F2CC-81E3-498FDE6752CC}"/>
              </a:ext>
            </a:extLst>
          </p:cNvPr>
          <p:cNvSpPr/>
          <p:nvPr/>
        </p:nvSpPr>
        <p:spPr>
          <a:xfrm>
            <a:off x="8987875" y="2036760"/>
            <a:ext cx="830014" cy="671200"/>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5"/>
                                        </p:tgtEl>
                                        <p:attrNameLst>
                                          <p:attrName>style.visibility</p:attrName>
                                        </p:attrNameLst>
                                      </p:cBhvr>
                                      <p:to>
                                        <p:strVal val="visible"/>
                                      </p:to>
                                    </p:set>
                                    <p:animEffect transition="in" filter="fade">
                                      <p:cBhvr>
                                        <p:cTn id="7" dur="500"/>
                                        <p:tgtEl>
                                          <p:spTgt spid="6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4">
                                            <p:txEl>
                                              <p:pRg st="0" end="0"/>
                                            </p:txEl>
                                          </p:spTgt>
                                        </p:tgtEl>
                                        <p:attrNameLst>
                                          <p:attrName>style.visibility</p:attrName>
                                        </p:attrNameLst>
                                      </p:cBhvr>
                                      <p:to>
                                        <p:strVal val="visible"/>
                                      </p:to>
                                    </p:set>
                                    <p:animEffect transition="in" filter="fade">
                                      <p:cBhvr>
                                        <p:cTn id="12" dur="500"/>
                                        <p:tgtEl>
                                          <p:spTgt spid="6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build="p"/>
      <p:bldP spid="6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82" name="Google Shape;682;p24"/>
          <p:cNvSpPr txBox="1">
            <a:spLocks noGrp="1"/>
          </p:cNvSpPr>
          <p:nvPr>
            <p:ph type="title" idx="5"/>
          </p:nvPr>
        </p:nvSpPr>
        <p:spPr>
          <a:xfrm>
            <a:off x="2848931" y="791871"/>
            <a:ext cx="8037576" cy="6639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500"/>
              <a:buNone/>
            </a:pPr>
            <a:r>
              <a:rPr lang="vi-VN" sz="3600" dirty="0">
                <a:solidFill>
                  <a:schemeClr val="accent1"/>
                </a:solidFill>
              </a:rPr>
              <a:t>Bước 2: Tạo vào hiển thị </a:t>
            </a:r>
          </a:p>
        </p:txBody>
      </p:sp>
      <p:sp>
        <p:nvSpPr>
          <p:cNvPr id="15" name="Tiêu đề 14">
            <a:extLst>
              <a:ext uri="{FF2B5EF4-FFF2-40B4-BE49-F238E27FC236}">
                <a16:creationId xmlns:a16="http://schemas.microsoft.com/office/drawing/2014/main" id="{D9F7228F-43E2-25B5-37B3-B5852133A1F8}"/>
              </a:ext>
            </a:extLst>
          </p:cNvPr>
          <p:cNvSpPr>
            <a:spLocks noGrp="1"/>
          </p:cNvSpPr>
          <p:nvPr>
            <p:ph type="title" idx="5"/>
          </p:nvPr>
        </p:nvSpPr>
        <p:spPr>
          <a:xfrm>
            <a:off x="130410" y="2341296"/>
            <a:ext cx="6683628" cy="1870219"/>
          </a:xfrm>
        </p:spPr>
        <p:txBody>
          <a:bodyPr/>
          <a:lstStyle/>
          <a:p>
            <a:pPr algn="just"/>
            <a:r>
              <a:rPr lang="vi-VN" sz="2400" dirty="0">
                <a:effectLst/>
                <a:latin typeface="Times New Roman" panose="02020603050405020304" pitchFamily="18" charset="0"/>
                <a:ea typeface="Calibri" panose="020F0502020204030204" pitchFamily="34" charset="0"/>
                <a:cs typeface="Times New Roman" panose="02020603050405020304" pitchFamily="18" charset="0"/>
              </a:rPr>
              <a:t>Sau khi người dùng nhập đúng tên đăng nhập và mật khẩu của mình, chúng ta cần tạo một mã OTP ngẫu nhiên và hiển thị ra màn hình để mô phỏng mã OTP khi được gửi về </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email</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hoặc STĐ</a:t>
            </a:r>
            <a:br>
              <a:rPr lang="vi-VN" sz="2400" dirty="0">
                <a:effectLst/>
                <a:latin typeface="Calibri" panose="020F0502020204030204" pitchFamily="34" charset="0"/>
                <a:ea typeface="Calibri" panose="020F0502020204030204" pitchFamily="34" charset="0"/>
                <a:cs typeface="Times New Roman" panose="02020603050405020304" pitchFamily="18" charset="0"/>
              </a:rPr>
            </a:br>
            <a:endParaRPr lang="vi-VN" sz="4000" dirty="0"/>
          </a:p>
        </p:txBody>
      </p:sp>
      <p:grpSp>
        <p:nvGrpSpPr>
          <p:cNvPr id="2" name="Google Shape;967;p41">
            <a:extLst>
              <a:ext uri="{FF2B5EF4-FFF2-40B4-BE49-F238E27FC236}">
                <a16:creationId xmlns:a16="http://schemas.microsoft.com/office/drawing/2014/main" id="{80E640C8-C030-956E-88F5-4A6159213C2D}"/>
              </a:ext>
            </a:extLst>
          </p:cNvPr>
          <p:cNvGrpSpPr/>
          <p:nvPr/>
        </p:nvGrpSpPr>
        <p:grpSpPr>
          <a:xfrm>
            <a:off x="1591326" y="4569343"/>
            <a:ext cx="1362890" cy="1055394"/>
            <a:chOff x="6425500" y="2795700"/>
            <a:chExt cx="265875" cy="292650"/>
          </a:xfrm>
        </p:grpSpPr>
        <p:sp>
          <p:nvSpPr>
            <p:cNvPr id="3" name="Google Shape;968;p41">
              <a:extLst>
                <a:ext uri="{FF2B5EF4-FFF2-40B4-BE49-F238E27FC236}">
                  <a16:creationId xmlns:a16="http://schemas.microsoft.com/office/drawing/2014/main" id="{A91F847E-F2DB-B097-7EF6-0A65EF9457C4}"/>
                </a:ext>
              </a:extLst>
            </p:cNvPr>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 name="Google Shape;969;p41">
              <a:extLst>
                <a:ext uri="{FF2B5EF4-FFF2-40B4-BE49-F238E27FC236}">
                  <a16:creationId xmlns:a16="http://schemas.microsoft.com/office/drawing/2014/main" id="{BDD2FE91-FB09-852A-1F33-9F5DD1C76AA0}"/>
                </a:ext>
              </a:extLst>
            </p:cNvPr>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pic>
        <p:nvPicPr>
          <p:cNvPr id="1026" name="Picture 2" descr="Kết quả hình ảnh cho AN TOÀN BẢO MẬT THÔNG TIN">
            <a:extLst>
              <a:ext uri="{FF2B5EF4-FFF2-40B4-BE49-F238E27FC236}">
                <a16:creationId xmlns:a16="http://schemas.microsoft.com/office/drawing/2014/main" id="{F75713D8-216C-06BB-D4D2-1F47389E5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130" y="3533178"/>
            <a:ext cx="4557547" cy="28148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766838" y="1029239"/>
            <a:ext cx="6805112" cy="763500"/>
          </a:xfrm>
          <a:prstGeom prst="rect">
            <a:avLst/>
          </a:prstGeom>
        </p:spPr>
        <p:txBody>
          <a:bodyPr spcFirstLastPara="1" wrap="square" lIns="121900" tIns="121900" rIns="121900" bIns="121900" anchor="t" anchorCtr="0">
            <a:noAutofit/>
          </a:bodyPr>
          <a:lstStyle/>
          <a:p>
            <a:pPr>
              <a:lnSpc>
                <a:spcPct val="115000"/>
              </a:lnSpc>
              <a:spcAft>
                <a:spcPts val="1000"/>
              </a:spcAft>
            </a:pPr>
            <a:r>
              <a:rPr lang="vi-VN" dirty="0">
                <a:effectLst/>
                <a:latin typeface="Times New Roman" panose="02020603050405020304" pitchFamily="18" charset="0"/>
                <a:ea typeface="Calibri" panose="020F0502020204030204" pitchFamily="34" charset="0"/>
                <a:cs typeface="Times New Roman" panose="02020603050405020304" pitchFamily="18" charset="0"/>
              </a:rPr>
              <a:t>Bước 3: Xác thực mã OTP</a:t>
            </a:r>
            <a:br>
              <a:rPr lang="vi-VN" dirty="0">
                <a:effectLst/>
                <a:latin typeface="Calibri" panose="020F0502020204030204" pitchFamily="34" charset="0"/>
                <a:ea typeface="Calibri" panose="020F0502020204030204" pitchFamily="34" charset="0"/>
                <a:cs typeface="Times New Roman" panose="02020603050405020304" pitchFamily="18" charset="0"/>
              </a:rPr>
            </a:br>
            <a:endParaRPr sz="7200" dirty="0"/>
          </a:p>
        </p:txBody>
      </p:sp>
      <p:sp>
        <p:nvSpPr>
          <p:cNvPr id="701" name="Google Shape;701;p26"/>
          <p:cNvSpPr txBox="1">
            <a:spLocks noGrp="1"/>
          </p:cNvSpPr>
          <p:nvPr>
            <p:ph type="subTitle" idx="1"/>
          </p:nvPr>
        </p:nvSpPr>
        <p:spPr>
          <a:xfrm>
            <a:off x="5140570" y="2100803"/>
            <a:ext cx="7051430" cy="2245260"/>
          </a:xfrm>
          <a:prstGeom prst="rect">
            <a:avLst/>
          </a:prstGeom>
        </p:spPr>
        <p:txBody>
          <a:bodyPr spcFirstLastPara="1" wrap="square" lIns="121900" tIns="121900" rIns="121900" bIns="121900" anchor="t" anchorCtr="0">
            <a:noAutofit/>
          </a:bodyPr>
          <a:lstStyle/>
          <a:p>
            <a:pPr marL="0" lvl="0" indent="0" algn="just" rtl="0">
              <a:spcBef>
                <a:spcPts val="0"/>
              </a:spcBef>
              <a:spcAft>
                <a:spcPts val="2100"/>
              </a:spcAft>
              <a:buNone/>
            </a:pP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Sau khi nhận được mã OTP, người dùng sẽ nhập mã này vào ô được cung cấp trên trang đăng nhập. Chúng ta cần kiểm tra mã OTP này với mã OTP đã tạo ở bước trước để xác định liệu người dùng đã nhập đúng mã hay không.</a:t>
            </a:r>
            <a:endParaRPr dirty="0">
              <a:solidFill>
                <a:schemeClr val="accent2"/>
              </a:solidFill>
            </a:endParaRPr>
          </a:p>
        </p:txBody>
      </p:sp>
      <p:sp>
        <p:nvSpPr>
          <p:cNvPr id="2" name="Google Shape;953;p41">
            <a:extLst>
              <a:ext uri="{FF2B5EF4-FFF2-40B4-BE49-F238E27FC236}">
                <a16:creationId xmlns:a16="http://schemas.microsoft.com/office/drawing/2014/main" id="{3B0DA33A-5082-8CFB-74E0-8AB40B9B46FE}"/>
              </a:ext>
            </a:extLst>
          </p:cNvPr>
          <p:cNvSpPr/>
          <p:nvPr/>
        </p:nvSpPr>
        <p:spPr>
          <a:xfrm>
            <a:off x="9785684" y="4474513"/>
            <a:ext cx="1461712" cy="84406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pic>
        <p:nvPicPr>
          <p:cNvPr id="2050" name="Picture 2" descr="Kết quả hình ảnh cho AN TOÀN BẢO MẬT THÔNG TIN">
            <a:extLst>
              <a:ext uri="{FF2B5EF4-FFF2-40B4-BE49-F238E27FC236}">
                <a16:creationId xmlns:a16="http://schemas.microsoft.com/office/drawing/2014/main" id="{BD03AF47-5588-5286-F193-69E0F2223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82131"/>
            <a:ext cx="4855991" cy="4175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00"/>
                                        </p:tgtEl>
                                        <p:attrNameLst>
                                          <p:attrName>style.visibility</p:attrName>
                                        </p:attrNameLst>
                                      </p:cBhvr>
                                      <p:to>
                                        <p:strVal val="visible"/>
                                      </p:to>
                                    </p:set>
                                    <p:animEffect transition="in" filter="barn(inVertical)">
                                      <p:cBhvr>
                                        <p:cTn id="7" dur="500"/>
                                        <p:tgtEl>
                                          <p:spTgt spid="70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01">
                                            <p:txEl>
                                              <p:pRg st="0" end="0"/>
                                            </p:txEl>
                                          </p:spTgt>
                                        </p:tgtEl>
                                        <p:attrNameLst>
                                          <p:attrName>style.visibility</p:attrName>
                                        </p:attrNameLst>
                                      </p:cBhvr>
                                      <p:to>
                                        <p:strVal val="visible"/>
                                      </p:to>
                                    </p:set>
                                    <p:animEffect transition="in" filter="fade">
                                      <p:cBhvr>
                                        <p:cTn id="12" dur="1000"/>
                                        <p:tgtEl>
                                          <p:spTgt spid="701">
                                            <p:txEl>
                                              <p:pRg st="0" end="0"/>
                                            </p:txEl>
                                          </p:spTgt>
                                        </p:tgtEl>
                                      </p:cBhvr>
                                    </p:animEffect>
                                    <p:anim calcmode="lin" valueType="num">
                                      <p:cBhvr>
                                        <p:cTn id="13" dur="1000" fill="hold"/>
                                        <p:tgtEl>
                                          <p:spTgt spid="70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 grpId="0"/>
      <p:bldP spid="7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27"/>
          <p:cNvSpPr txBox="1">
            <a:spLocks noGrp="1"/>
          </p:cNvSpPr>
          <p:nvPr>
            <p:ph type="title"/>
          </p:nvPr>
        </p:nvSpPr>
        <p:spPr>
          <a:xfrm>
            <a:off x="1839468" y="273593"/>
            <a:ext cx="8513064" cy="2007484"/>
          </a:xfrm>
          <a:prstGeom prst="rect">
            <a:avLst/>
          </a:prstGeom>
        </p:spPr>
        <p:txBody>
          <a:bodyPr spcFirstLastPara="1" wrap="square" lIns="121900" tIns="121900" rIns="121900" bIns="121900" anchor="t" anchorCtr="0">
            <a:noAutofit/>
          </a:bodyPr>
          <a:lstStyle/>
          <a:p>
            <a:pPr>
              <a:lnSpc>
                <a:spcPct val="115000"/>
              </a:lnSpc>
              <a:spcAft>
                <a:spcPts val="1000"/>
              </a:spcAft>
            </a:pPr>
            <a:r>
              <a:rPr lang="vi-VN" sz="3600" dirty="0">
                <a:effectLst/>
                <a:latin typeface="Times New Roman" panose="02020603050405020304" pitchFamily="18" charset="0"/>
                <a:ea typeface="Calibri" panose="020F0502020204030204" pitchFamily="34" charset="0"/>
                <a:cs typeface="Times New Roman" panose="02020603050405020304" pitchFamily="18" charset="0"/>
              </a:rPr>
              <a:t>Bước 4: Cho phép đăng nhập</a:t>
            </a:r>
            <a:endParaRPr sz="6600" dirty="0"/>
          </a:p>
        </p:txBody>
      </p:sp>
      <p:sp>
        <p:nvSpPr>
          <p:cNvPr id="710" name="Google Shape;710;p27"/>
          <p:cNvSpPr txBox="1">
            <a:spLocks noGrp="1"/>
          </p:cNvSpPr>
          <p:nvPr>
            <p:ph type="subTitle" idx="1"/>
          </p:nvPr>
        </p:nvSpPr>
        <p:spPr>
          <a:xfrm>
            <a:off x="0" y="1733464"/>
            <a:ext cx="7301386" cy="344813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Nếu người dùng nhập đúng mã OTP, chúng ta cho phép họ đăng nhập vào tài khoản của mình.</a:t>
            </a:r>
            <a:br>
              <a:rPr lang="vi-VN" sz="2400" dirty="0">
                <a:effectLst/>
                <a:latin typeface="Calibri" panose="020F0502020204030204" pitchFamily="34" charset="0"/>
                <a:ea typeface="Calibri" panose="020F0502020204030204" pitchFamily="34" charset="0"/>
                <a:cs typeface="Times New Roman" panose="02020603050405020304" pitchFamily="18" charset="0"/>
              </a:rPr>
            </a:b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Đó là một số bước để thực hiện xác thực đăng nhập bằng OTP. Việc sử dụng phương pháp này giúp tăng cường bảo mật cho trang </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a:t>
            </a:r>
            <a:br>
              <a:rPr lang="vi-VN" sz="2400" dirty="0">
                <a:effectLst/>
                <a:latin typeface="Calibri" panose="020F0502020204030204" pitchFamily="34" charset="0"/>
                <a:ea typeface="Calibri" panose="020F0502020204030204" pitchFamily="34" charset="0"/>
                <a:cs typeface="Times New Roman" panose="02020603050405020304" pitchFamily="18" charset="0"/>
              </a:rPr>
            </a:br>
            <a:endParaRPr dirty="0">
              <a:solidFill>
                <a:schemeClr val="accent1"/>
              </a:solidFill>
            </a:endParaRPr>
          </a:p>
        </p:txBody>
      </p:sp>
      <p:pic>
        <p:nvPicPr>
          <p:cNvPr id="3074" name="Picture 2" descr="Kết quả hình ảnh cho AN TOÀN BẢO MẬT THÔNG TIN">
            <a:extLst>
              <a:ext uri="{FF2B5EF4-FFF2-40B4-BE49-F238E27FC236}">
                <a16:creationId xmlns:a16="http://schemas.microsoft.com/office/drawing/2014/main" id="{C65021BA-C3AB-DB48-0754-00AB0B0DF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663" y="2695074"/>
            <a:ext cx="4700337" cy="4162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7"/>
                                        </p:tgtEl>
                                        <p:attrNameLst>
                                          <p:attrName>style.visibility</p:attrName>
                                        </p:attrNameLst>
                                      </p:cBhvr>
                                      <p:to>
                                        <p:strVal val="visible"/>
                                      </p:to>
                                    </p:set>
                                    <p:animEffect transition="in" filter="fade">
                                      <p:cBhvr>
                                        <p:cTn id="7" dur="1000"/>
                                        <p:tgtEl>
                                          <p:spTgt spid="707"/>
                                        </p:tgtEl>
                                      </p:cBhvr>
                                    </p:animEffect>
                                    <p:anim calcmode="lin" valueType="num">
                                      <p:cBhvr>
                                        <p:cTn id="8" dur="1000" fill="hold"/>
                                        <p:tgtEl>
                                          <p:spTgt spid="707"/>
                                        </p:tgtEl>
                                        <p:attrNameLst>
                                          <p:attrName>ppt_x</p:attrName>
                                        </p:attrNameLst>
                                      </p:cBhvr>
                                      <p:tavLst>
                                        <p:tav tm="0">
                                          <p:val>
                                            <p:strVal val="#ppt_x"/>
                                          </p:val>
                                        </p:tav>
                                        <p:tav tm="100000">
                                          <p:val>
                                            <p:strVal val="#ppt_x"/>
                                          </p:val>
                                        </p:tav>
                                      </p:tavLst>
                                    </p:anim>
                                    <p:anim calcmode="lin" valueType="num">
                                      <p:cBhvr>
                                        <p:cTn id="9" dur="1000" fill="hold"/>
                                        <p:tgtEl>
                                          <p:spTgt spid="70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10">
                                            <p:txEl>
                                              <p:pRg st="0" end="0"/>
                                            </p:txEl>
                                          </p:spTgt>
                                        </p:tgtEl>
                                        <p:attrNameLst>
                                          <p:attrName>style.visibility</p:attrName>
                                        </p:attrNameLst>
                                      </p:cBhvr>
                                      <p:to>
                                        <p:strVal val="visible"/>
                                      </p:to>
                                    </p:set>
                                    <p:anim calcmode="lin" valueType="num">
                                      <p:cBhvr additive="base">
                                        <p:cTn id="14" dur="500" fill="hold"/>
                                        <p:tgtEl>
                                          <p:spTgt spid="7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p:bldP spid="7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28"/>
          <p:cNvSpPr txBox="1">
            <a:spLocks noGrp="1"/>
          </p:cNvSpPr>
          <p:nvPr>
            <p:ph type="title"/>
          </p:nvPr>
        </p:nvSpPr>
        <p:spPr>
          <a:xfrm>
            <a:off x="1164770" y="2013438"/>
            <a:ext cx="6379031" cy="4123593"/>
          </a:xfrm>
          <a:prstGeom prst="rect">
            <a:avLst/>
          </a:prstGeom>
        </p:spPr>
        <p:txBody>
          <a:bodyPr spcFirstLastPara="1" wrap="square" lIns="121900" tIns="121900" rIns="121900" bIns="121900" anchor="ctr" anchorCtr="0">
            <a:noAutofit/>
          </a:bodyPr>
          <a:lstStyle/>
          <a:p>
            <a:pPr algn="l">
              <a:lnSpc>
                <a:spcPct val="115000"/>
              </a:lnSpc>
              <a:spcAft>
                <a:spcPts val="1000"/>
              </a:spcAft>
            </a:pP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*Đầu tiên, chúng ta tạo một hàm </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generateOTP</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 để tạo mã OTP ngẫu nhiên. Hàm này nhận vào hai tham số: độ dài của mã OTP và các ký tự được sử dụng để tạo mã OTP. Mặc định, độ dài của mã OTP là 6 và các ký tự được sử dụng là các chữ số từ 0 đến 9.</a:t>
            </a:r>
            <a:br>
              <a:rPr lang="vi-VN" sz="2400" dirty="0">
                <a:effectLst/>
                <a:latin typeface="Calibri" panose="020F0502020204030204" pitchFamily="34" charset="0"/>
                <a:ea typeface="Calibri" panose="020F0502020204030204" pitchFamily="34" charset="0"/>
                <a:cs typeface="Times New Roman" panose="02020603050405020304" pitchFamily="18" charset="0"/>
              </a:rPr>
            </a:b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Tiếp theo, chúng ta bắt đầu phiên làm việc (</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session</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 và tạo mã OTP bằng cách gọi hàm </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generateOTP</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 Sau đó, chúng ta lưu trữ mã OTP vào biến $_SESSION['</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otp</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a:t>
            </a:r>
            <a:br>
              <a:rPr lang="vi-VN" sz="2400" dirty="0">
                <a:effectLst/>
                <a:latin typeface="Calibri" panose="020F0502020204030204" pitchFamily="34" charset="0"/>
                <a:ea typeface="Calibri" panose="020F0502020204030204" pitchFamily="34" charset="0"/>
                <a:cs typeface="Times New Roman" panose="02020603050405020304" pitchFamily="18" charset="0"/>
              </a:rPr>
            </a:br>
            <a:endParaRPr lang="vi-VN" sz="6000" dirty="0"/>
          </a:p>
        </p:txBody>
      </p:sp>
      <p:sp>
        <p:nvSpPr>
          <p:cNvPr id="2" name="Google Shape;1027;p41">
            <a:extLst>
              <a:ext uri="{FF2B5EF4-FFF2-40B4-BE49-F238E27FC236}">
                <a16:creationId xmlns:a16="http://schemas.microsoft.com/office/drawing/2014/main" id="{2ECD8F92-7F26-B8A6-5BA0-167F957FE88F}"/>
              </a:ext>
            </a:extLst>
          </p:cNvPr>
          <p:cNvSpPr/>
          <p:nvPr/>
        </p:nvSpPr>
        <p:spPr>
          <a:xfrm>
            <a:off x="9057010" y="976138"/>
            <a:ext cx="1177235" cy="1149543"/>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pic>
        <p:nvPicPr>
          <p:cNvPr id="4100" name="Picture 4" descr="Kết quả hình ảnh cho MÃ OTP">
            <a:extLst>
              <a:ext uri="{FF2B5EF4-FFF2-40B4-BE49-F238E27FC236}">
                <a16:creationId xmlns:a16="http://schemas.microsoft.com/office/drawing/2014/main" id="{E84767FA-91DB-40A9-8A10-30AA03A0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989" y="3750845"/>
            <a:ext cx="4963276" cy="3107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7" name="Google Shape;727;p29"/>
          <p:cNvSpPr txBox="1">
            <a:spLocks noGrp="1"/>
          </p:cNvSpPr>
          <p:nvPr>
            <p:ph type="body" idx="5"/>
          </p:nvPr>
        </p:nvSpPr>
        <p:spPr>
          <a:xfrm>
            <a:off x="2584175" y="3761388"/>
            <a:ext cx="8878500" cy="923400"/>
          </a:xfrm>
          <a:prstGeom prst="rect">
            <a:avLst/>
          </a:prstGeom>
        </p:spPr>
        <p:txBody>
          <a:bodyPr spcFirstLastPara="1" wrap="square" lIns="121900" tIns="121900" rIns="121900" bIns="121900" anchor="t" anchorCtr="0">
            <a:noAutofit/>
          </a:bodyPr>
          <a:lstStyle/>
          <a:p>
            <a:pPr marL="0" lvl="0" indent="0" algn="l" rtl="0">
              <a:spcBef>
                <a:spcPts val="2100"/>
              </a:spcBef>
              <a:spcAft>
                <a:spcPts val="0"/>
              </a:spcAft>
              <a:buNone/>
            </a:pPr>
            <a:endParaRPr dirty="0"/>
          </a:p>
          <a:p>
            <a:pPr marL="0" lvl="0" indent="0" algn="l" rtl="0">
              <a:spcBef>
                <a:spcPts val="2100"/>
              </a:spcBef>
              <a:spcAft>
                <a:spcPts val="2100"/>
              </a:spcAft>
              <a:buNone/>
            </a:pPr>
            <a:endParaRPr dirty="0"/>
          </a:p>
        </p:txBody>
      </p:sp>
      <p:sp>
        <p:nvSpPr>
          <p:cNvPr id="728" name="Google Shape;728;p29"/>
          <p:cNvSpPr txBox="1">
            <a:spLocks noGrp="1"/>
          </p:cNvSpPr>
          <p:nvPr>
            <p:ph type="subTitle" idx="2"/>
          </p:nvPr>
        </p:nvSpPr>
        <p:spPr>
          <a:xfrm>
            <a:off x="1291009" y="862385"/>
            <a:ext cx="8878500" cy="3102940"/>
          </a:xfrm>
          <a:prstGeom prst="rect">
            <a:avLst/>
          </a:prstGeom>
        </p:spPr>
        <p:txBody>
          <a:bodyPr spcFirstLastPara="1" wrap="square" lIns="121900" tIns="121900" rIns="121900" bIns="121900" anchor="t" anchorCtr="0">
            <a:noAutofit/>
          </a:bodyPr>
          <a:lstStyle/>
          <a:p>
            <a:pPr>
              <a:lnSpc>
                <a:spcPct val="115000"/>
              </a:lnSpc>
              <a:spcAft>
                <a:spcPts val="1000"/>
              </a:spcAft>
            </a:pP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Cuối cùng, chúng ta hiển thị mã OTP trên trang </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web</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 bằng cách sử dụng hàm </a:t>
            </a:r>
            <a:r>
              <a:rPr lang="vi-VN" sz="2400" b="1" dirty="0" err="1">
                <a:effectLst/>
                <a:latin typeface="Times New Roman" panose="02020603050405020304" pitchFamily="18" charset="0"/>
                <a:ea typeface="Calibri" panose="020F0502020204030204" pitchFamily="34" charset="0"/>
                <a:cs typeface="Times New Roman" panose="02020603050405020304" pitchFamily="18" charset="0"/>
              </a:rPr>
              <a:t>echo</a:t>
            </a: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vi-VN" sz="2400" b="1" dirty="0">
                <a:effectLst/>
                <a:latin typeface="Times New Roman" panose="02020603050405020304" pitchFamily="18" charset="0"/>
                <a:ea typeface="Calibri" panose="020F0502020204030204" pitchFamily="34" charset="0"/>
                <a:cs typeface="Times New Roman" panose="02020603050405020304" pitchFamily="18" charset="0"/>
              </a:rPr>
              <a:t>Lưu ý rằng đoạn mã này chỉ tạo và hiển thị mã OTP. Để sử dụng mã OTP để xác thực đăng nhập, bạn cần kết hợp đoạn mã này với các bước kiểm tra và xác thực mã OTP sau khi người dùng nhập mã này trên trang đăng nhập của bạn.</a:t>
            </a:r>
            <a:endParaRPr lang="vi-V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2100"/>
              </a:spcAft>
              <a:buNone/>
            </a:pPr>
            <a:endParaRPr sz="2400" dirty="0">
              <a:solidFill>
                <a:schemeClr val="accent2"/>
              </a:solidFill>
            </a:endParaRPr>
          </a:p>
        </p:txBody>
      </p:sp>
      <p:grpSp>
        <p:nvGrpSpPr>
          <p:cNvPr id="6" name="Google Shape;1022;p41">
            <a:extLst>
              <a:ext uri="{FF2B5EF4-FFF2-40B4-BE49-F238E27FC236}">
                <a16:creationId xmlns:a16="http://schemas.microsoft.com/office/drawing/2014/main" id="{18C9118C-BC2F-B60D-591B-FC276B7875A5}"/>
              </a:ext>
            </a:extLst>
          </p:cNvPr>
          <p:cNvGrpSpPr/>
          <p:nvPr/>
        </p:nvGrpSpPr>
        <p:grpSpPr>
          <a:xfrm>
            <a:off x="10673829" y="862385"/>
            <a:ext cx="720969" cy="653949"/>
            <a:chOff x="3741075" y="1171575"/>
            <a:chExt cx="172650" cy="279725"/>
          </a:xfrm>
        </p:grpSpPr>
        <p:sp>
          <p:nvSpPr>
            <p:cNvPr id="7" name="Google Shape;1023;p41">
              <a:extLst>
                <a:ext uri="{FF2B5EF4-FFF2-40B4-BE49-F238E27FC236}">
                  <a16:creationId xmlns:a16="http://schemas.microsoft.com/office/drawing/2014/main" id="{D820BA64-29E3-C678-66DE-E499284FFA51}"/>
                </a:ext>
              </a:extLst>
            </p:cNvPr>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 name="Google Shape;1024;p41">
              <a:extLst>
                <a:ext uri="{FF2B5EF4-FFF2-40B4-BE49-F238E27FC236}">
                  <a16:creationId xmlns:a16="http://schemas.microsoft.com/office/drawing/2014/main" id="{11FE534A-9167-15FD-FDD8-810499DE2C9B}"/>
                </a:ext>
              </a:extLst>
            </p:cNvPr>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 name="Google Shape;1025;p41">
              <a:extLst>
                <a:ext uri="{FF2B5EF4-FFF2-40B4-BE49-F238E27FC236}">
                  <a16:creationId xmlns:a16="http://schemas.microsoft.com/office/drawing/2014/main" id="{58C352BD-CC66-DDB8-74BE-76B4512D5333}"/>
                </a:ext>
              </a:extLst>
            </p:cNvPr>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 name="Google Shape;1026;p41">
              <a:extLst>
                <a:ext uri="{FF2B5EF4-FFF2-40B4-BE49-F238E27FC236}">
                  <a16:creationId xmlns:a16="http://schemas.microsoft.com/office/drawing/2014/main" id="{EBAD5504-1DE2-1C1F-0D2F-02032782B4DB}"/>
                </a:ext>
              </a:extLst>
            </p:cNvPr>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1" name="Google Shape;1134;p41">
            <a:extLst>
              <a:ext uri="{FF2B5EF4-FFF2-40B4-BE49-F238E27FC236}">
                <a16:creationId xmlns:a16="http://schemas.microsoft.com/office/drawing/2014/main" id="{82A233DF-F4C0-E23F-681F-8A278183A55E}"/>
              </a:ext>
            </a:extLst>
          </p:cNvPr>
          <p:cNvSpPr/>
          <p:nvPr/>
        </p:nvSpPr>
        <p:spPr>
          <a:xfrm>
            <a:off x="8328798" y="3417811"/>
            <a:ext cx="1279027"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pic>
        <p:nvPicPr>
          <p:cNvPr id="5122" name="Picture 2" descr="Kết quả hình ảnh cho AN TOÀN BẢO MẬT THÔNG TIN">
            <a:extLst>
              <a:ext uri="{FF2B5EF4-FFF2-40B4-BE49-F238E27FC236}">
                <a16:creationId xmlns:a16="http://schemas.microsoft.com/office/drawing/2014/main" id="{D0B04D7B-D226-5C97-3A02-3779C1780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58" y="4294791"/>
            <a:ext cx="9480884" cy="236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8">
                                            <p:txEl>
                                              <p:pRg st="0" end="0"/>
                                            </p:txEl>
                                          </p:spTgt>
                                        </p:tgtEl>
                                        <p:attrNameLst>
                                          <p:attrName>style.visibility</p:attrName>
                                        </p:attrNameLst>
                                      </p:cBhvr>
                                      <p:to>
                                        <p:strVal val="visible"/>
                                      </p:to>
                                    </p:set>
                                    <p:anim calcmode="lin" valueType="num">
                                      <p:cBhvr additive="base">
                                        <p:cTn id="7" dur="500" fill="hold"/>
                                        <p:tgtEl>
                                          <p:spTgt spid="7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8">
                                            <p:txEl>
                                              <p:pRg st="1" end="1"/>
                                            </p:txEl>
                                          </p:spTgt>
                                        </p:tgtEl>
                                        <p:attrNameLst>
                                          <p:attrName>style.visibility</p:attrName>
                                        </p:attrNameLst>
                                      </p:cBhvr>
                                      <p:to>
                                        <p:strVal val="visible"/>
                                      </p:to>
                                    </p:set>
                                    <p:anim calcmode="lin" valueType="num">
                                      <p:cBhvr additive="base">
                                        <p:cTn id="13" dur="500" fill="hold"/>
                                        <p:tgtEl>
                                          <p:spTgt spid="7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4" name="Hộp Văn bản 3">
            <a:extLst>
              <a:ext uri="{FF2B5EF4-FFF2-40B4-BE49-F238E27FC236}">
                <a16:creationId xmlns:a16="http://schemas.microsoft.com/office/drawing/2014/main" id="{37C28401-3C98-3B9F-56B9-C52AE0DC2A83}"/>
              </a:ext>
            </a:extLst>
          </p:cNvPr>
          <p:cNvSpPr txBox="1"/>
          <p:nvPr/>
        </p:nvSpPr>
        <p:spPr>
          <a:xfrm>
            <a:off x="3764604" y="933857"/>
            <a:ext cx="8122595" cy="3041858"/>
          </a:xfrm>
          <a:prstGeom prst="rect">
            <a:avLst/>
          </a:prstGeom>
          <a:noFill/>
        </p:spPr>
        <p:txBody>
          <a:bodyPr wrap="square" rtlCol="0">
            <a:spAutoFit/>
          </a:bodyPr>
          <a:lstStyle/>
          <a:p>
            <a:pPr>
              <a:lnSpc>
                <a:spcPct val="115000"/>
              </a:lnSpc>
              <a:spcAft>
                <a:spcPts val="1000"/>
              </a:spcAft>
            </a:pPr>
            <a:r>
              <a:rPr lang="vi-VN"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Tiếp theo, chúng ta lấy thông tin đăng nhập từ biến $_POST </a:t>
            </a:r>
            <a:endParaRPr lang="vi-VN"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vi-VN"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Sau đó, chúng ta thực hiện truy vấn SQL để lấy thông tin người dùng có </a:t>
            </a:r>
            <a:r>
              <a:rPr lang="vi-VN" sz="2000" b="1" dirty="0" err="1">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email</a:t>
            </a:r>
            <a:r>
              <a:rPr lang="vi-VN"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và mật khẩu khớp với thông tin đăng nhập được cung cấp. Lưu ý rằng ví dụ này sử dụng mật khẩu không được mã hóa, điều này không được khuyến khích trong thực tế.</a:t>
            </a:r>
            <a:endParaRPr lang="vi-VN"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r>
              <a:rPr lang="vi-VN" sz="2000" b="1" dirty="0">
                <a:solidFill>
                  <a:schemeClr val="tx2"/>
                </a:solidFill>
                <a:effectLst/>
                <a:latin typeface="Times New Roman" panose="02020603050405020304" pitchFamily="18" charset="0"/>
                <a:ea typeface="Calibri" panose="020F0502020204030204" pitchFamily="34" charset="0"/>
              </a:rPr>
              <a:t>Nếu truy vấn trả về ít nhất một bản ghi, nghĩa là tài khoản đăng nhập đúng, chúng ta hiển thị thông báo "Đăng nhập thành công!" và ngược lại hiển thị thông báo "Tài khoản hoặc mật khẩu không đúng!".</a:t>
            </a:r>
            <a:endParaRPr lang="vi-VN" sz="1600" dirty="0">
              <a:solidFill>
                <a:schemeClr val="tx2"/>
              </a:solidFill>
            </a:endParaRPr>
          </a:p>
        </p:txBody>
      </p:sp>
      <p:sp>
        <p:nvSpPr>
          <p:cNvPr id="5" name="Google Shape;955;p41">
            <a:extLst>
              <a:ext uri="{FF2B5EF4-FFF2-40B4-BE49-F238E27FC236}">
                <a16:creationId xmlns:a16="http://schemas.microsoft.com/office/drawing/2014/main" id="{6EEDB67D-246E-7D3F-CBC3-3A51451AE23A}"/>
              </a:ext>
            </a:extLst>
          </p:cNvPr>
          <p:cNvSpPr/>
          <p:nvPr/>
        </p:nvSpPr>
        <p:spPr>
          <a:xfrm>
            <a:off x="8933731" y="4668715"/>
            <a:ext cx="1581869" cy="1151793"/>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a:effectLst>
            <a:outerShdw blurRad="1016000" dist="76200" sx="114000" sy="114000" algn="ctr" rotWithShape="0">
              <a:schemeClr val="accent2"/>
            </a:outerShdw>
          </a:effectLst>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rgbClr val="FFFFFF"/>
              </a:solidFill>
            </a:endParaRPr>
          </a:p>
        </p:txBody>
      </p:sp>
      <p:pic>
        <p:nvPicPr>
          <p:cNvPr id="6146" name="Picture 2" descr="Kết quả hình ảnh cho AN TOÀN BẢO MẬT THÔNG TIN">
            <a:extLst>
              <a:ext uri="{FF2B5EF4-FFF2-40B4-BE49-F238E27FC236}">
                <a16:creationId xmlns:a16="http://schemas.microsoft.com/office/drawing/2014/main" id="{1057644F-3839-01BE-DF18-18C5EFB82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75715"/>
            <a:ext cx="7074569" cy="2882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E653BA"/>
      </a:accent1>
      <a:accent2>
        <a:srgbClr val="15D5FA"/>
      </a:accent2>
      <a:accent3>
        <a:srgbClr val="001B65"/>
      </a:accent3>
      <a:accent4>
        <a:srgbClr val="00092D"/>
      </a:accent4>
      <a:accent5>
        <a:srgbClr val="444444"/>
      </a:accent5>
      <a:accent6>
        <a:srgbClr val="0000FF"/>
      </a:accent6>
      <a:hlink>
        <a:srgbClr val="15D5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772</Words>
  <Application>Microsoft Office PowerPoint</Application>
  <PresentationFormat>Màn hình rộng</PresentationFormat>
  <Paragraphs>27</Paragraphs>
  <Slides>13</Slides>
  <Notes>13</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13</vt:i4>
      </vt:variant>
    </vt:vector>
  </HeadingPairs>
  <TitlesOfParts>
    <vt:vector size="22" baseType="lpstr">
      <vt:lpstr>Times New Roman</vt:lpstr>
      <vt:lpstr>IBM Plex Mono</vt:lpstr>
      <vt:lpstr>Calibri</vt:lpstr>
      <vt:lpstr>Barlow Condensed</vt:lpstr>
      <vt:lpstr>Aldrich</vt:lpstr>
      <vt:lpstr>IBM Plex Mono Medium</vt:lpstr>
      <vt:lpstr>Arial</vt:lpstr>
      <vt:lpstr>Abril Fatface</vt:lpstr>
      <vt:lpstr>SlidesMania</vt:lpstr>
      <vt:lpstr>DỰ ÁN MÔ PHỎNG ĐĂNG NHẬP MÃ OTP  </vt:lpstr>
      <vt:lpstr>THÀNH VIÊN NHÓM  </vt:lpstr>
      <vt:lpstr>Bước 1: Thiết kế giao diện đăng nhập </vt:lpstr>
      <vt:lpstr>Bước 2: Tạo vào hiển thị </vt:lpstr>
      <vt:lpstr>Bước 3: Xác thực mã OTP </vt:lpstr>
      <vt:lpstr>Bước 4: Cho phép đăng nhập</vt:lpstr>
      <vt:lpstr>*Đầu tiên, chúng ta tạo một hàm generateOTP để tạo mã OTP ngẫu nhiên. Hàm này nhận vào hai tham số: độ dài của mã OTP và các ký tự được sử dụng để tạo mã OTP. Mặc định, độ dài của mã OTP là 6 và các ký tự được sử dụng là các chữ số từ 0 đến 9. Tiếp theo, chúng ta bắt đầu phiên làm việc (session) và tạo mã OTP bằng cách gọi hàm generateOTP. Sau đó, chúng ta lưu trữ mã OTP vào biến $_SESSION['otp']. </vt:lpstr>
      <vt:lpstr>Bản trình bày PowerPoint</vt:lpstr>
      <vt:lpstr>Bản trình bày PowerPoint</vt:lpstr>
      <vt:lpstr>Bản trình bày PowerPoint</vt:lpstr>
      <vt:lpstr>Bản trình bày PowerPoint</vt:lpstr>
      <vt:lpstr>THANK YOU</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ÁN MÔ PHỎNG ĐĂNG NHẬP MÃ OTP  </dc:title>
  <dc:creator>Hoàng Quốc Huy</dc:creator>
  <cp:lastModifiedBy>quoc huy</cp:lastModifiedBy>
  <cp:revision>6</cp:revision>
  <dcterms:modified xsi:type="dcterms:W3CDTF">2023-03-19T08:47:30Z</dcterms:modified>
</cp:coreProperties>
</file>