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D9B-8B6C-42C7-95DB-E0E730AF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B0D3B-09F1-43F7-96ED-92B0B7D7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FB43-F58F-445D-A0BE-1786DB06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23B-8E1A-43FB-B250-F8D0932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1B3F-A784-439A-AD6F-29A60F26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33AF-7D7F-4B28-AE7E-895064CB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760B6-58C0-4C54-B983-E3BF89FA6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3445-7F6B-437B-BFE6-F1F1DD49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BE1C-8C4E-436D-86DD-0546CA75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84E9-6B29-4CB6-A91D-8C9E9DE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A1B4A-8C32-4E46-B59B-2C39042E4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B206-196F-4CC8-8817-226B9BF1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3FF9-A2DA-4AFD-9AA2-949232B7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38C8-E994-40FA-AE20-5FF21CD4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982D-389B-4D3B-9F66-C0AF0F8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ED87-0A73-41C9-A54B-C646B44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705F-8E7C-4246-9716-48D1F0A3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8988-EE9A-43C1-90FD-F2F4991B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5EE3-79FB-4CD0-A913-37F055DB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F473-7DB4-4D42-B7DA-E5C02538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959-59FA-431C-8864-A16CB2DD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4AA1-39CE-4AD9-89E4-87F7005F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5B05-5BDC-4657-99A6-1F5C8C47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8876-13E0-4176-AF37-951C3FB0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2C0E-7517-4B14-BE1E-2A539132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77C5-60CF-4B63-A034-05338027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CD19-4D1C-405A-8712-B8CB38373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26599-DE6F-4A72-AABB-55C10AD50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A5C9-DF73-4E2D-B6B3-C7700EF7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C7253-6360-4F35-8B2A-DAA6BCAD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2508-6FB4-4E99-B07C-A90DC88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6100-F27D-4B44-B9CB-8F020836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C483D-7E20-4FB5-9C50-E4425A9B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1EA21-443F-4447-8FC1-D1B8850D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86266-84F6-4409-8E09-BDD42161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4057E-8742-4195-883A-275740A04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5054B-147A-4BA4-8466-B4CBBFFD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EC7CC-D8BB-4BF7-90F9-CCA151BE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F3E8B-A2D5-497B-9ECC-09C2D0CA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467-3A5A-4E52-81EB-2F6CBAE3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C142D-2F14-41E3-9046-93C2EDC2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0244-31C1-4643-8289-D5EA593D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00139-75B2-408A-A8CF-3ED0E8C5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194FF-C883-4C47-AA68-0E61B2DF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B426F-7158-4D36-8233-EA0E8B03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EB7B8-6BA5-4D74-81BF-DB85CAE4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6350-A29E-4F3D-9F37-F51724CE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FC74-7184-4791-9DE4-209BD414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4AAC9-FC7E-4572-8E53-CAFB5D62B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1F85-791D-4EF6-ABDD-D910B0C9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C38C0-5919-4BA4-A815-5BE64171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D0A99-7CD9-46C8-A040-8040709C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1C6D-7E74-44BF-9E52-5893EB18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0991C-F73C-422A-AFA7-F1C5C8AB1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0926-FC1C-466A-8208-07D849361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0369B-4C59-4374-AFC8-C769C3CE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2C8F-BE08-4B48-99EF-981DDA06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97EB7-92CB-4A52-AA9C-5281F0A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BDEE5-7CF5-4BAD-A01E-9768D722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D7BE5-3F24-45D9-9931-8C01C6B5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27F3-717A-49AB-8634-33FE34B94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140A-D766-4639-A46C-C46766F52A5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E153-D357-4E5B-A336-992C783C7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D684-394F-4A3D-A948-B1EF6DF2B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811C-E53C-462F-8243-2105E109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microphone&#10;&#10;Description automatically generated with low confidence">
            <a:extLst>
              <a:ext uri="{FF2B5EF4-FFF2-40B4-BE49-F238E27FC236}">
                <a16:creationId xmlns:a16="http://schemas.microsoft.com/office/drawing/2014/main" id="{2D9BC048-1D16-4BAC-B911-D6B2178E1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" r="23997" b="1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CBEF7-8364-481B-8385-22177A39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/>
              <a:t>Assignment 1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9F0D2-3F2B-40CD-B3BE-9BCF19A5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/>
              <a:t>Farhan Irani 100748418 </a:t>
            </a:r>
          </a:p>
          <a:p>
            <a:pPr algn="l"/>
            <a:r>
              <a:rPr lang="en-US" sz="2000"/>
              <a:t>Intermediate Graphics INFR-2350U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856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Farhan Irani</dc:creator>
  <cp:lastModifiedBy>Farhan Irani</cp:lastModifiedBy>
  <cp:revision>2</cp:revision>
  <dcterms:created xsi:type="dcterms:W3CDTF">2021-02-03T02:59:07Z</dcterms:created>
  <dcterms:modified xsi:type="dcterms:W3CDTF">2021-02-03T03:09:30Z</dcterms:modified>
</cp:coreProperties>
</file>