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D820-2833-4AC3-9B86-81B45119D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F7C4A-6B09-4C9C-B551-36DE9A9BD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3FB1-C33E-4252-B77B-1BE18887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749-32B2-45F9-A69B-1A4B0B6E8B2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BB442-3B6C-43A8-9360-DB4B84EB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FB95-492B-4E99-8112-F386743F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918D-05CF-472A-A241-96963544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3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D5C2-23A5-4BAF-9D20-55854930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036EF-8B5E-41AD-8D6C-58C31E90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C468E-EC91-465B-AF00-9790DCE2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749-32B2-45F9-A69B-1A4B0B6E8B2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94A9A-3869-4B95-94BD-85E8D006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676C-B63F-4E82-AE2F-FBF87643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918D-05CF-472A-A241-96963544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3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4691-C375-44BD-9701-5A46751CB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CBE3A-0CD9-48C3-9E2D-90A534A9D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D5E9-2643-4581-B31F-C9FCFFCE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749-32B2-45F9-A69B-1A4B0B6E8B2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A76B-38B4-4BF7-BE2B-1152A586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F78F-4357-4317-AFD3-7F6C2D67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918D-05CF-472A-A241-96963544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A131-5A30-4AC1-9D84-AA2CCD17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BC0B-A900-4CE3-88DC-9E69BC9F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CCBC8-7C61-41C0-9A30-1B85375F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749-32B2-45F9-A69B-1A4B0B6E8B2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9691E-4DF2-4082-9958-793AE8CE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8119-781F-41C1-ACDC-7F8F22CA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918D-05CF-472A-A241-96963544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3EF4-3E2E-4E65-9E65-6D728D53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C46C6-56E4-42EB-AD43-62B965D3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0B6CB-BAA0-421C-B051-E1B63AC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749-32B2-45F9-A69B-1A4B0B6E8B2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21EA-93B4-4BE3-9DCD-FCF0626B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93C2-3D44-4D0E-B706-AFA77928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918D-05CF-472A-A241-96963544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0A92-5782-4F36-B28D-95DDA3D3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ECA3-37CC-4591-8C9B-24D320CC2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DED62-0674-42BB-8B44-E5B439DA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0327B-6667-45B0-938A-03C1F2FA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749-32B2-45F9-A69B-1A4B0B6E8B2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4ECEC-216B-4CF6-8E32-C9B15183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EFAAC-704B-400F-93E0-5B0057C9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918D-05CF-472A-A241-96963544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DB51-E3FD-4A66-B139-734FA715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AFEBC-AFF3-47F5-9EB8-9CF501260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8D748-D18D-4DB0-B18B-71F76558A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16507-4529-4FB2-928B-2109892BD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DB6B7-E897-4E28-A364-6F9B2B1F0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1AF7E-B8E6-49DC-8B66-FA66C54D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749-32B2-45F9-A69B-1A4B0B6E8B2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D26FA-44F2-4570-AD2E-A7077B4C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98D51-61A8-4314-B013-0176165F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918D-05CF-472A-A241-96963544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0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9718-308D-40E9-A9C0-B2896EDB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E50F9-D6DE-470E-9340-94719186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749-32B2-45F9-A69B-1A4B0B6E8B2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F2920-4F1C-49A6-8D6D-D24E5FE4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651F1-FBCB-4734-BDF6-525048A7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918D-05CF-472A-A241-96963544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D3F64-0D4F-4E4F-A72F-84704CE0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749-32B2-45F9-A69B-1A4B0B6E8B2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7DDF3-AAD4-4ECE-B3FF-C80764CC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02127-73A5-4BA3-BF95-9AD241FC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918D-05CF-472A-A241-96963544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FA40-1C45-4F18-A3A5-BA3CC95E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ADA1-2076-49B2-BA0B-5AEAE379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A3E9-7B47-46BE-B62A-1B60864D5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1457F-C4D4-41E1-9B02-13072C2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749-32B2-45F9-A69B-1A4B0B6E8B2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D72C3-3D6A-4F37-9DA8-D9804E9D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4336-D61F-4443-AB3D-26A07C0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918D-05CF-472A-A241-96963544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8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4BDF-AA05-408E-9E62-1649AE92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74DD7-C856-4628-9CEB-1888BE2F9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AF99-4DF1-4495-BAA2-2CB07D9D5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CF12-E790-42AC-99AD-1AA7462A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749-32B2-45F9-A69B-1A4B0B6E8B2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29568-9897-4AF8-9835-9BB9F992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65211-24F6-48CD-857B-FC2733DF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918D-05CF-472A-A241-96963544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9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B091C-3F65-48CE-B6E6-CFA81E4C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ED6F-87D7-48B1-BD6E-56C64D85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3AD3-8D64-405C-9BCA-5D7B6BEDB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E749-32B2-45F9-A69B-1A4B0B6E8B2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6917D-987F-4D1C-B073-2DAB6B8E1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90B8-22CC-4770-A963-C50DF438D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918D-05CF-472A-A241-96963544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4507-197E-4626-8709-55C029200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2035"/>
            <a:ext cx="9144000" cy="2387600"/>
          </a:xfrm>
        </p:spPr>
        <p:txBody>
          <a:bodyPr/>
          <a:lstStyle/>
          <a:p>
            <a:r>
              <a:rPr lang="en-CA" dirty="0"/>
              <a:t>Farhan Irani 100748418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4E38C-ED0C-47CD-BFAD-9FFD73F17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8729"/>
            <a:ext cx="9144000" cy="1655762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INFR 3335U – Social And Multiplayer Game Design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Tom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Tsiliopoulos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Final Exam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Due date Saturday December 18, 2021 @ Midnight</a:t>
            </a:r>
            <a:endParaRPr lang="en-US" dirty="0"/>
          </a:p>
        </p:txBody>
      </p:sp>
      <p:pic>
        <p:nvPicPr>
          <p:cNvPr id="5" name="Picture 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CD90E5E3-85E5-49E8-9E73-DE07A042B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27" y="11112"/>
            <a:ext cx="5680364" cy="31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5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Farhan Irani 100748418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Farhan Irani 100748418</dc:title>
  <dc:creator>Farhan Irani</dc:creator>
  <cp:lastModifiedBy>Farhan Irani</cp:lastModifiedBy>
  <cp:revision>1</cp:revision>
  <dcterms:created xsi:type="dcterms:W3CDTF">2021-12-16T21:48:02Z</dcterms:created>
  <dcterms:modified xsi:type="dcterms:W3CDTF">2021-12-16T21:52:45Z</dcterms:modified>
</cp:coreProperties>
</file>