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8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3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9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5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E070D-ED0F-4E18-8114-CA86BCCDE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Autofit/>
          </a:bodyPr>
          <a:lstStyle/>
          <a:p>
            <a:r>
              <a:rPr lang="en-CA" sz="3200" dirty="0"/>
              <a:t>Game Engine Design &amp; Implementation: Assignment 1</a:t>
            </a:r>
            <a:br>
              <a:rPr lang="en-CA" sz="3200" dirty="0"/>
            </a:br>
            <a:r>
              <a:rPr lang="en-CA" sz="1800" dirty="0"/>
              <a:t>INFR 3110U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A20D9-8633-4B29-8226-513103CD4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r>
              <a:rPr lang="en-CA" dirty="0"/>
              <a:t>Farhan Irani </a:t>
            </a:r>
          </a:p>
          <a:p>
            <a:r>
              <a:rPr lang="en-CA" dirty="0"/>
              <a:t>100748418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3CEC3A-04B2-43A6-806B-45945245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8" r="9308" b="-2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40DA9AF-EACC-43BF-9467-A62FEEDD0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11" y="2276252"/>
            <a:ext cx="5588561" cy="3134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48267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PunchcardVTI</vt:lpstr>
      <vt:lpstr>Game Engine Design &amp; Implementation: Assignment 1 INFR 3110U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Engine Design &amp; Implementation: Assignment 1 INFR 3110U</dc:title>
  <dc:creator>Kimberly Hansuwan</dc:creator>
  <cp:lastModifiedBy>Kimberly Hansuwan</cp:lastModifiedBy>
  <cp:revision>1</cp:revision>
  <dcterms:created xsi:type="dcterms:W3CDTF">2021-10-01T00:30:08Z</dcterms:created>
  <dcterms:modified xsi:type="dcterms:W3CDTF">2021-10-01T00:33:57Z</dcterms:modified>
</cp:coreProperties>
</file>