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42" d="100"/>
          <a:sy n="142" d="100"/>
        </p:scale>
        <p:origin x="-660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6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FCA0-5870-4B91-8249-54AFD45B6255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FF2A-6DED-42F0-A5EC-38E04F93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keRMills/MetBrew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MetBrewer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https://github.com/BlakeRMills/MetBrewer</a:t>
            </a:r>
            <a:endParaRPr lang="en-US" dirty="0"/>
          </a:p>
          <a:p>
            <a:r>
              <a:rPr lang="en-US" dirty="0" smtClean="0"/>
              <a:t>This project gives some color palette suggestions</a:t>
            </a:r>
          </a:p>
          <a:p>
            <a:r>
              <a:rPr lang="en-US" dirty="0" smtClean="0"/>
              <a:t>Some color schemes are color-blind friendly</a:t>
            </a:r>
          </a:p>
          <a:p>
            <a:r>
              <a:rPr lang="en-US" dirty="0" smtClean="0"/>
              <a:t>Maybe worth to consider when publishing with custom colors figures/images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Matlab</a:t>
            </a:r>
            <a:r>
              <a:rPr lang="en-US" dirty="0" smtClean="0"/>
              <a:t> version of the function have been written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Color palette examples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8253" y="2444730"/>
            <a:ext cx="167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 (default)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115100" y="2444730"/>
            <a:ext cx="85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38253" y="5277167"/>
            <a:ext cx="92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Greek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15100" y="5277167"/>
            <a:ext cx="94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Ingres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600000" cy="27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325563"/>
            <a:ext cx="3600000" cy="270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000"/>
            <a:ext cx="3600000" cy="270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4158000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Color palette examples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8253" y="2444730"/>
            <a:ext cx="124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Isfahan1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115100" y="2444730"/>
            <a:ext cx="101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Manet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38253" y="5277167"/>
            <a:ext cx="1060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Nattier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15100" y="5277167"/>
            <a:ext cx="71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Troy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600000" cy="27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325562"/>
            <a:ext cx="3600000" cy="27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000"/>
            <a:ext cx="3600000" cy="27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4158000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Inversion of </a:t>
            </a:r>
            <a:r>
              <a:rPr lang="en-US" dirty="0" err="1" smtClean="0"/>
              <a:t>colormap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8253" y="2444730"/>
            <a:ext cx="85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115100" y="2444730"/>
            <a:ext cx="196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Cross Inverted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38253" y="5277167"/>
            <a:ext cx="71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Troy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15100" y="5277167"/>
            <a:ext cx="1833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Troy Inverted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600000" cy="27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7999"/>
            <a:ext cx="3600000" cy="27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99" y="4157999"/>
            <a:ext cx="3600000" cy="27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099" y="1325563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Discretization level of </a:t>
            </a:r>
            <a:r>
              <a:rPr lang="en-US" dirty="0" err="1" smtClean="0"/>
              <a:t>colormap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8253" y="2444731"/>
            <a:ext cx="207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256 levels, (default)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600000" cy="27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5100" y="2444730"/>
            <a:ext cx="126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 levels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8" y="1325563"/>
            <a:ext cx="3600000" cy="27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000"/>
            <a:ext cx="3600000" cy="27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8253" y="5277167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 levels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098" y="4160729"/>
            <a:ext cx="3600000" cy="27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5100" y="5277166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levels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Examples of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3600000" cy="27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8253" y="2444730"/>
            <a:ext cx="164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3D contour map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115100" y="2444730"/>
            <a:ext cx="211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Waterfall graph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53" y="5277167"/>
            <a:ext cx="135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2D image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115100" y="5277167"/>
            <a:ext cx="162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Scatter plot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325563"/>
            <a:ext cx="3600000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67" y="4158000"/>
            <a:ext cx="3598433" cy="27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4158000"/>
            <a:ext cx="359843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Colors</vt:lpstr>
      <vt:lpstr>MetBrewer</vt:lpstr>
      <vt:lpstr>Color palette examples</vt:lpstr>
      <vt:lpstr>Color palette examples (cont.)</vt:lpstr>
      <vt:lpstr>Inversion of colormap</vt:lpstr>
      <vt:lpstr>Discretization level of colormap</vt:lpstr>
      <vt:lpstr>Examples of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12</cp:revision>
  <dcterms:created xsi:type="dcterms:W3CDTF">2021-12-20T08:52:11Z</dcterms:created>
  <dcterms:modified xsi:type="dcterms:W3CDTF">2021-12-20T10:40:28Z</dcterms:modified>
</cp:coreProperties>
</file>