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8DC-1196-79B4-5017-685293FE9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96068-1970-CCA2-932D-15DD5E39F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AE5F-C328-9DAF-86C2-C7865E27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C0FB-1D77-16CB-097E-5F549FF9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5418-74EE-CCE8-527D-89391D59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841C-16C0-01A0-D3E5-F462BD2A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106F-9F11-99FE-2A78-2E647296C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D34F-D3E3-494F-C9EA-1C6283EA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C487-6319-AE0F-8892-C0CACF81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CEF0-A106-E5B5-E649-5A3FCEAE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5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C1F52-B4A3-0FDC-4FB7-9F453C145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06BB8-9336-297B-E1EF-A249F19BA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A010-F482-B670-187C-D9450553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13BB-949A-6EA0-61F0-42754E9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F739-6F2F-B570-1490-59C7741E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9D2-60CB-14BD-7805-FEDA606E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D806-0D53-C6DE-D58C-E17B879D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04C1-D2E0-2D21-EEDE-CF914BA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6469-8037-3284-92A2-D2C12774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7410-03E8-198F-7086-14CE6C0D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6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1ECB-24F9-AF8E-4B0D-614A24A7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3C095-7444-0561-D1CA-383EB5AB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9A9D-51E8-0F96-8FB3-52AFD92D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6504-789E-64A4-9B0E-5E2FB432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2538-AC91-ED59-6E27-3ABDD5FF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8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FEF-5511-99B5-22F5-B2D84D63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7822-79AD-D947-C9C3-6567ACCF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3CD46-6259-332F-C8DC-38A21E9B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F3C3-5715-691D-F35B-D3C9374B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39A8-1D5B-4753-0362-4C842F30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FFDD-7AAD-8E8C-A20F-4082069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13A-BC8D-0208-DA17-586921E6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C94F-7F68-8A7E-B4DF-A9DC6C96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CB2AF-9BA4-8CCC-52ED-E867677A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E8340-C44C-8E4B-47FD-4A73BB45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D2384-111F-B050-5FE4-C715152BC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B94D3-C778-1799-6293-AB4560E6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D16E7-CA62-0E6C-355E-3C842396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0CDEB-3C05-71B9-69C4-E1A21219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277A-E91D-000A-B8DC-0DE32638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893D7-BF17-AE9E-9F73-D1EC9BBF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A2A19-4902-530D-8048-10F4DE7E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835AE-4AC5-4F55-D7AA-4D23F01F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FECE1-9986-A9F3-467B-F8D3E087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654D4-C224-D6D9-895D-4AB2A21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486F5-7628-5BF5-F3EE-051A8079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6DFF-4326-C34A-E888-0F904DA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626A-8C1F-7074-2C43-5358D5D5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AB9AD-22EE-62CE-456B-2AACE0A0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021E-2376-F140-D0AC-0F6FE78F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3E16-5A3B-A2F0-DC74-A6E8CF8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6E68-E27F-F48E-312B-A1A98E5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398D-1D0F-2C6C-5206-C8FB1958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8E417-D86C-A6D4-10EE-B63B2AC60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F221-5B56-7B1C-34F8-F0817353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55E3-5C13-411F-0AD7-A7056AED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6B39-BCC6-073F-D4B2-B675407B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AB83C-1E7D-081C-A8D3-739AF86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3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8342C-6235-8C7C-9238-143D7AD4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2CB1-E298-B156-6967-BCC528D4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EFAD-DAEC-E8E2-F8F4-D2286CA85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8C5A2-C7B1-4A13-9246-5788B2CC2F6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C9F4-276B-0711-4055-6F72098E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7915-0652-CDFE-E103-F80713F11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5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DDB-4729-5181-E3AF-F31745AE4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11" y="1122363"/>
            <a:ext cx="11992132" cy="2387600"/>
          </a:xfrm>
        </p:spPr>
        <p:txBody>
          <a:bodyPr>
            <a:normAutofit/>
          </a:bodyPr>
          <a:lstStyle/>
          <a:p>
            <a:r>
              <a:rPr lang="en-GB" sz="8000" dirty="0"/>
              <a:t>MINT – Forth’s Kid Brother?</a:t>
            </a:r>
            <a:br>
              <a:rPr lang="en-GB" sz="8000" dirty="0"/>
            </a:b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1EA-491F-D62E-F426-D86BDDB57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Forth 2020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Saturday  10</a:t>
            </a:r>
            <a:r>
              <a:rPr lang="en-GB" baseline="30000" dirty="0"/>
              <a:t>th</a:t>
            </a:r>
            <a:r>
              <a:rPr lang="en-GB" dirty="0"/>
              <a:t>  May 2025</a:t>
            </a:r>
            <a:br>
              <a:rPr lang="en-GB" dirty="0"/>
            </a:br>
            <a:br>
              <a:rPr lang="en-GB" dirty="0"/>
            </a:br>
            <a:r>
              <a:rPr lang="en-GB" dirty="0"/>
              <a:t>Ken Boak</a:t>
            </a:r>
          </a:p>
        </p:txBody>
      </p:sp>
    </p:spTree>
    <p:extLst>
      <p:ext uri="{BB962C8B-B14F-4D97-AF65-F5344CB8AC3E}">
        <p14:creationId xmlns:p14="http://schemas.microsoft.com/office/powerpoint/2010/main" val="421920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F222-9AAD-5872-829E-87BA203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704"/>
          </a:xfrm>
        </p:spPr>
        <p:txBody>
          <a:bodyPr/>
          <a:lstStyle/>
          <a:p>
            <a:r>
              <a:rPr lang="en-GB" dirty="0"/>
              <a:t>In this talk, I will present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800-C8B1-81F6-E383-3E5A96D3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5060"/>
            <a:ext cx="12192000" cy="618294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MINT, how it evolved, similarities and differences to Forth.</a:t>
            </a:r>
          </a:p>
          <a:p>
            <a:pPr marL="457200" indent="-457200">
              <a:buAutoNum type="arabicPeriod"/>
            </a:pPr>
            <a:endParaRPr lang="en-GB" sz="2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Early implementations: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Txtzyme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(2011) by Ward Cunningham, SIMPL (Ken Boak 2013) and STABLE (2016) by Sandor Schneider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first real MINT - a Z80 implementation (for the TEC-1 and RC2014),. by John Hardy, Craig Jones and myself.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Other implementations: MINT6502 and </a:t>
            </a:r>
            <a:r>
              <a:rPr lang="en-GB" sz="27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MINT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developments:-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eMINT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(inspired by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C.H.Ting's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eForth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model).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Applications.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4063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6A4-0335-C68E-C60E-62594595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065"/>
            <a:ext cx="10515600" cy="1917754"/>
          </a:xfrm>
        </p:spPr>
        <p:txBody>
          <a:bodyPr/>
          <a:lstStyle/>
          <a:p>
            <a:r>
              <a:rPr lang="en-GB" dirty="0"/>
              <a:t>Introduction to MINT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304E-BF07-640E-6DDC-0D24C417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9" y="1282614"/>
            <a:ext cx="11512849" cy="5523221"/>
          </a:xfrm>
        </p:spPr>
        <p:txBody>
          <a:bodyPr/>
          <a:lstStyle/>
          <a:p>
            <a:r>
              <a:rPr lang="en-GB" dirty="0"/>
              <a:t>MINT  comes from the portmanteau of </a:t>
            </a:r>
            <a:r>
              <a:rPr lang="en-GB" b="1" dirty="0"/>
              <a:t>M</a:t>
            </a:r>
            <a:r>
              <a:rPr lang="en-GB" dirty="0"/>
              <a:t>inimal </a:t>
            </a:r>
            <a:r>
              <a:rPr lang="en-GB" b="1" dirty="0" err="1"/>
              <a:t>INT</a:t>
            </a:r>
            <a:r>
              <a:rPr lang="en-GB" dirty="0" err="1"/>
              <a:t>erpreter</a:t>
            </a:r>
            <a:r>
              <a:rPr lang="en-GB" dirty="0"/>
              <a:t>.</a:t>
            </a:r>
          </a:p>
          <a:p>
            <a:r>
              <a:rPr lang="en-GB" dirty="0"/>
              <a:t>It is an interpreted, stack-based, integer arithmetic, RPN language.</a:t>
            </a:r>
          </a:p>
          <a:p>
            <a:r>
              <a:rPr lang="en-GB" dirty="0"/>
              <a:t>It uses both a data stack and a return stack.</a:t>
            </a:r>
          </a:p>
          <a:p>
            <a:r>
              <a:rPr lang="en-GB" dirty="0"/>
              <a:t>It  uses  printable  ascii  characters as  words,  variables and  operations.</a:t>
            </a:r>
          </a:p>
          <a:p>
            <a:r>
              <a:rPr lang="en-GB" dirty="0"/>
              <a:t>Many of the  symbols and syntax  used will be familiar to  Forth Users.</a:t>
            </a:r>
          </a:p>
          <a:p>
            <a:r>
              <a:rPr lang="en-GB" dirty="0"/>
              <a:t>There is no  dictionary – all words are single characters in a jump table.</a:t>
            </a:r>
          </a:p>
          <a:p>
            <a:r>
              <a:rPr lang="en-GB" dirty="0"/>
              <a:t>It provides a subset of Forth – intended for lightweight  implementation.</a:t>
            </a:r>
          </a:p>
          <a:p>
            <a:r>
              <a:rPr lang="en-GB" dirty="0"/>
              <a:t>The source code is very compact, with good degree of human readability.</a:t>
            </a:r>
          </a:p>
          <a:p>
            <a:r>
              <a:rPr lang="en-GB" dirty="0"/>
              <a:t>Source code can be cut and pasted with text editor and  serial  terminal.</a:t>
            </a:r>
          </a:p>
          <a:p>
            <a:r>
              <a:rPr lang="en-GB" dirty="0"/>
              <a:t>The  MINT  interpreter occupies typically less that  2k bytes (on Z80).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MINT – Forth’s Kid Brother? </vt:lpstr>
      <vt:lpstr>In this talk, I will present the following:</vt:lpstr>
      <vt:lpstr>Introduction to MINT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Boak</dc:creator>
  <cp:lastModifiedBy>Ken Boak</cp:lastModifiedBy>
  <cp:revision>2</cp:revision>
  <dcterms:created xsi:type="dcterms:W3CDTF">2025-05-03T07:36:35Z</dcterms:created>
  <dcterms:modified xsi:type="dcterms:W3CDTF">2025-05-04T07:31:37Z</dcterms:modified>
</cp:coreProperties>
</file>