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08D0B-2CA8-4281-ABB5-3C6B88F80793}" v="311" dt="2022-04-20T16:15:50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5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 Lin" userId="e7f0c326-781b-4d7f-a616-2c92329337fe" providerId="ADAL" clId="{7B608D0B-2CA8-4281-ABB5-3C6B88F80793}"/>
    <pc:docChg chg="undo custSel addSld delSld modSld sldOrd">
      <pc:chgData name="Bob Lin" userId="e7f0c326-781b-4d7f-a616-2c92329337fe" providerId="ADAL" clId="{7B608D0B-2CA8-4281-ABB5-3C6B88F80793}" dt="2022-04-20T16:33:12.794" v="3122"/>
      <pc:docMkLst>
        <pc:docMk/>
      </pc:docMkLst>
      <pc:sldChg chg="modSp new mod">
        <pc:chgData name="Bob Lin" userId="e7f0c326-781b-4d7f-a616-2c92329337fe" providerId="ADAL" clId="{7B608D0B-2CA8-4281-ABB5-3C6B88F80793}" dt="2022-04-20T04:01:51.663" v="403" actId="12788"/>
        <pc:sldMkLst>
          <pc:docMk/>
          <pc:sldMk cId="209795632" sldId="256"/>
        </pc:sldMkLst>
        <pc:spChg chg="mod">
          <ac:chgData name="Bob Lin" userId="e7f0c326-781b-4d7f-a616-2c92329337fe" providerId="ADAL" clId="{7B608D0B-2CA8-4281-ABB5-3C6B88F80793}" dt="2022-04-20T04:01:45.446" v="402" actId="12788"/>
          <ac:spMkLst>
            <pc:docMk/>
            <pc:sldMk cId="209795632" sldId="256"/>
            <ac:spMk id="2" creationId="{C958F430-1737-4604-BD11-E77253F07F65}"/>
          </ac:spMkLst>
        </pc:spChg>
        <pc:spChg chg="mod">
          <ac:chgData name="Bob Lin" userId="e7f0c326-781b-4d7f-a616-2c92329337fe" providerId="ADAL" clId="{7B608D0B-2CA8-4281-ABB5-3C6B88F80793}" dt="2022-04-20T04:01:51.663" v="403" actId="12788"/>
          <ac:spMkLst>
            <pc:docMk/>
            <pc:sldMk cId="209795632" sldId="256"/>
            <ac:spMk id="3" creationId="{E6F67DE5-A9E1-4814-9703-51D5065DC9B2}"/>
          </ac:spMkLst>
        </pc:spChg>
      </pc:sldChg>
      <pc:sldChg chg="modSp new mod">
        <pc:chgData name="Bob Lin" userId="e7f0c326-781b-4d7f-a616-2c92329337fe" providerId="ADAL" clId="{7B608D0B-2CA8-4281-ABB5-3C6B88F80793}" dt="2022-04-20T04:32:18.080" v="785" actId="20577"/>
        <pc:sldMkLst>
          <pc:docMk/>
          <pc:sldMk cId="4091740663" sldId="257"/>
        </pc:sldMkLst>
        <pc:spChg chg="mod">
          <ac:chgData name="Bob Lin" userId="e7f0c326-781b-4d7f-a616-2c92329337fe" providerId="ADAL" clId="{7B608D0B-2CA8-4281-ABB5-3C6B88F80793}" dt="2022-04-20T04:05:10.924" v="501" actId="12788"/>
          <ac:spMkLst>
            <pc:docMk/>
            <pc:sldMk cId="4091740663" sldId="257"/>
            <ac:spMk id="2" creationId="{B55B5E27-5F8F-415A-9D0C-46E91FF7B14F}"/>
          </ac:spMkLst>
        </pc:spChg>
        <pc:spChg chg="mod">
          <ac:chgData name="Bob Lin" userId="e7f0c326-781b-4d7f-a616-2c92329337fe" providerId="ADAL" clId="{7B608D0B-2CA8-4281-ABB5-3C6B88F80793}" dt="2022-04-20T04:32:18.080" v="785" actId="20577"/>
          <ac:spMkLst>
            <pc:docMk/>
            <pc:sldMk cId="4091740663" sldId="257"/>
            <ac:spMk id="3" creationId="{AAAA01A4-BFEF-4C29-9CDA-12C4C0718E91}"/>
          </ac:spMkLst>
        </pc:spChg>
      </pc:sldChg>
      <pc:sldChg chg="modSp new mod">
        <pc:chgData name="Bob Lin" userId="e7f0c326-781b-4d7f-a616-2c92329337fe" providerId="ADAL" clId="{7B608D0B-2CA8-4281-ABB5-3C6B88F80793}" dt="2022-04-20T11:15:35.025" v="1665" actId="20577"/>
        <pc:sldMkLst>
          <pc:docMk/>
          <pc:sldMk cId="3559071159" sldId="258"/>
        </pc:sldMkLst>
        <pc:spChg chg="mod">
          <ac:chgData name="Bob Lin" userId="e7f0c326-781b-4d7f-a616-2c92329337fe" providerId="ADAL" clId="{7B608D0B-2CA8-4281-ABB5-3C6B88F80793}" dt="2022-04-20T04:51:43.959" v="1093" actId="27636"/>
          <ac:spMkLst>
            <pc:docMk/>
            <pc:sldMk cId="3559071159" sldId="258"/>
            <ac:spMk id="2" creationId="{2870DD92-9D7B-4A50-9EA9-3FB2B0547E3A}"/>
          </ac:spMkLst>
        </pc:spChg>
        <pc:spChg chg="mod">
          <ac:chgData name="Bob Lin" userId="e7f0c326-781b-4d7f-a616-2c92329337fe" providerId="ADAL" clId="{7B608D0B-2CA8-4281-ABB5-3C6B88F80793}" dt="2022-04-20T11:15:35.025" v="1665" actId="20577"/>
          <ac:spMkLst>
            <pc:docMk/>
            <pc:sldMk cId="3559071159" sldId="258"/>
            <ac:spMk id="3" creationId="{5EB97EAE-2FCE-48CD-8BCD-0E808FAE96B6}"/>
          </ac:spMkLst>
        </pc:spChg>
      </pc:sldChg>
      <pc:sldChg chg="modSp new mod ord">
        <pc:chgData name="Bob Lin" userId="e7f0c326-781b-4d7f-a616-2c92329337fe" providerId="ADAL" clId="{7B608D0B-2CA8-4281-ABB5-3C6B88F80793}" dt="2022-04-20T16:33:12.794" v="3122"/>
        <pc:sldMkLst>
          <pc:docMk/>
          <pc:sldMk cId="2692249711" sldId="259"/>
        </pc:sldMkLst>
        <pc:spChg chg="mod">
          <ac:chgData name="Bob Lin" userId="e7f0c326-781b-4d7f-a616-2c92329337fe" providerId="ADAL" clId="{7B608D0B-2CA8-4281-ABB5-3C6B88F80793}" dt="2022-04-20T05:06:46.413" v="1302" actId="20577"/>
          <ac:spMkLst>
            <pc:docMk/>
            <pc:sldMk cId="2692249711" sldId="259"/>
            <ac:spMk id="2" creationId="{D4C04102-EC1D-44FF-BF18-20A00AACA4AA}"/>
          </ac:spMkLst>
        </pc:spChg>
        <pc:spChg chg="mod">
          <ac:chgData name="Bob Lin" userId="e7f0c326-781b-4d7f-a616-2c92329337fe" providerId="ADAL" clId="{7B608D0B-2CA8-4281-ABB5-3C6B88F80793}" dt="2022-04-20T16:33:12.794" v="3122"/>
          <ac:spMkLst>
            <pc:docMk/>
            <pc:sldMk cId="2692249711" sldId="259"/>
            <ac:spMk id="3" creationId="{EED48D90-F941-4191-9760-8ED58834450C}"/>
          </ac:spMkLst>
        </pc:spChg>
      </pc:sldChg>
      <pc:sldChg chg="addSp delSp modSp new mod ord">
        <pc:chgData name="Bob Lin" userId="e7f0c326-781b-4d7f-a616-2c92329337fe" providerId="ADAL" clId="{7B608D0B-2CA8-4281-ABB5-3C6B88F80793}" dt="2022-04-20T13:03:30.950" v="2240" actId="255"/>
        <pc:sldMkLst>
          <pc:docMk/>
          <pc:sldMk cId="725805531" sldId="260"/>
        </pc:sldMkLst>
        <pc:spChg chg="mod">
          <ac:chgData name="Bob Lin" userId="e7f0c326-781b-4d7f-a616-2c92329337fe" providerId="ADAL" clId="{7B608D0B-2CA8-4281-ABB5-3C6B88F80793}" dt="2022-04-20T05:02:18.513" v="1226" actId="20577"/>
          <ac:spMkLst>
            <pc:docMk/>
            <pc:sldMk cId="725805531" sldId="260"/>
            <ac:spMk id="2" creationId="{CDD0C934-F28C-42D0-AFAC-89DE99FB4674}"/>
          </ac:spMkLst>
        </pc:spChg>
        <pc:spChg chg="add del mod">
          <ac:chgData name="Bob Lin" userId="e7f0c326-781b-4d7f-a616-2c92329337fe" providerId="ADAL" clId="{7B608D0B-2CA8-4281-ABB5-3C6B88F80793}" dt="2022-04-20T12:57:18.442" v="2171"/>
          <ac:spMkLst>
            <pc:docMk/>
            <pc:sldMk cId="725805531" sldId="260"/>
            <ac:spMk id="3" creationId="{463FD8C1-9406-4F80-96BE-402A208E43E9}"/>
          </ac:spMkLst>
        </pc:spChg>
        <pc:spChg chg="add del mod">
          <ac:chgData name="Bob Lin" userId="e7f0c326-781b-4d7f-a616-2c92329337fe" providerId="ADAL" clId="{7B608D0B-2CA8-4281-ABB5-3C6B88F80793}" dt="2022-04-20T13:02:08.088" v="2223" actId="478"/>
          <ac:spMkLst>
            <pc:docMk/>
            <pc:sldMk cId="725805531" sldId="260"/>
            <ac:spMk id="8" creationId="{9CEAFB5A-CB52-4E2E-862F-FC784130A78A}"/>
          </ac:spMkLst>
        </pc:spChg>
        <pc:graphicFrameChg chg="add mod">
          <ac:chgData name="Bob Lin" userId="e7f0c326-781b-4d7f-a616-2c92329337fe" providerId="ADAL" clId="{7B608D0B-2CA8-4281-ABB5-3C6B88F80793}" dt="2022-04-20T13:03:30.950" v="2240" actId="255"/>
          <ac:graphicFrameMkLst>
            <pc:docMk/>
            <pc:sldMk cId="725805531" sldId="260"/>
            <ac:graphicFrameMk id="4" creationId="{4B5197A1-220F-4A58-B0FF-166D611A876D}"/>
          </ac:graphicFrameMkLst>
        </pc:graphicFrameChg>
        <pc:graphicFrameChg chg="add del mod">
          <ac:chgData name="Bob Lin" userId="e7f0c326-781b-4d7f-a616-2c92329337fe" providerId="ADAL" clId="{7B608D0B-2CA8-4281-ABB5-3C6B88F80793}" dt="2022-04-20T12:57:18.305" v="2170"/>
          <ac:graphicFrameMkLst>
            <pc:docMk/>
            <pc:sldMk cId="725805531" sldId="260"/>
            <ac:graphicFrameMk id="5" creationId="{C66ED637-0F88-4931-94C1-FE9B8A751524}"/>
          </ac:graphicFrameMkLst>
        </pc:graphicFrameChg>
        <pc:graphicFrameChg chg="add del mod modGraphic">
          <ac:chgData name="Bob Lin" userId="e7f0c326-781b-4d7f-a616-2c92329337fe" providerId="ADAL" clId="{7B608D0B-2CA8-4281-ABB5-3C6B88F80793}" dt="2022-04-20T13:01:36.232" v="2215" actId="21"/>
          <ac:graphicFrameMkLst>
            <pc:docMk/>
            <pc:sldMk cId="725805531" sldId="260"/>
            <ac:graphicFrameMk id="6" creationId="{763A01FE-CDA6-486C-B873-11D1F7354534}"/>
          </ac:graphicFrameMkLst>
        </pc:graphicFrameChg>
        <pc:graphicFrameChg chg="add mod">
          <ac:chgData name="Bob Lin" userId="e7f0c326-781b-4d7f-a616-2c92329337fe" providerId="ADAL" clId="{7B608D0B-2CA8-4281-ABB5-3C6B88F80793}" dt="2022-04-20T13:03:24.388" v="2239" actId="403"/>
          <ac:graphicFrameMkLst>
            <pc:docMk/>
            <pc:sldMk cId="725805531" sldId="260"/>
            <ac:graphicFrameMk id="9" creationId="{CBD8F9AF-4279-4A81-A9F5-58579973A7BA}"/>
          </ac:graphicFrameMkLst>
        </pc:graphicFrameChg>
      </pc:sldChg>
      <pc:sldChg chg="addSp delSp modSp new mod ord">
        <pc:chgData name="Bob Lin" userId="e7f0c326-781b-4d7f-a616-2c92329337fe" providerId="ADAL" clId="{7B608D0B-2CA8-4281-ABB5-3C6B88F80793}" dt="2022-04-20T11:46:56.410" v="1724" actId="1582"/>
        <pc:sldMkLst>
          <pc:docMk/>
          <pc:sldMk cId="4273819515" sldId="261"/>
        </pc:sldMkLst>
        <pc:spChg chg="mod">
          <ac:chgData name="Bob Lin" userId="e7f0c326-781b-4d7f-a616-2c92329337fe" providerId="ADAL" clId="{7B608D0B-2CA8-4281-ABB5-3C6B88F80793}" dt="2022-04-20T11:45:16.725" v="1719" actId="1076"/>
          <ac:spMkLst>
            <pc:docMk/>
            <pc:sldMk cId="4273819515" sldId="261"/>
            <ac:spMk id="2" creationId="{394D176D-6E03-4DEF-AD5C-CD2B88D333AE}"/>
          </ac:spMkLst>
        </pc:spChg>
        <pc:spChg chg="del">
          <ac:chgData name="Bob Lin" userId="e7f0c326-781b-4d7f-a616-2c92329337fe" providerId="ADAL" clId="{7B608D0B-2CA8-4281-ABB5-3C6B88F80793}" dt="2022-04-20T11:45:23.295" v="1720" actId="478"/>
          <ac:spMkLst>
            <pc:docMk/>
            <pc:sldMk cId="4273819515" sldId="261"/>
            <ac:spMk id="3" creationId="{B74554C7-DBE6-49A9-AD54-0091AF561B89}"/>
          </ac:spMkLst>
        </pc:spChg>
        <pc:picChg chg="add mod ord modCrop">
          <ac:chgData name="Bob Lin" userId="e7f0c326-781b-4d7f-a616-2c92329337fe" providerId="ADAL" clId="{7B608D0B-2CA8-4281-ABB5-3C6B88F80793}" dt="2022-04-20T11:44:52.306" v="1717" actId="732"/>
          <ac:picMkLst>
            <pc:docMk/>
            <pc:sldMk cId="4273819515" sldId="261"/>
            <ac:picMk id="5" creationId="{B61AA188-C2FC-4591-857E-2E418CA24C44}"/>
          </ac:picMkLst>
        </pc:picChg>
        <pc:cxnChg chg="add mod">
          <ac:chgData name="Bob Lin" userId="e7f0c326-781b-4d7f-a616-2c92329337fe" providerId="ADAL" clId="{7B608D0B-2CA8-4281-ABB5-3C6B88F80793}" dt="2022-04-20T11:46:56.410" v="1724" actId="1582"/>
          <ac:cxnSpMkLst>
            <pc:docMk/>
            <pc:sldMk cId="4273819515" sldId="261"/>
            <ac:cxnSpMk id="7" creationId="{694AC998-F5EC-49DD-9F70-834665782C8D}"/>
          </ac:cxnSpMkLst>
        </pc:cxnChg>
      </pc:sldChg>
      <pc:sldChg chg="modSp new mod">
        <pc:chgData name="Bob Lin" userId="e7f0c326-781b-4d7f-a616-2c92329337fe" providerId="ADAL" clId="{7B608D0B-2CA8-4281-ABB5-3C6B88F80793}" dt="2022-04-20T12:30:50.827" v="2143" actId="114"/>
        <pc:sldMkLst>
          <pc:docMk/>
          <pc:sldMk cId="174219179" sldId="262"/>
        </pc:sldMkLst>
        <pc:spChg chg="mod">
          <ac:chgData name="Bob Lin" userId="e7f0c326-781b-4d7f-a616-2c92329337fe" providerId="ADAL" clId="{7B608D0B-2CA8-4281-ABB5-3C6B88F80793}" dt="2022-04-20T12:03:25.186" v="1931"/>
          <ac:spMkLst>
            <pc:docMk/>
            <pc:sldMk cId="174219179" sldId="262"/>
            <ac:spMk id="2" creationId="{6EAEFBCB-0A68-4615-B0EA-40E20A52CECE}"/>
          </ac:spMkLst>
        </pc:spChg>
        <pc:spChg chg="mod">
          <ac:chgData name="Bob Lin" userId="e7f0c326-781b-4d7f-a616-2c92329337fe" providerId="ADAL" clId="{7B608D0B-2CA8-4281-ABB5-3C6B88F80793}" dt="2022-04-20T12:30:50.827" v="2143" actId="114"/>
          <ac:spMkLst>
            <pc:docMk/>
            <pc:sldMk cId="174219179" sldId="262"/>
            <ac:spMk id="3" creationId="{3994FB3E-B890-4D32-B5F1-5935858C7A50}"/>
          </ac:spMkLst>
        </pc:spChg>
      </pc:sldChg>
      <pc:sldChg chg="modSp new del mod">
        <pc:chgData name="Bob Lin" userId="e7f0c326-781b-4d7f-a616-2c92329337fe" providerId="ADAL" clId="{7B608D0B-2CA8-4281-ABB5-3C6B88F80793}" dt="2022-04-20T12:03:23.453" v="1930" actId="2696"/>
        <pc:sldMkLst>
          <pc:docMk/>
          <pc:sldMk cId="1358099372" sldId="263"/>
        </pc:sldMkLst>
        <pc:spChg chg="mod">
          <ac:chgData name="Bob Lin" userId="e7f0c326-781b-4d7f-a616-2c92329337fe" providerId="ADAL" clId="{7B608D0B-2CA8-4281-ABB5-3C6B88F80793}" dt="2022-04-20T11:51:04.152" v="1766"/>
          <ac:spMkLst>
            <pc:docMk/>
            <pc:sldMk cId="1358099372" sldId="263"/>
            <ac:spMk id="2" creationId="{CF3C3CEE-C626-4421-BAB8-7ADCA0F74EAC}"/>
          </ac:spMkLst>
        </pc:spChg>
        <pc:spChg chg="mod">
          <ac:chgData name="Bob Lin" userId="e7f0c326-781b-4d7f-a616-2c92329337fe" providerId="ADAL" clId="{7B608D0B-2CA8-4281-ABB5-3C6B88F80793}" dt="2022-04-20T12:02:25.660" v="1921" actId="21"/>
          <ac:spMkLst>
            <pc:docMk/>
            <pc:sldMk cId="1358099372" sldId="263"/>
            <ac:spMk id="3" creationId="{5F24E941-9C55-4226-A0AD-5DA0EFDAAEA2}"/>
          </ac:spMkLst>
        </pc:spChg>
      </pc:sldChg>
      <pc:sldChg chg="addSp delSp modSp new mod">
        <pc:chgData name="Bob Lin" userId="e7f0c326-781b-4d7f-a616-2c92329337fe" providerId="ADAL" clId="{7B608D0B-2CA8-4281-ABB5-3C6B88F80793}" dt="2022-04-20T12:29:58.301" v="2127" actId="14100"/>
        <pc:sldMkLst>
          <pc:docMk/>
          <pc:sldMk cId="4153366185" sldId="263"/>
        </pc:sldMkLst>
        <pc:spChg chg="del mod">
          <ac:chgData name="Bob Lin" userId="e7f0c326-781b-4d7f-a616-2c92329337fe" providerId="ADAL" clId="{7B608D0B-2CA8-4281-ABB5-3C6B88F80793}" dt="2022-04-20T12:29:52.687" v="2125" actId="478"/>
          <ac:spMkLst>
            <pc:docMk/>
            <pc:sldMk cId="4153366185" sldId="263"/>
            <ac:spMk id="2" creationId="{3EEDA3FA-D595-48FB-9DD4-7146DB769900}"/>
          </ac:spMkLst>
        </pc:spChg>
        <pc:spChg chg="del">
          <ac:chgData name="Bob Lin" userId="e7f0c326-781b-4d7f-a616-2c92329337fe" providerId="ADAL" clId="{7B608D0B-2CA8-4281-ABB5-3C6B88F80793}" dt="2022-04-20T12:29:24.396" v="2116" actId="478"/>
          <ac:spMkLst>
            <pc:docMk/>
            <pc:sldMk cId="4153366185" sldId="263"/>
            <ac:spMk id="3" creationId="{EC334D5D-D6F0-4CEB-BBA6-F2492962F080}"/>
          </ac:spMkLst>
        </pc:spChg>
        <pc:spChg chg="add del mod">
          <ac:chgData name="Bob Lin" userId="e7f0c326-781b-4d7f-a616-2c92329337fe" providerId="ADAL" clId="{7B608D0B-2CA8-4281-ABB5-3C6B88F80793}" dt="2022-04-20T12:29:54.298" v="2126" actId="478"/>
          <ac:spMkLst>
            <pc:docMk/>
            <pc:sldMk cId="4153366185" sldId="263"/>
            <ac:spMk id="6" creationId="{FEC7B725-3EFD-47EC-832F-B1DED0E0F604}"/>
          </ac:spMkLst>
        </pc:spChg>
        <pc:graphicFrameChg chg="add mod">
          <ac:chgData name="Bob Lin" userId="e7f0c326-781b-4d7f-a616-2c92329337fe" providerId="ADAL" clId="{7B608D0B-2CA8-4281-ABB5-3C6B88F80793}" dt="2022-04-20T12:29:58.301" v="2127" actId="14100"/>
          <ac:graphicFrameMkLst>
            <pc:docMk/>
            <pc:sldMk cId="4153366185" sldId="263"/>
            <ac:graphicFrameMk id="4" creationId="{FC9522EB-A72E-4AC6-814E-ACC95E659CD5}"/>
          </ac:graphicFrameMkLst>
        </pc:graphicFrameChg>
      </pc:sldChg>
      <pc:sldChg chg="addSp delSp modSp new del mod">
        <pc:chgData name="Bob Lin" userId="e7f0c326-781b-4d7f-a616-2c92329337fe" providerId="ADAL" clId="{7B608D0B-2CA8-4281-ABB5-3C6B88F80793}" dt="2022-04-20T16:32:00.771" v="3114" actId="47"/>
        <pc:sldMkLst>
          <pc:docMk/>
          <pc:sldMk cId="585399544" sldId="264"/>
        </pc:sldMkLst>
        <pc:graphicFrameChg chg="add del mod">
          <ac:chgData name="Bob Lin" userId="e7f0c326-781b-4d7f-a616-2c92329337fe" providerId="ADAL" clId="{7B608D0B-2CA8-4281-ABB5-3C6B88F80793}" dt="2022-04-20T16:31:58.871" v="3113" actId="478"/>
          <ac:graphicFrameMkLst>
            <pc:docMk/>
            <pc:sldMk cId="585399544" sldId="264"/>
            <ac:graphicFrameMk id="4" creationId="{AB5D2A60-6CAE-46D8-A4AF-7D906B8C9D9C}"/>
          </ac:graphicFrameMkLst>
        </pc:graphicFrameChg>
      </pc:sldChg>
      <pc:sldChg chg="addSp delSp modSp new mod setBg">
        <pc:chgData name="Bob Lin" userId="e7f0c326-781b-4d7f-a616-2c92329337fe" providerId="ADAL" clId="{7B608D0B-2CA8-4281-ABB5-3C6B88F80793}" dt="2022-04-20T16:00:23.834" v="2378" actId="14100"/>
        <pc:sldMkLst>
          <pc:docMk/>
          <pc:sldMk cId="553602657" sldId="265"/>
        </pc:sldMkLst>
        <pc:spChg chg="mod">
          <ac:chgData name="Bob Lin" userId="e7f0c326-781b-4d7f-a616-2c92329337fe" providerId="ADAL" clId="{7B608D0B-2CA8-4281-ABB5-3C6B88F80793}" dt="2022-04-20T15:44:59.244" v="2254" actId="26606"/>
          <ac:spMkLst>
            <pc:docMk/>
            <pc:sldMk cId="553602657" sldId="265"/>
            <ac:spMk id="2" creationId="{CA438E98-FB2A-46A8-B62C-D7049B4B9E55}"/>
          </ac:spMkLst>
        </pc:spChg>
        <pc:spChg chg="add del">
          <ac:chgData name="Bob Lin" userId="e7f0c326-781b-4d7f-a616-2c92329337fe" providerId="ADAL" clId="{7B608D0B-2CA8-4281-ABB5-3C6B88F80793}" dt="2022-04-20T15:44:47.998" v="2252" actId="478"/>
          <ac:spMkLst>
            <pc:docMk/>
            <pc:sldMk cId="553602657" sldId="265"/>
            <ac:spMk id="3" creationId="{74043918-85D2-4833-A0A1-DF5BFBB199C1}"/>
          </ac:spMkLst>
        </pc:spChg>
        <pc:graphicFrameChg chg="add del mod">
          <ac:chgData name="Bob Lin" userId="e7f0c326-781b-4d7f-a616-2c92329337fe" providerId="ADAL" clId="{7B608D0B-2CA8-4281-ABB5-3C6B88F80793}" dt="2022-04-20T15:44:45.724" v="2251"/>
          <ac:graphicFrameMkLst>
            <pc:docMk/>
            <pc:sldMk cId="553602657" sldId="265"/>
            <ac:graphicFrameMk id="4" creationId="{8DABC099-B536-477C-849F-80D070E5B13F}"/>
          </ac:graphicFrameMkLst>
        </pc:graphicFrameChg>
        <pc:graphicFrameChg chg="add del mod modGraphic">
          <ac:chgData name="Bob Lin" userId="e7f0c326-781b-4d7f-a616-2c92329337fe" providerId="ADAL" clId="{7B608D0B-2CA8-4281-ABB5-3C6B88F80793}" dt="2022-04-20T15:51:45.241" v="2303" actId="478"/>
          <ac:graphicFrameMkLst>
            <pc:docMk/>
            <pc:sldMk cId="553602657" sldId="265"/>
            <ac:graphicFrameMk id="5" creationId="{4FC476CE-6A5B-43AD-B649-D2FBA30C2ED3}"/>
          </ac:graphicFrameMkLst>
        </pc:graphicFrameChg>
        <pc:graphicFrameChg chg="add del mod modGraphic">
          <ac:chgData name="Bob Lin" userId="e7f0c326-781b-4d7f-a616-2c92329337fe" providerId="ADAL" clId="{7B608D0B-2CA8-4281-ABB5-3C6B88F80793}" dt="2022-04-20T15:54:49.685" v="2337" actId="478"/>
          <ac:graphicFrameMkLst>
            <pc:docMk/>
            <pc:sldMk cId="553602657" sldId="265"/>
            <ac:graphicFrameMk id="6" creationId="{CCA6EC18-C19D-4FFE-8F65-F27893DB03E8}"/>
          </ac:graphicFrameMkLst>
        </pc:graphicFrameChg>
        <pc:graphicFrameChg chg="add del mod">
          <ac:chgData name="Bob Lin" userId="e7f0c326-781b-4d7f-a616-2c92329337fe" providerId="ADAL" clId="{7B608D0B-2CA8-4281-ABB5-3C6B88F80793}" dt="2022-04-20T15:58:27.171" v="2341"/>
          <ac:graphicFrameMkLst>
            <pc:docMk/>
            <pc:sldMk cId="553602657" sldId="265"/>
            <ac:graphicFrameMk id="7" creationId="{C222048D-DE00-4E6E-9659-59481D51325A}"/>
          </ac:graphicFrameMkLst>
        </pc:graphicFrameChg>
        <pc:graphicFrameChg chg="add del mod">
          <ac:chgData name="Bob Lin" userId="e7f0c326-781b-4d7f-a616-2c92329337fe" providerId="ADAL" clId="{7B608D0B-2CA8-4281-ABB5-3C6B88F80793}" dt="2022-04-20T15:58:38.623" v="2343" actId="478"/>
          <ac:graphicFrameMkLst>
            <pc:docMk/>
            <pc:sldMk cId="553602657" sldId="265"/>
            <ac:graphicFrameMk id="8" creationId="{71A1015B-BA12-4460-BB9B-DC5E2F0A2A49}"/>
          </ac:graphicFrameMkLst>
        </pc:graphicFrameChg>
        <pc:graphicFrameChg chg="add del mod">
          <ac:chgData name="Bob Lin" userId="e7f0c326-781b-4d7f-a616-2c92329337fe" providerId="ADAL" clId="{7B608D0B-2CA8-4281-ABB5-3C6B88F80793}" dt="2022-04-20T15:59:12.718" v="2347"/>
          <ac:graphicFrameMkLst>
            <pc:docMk/>
            <pc:sldMk cId="553602657" sldId="265"/>
            <ac:graphicFrameMk id="9" creationId="{1D5543E6-1CA1-4351-AA99-18EF57ACDFA4}"/>
          </ac:graphicFrameMkLst>
        </pc:graphicFrameChg>
        <pc:graphicFrameChg chg="add del mod">
          <ac:chgData name="Bob Lin" userId="e7f0c326-781b-4d7f-a616-2c92329337fe" providerId="ADAL" clId="{7B608D0B-2CA8-4281-ABB5-3C6B88F80793}" dt="2022-04-20T15:59:17.814" v="2351"/>
          <ac:graphicFrameMkLst>
            <pc:docMk/>
            <pc:sldMk cId="553602657" sldId="265"/>
            <ac:graphicFrameMk id="10" creationId="{16EBAA73-FC0F-41A1-88E2-99F892A08037}"/>
          </ac:graphicFrameMkLst>
        </pc:graphicFrameChg>
        <pc:graphicFrameChg chg="add del mod">
          <ac:chgData name="Bob Lin" userId="e7f0c326-781b-4d7f-a616-2c92329337fe" providerId="ADAL" clId="{7B608D0B-2CA8-4281-ABB5-3C6B88F80793}" dt="2022-04-20T15:59:40.639" v="2357"/>
          <ac:graphicFrameMkLst>
            <pc:docMk/>
            <pc:sldMk cId="553602657" sldId="265"/>
            <ac:graphicFrameMk id="11" creationId="{E6507BC0-5B90-4925-AB92-BF3DBEAF82BB}"/>
          </ac:graphicFrameMkLst>
        </pc:graphicFrameChg>
        <pc:graphicFrameChg chg="add del mod">
          <ac:chgData name="Bob Lin" userId="e7f0c326-781b-4d7f-a616-2c92329337fe" providerId="ADAL" clId="{7B608D0B-2CA8-4281-ABB5-3C6B88F80793}" dt="2022-04-20T15:59:55.611" v="2365" actId="478"/>
          <ac:graphicFrameMkLst>
            <pc:docMk/>
            <pc:sldMk cId="553602657" sldId="265"/>
            <ac:graphicFrameMk id="12" creationId="{44A40AEC-2207-4873-893B-8044429D190B}"/>
          </ac:graphicFrameMkLst>
        </pc:graphicFrameChg>
        <pc:graphicFrameChg chg="add del mod">
          <ac:chgData name="Bob Lin" userId="e7f0c326-781b-4d7f-a616-2c92329337fe" providerId="ADAL" clId="{7B608D0B-2CA8-4281-ABB5-3C6B88F80793}" dt="2022-04-20T16:00:01.706" v="2369"/>
          <ac:graphicFrameMkLst>
            <pc:docMk/>
            <pc:sldMk cId="553602657" sldId="265"/>
            <ac:graphicFrameMk id="13" creationId="{C7578F84-2EA2-4E29-9C84-E068D2DB2A64}"/>
          </ac:graphicFrameMkLst>
        </pc:graphicFrameChg>
        <pc:graphicFrameChg chg="add mod modGraphic">
          <ac:chgData name="Bob Lin" userId="e7f0c326-781b-4d7f-a616-2c92329337fe" providerId="ADAL" clId="{7B608D0B-2CA8-4281-ABB5-3C6B88F80793}" dt="2022-04-20T16:00:23.834" v="2378" actId="14100"/>
          <ac:graphicFrameMkLst>
            <pc:docMk/>
            <pc:sldMk cId="553602657" sldId="265"/>
            <ac:graphicFrameMk id="14" creationId="{C284DAB1-FAE8-4228-AF4E-79CF3028C99C}"/>
          </ac:graphicFrameMkLst>
        </pc:graphicFrameChg>
      </pc:sldChg>
      <pc:sldChg chg="addSp delSp modSp add mod">
        <pc:chgData name="Bob Lin" userId="e7f0c326-781b-4d7f-a616-2c92329337fe" providerId="ADAL" clId="{7B608D0B-2CA8-4281-ABB5-3C6B88F80793}" dt="2022-04-20T16:01:37.478" v="2392" actId="14100"/>
        <pc:sldMkLst>
          <pc:docMk/>
          <pc:sldMk cId="1660696124" sldId="266"/>
        </pc:sldMkLst>
        <pc:graphicFrameChg chg="add del mod modGraphic">
          <ac:chgData name="Bob Lin" userId="e7f0c326-781b-4d7f-a616-2c92329337fe" providerId="ADAL" clId="{7B608D0B-2CA8-4281-ABB5-3C6B88F80793}" dt="2022-04-20T15:54:10.508" v="2324" actId="478"/>
          <ac:graphicFrameMkLst>
            <pc:docMk/>
            <pc:sldMk cId="1660696124" sldId="266"/>
            <ac:graphicFrameMk id="3" creationId="{A9384340-5075-48E3-9BD5-3C2F90E377F8}"/>
          </ac:graphicFrameMkLst>
        </pc:graphicFrameChg>
        <pc:graphicFrameChg chg="add del mod">
          <ac:chgData name="Bob Lin" userId="e7f0c326-781b-4d7f-a616-2c92329337fe" providerId="ADAL" clId="{7B608D0B-2CA8-4281-ABB5-3C6B88F80793}" dt="2022-04-20T15:54:27.109" v="2332"/>
          <ac:graphicFrameMkLst>
            <pc:docMk/>
            <pc:sldMk cId="1660696124" sldId="266"/>
            <ac:graphicFrameMk id="4" creationId="{C477DECE-AF23-4720-B9AB-CBE8767AE4E3}"/>
          </ac:graphicFrameMkLst>
        </pc:graphicFrameChg>
        <pc:graphicFrameChg chg="del">
          <ac:chgData name="Bob Lin" userId="e7f0c326-781b-4d7f-a616-2c92329337fe" providerId="ADAL" clId="{7B608D0B-2CA8-4281-ABB5-3C6B88F80793}" dt="2022-04-20T15:45:30.844" v="2261" actId="478"/>
          <ac:graphicFrameMkLst>
            <pc:docMk/>
            <pc:sldMk cId="1660696124" sldId="266"/>
            <ac:graphicFrameMk id="5" creationId="{4FC476CE-6A5B-43AD-B649-D2FBA30C2ED3}"/>
          </ac:graphicFrameMkLst>
        </pc:graphicFrameChg>
        <pc:graphicFrameChg chg="add del mod">
          <ac:chgData name="Bob Lin" userId="e7f0c326-781b-4d7f-a616-2c92329337fe" providerId="ADAL" clId="{7B608D0B-2CA8-4281-ABB5-3C6B88F80793}" dt="2022-04-20T15:54:40.375" v="2336" actId="478"/>
          <ac:graphicFrameMkLst>
            <pc:docMk/>
            <pc:sldMk cId="1660696124" sldId="266"/>
            <ac:graphicFrameMk id="6" creationId="{A7ECDC05-E08C-4A03-B2C1-76D90E76B447}"/>
          </ac:graphicFrameMkLst>
        </pc:graphicFrameChg>
        <pc:graphicFrameChg chg="add del mod">
          <ac:chgData name="Bob Lin" userId="e7f0c326-781b-4d7f-a616-2c92329337fe" providerId="ADAL" clId="{7B608D0B-2CA8-4281-ABB5-3C6B88F80793}" dt="2022-04-20T16:01:13.042" v="2384"/>
          <ac:graphicFrameMkLst>
            <pc:docMk/>
            <pc:sldMk cId="1660696124" sldId="266"/>
            <ac:graphicFrameMk id="7" creationId="{A6271D88-EA39-4B30-81A4-542CAA94B526}"/>
          </ac:graphicFrameMkLst>
        </pc:graphicFrameChg>
        <pc:graphicFrameChg chg="add mod modGraphic">
          <ac:chgData name="Bob Lin" userId="e7f0c326-781b-4d7f-a616-2c92329337fe" providerId="ADAL" clId="{7B608D0B-2CA8-4281-ABB5-3C6B88F80793}" dt="2022-04-20T16:01:37.478" v="2392" actId="14100"/>
          <ac:graphicFrameMkLst>
            <pc:docMk/>
            <pc:sldMk cId="1660696124" sldId="266"/>
            <ac:graphicFrameMk id="8" creationId="{384D5846-CB25-4B11-9E47-66B644253B1B}"/>
          </ac:graphicFrameMkLst>
        </pc:graphicFrameChg>
      </pc:sldChg>
      <pc:sldChg chg="addSp delSp modSp add mod">
        <pc:chgData name="Bob Lin" userId="e7f0c326-781b-4d7f-a616-2c92329337fe" providerId="ADAL" clId="{7B608D0B-2CA8-4281-ABB5-3C6B88F80793}" dt="2022-04-20T16:08:43.250" v="2484" actId="1035"/>
        <pc:sldMkLst>
          <pc:docMk/>
          <pc:sldMk cId="959605662" sldId="267"/>
        </pc:sldMkLst>
        <pc:graphicFrameChg chg="add del mod modGraphic">
          <ac:chgData name="Bob Lin" userId="e7f0c326-781b-4d7f-a616-2c92329337fe" providerId="ADAL" clId="{7B608D0B-2CA8-4281-ABB5-3C6B88F80793}" dt="2022-04-20T15:48:08.719" v="2286" actId="478"/>
          <ac:graphicFrameMkLst>
            <pc:docMk/>
            <pc:sldMk cId="959605662" sldId="267"/>
            <ac:graphicFrameMk id="3" creationId="{AE7A19F1-FB7E-4BE1-8033-2BCC8A1DCE0C}"/>
          </ac:graphicFrameMkLst>
        </pc:graphicFrameChg>
        <pc:graphicFrameChg chg="add del mod modGraphic">
          <ac:chgData name="Bob Lin" userId="e7f0c326-781b-4d7f-a616-2c92329337fe" providerId="ADAL" clId="{7B608D0B-2CA8-4281-ABB5-3C6B88F80793}" dt="2022-04-20T15:48:49.726" v="2302" actId="478"/>
          <ac:graphicFrameMkLst>
            <pc:docMk/>
            <pc:sldMk cId="959605662" sldId="267"/>
            <ac:graphicFrameMk id="4" creationId="{935DDFF7-A12C-45CC-BFF8-265B998B4938}"/>
          </ac:graphicFrameMkLst>
        </pc:graphicFrameChg>
        <pc:graphicFrameChg chg="del">
          <ac:chgData name="Bob Lin" userId="e7f0c326-781b-4d7f-a616-2c92329337fe" providerId="ADAL" clId="{7B608D0B-2CA8-4281-ABB5-3C6B88F80793}" dt="2022-04-20T15:45:35.459" v="2262" actId="478"/>
          <ac:graphicFrameMkLst>
            <pc:docMk/>
            <pc:sldMk cId="959605662" sldId="267"/>
            <ac:graphicFrameMk id="5" creationId="{4FC476CE-6A5B-43AD-B649-D2FBA30C2ED3}"/>
          </ac:graphicFrameMkLst>
        </pc:graphicFrameChg>
        <pc:graphicFrameChg chg="add del mod">
          <ac:chgData name="Bob Lin" userId="e7f0c326-781b-4d7f-a616-2c92329337fe" providerId="ADAL" clId="{7B608D0B-2CA8-4281-ABB5-3C6B88F80793}" dt="2022-04-20T16:02:39.566" v="2394"/>
          <ac:graphicFrameMkLst>
            <pc:docMk/>
            <pc:sldMk cId="959605662" sldId="267"/>
            <ac:graphicFrameMk id="6" creationId="{D0E4030B-4008-45D7-8E76-71A092408E6B}"/>
          </ac:graphicFrameMkLst>
        </pc:graphicFrameChg>
        <pc:graphicFrameChg chg="add del mod modGraphic">
          <ac:chgData name="Bob Lin" userId="e7f0c326-781b-4d7f-a616-2c92329337fe" providerId="ADAL" clId="{7B608D0B-2CA8-4281-ABB5-3C6B88F80793}" dt="2022-04-20T16:03:18.477" v="2408" actId="478"/>
          <ac:graphicFrameMkLst>
            <pc:docMk/>
            <pc:sldMk cId="959605662" sldId="267"/>
            <ac:graphicFrameMk id="7" creationId="{BD504584-48A5-4CD8-A89D-CDFD2F4CC0B8}"/>
          </ac:graphicFrameMkLst>
        </pc:graphicFrameChg>
        <pc:graphicFrameChg chg="add del mod">
          <ac:chgData name="Bob Lin" userId="e7f0c326-781b-4d7f-a616-2c92329337fe" providerId="ADAL" clId="{7B608D0B-2CA8-4281-ABB5-3C6B88F80793}" dt="2022-04-20T16:03:41.779" v="2416"/>
          <ac:graphicFrameMkLst>
            <pc:docMk/>
            <pc:sldMk cId="959605662" sldId="267"/>
            <ac:graphicFrameMk id="8" creationId="{4802FDD5-638E-4415-9D2C-160851201DB0}"/>
          </ac:graphicFrameMkLst>
        </pc:graphicFrameChg>
        <pc:graphicFrameChg chg="add mod modGraphic">
          <ac:chgData name="Bob Lin" userId="e7f0c326-781b-4d7f-a616-2c92329337fe" providerId="ADAL" clId="{7B608D0B-2CA8-4281-ABB5-3C6B88F80793}" dt="2022-04-20T16:08:43.250" v="2484" actId="1035"/>
          <ac:graphicFrameMkLst>
            <pc:docMk/>
            <pc:sldMk cId="959605662" sldId="267"/>
            <ac:graphicFrameMk id="9" creationId="{B48CCD2F-DD86-4C87-A7D1-3A75C945065A}"/>
          </ac:graphicFrameMkLst>
        </pc:graphicFrameChg>
      </pc:sldChg>
      <pc:sldChg chg="addSp delSp modSp add mod">
        <pc:chgData name="Bob Lin" userId="e7f0c326-781b-4d7f-a616-2c92329337fe" providerId="ADAL" clId="{7B608D0B-2CA8-4281-ABB5-3C6B88F80793}" dt="2022-04-20T16:08:35.752" v="2483" actId="242"/>
        <pc:sldMkLst>
          <pc:docMk/>
          <pc:sldMk cId="38200881" sldId="268"/>
        </pc:sldMkLst>
        <pc:spChg chg="mod">
          <ac:chgData name="Bob Lin" userId="e7f0c326-781b-4d7f-a616-2c92329337fe" providerId="ADAL" clId="{7B608D0B-2CA8-4281-ABB5-3C6B88F80793}" dt="2022-04-20T16:04:15.894" v="2430" actId="20577"/>
          <ac:spMkLst>
            <pc:docMk/>
            <pc:sldMk cId="38200881" sldId="268"/>
            <ac:spMk id="2" creationId="{CA438E98-FB2A-46A8-B62C-D7049B4B9E55}"/>
          </ac:spMkLst>
        </pc:spChg>
        <pc:graphicFrameChg chg="add del mod">
          <ac:chgData name="Bob Lin" userId="e7f0c326-781b-4d7f-a616-2c92329337fe" providerId="ADAL" clId="{7B608D0B-2CA8-4281-ABB5-3C6B88F80793}" dt="2022-04-20T16:05:21.403" v="2436"/>
          <ac:graphicFrameMkLst>
            <pc:docMk/>
            <pc:sldMk cId="38200881" sldId="268"/>
            <ac:graphicFrameMk id="3" creationId="{2C437679-A9CC-4E18-BC2D-49A8C8DB7C2B}"/>
          </ac:graphicFrameMkLst>
        </pc:graphicFrameChg>
        <pc:graphicFrameChg chg="add mod modGraphic">
          <ac:chgData name="Bob Lin" userId="e7f0c326-781b-4d7f-a616-2c92329337fe" providerId="ADAL" clId="{7B608D0B-2CA8-4281-ABB5-3C6B88F80793}" dt="2022-04-20T16:08:35.752" v="2483" actId="242"/>
          <ac:graphicFrameMkLst>
            <pc:docMk/>
            <pc:sldMk cId="38200881" sldId="268"/>
            <ac:graphicFrameMk id="4" creationId="{BE86A36F-6AAC-4D63-90F6-B0B3E4F5D563}"/>
          </ac:graphicFrameMkLst>
        </pc:graphicFrameChg>
        <pc:graphicFrameChg chg="del modGraphic">
          <ac:chgData name="Bob Lin" userId="e7f0c326-781b-4d7f-a616-2c92329337fe" providerId="ADAL" clId="{7B608D0B-2CA8-4281-ABB5-3C6B88F80793}" dt="2022-04-20T15:45:42.998" v="2264" actId="478"/>
          <ac:graphicFrameMkLst>
            <pc:docMk/>
            <pc:sldMk cId="38200881" sldId="268"/>
            <ac:graphicFrameMk id="5" creationId="{4FC476CE-6A5B-43AD-B649-D2FBA30C2ED3}"/>
          </ac:graphicFrameMkLst>
        </pc:graphicFrameChg>
      </pc:sldChg>
      <pc:sldChg chg="addSp delSp modSp add mod">
        <pc:chgData name="Bob Lin" userId="e7f0c326-781b-4d7f-a616-2c92329337fe" providerId="ADAL" clId="{7B608D0B-2CA8-4281-ABB5-3C6B88F80793}" dt="2022-04-20T16:08:29.828" v="2482" actId="242"/>
        <pc:sldMkLst>
          <pc:docMk/>
          <pc:sldMk cId="1010352513" sldId="269"/>
        </pc:sldMkLst>
        <pc:graphicFrameChg chg="add del mod">
          <ac:chgData name="Bob Lin" userId="e7f0c326-781b-4d7f-a616-2c92329337fe" providerId="ADAL" clId="{7B608D0B-2CA8-4281-ABB5-3C6B88F80793}" dt="2022-04-20T16:06:51.466" v="2453"/>
          <ac:graphicFrameMkLst>
            <pc:docMk/>
            <pc:sldMk cId="1010352513" sldId="269"/>
            <ac:graphicFrameMk id="3" creationId="{DB077CFF-EF7F-4591-B66B-5E34C09DFDAD}"/>
          </ac:graphicFrameMkLst>
        </pc:graphicFrameChg>
        <pc:graphicFrameChg chg="add mod modGraphic">
          <ac:chgData name="Bob Lin" userId="e7f0c326-781b-4d7f-a616-2c92329337fe" providerId="ADAL" clId="{7B608D0B-2CA8-4281-ABB5-3C6B88F80793}" dt="2022-04-20T16:08:29.828" v="2482" actId="242"/>
          <ac:graphicFrameMkLst>
            <pc:docMk/>
            <pc:sldMk cId="1010352513" sldId="269"/>
            <ac:graphicFrameMk id="4" creationId="{E1C04E0A-FDDE-4C96-BA10-C730BA430C01}"/>
          </ac:graphicFrameMkLst>
        </pc:graphicFrameChg>
      </pc:sldChg>
      <pc:sldChg chg="addSp delSp modSp add mod">
        <pc:chgData name="Bob Lin" userId="e7f0c326-781b-4d7f-a616-2c92329337fe" providerId="ADAL" clId="{7B608D0B-2CA8-4281-ABB5-3C6B88F80793}" dt="2022-04-20T16:09:08.559" v="2486" actId="1076"/>
        <pc:sldMkLst>
          <pc:docMk/>
          <pc:sldMk cId="852988214" sldId="270"/>
        </pc:sldMkLst>
        <pc:graphicFrameChg chg="add del mod">
          <ac:chgData name="Bob Lin" userId="e7f0c326-781b-4d7f-a616-2c92329337fe" providerId="ADAL" clId="{7B608D0B-2CA8-4281-ABB5-3C6B88F80793}" dt="2022-04-20T16:07:46.248" v="2470"/>
          <ac:graphicFrameMkLst>
            <pc:docMk/>
            <pc:sldMk cId="852988214" sldId="270"/>
            <ac:graphicFrameMk id="3" creationId="{EFBDE80B-79A2-4074-8188-D024A515CC6C}"/>
          </ac:graphicFrameMkLst>
        </pc:graphicFrameChg>
        <pc:graphicFrameChg chg="add mod modGraphic">
          <ac:chgData name="Bob Lin" userId="e7f0c326-781b-4d7f-a616-2c92329337fe" providerId="ADAL" clId="{7B608D0B-2CA8-4281-ABB5-3C6B88F80793}" dt="2022-04-20T16:09:08.559" v="2486" actId="1076"/>
          <ac:graphicFrameMkLst>
            <pc:docMk/>
            <pc:sldMk cId="852988214" sldId="270"/>
            <ac:graphicFrameMk id="4" creationId="{9F46B1DA-F7F1-4009-98B1-FF82DCC020EB}"/>
          </ac:graphicFrameMkLst>
        </pc:graphicFrameChg>
      </pc:sldChg>
      <pc:sldChg chg="addSp delSp modSp new mod">
        <pc:chgData name="Bob Lin" userId="e7f0c326-781b-4d7f-a616-2c92329337fe" providerId="ADAL" clId="{7B608D0B-2CA8-4281-ABB5-3C6B88F80793}" dt="2022-04-20T16:14:25.524" v="2539" actId="1076"/>
        <pc:sldMkLst>
          <pc:docMk/>
          <pc:sldMk cId="3137880170" sldId="271"/>
        </pc:sldMkLst>
        <pc:spChg chg="mod">
          <ac:chgData name="Bob Lin" userId="e7f0c326-781b-4d7f-a616-2c92329337fe" providerId="ADAL" clId="{7B608D0B-2CA8-4281-ABB5-3C6B88F80793}" dt="2022-04-20T16:09:25.834" v="2506" actId="20577"/>
          <ac:spMkLst>
            <pc:docMk/>
            <pc:sldMk cId="3137880170" sldId="271"/>
            <ac:spMk id="2" creationId="{3B11D848-A2F0-417C-BEB3-EFC7C053C854}"/>
          </ac:spMkLst>
        </pc:spChg>
        <pc:spChg chg="del">
          <ac:chgData name="Bob Lin" userId="e7f0c326-781b-4d7f-a616-2c92329337fe" providerId="ADAL" clId="{7B608D0B-2CA8-4281-ABB5-3C6B88F80793}" dt="2022-04-20T16:10:58.960" v="2519" actId="478"/>
          <ac:spMkLst>
            <pc:docMk/>
            <pc:sldMk cId="3137880170" sldId="271"/>
            <ac:spMk id="3" creationId="{77FDEA01-2032-4310-85D5-5476C7359159}"/>
          </ac:spMkLst>
        </pc:spChg>
        <pc:graphicFrameChg chg="add del mod">
          <ac:chgData name="Bob Lin" userId="e7f0c326-781b-4d7f-a616-2c92329337fe" providerId="ADAL" clId="{7B608D0B-2CA8-4281-ABB5-3C6B88F80793}" dt="2022-04-20T16:11:03.891" v="2523"/>
          <ac:graphicFrameMkLst>
            <pc:docMk/>
            <pc:sldMk cId="3137880170" sldId="271"/>
            <ac:graphicFrameMk id="4" creationId="{8CEB890A-CDD7-407A-B221-DF870BEB539D}"/>
          </ac:graphicFrameMkLst>
        </pc:graphicFrameChg>
        <pc:graphicFrameChg chg="add mod modGraphic">
          <ac:chgData name="Bob Lin" userId="e7f0c326-781b-4d7f-a616-2c92329337fe" providerId="ADAL" clId="{7B608D0B-2CA8-4281-ABB5-3C6B88F80793}" dt="2022-04-20T16:14:25.524" v="2539" actId="1076"/>
          <ac:graphicFrameMkLst>
            <pc:docMk/>
            <pc:sldMk cId="3137880170" sldId="271"/>
            <ac:graphicFrameMk id="5" creationId="{70FE9817-CC01-477E-B756-D65AD614DE60}"/>
          </ac:graphicFrameMkLst>
        </pc:graphicFrameChg>
      </pc:sldChg>
      <pc:sldChg chg="add del">
        <pc:chgData name="Bob Lin" userId="e7f0c326-781b-4d7f-a616-2c92329337fe" providerId="ADAL" clId="{7B608D0B-2CA8-4281-ABB5-3C6B88F80793}" dt="2022-04-20T16:12:05.353" v="2537" actId="47"/>
        <pc:sldMkLst>
          <pc:docMk/>
          <pc:sldMk cId="3861288967" sldId="272"/>
        </pc:sldMkLst>
      </pc:sldChg>
      <pc:sldChg chg="add del">
        <pc:chgData name="Bob Lin" userId="e7f0c326-781b-4d7f-a616-2c92329337fe" providerId="ADAL" clId="{7B608D0B-2CA8-4281-ABB5-3C6B88F80793}" dt="2022-04-20T16:14:32.144" v="2540" actId="47"/>
        <pc:sldMkLst>
          <pc:docMk/>
          <pc:sldMk cId="1972133099" sldId="273"/>
        </pc:sldMkLst>
      </pc:sldChg>
      <pc:sldChg chg="addSp delSp modSp add mod">
        <pc:chgData name="Bob Lin" userId="e7f0c326-781b-4d7f-a616-2c92329337fe" providerId="ADAL" clId="{7B608D0B-2CA8-4281-ABB5-3C6B88F80793}" dt="2022-04-20T16:16:12.327" v="2559" actId="1076"/>
        <pc:sldMkLst>
          <pc:docMk/>
          <pc:sldMk cId="4009895963" sldId="274"/>
        </pc:sldMkLst>
        <pc:spChg chg="mod">
          <ac:chgData name="Bob Lin" userId="e7f0c326-781b-4d7f-a616-2c92329337fe" providerId="ADAL" clId="{7B608D0B-2CA8-4281-ABB5-3C6B88F80793}" dt="2022-04-20T16:09:45.203" v="2512" actId="20577"/>
          <ac:spMkLst>
            <pc:docMk/>
            <pc:sldMk cId="4009895963" sldId="274"/>
            <ac:spMk id="2" creationId="{3B11D848-A2F0-417C-BEB3-EFC7C053C854}"/>
          </ac:spMkLst>
        </pc:spChg>
        <pc:spChg chg="add del">
          <ac:chgData name="Bob Lin" userId="e7f0c326-781b-4d7f-a616-2c92329337fe" providerId="ADAL" clId="{7B608D0B-2CA8-4281-ABB5-3C6B88F80793}" dt="2022-04-20T16:15:50.472" v="2547"/>
          <ac:spMkLst>
            <pc:docMk/>
            <pc:sldMk cId="4009895963" sldId="274"/>
            <ac:spMk id="3" creationId="{77FDEA01-2032-4310-85D5-5476C7359159}"/>
          </ac:spMkLst>
        </pc:spChg>
        <pc:graphicFrameChg chg="add del mod">
          <ac:chgData name="Bob Lin" userId="e7f0c326-781b-4d7f-a616-2c92329337fe" providerId="ADAL" clId="{7B608D0B-2CA8-4281-ABB5-3C6B88F80793}" dt="2022-04-20T16:15:50.300" v="2546"/>
          <ac:graphicFrameMkLst>
            <pc:docMk/>
            <pc:sldMk cId="4009895963" sldId="274"/>
            <ac:graphicFrameMk id="4" creationId="{67650995-6F03-459A-A630-4AC684DFFA02}"/>
          </ac:graphicFrameMkLst>
        </pc:graphicFrameChg>
        <pc:graphicFrameChg chg="add mod modGraphic">
          <ac:chgData name="Bob Lin" userId="e7f0c326-781b-4d7f-a616-2c92329337fe" providerId="ADAL" clId="{7B608D0B-2CA8-4281-ABB5-3C6B88F80793}" dt="2022-04-20T16:16:12.327" v="2559" actId="1076"/>
          <ac:graphicFrameMkLst>
            <pc:docMk/>
            <pc:sldMk cId="4009895963" sldId="274"/>
            <ac:graphicFrameMk id="5" creationId="{F89B8794-AF87-4EC9-81EB-A6FE34A71C04}"/>
          </ac:graphicFrameMkLst>
        </pc:graphicFrameChg>
      </pc:sldChg>
      <pc:sldChg chg="modSp new mod">
        <pc:chgData name="Bob Lin" userId="e7f0c326-781b-4d7f-a616-2c92329337fe" providerId="ADAL" clId="{7B608D0B-2CA8-4281-ABB5-3C6B88F80793}" dt="2022-04-20T16:31:40.628" v="3112" actId="20577"/>
        <pc:sldMkLst>
          <pc:docMk/>
          <pc:sldMk cId="7791187" sldId="275"/>
        </pc:sldMkLst>
        <pc:spChg chg="mod">
          <ac:chgData name="Bob Lin" userId="e7f0c326-781b-4d7f-a616-2c92329337fe" providerId="ADAL" clId="{7B608D0B-2CA8-4281-ABB5-3C6B88F80793}" dt="2022-04-20T16:18:25.182" v="2570" actId="20577"/>
          <ac:spMkLst>
            <pc:docMk/>
            <pc:sldMk cId="7791187" sldId="275"/>
            <ac:spMk id="2" creationId="{6B3904B2-B636-400A-9645-FF382AB4552E}"/>
          </ac:spMkLst>
        </pc:spChg>
        <pc:spChg chg="mod">
          <ac:chgData name="Bob Lin" userId="e7f0c326-781b-4d7f-a616-2c92329337fe" providerId="ADAL" clId="{7B608D0B-2CA8-4281-ABB5-3C6B88F80793}" dt="2022-04-20T16:31:40.628" v="3112" actId="20577"/>
          <ac:spMkLst>
            <pc:docMk/>
            <pc:sldMk cId="7791187" sldId="275"/>
            <ac:spMk id="3" creationId="{1D84D64F-05C6-4308-ABF3-3DC891B8406A}"/>
          </ac:spMkLst>
        </pc:spChg>
      </pc:sldChg>
      <pc:sldChg chg="modSp add del mod replId">
        <pc:chgData name="Bob Lin" userId="e7f0c326-781b-4d7f-a616-2c92329337fe" providerId="ADAL" clId="{7B608D0B-2CA8-4281-ABB5-3C6B88F80793}" dt="2022-04-20T16:14:35.387" v="2541" actId="47"/>
        <pc:sldMkLst>
          <pc:docMk/>
          <pc:sldMk cId="3637768220" sldId="275"/>
        </pc:sldMkLst>
        <pc:spChg chg="mod">
          <ac:chgData name="Bob Lin" userId="e7f0c326-781b-4d7f-a616-2c92329337fe" providerId="ADAL" clId="{7B608D0B-2CA8-4281-ABB5-3C6B88F80793}" dt="2022-04-20T16:09:48.427" v="2515" actId="20577"/>
          <ac:spMkLst>
            <pc:docMk/>
            <pc:sldMk cId="3637768220" sldId="275"/>
            <ac:spMk id="2" creationId="{3B11D848-A2F0-417C-BEB3-EFC7C053C854}"/>
          </ac:spMkLst>
        </pc:spChg>
      </pc:sldChg>
      <pc:sldChg chg="modSp add del mod replId">
        <pc:chgData name="Bob Lin" userId="e7f0c326-781b-4d7f-a616-2c92329337fe" providerId="ADAL" clId="{7B608D0B-2CA8-4281-ABB5-3C6B88F80793}" dt="2022-04-20T16:14:38.134" v="2542" actId="47"/>
        <pc:sldMkLst>
          <pc:docMk/>
          <pc:sldMk cId="3623000360" sldId="276"/>
        </pc:sldMkLst>
        <pc:spChg chg="mod">
          <ac:chgData name="Bob Lin" userId="e7f0c326-781b-4d7f-a616-2c92329337fe" providerId="ADAL" clId="{7B608D0B-2CA8-4281-ABB5-3C6B88F80793}" dt="2022-04-20T16:09:51.961" v="2518" actId="20577"/>
          <ac:spMkLst>
            <pc:docMk/>
            <pc:sldMk cId="3623000360" sldId="276"/>
            <ac:spMk id="2" creationId="{3B11D848-A2F0-417C-BEB3-EFC7C053C85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Lin\GitHub\Taiwan_Land\Data_Raw\land\tenant_contra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Lin\GitHub\Taiwan_Land\Data_Raw\land\tenant_contra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Lin\GitHub\Taiwan_Land\Data_Raw\general\country_agriculture_outpu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tenant_area!$B$1</c:f>
              <c:strCache>
                <c:ptCount val="1"/>
                <c:pt idx="0">
                  <c:v> Total Tenant Area (hectare)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tenant_area!$A$2:$A$8</c:f>
              <c:numCache>
                <c:formatCode>General</c:formatCode>
                <c:ptCount val="7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</c:numCache>
            </c:numRef>
          </c:cat>
          <c:val>
            <c:numRef>
              <c:f>tenant_area!$B$2:$B$8</c:f>
              <c:numCache>
                <c:formatCode>_(* #,##0_);_(* \(#,##0\);_(* "-"??_);_(@_)</c:formatCode>
                <c:ptCount val="7"/>
                <c:pt idx="0">
                  <c:v>255358.33530000001</c:v>
                </c:pt>
                <c:pt idx="1">
                  <c:v>254259.13380000001</c:v>
                </c:pt>
                <c:pt idx="2">
                  <c:v>249218.61129999999</c:v>
                </c:pt>
                <c:pt idx="3">
                  <c:v>108756.9209</c:v>
                </c:pt>
                <c:pt idx="4">
                  <c:v>102114.66959999999</c:v>
                </c:pt>
                <c:pt idx="5">
                  <c:v>93657.601500000004</c:v>
                </c:pt>
                <c:pt idx="6">
                  <c:v>92852.457299999995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28-46EC-8FE6-F8C4A19126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9551904"/>
        <c:axId val="939558560"/>
      </c:lineChart>
      <c:catAx>
        <c:axId val="93955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558560"/>
        <c:crosses val="autoZero"/>
        <c:auto val="1"/>
        <c:lblAlgn val="ctr"/>
        <c:lblOffset val="100"/>
        <c:noMultiLvlLbl val="0"/>
      </c:catAx>
      <c:valAx>
        <c:axId val="93955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551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tenant_area!$B$11</c:f>
              <c:strCache>
                <c:ptCount val="1"/>
                <c:pt idx="0">
                  <c:v>Tenant Area Change in from 1952 to 1953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tenant_area!$A$12:$A$33</c:f>
              <c:strCache>
                <c:ptCount val="22"/>
                <c:pt idx="0">
                  <c:v> Taipei_prefecture </c:v>
                </c:pt>
                <c:pt idx="1">
                  <c:v> Yilan_prefecture </c:v>
                </c:pt>
                <c:pt idx="2">
                  <c:v> Taoyuan_prefecture </c:v>
                </c:pt>
                <c:pt idx="3">
                  <c:v> Sinchu_prefecture </c:v>
                </c:pt>
                <c:pt idx="4">
                  <c:v> Miaoli_prefecture </c:v>
                </c:pt>
                <c:pt idx="5">
                  <c:v> Taichung_prefecture </c:v>
                </c:pt>
                <c:pt idx="6">
                  <c:v> Changhwa_prefecture </c:v>
                </c:pt>
                <c:pt idx="7">
                  <c:v> Nantou_prefecture </c:v>
                </c:pt>
                <c:pt idx="8">
                  <c:v> Yunlin_prefecture </c:v>
                </c:pt>
                <c:pt idx="9">
                  <c:v> Chiayi_prefecture </c:v>
                </c:pt>
                <c:pt idx="10">
                  <c:v> Tainan_prefecture </c:v>
                </c:pt>
                <c:pt idx="11">
                  <c:v> Kaohsiung_prefecture </c:v>
                </c:pt>
                <c:pt idx="12">
                  <c:v> Pengtung_prefecture </c:v>
                </c:pt>
                <c:pt idx="13">
                  <c:v> Taitung_prefecture </c:v>
                </c:pt>
                <c:pt idx="14">
                  <c:v> Hwalien_prefecture </c:v>
                </c:pt>
                <c:pt idx="15">
                  <c:v> Penghu_prefecture </c:v>
                </c:pt>
                <c:pt idx="16">
                  <c:v> Taipei_city </c:v>
                </c:pt>
                <c:pt idx="17">
                  <c:v> Keelung_city </c:v>
                </c:pt>
                <c:pt idx="18">
                  <c:v> Taichung_city </c:v>
                </c:pt>
                <c:pt idx="19">
                  <c:v> Tainan_city </c:v>
                </c:pt>
                <c:pt idx="20">
                  <c:v> Kaohsiung_city </c:v>
                </c:pt>
                <c:pt idx="21">
                  <c:v> Yangmingshan </c:v>
                </c:pt>
              </c:strCache>
            </c:strRef>
          </c:cat>
          <c:val>
            <c:numRef>
              <c:f>tenant_area!$B$12:$B$33</c:f>
              <c:numCache>
                <c:formatCode>_(* #,##0_);_(* \(#,##0\);_(* "-"??_);_(@_)</c:formatCode>
                <c:ptCount val="22"/>
                <c:pt idx="0">
                  <c:v>11658.924300000001</c:v>
                </c:pt>
                <c:pt idx="1">
                  <c:v>6945.4231</c:v>
                </c:pt>
                <c:pt idx="2">
                  <c:v>21574.605910000002</c:v>
                </c:pt>
                <c:pt idx="3">
                  <c:v>12879.896799999999</c:v>
                </c:pt>
                <c:pt idx="4">
                  <c:v>9096.9845000000005</c:v>
                </c:pt>
                <c:pt idx="5">
                  <c:v>12641.609699999999</c:v>
                </c:pt>
                <c:pt idx="6">
                  <c:v>9558.8220999999994</c:v>
                </c:pt>
                <c:pt idx="7">
                  <c:v>4258.7987000000003</c:v>
                </c:pt>
                <c:pt idx="8">
                  <c:v>10626.791300000001</c:v>
                </c:pt>
                <c:pt idx="9">
                  <c:v>8662.504600000002</c:v>
                </c:pt>
                <c:pt idx="10">
                  <c:v>12542.634500000002</c:v>
                </c:pt>
                <c:pt idx="11">
                  <c:v>5293.6833999999999</c:v>
                </c:pt>
                <c:pt idx="12">
                  <c:v>9145.6076999999987</c:v>
                </c:pt>
                <c:pt idx="13">
                  <c:v>615.26589999999987</c:v>
                </c:pt>
                <c:pt idx="14">
                  <c:v>1066.7905000000001</c:v>
                </c:pt>
                <c:pt idx="15">
                  <c:v>-1068.4579000000001</c:v>
                </c:pt>
                <c:pt idx="16">
                  <c:v>-101.08999999999992</c:v>
                </c:pt>
                <c:pt idx="17">
                  <c:v>160.52379999999999</c:v>
                </c:pt>
                <c:pt idx="18">
                  <c:v>2595.3026</c:v>
                </c:pt>
                <c:pt idx="19">
                  <c:v>167.44120000000009</c:v>
                </c:pt>
                <c:pt idx="20">
                  <c:v>964.88409999999999</c:v>
                </c:pt>
                <c:pt idx="21">
                  <c:v>1174.7435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97-4C30-A2FE-42EC037C0E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5697328"/>
        <c:axId val="945692336"/>
      </c:barChart>
      <c:catAx>
        <c:axId val="94569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692336"/>
        <c:crosses val="autoZero"/>
        <c:auto val="1"/>
        <c:lblAlgn val="ctr"/>
        <c:lblOffset val="100"/>
        <c:noMultiLvlLbl val="0"/>
      </c:catAx>
      <c:valAx>
        <c:axId val="94569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697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Taiwan Agricultural Output by Types (NT$ million)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Sheet1!$B$18</c:f>
              <c:strCache>
                <c:ptCount val="1"/>
                <c:pt idx="0">
                  <c:v>Rice Value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numRef>
              <c:f>Sheet1!$A$19:$A$25</c:f>
              <c:numCache>
                <c:formatCode>General</c:formatCode>
                <c:ptCount val="7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</c:numCache>
            </c:numRef>
          </c:cat>
          <c:val>
            <c:numRef>
              <c:f>Sheet1!$B$19:$B$25</c:f>
              <c:numCache>
                <c:formatCode>_(* #,##0_);_(* \(#,##0\);_(* "-"??_);_(@_)</c:formatCode>
                <c:ptCount val="7"/>
                <c:pt idx="0">
                  <c:v>1255.12095</c:v>
                </c:pt>
                <c:pt idx="1">
                  <c:v>1507.6941039999999</c:v>
                </c:pt>
                <c:pt idx="2">
                  <c:v>2932.9228010000002</c:v>
                </c:pt>
                <c:pt idx="3">
                  <c:v>4577.1817259999998</c:v>
                </c:pt>
                <c:pt idx="4">
                  <c:v>3531.8329450000001</c:v>
                </c:pt>
                <c:pt idx="5">
                  <c:v>4357.2195009999996</c:v>
                </c:pt>
                <c:pt idx="6">
                  <c:v>4786.005365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F1-489E-A3A5-E9B640E49367}"/>
            </c:ext>
          </c:extLst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Common Crop Value (exclude Rice)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numRef>
              <c:f>Sheet1!$A$19:$A$25</c:f>
              <c:numCache>
                <c:formatCode>General</c:formatCode>
                <c:ptCount val="7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</c:numCache>
            </c:numRef>
          </c:cat>
          <c:val>
            <c:numRef>
              <c:f>Sheet1!$C$19:$C$25</c:f>
              <c:numCache>
                <c:formatCode>_(* #,##0_);_(* \(#,##0\);_(* "-"??_);_(@_)</c:formatCode>
                <c:ptCount val="7"/>
                <c:pt idx="0">
                  <c:v>298.06484599999999</c:v>
                </c:pt>
                <c:pt idx="1">
                  <c:v>417.85120999999998</c:v>
                </c:pt>
                <c:pt idx="2">
                  <c:v>663.26167599999997</c:v>
                </c:pt>
                <c:pt idx="3">
                  <c:v>802.598705</c:v>
                </c:pt>
                <c:pt idx="4">
                  <c:v>861.14837699999998</c:v>
                </c:pt>
                <c:pt idx="5">
                  <c:v>1106.3464839999999</c:v>
                </c:pt>
                <c:pt idx="6">
                  <c:v>1331.356311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F1-489E-A3A5-E9B640E49367}"/>
            </c:ext>
          </c:extLst>
        </c:ser>
        <c:ser>
          <c:idx val="2"/>
          <c:order val="2"/>
          <c:tx>
            <c:strRef>
              <c:f>Sheet1!$D$18</c:f>
              <c:strCache>
                <c:ptCount val="1"/>
                <c:pt idx="0">
                  <c:v>Special Crop Value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numRef>
              <c:f>Sheet1!$A$19:$A$25</c:f>
              <c:numCache>
                <c:formatCode>General</c:formatCode>
                <c:ptCount val="7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</c:numCache>
            </c:numRef>
          </c:cat>
          <c:val>
            <c:numRef>
              <c:f>Sheet1!$D$19:$D$25</c:f>
              <c:numCache>
                <c:formatCode>_(* #,##0_);_(* \(#,##0\);_(* "-"??_);_(@_)</c:formatCode>
                <c:ptCount val="7"/>
                <c:pt idx="0">
                  <c:v>523.64871600000004</c:v>
                </c:pt>
                <c:pt idx="1">
                  <c:v>748.33876299999997</c:v>
                </c:pt>
                <c:pt idx="2">
                  <c:v>983.55200500000001</c:v>
                </c:pt>
                <c:pt idx="3">
                  <c:v>1638.0256770000001</c:v>
                </c:pt>
                <c:pt idx="4">
                  <c:v>1169.6238860000001</c:v>
                </c:pt>
                <c:pt idx="5">
                  <c:v>1623.1821150000001</c:v>
                </c:pt>
                <c:pt idx="6">
                  <c:v>1782.4282450000001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F1-489E-A3A5-E9B640E49367}"/>
            </c:ext>
          </c:extLst>
        </c:ser>
        <c:ser>
          <c:idx val="3"/>
          <c:order val="3"/>
          <c:tx>
            <c:strRef>
              <c:f>Sheet1!$E$18</c:f>
              <c:strCache>
                <c:ptCount val="1"/>
                <c:pt idx="0">
                  <c:v>Horticultural Crop Value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numRef>
              <c:f>Sheet1!$A$19:$A$25</c:f>
              <c:numCache>
                <c:formatCode>General</c:formatCode>
                <c:ptCount val="7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</c:numCache>
            </c:numRef>
          </c:cat>
          <c:val>
            <c:numRef>
              <c:f>Sheet1!$E$19:$E$25</c:f>
              <c:numCache>
                <c:formatCode>_(* #,##0_);_(* \(#,##0\);_(* "-"??_);_(@_)</c:formatCode>
                <c:ptCount val="7"/>
                <c:pt idx="0">
                  <c:v>297.153074</c:v>
                </c:pt>
                <c:pt idx="1">
                  <c:v>423.51236499999999</c:v>
                </c:pt>
                <c:pt idx="2">
                  <c:v>415.91105299999998</c:v>
                </c:pt>
                <c:pt idx="3">
                  <c:v>452.49269800000002</c:v>
                </c:pt>
                <c:pt idx="4">
                  <c:v>510.80731800000001</c:v>
                </c:pt>
                <c:pt idx="5">
                  <c:v>630.16103199999998</c:v>
                </c:pt>
                <c:pt idx="6">
                  <c:v>694.92077400000005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CF1-489E-A3A5-E9B640E49367}"/>
            </c:ext>
          </c:extLst>
        </c:ser>
        <c:ser>
          <c:idx val="4"/>
          <c:order val="4"/>
          <c:tx>
            <c:strRef>
              <c:f>Sheet1!$F$18</c:f>
              <c:strCache>
                <c:ptCount val="1"/>
                <c:pt idx="0">
                  <c:v>Sericulture Value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numRef>
              <c:f>Sheet1!$A$19:$A$25</c:f>
              <c:numCache>
                <c:formatCode>General</c:formatCode>
                <c:ptCount val="7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</c:numCache>
            </c:numRef>
          </c:cat>
          <c:val>
            <c:numRef>
              <c:f>Sheet1!$F$19:$F$25</c:f>
              <c:numCache>
                <c:formatCode>_(* #,##0_);_(* \(#,##0\);_(* "-"??_);_(@_)</c:formatCode>
                <c:ptCount val="7"/>
                <c:pt idx="0">
                  <c:v>0.22844800000000001</c:v>
                </c:pt>
                <c:pt idx="1">
                  <c:v>0.28353600000000001</c:v>
                </c:pt>
                <c:pt idx="2">
                  <c:v>0.79500400000000004</c:v>
                </c:pt>
                <c:pt idx="3">
                  <c:v>1.1640470000000001</c:v>
                </c:pt>
                <c:pt idx="4">
                  <c:v>1.1197649999999999</c:v>
                </c:pt>
                <c:pt idx="5">
                  <c:v>2.2695720000000001</c:v>
                </c:pt>
                <c:pt idx="6">
                  <c:v>4.4998899999999997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F1-489E-A3A5-E9B640E49367}"/>
            </c:ext>
          </c:extLst>
        </c:ser>
        <c:ser>
          <c:idx val="5"/>
          <c:order val="5"/>
          <c:tx>
            <c:strRef>
              <c:f>Sheet1!$G$18</c:f>
              <c:strCache>
                <c:ptCount val="1"/>
                <c:pt idx="0">
                  <c:v>Livestock Value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numRef>
              <c:f>Sheet1!$A$19:$A$25</c:f>
              <c:numCache>
                <c:formatCode>General</c:formatCode>
                <c:ptCount val="7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</c:numCache>
            </c:numRef>
          </c:cat>
          <c:val>
            <c:numRef>
              <c:f>Sheet1!$G$19:$G$25</c:f>
              <c:numCache>
                <c:formatCode>_(* #,##0_);_(* \(#,##0\);_(* "-"??_);_(@_)</c:formatCode>
                <c:ptCount val="7"/>
                <c:pt idx="0">
                  <c:v>412.53680000000003</c:v>
                </c:pt>
                <c:pt idx="1">
                  <c:v>676.08507499999996</c:v>
                </c:pt>
                <c:pt idx="2">
                  <c:v>841.10987899999998</c:v>
                </c:pt>
                <c:pt idx="3">
                  <c:v>1209.9489739999999</c:v>
                </c:pt>
                <c:pt idx="4">
                  <c:v>1356.111251</c:v>
                </c:pt>
                <c:pt idx="5">
                  <c:v>1775.6815300000001</c:v>
                </c:pt>
                <c:pt idx="6">
                  <c:v>1974.8348470000001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F1-489E-A3A5-E9B640E49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4290927"/>
        <c:axId val="1444291759"/>
      </c:areaChart>
      <c:catAx>
        <c:axId val="144429092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291759"/>
        <c:crosses val="autoZero"/>
        <c:auto val="1"/>
        <c:lblAlgn val="ctr"/>
        <c:lblOffset val="100"/>
        <c:noMultiLvlLbl val="0"/>
      </c:catAx>
      <c:valAx>
        <c:axId val="144429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2909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A76E-3E73-47EB-B126-F8265ED5E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6AF48-05F9-46CE-8BEC-4D812A273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BEB2-6716-4F5B-9511-776B55F5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CE38-311D-4FCF-A757-6A0DD54FA23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DE674-F14B-4756-BBD6-43AA101D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C1603-90D6-440D-A754-4801A2E3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F26F-6413-468A-AF74-6C1E1A07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5B50-D998-41FF-B5DE-BBB10C15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130F3-8EDB-471A-BA78-2536A4C16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5A86E-B527-474A-90E0-60D039EC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CE38-311D-4FCF-A757-6A0DD54FA23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CEF92-1DB5-417B-8685-F4232840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7B526-8BB8-4B4F-8EA5-37787429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F26F-6413-468A-AF74-6C1E1A07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3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426A3-DF89-4521-B437-CD390B0A6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50EF1-3410-4BDF-AC2D-D351BDC26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1FB73-7ED0-4E89-9369-D749C5EE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CE38-311D-4FCF-A757-6A0DD54FA23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7B5C3-9A54-43B6-A447-B556439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9C84-80BA-4E40-998E-B635FD69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F26F-6413-468A-AF74-6C1E1A07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28C1-CEE1-4E24-9059-1F4DA735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3272F-8F7C-44F9-B477-732483DA0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75C81-8962-4089-9AB4-46C5D793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CE38-311D-4FCF-A757-6A0DD54FA23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F7934-A0D1-4C89-B120-08749E84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09E66-46E3-46F1-A17E-8852FBDD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F26F-6413-468A-AF74-6C1E1A07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5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C357-A585-452B-A64B-4DF7F7DB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E6A60-48B2-4CC3-9A81-1BD31C08B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5DB5-F105-4529-9E23-744BF699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CE38-311D-4FCF-A757-6A0DD54FA23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1708A-98D1-4AD9-A397-C09E6075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39862-1976-486E-ABD6-9E81C64A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F26F-6413-468A-AF74-6C1E1A07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0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68E8-E7F5-4A43-AF1D-BDBBDE87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F30A-ED2A-4DB2-BC1E-FD75D1D93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55CF8-659A-4BBA-8A73-44560811D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7EB3E-18FD-4FC0-A4D3-14E6FF41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CE38-311D-4FCF-A757-6A0DD54FA23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C5B40-81F3-4929-AD53-92872F91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2D5F-3027-4F16-9382-F3C63861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F26F-6413-468A-AF74-6C1E1A07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A4EE-54B1-421F-B76D-F06A2896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5BC79-0F52-4834-9C06-4A5734650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3F3E3-C449-4E74-9648-207EA3C2C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466EF-B5C0-409F-86DF-0A213F5E6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EFF54-B0E3-47CE-BF96-866A7B288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867F42-E2E8-4A45-B8E2-166A39F4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CE38-311D-4FCF-A757-6A0DD54FA23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5BEF8-01A4-4209-885F-31632176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9A9E9-C875-4645-B5D8-D849E2A8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F26F-6413-468A-AF74-6C1E1A07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8286-6799-42C8-903C-940A5B64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C47E0-1B07-4DBA-949E-85F5EF80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CE38-311D-4FCF-A757-6A0DD54FA23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44B3D-74F6-4D82-BC63-32EF11F0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C8342-A708-4EE2-BD69-E7B6B3B2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F26F-6413-468A-AF74-6C1E1A07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4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49006-1603-4D94-8FC0-EFAEE9A3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CE38-311D-4FCF-A757-6A0DD54FA23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9BB7E-F2F7-40A5-80FB-C3C4175A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28751-0639-4521-A126-ABCBB0AE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F26F-6413-468A-AF74-6C1E1A07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3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9A50-4102-4EDF-903B-6ECC087C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74F55-7714-47C4-8A73-E68D4BA45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677ED-AFC8-4D8F-B84F-39AF85BD3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82894-76C0-430B-A73D-8F3CB777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CE38-311D-4FCF-A757-6A0DD54FA23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3C190-7D48-4944-9EA0-93FCFA36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1DCDC-88A4-4EE1-9561-A9498F70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F26F-6413-468A-AF74-6C1E1A07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66FF-8B5F-48F1-B113-D038B32E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2A86D-5EC6-4E6C-A3A6-6BED06A9C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D4D84-78DD-4C59-B872-1A3B75710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F6C72-5C89-477A-A7C5-6E016E25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CE38-311D-4FCF-A757-6A0DD54FA23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9FF7F-FED5-45E5-9F22-72A8B099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000A2-A3F5-45D9-B09A-D281BB00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F26F-6413-468A-AF74-6C1E1A07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F3F8D-FC31-4152-9406-459B6802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5D943-02E6-47E6-96F9-4F991C3DB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4E41D-E228-4BEE-9BA7-F6EA0EBCB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4CE38-311D-4FCF-A757-6A0DD54FA23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71FD5-D345-4411-AAD5-0C9828398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329C2-9F52-4D8C-8AAF-E68B8BE88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FF26F-6413-468A-AF74-6C1E1A07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8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F430-1737-4604-BD11-E77253F07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15" y="1122363"/>
            <a:ext cx="10582771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When Tenants Got Their Own Lands: </a:t>
            </a:r>
            <a:br>
              <a:rPr lang="en-US" dirty="0"/>
            </a:br>
            <a:r>
              <a:rPr lang="en-US" dirty="0"/>
              <a:t>The Effect of Taiwan’s Land Reform in 1953 on Agriculture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67DE5-A9E1-4814-9703-51D5065DC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Bob Lin. April 2022</a:t>
            </a:r>
          </a:p>
        </p:txBody>
      </p:sp>
    </p:spTree>
    <p:extLst>
      <p:ext uri="{BB962C8B-B14F-4D97-AF65-F5344CB8AC3E}">
        <p14:creationId xmlns:p14="http://schemas.microsoft.com/office/powerpoint/2010/main" val="209795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8E98-FB2A-46A8-B62C-D7049B4B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4D5846-CB25-4B11-9E47-66B644253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98173"/>
              </p:ext>
            </p:extLst>
          </p:nvPr>
        </p:nvGraphicFramePr>
        <p:xfrm>
          <a:off x="133347" y="1352551"/>
          <a:ext cx="11858627" cy="5335156"/>
        </p:xfrm>
        <a:graphic>
          <a:graphicData uri="http://schemas.openxmlformats.org/drawingml/2006/table">
            <a:tbl>
              <a:tblPr/>
              <a:tblGrid>
                <a:gridCol w="1078057">
                  <a:extLst>
                    <a:ext uri="{9D8B030D-6E8A-4147-A177-3AD203B41FA5}">
                      <a16:colId xmlns:a16="http://schemas.microsoft.com/office/drawing/2014/main" val="2753894741"/>
                    </a:ext>
                  </a:extLst>
                </a:gridCol>
                <a:gridCol w="1078057">
                  <a:extLst>
                    <a:ext uri="{9D8B030D-6E8A-4147-A177-3AD203B41FA5}">
                      <a16:colId xmlns:a16="http://schemas.microsoft.com/office/drawing/2014/main" val="1226142077"/>
                    </a:ext>
                  </a:extLst>
                </a:gridCol>
                <a:gridCol w="1078057">
                  <a:extLst>
                    <a:ext uri="{9D8B030D-6E8A-4147-A177-3AD203B41FA5}">
                      <a16:colId xmlns:a16="http://schemas.microsoft.com/office/drawing/2014/main" val="2692043980"/>
                    </a:ext>
                  </a:extLst>
                </a:gridCol>
                <a:gridCol w="1078057">
                  <a:extLst>
                    <a:ext uri="{9D8B030D-6E8A-4147-A177-3AD203B41FA5}">
                      <a16:colId xmlns:a16="http://schemas.microsoft.com/office/drawing/2014/main" val="2135820409"/>
                    </a:ext>
                  </a:extLst>
                </a:gridCol>
                <a:gridCol w="1078057">
                  <a:extLst>
                    <a:ext uri="{9D8B030D-6E8A-4147-A177-3AD203B41FA5}">
                      <a16:colId xmlns:a16="http://schemas.microsoft.com/office/drawing/2014/main" val="2128827107"/>
                    </a:ext>
                  </a:extLst>
                </a:gridCol>
                <a:gridCol w="1078057">
                  <a:extLst>
                    <a:ext uri="{9D8B030D-6E8A-4147-A177-3AD203B41FA5}">
                      <a16:colId xmlns:a16="http://schemas.microsoft.com/office/drawing/2014/main" val="2193508232"/>
                    </a:ext>
                  </a:extLst>
                </a:gridCol>
                <a:gridCol w="1078057">
                  <a:extLst>
                    <a:ext uri="{9D8B030D-6E8A-4147-A177-3AD203B41FA5}">
                      <a16:colId xmlns:a16="http://schemas.microsoft.com/office/drawing/2014/main" val="375223366"/>
                    </a:ext>
                  </a:extLst>
                </a:gridCol>
                <a:gridCol w="1078057">
                  <a:extLst>
                    <a:ext uri="{9D8B030D-6E8A-4147-A177-3AD203B41FA5}">
                      <a16:colId xmlns:a16="http://schemas.microsoft.com/office/drawing/2014/main" val="2553973507"/>
                    </a:ext>
                  </a:extLst>
                </a:gridCol>
                <a:gridCol w="1078057">
                  <a:extLst>
                    <a:ext uri="{9D8B030D-6E8A-4147-A177-3AD203B41FA5}">
                      <a16:colId xmlns:a16="http://schemas.microsoft.com/office/drawing/2014/main" val="706701767"/>
                    </a:ext>
                  </a:extLst>
                </a:gridCol>
                <a:gridCol w="1078057">
                  <a:extLst>
                    <a:ext uri="{9D8B030D-6E8A-4147-A177-3AD203B41FA5}">
                      <a16:colId xmlns:a16="http://schemas.microsoft.com/office/drawing/2014/main" val="1258328103"/>
                    </a:ext>
                  </a:extLst>
                </a:gridCol>
                <a:gridCol w="1078057">
                  <a:extLst>
                    <a:ext uri="{9D8B030D-6E8A-4147-A177-3AD203B41FA5}">
                      <a16:colId xmlns:a16="http://schemas.microsoft.com/office/drawing/2014/main" val="2208517973"/>
                    </a:ext>
                  </a:extLst>
                </a:gridCol>
              </a:tblGrid>
              <a:tr h="1061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common_crop_ex_rice_value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common_crop_ex_rice_value (1953)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common_crop_ex_rice_value (1954)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common_crop_ex_rice_value (1955)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common_crop_ex_rice_value (1956)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special_crop_value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special_crop_value (1953)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special_crop_value (1954)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special_crop_value (1955)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special_crop_value (1956)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876974"/>
                  </a:ext>
                </a:extLst>
              </a:tr>
              <a:tr h="5327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after_reform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1.24e+07**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2486230  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4589148**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9115548**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1.38e+07**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1.69e+07**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1.42e+07* 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3482730* 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1.16e+07* 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2.09e+07**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573266"/>
                  </a:ext>
                </a:extLst>
              </a:tr>
              <a:tr h="2683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(5236061)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(1684283)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(1911785)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(4011038)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(6294835)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(7557564)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(7422569)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(2013743)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(5948014)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(9634661)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304351"/>
                  </a:ext>
                </a:extLst>
              </a:tr>
              <a:tr h="2683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280558"/>
                  </a:ext>
                </a:extLst>
              </a:tr>
              <a:tr h="7970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after_tenant_area_change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2090.673* 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602.5843* 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690.0494* 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1726.753* 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2599.027* 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3054.111* 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2441.301  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779.229**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2736.942**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2414.757  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34871"/>
                  </a:ext>
                </a:extLst>
              </a:tr>
              <a:tr h="2683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(1170.302)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(321.8474)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(346.8062)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(856.8391)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(1396.77)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(1621.54)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(1722.505)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(371.8529)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(1163.012)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(2041.047)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95551"/>
                  </a:ext>
                </a:extLst>
              </a:tr>
              <a:tr h="2683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612250"/>
                  </a:ext>
                </a:extLst>
              </a:tr>
              <a:tr h="7970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Regional fixed effects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094772"/>
                  </a:ext>
                </a:extLst>
              </a:tr>
              <a:tr h="2683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999180"/>
                  </a:ext>
                </a:extLst>
              </a:tr>
              <a:tr h="2683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0.3931075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0.3289457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0.5898917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0.6077087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0.6094285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0.3749466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0.482832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0.4555352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0.6390564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0.4841564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398063"/>
                  </a:ext>
                </a:extLst>
              </a:tr>
              <a:tr h="2683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00939"/>
                  </a:ext>
                </a:extLst>
              </a:tr>
              <a:tr h="2683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831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69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8E98-FB2A-46A8-B62C-D7049B4B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8CCD2F-DD86-4C87-A7D1-3A75C9450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856604"/>
              </p:ext>
            </p:extLst>
          </p:nvPr>
        </p:nvGraphicFramePr>
        <p:xfrm>
          <a:off x="228600" y="1219444"/>
          <a:ext cx="11839575" cy="5517961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1604460923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128127646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1725616519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655259183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143647273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53825289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1166095589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168243362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71652769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3319365093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3605304865"/>
                    </a:ext>
                  </a:extLst>
                </a:gridCol>
              </a:tblGrid>
              <a:tr h="9903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horticultural_crop_value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horticultural_crop_value (1953)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horticultural_crop_value (1954)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horticultural_crop_value (1955)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horticultural_crop_value (1956)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livestock_value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livestock_value (1953)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livestock_value (1954)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livestock_value (1955)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livestock_value (1956)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874034"/>
                  </a:ext>
                </a:extLst>
              </a:tr>
              <a:tr h="330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after_reform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4646947***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637979.1  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2671437**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4926859**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5415184**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2.74e+07***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1.28e+07***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1.28e+07**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2.40e+07***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3.19e+07***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015647"/>
                  </a:ext>
                </a:extLst>
              </a:tr>
              <a:tr h="330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(1410207)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(474884.1)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(991503.7)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(1901319)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(2348230)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(6762346)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(4091109)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(5222746)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(6510905)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(7429283)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598430"/>
                  </a:ext>
                </a:extLst>
              </a:tr>
              <a:tr h="330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788827"/>
                  </a:ext>
                </a:extLst>
              </a:tr>
              <a:tr h="660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after_tenant_area_change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647.8904**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160.5143**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257.185  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753.6509* 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1138.216**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2372.474**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618.0004  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1656.067**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2891.55**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3077.557**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929482"/>
                  </a:ext>
                </a:extLst>
              </a:tr>
              <a:tr h="330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(262.9587)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(61.32668)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(177.0798)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(363.4441)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(438.5109)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(892.1735)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(542.5956)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(623.5277)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(1031.518)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(1128.794)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954323"/>
                  </a:ext>
                </a:extLst>
              </a:tr>
              <a:tr h="330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525"/>
                  </a:ext>
                </a:extLst>
              </a:tr>
              <a:tr h="660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Regional fixed effects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712752"/>
                  </a:ext>
                </a:extLst>
              </a:tr>
              <a:tr h="330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85886"/>
                  </a:ext>
                </a:extLst>
              </a:tr>
              <a:tr h="330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0.3954844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0.5241751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0.4734333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0.6924006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0.7328509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0.581189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0.7385233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0.7277741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0.7624913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0.7842766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972352"/>
                  </a:ext>
                </a:extLst>
              </a:tr>
              <a:tr h="330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066686"/>
                  </a:ext>
                </a:extLst>
              </a:tr>
              <a:tr h="330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20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60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8E98-FB2A-46A8-B62C-D7049B4B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Ln Result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86A36F-6AAC-4D63-90F6-B0B3E4F5D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716721"/>
              </p:ext>
            </p:extLst>
          </p:nvPr>
        </p:nvGraphicFramePr>
        <p:xfrm>
          <a:off x="204787" y="1223778"/>
          <a:ext cx="11930061" cy="5391152"/>
        </p:xfrm>
        <a:graphic>
          <a:graphicData uri="http://schemas.openxmlformats.org/drawingml/2006/table">
            <a:tbl>
              <a:tblPr/>
              <a:tblGrid>
                <a:gridCol w="1084551">
                  <a:extLst>
                    <a:ext uri="{9D8B030D-6E8A-4147-A177-3AD203B41FA5}">
                      <a16:colId xmlns:a16="http://schemas.microsoft.com/office/drawing/2014/main" val="1822710180"/>
                    </a:ext>
                  </a:extLst>
                </a:gridCol>
                <a:gridCol w="1084551">
                  <a:extLst>
                    <a:ext uri="{9D8B030D-6E8A-4147-A177-3AD203B41FA5}">
                      <a16:colId xmlns:a16="http://schemas.microsoft.com/office/drawing/2014/main" val="1770520804"/>
                    </a:ext>
                  </a:extLst>
                </a:gridCol>
                <a:gridCol w="1084551">
                  <a:extLst>
                    <a:ext uri="{9D8B030D-6E8A-4147-A177-3AD203B41FA5}">
                      <a16:colId xmlns:a16="http://schemas.microsoft.com/office/drawing/2014/main" val="1864325844"/>
                    </a:ext>
                  </a:extLst>
                </a:gridCol>
                <a:gridCol w="1084551">
                  <a:extLst>
                    <a:ext uri="{9D8B030D-6E8A-4147-A177-3AD203B41FA5}">
                      <a16:colId xmlns:a16="http://schemas.microsoft.com/office/drawing/2014/main" val="1241059942"/>
                    </a:ext>
                  </a:extLst>
                </a:gridCol>
                <a:gridCol w="1084551">
                  <a:extLst>
                    <a:ext uri="{9D8B030D-6E8A-4147-A177-3AD203B41FA5}">
                      <a16:colId xmlns:a16="http://schemas.microsoft.com/office/drawing/2014/main" val="3152080789"/>
                    </a:ext>
                  </a:extLst>
                </a:gridCol>
                <a:gridCol w="1084551">
                  <a:extLst>
                    <a:ext uri="{9D8B030D-6E8A-4147-A177-3AD203B41FA5}">
                      <a16:colId xmlns:a16="http://schemas.microsoft.com/office/drawing/2014/main" val="4089998851"/>
                    </a:ext>
                  </a:extLst>
                </a:gridCol>
                <a:gridCol w="1084551">
                  <a:extLst>
                    <a:ext uri="{9D8B030D-6E8A-4147-A177-3AD203B41FA5}">
                      <a16:colId xmlns:a16="http://schemas.microsoft.com/office/drawing/2014/main" val="3846992608"/>
                    </a:ext>
                  </a:extLst>
                </a:gridCol>
                <a:gridCol w="1084551">
                  <a:extLst>
                    <a:ext uri="{9D8B030D-6E8A-4147-A177-3AD203B41FA5}">
                      <a16:colId xmlns:a16="http://schemas.microsoft.com/office/drawing/2014/main" val="151774016"/>
                    </a:ext>
                  </a:extLst>
                </a:gridCol>
                <a:gridCol w="1084551">
                  <a:extLst>
                    <a:ext uri="{9D8B030D-6E8A-4147-A177-3AD203B41FA5}">
                      <a16:colId xmlns:a16="http://schemas.microsoft.com/office/drawing/2014/main" val="2860716294"/>
                    </a:ext>
                  </a:extLst>
                </a:gridCol>
                <a:gridCol w="1084551">
                  <a:extLst>
                    <a:ext uri="{9D8B030D-6E8A-4147-A177-3AD203B41FA5}">
                      <a16:colId xmlns:a16="http://schemas.microsoft.com/office/drawing/2014/main" val="1397039434"/>
                    </a:ext>
                  </a:extLst>
                </a:gridCol>
                <a:gridCol w="1084551">
                  <a:extLst>
                    <a:ext uri="{9D8B030D-6E8A-4147-A177-3AD203B41FA5}">
                      <a16:colId xmlns:a16="http://schemas.microsoft.com/office/drawing/2014/main" val="1474513381"/>
                    </a:ext>
                  </a:extLst>
                </a:gridCol>
              </a:tblGrid>
              <a:tr h="958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ln_total_value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ln_total_value (1953)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ln_total_value (1954)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ln_total_value (1955)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ln_total_value (1956)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ln_rice_total_value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ln_rice_total_value (1953)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ln_rice_total_value (1954)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ln_rice_total_value (1955)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ln_rice_total_value (1956)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921155"/>
                  </a:ext>
                </a:extLst>
              </a:tr>
              <a:tr h="49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after_reform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.7726796***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.307432***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.2459267***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.4675975***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.571586***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.8792307***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.3765168***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.2627443***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.4847848***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.5094684***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814834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(.0345719)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(.0306892)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(.0519085)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(.0405045)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(.0676413)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(.0255681)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(.0184575)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(.035731)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(.0351272)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(.0429961)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597263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679684"/>
                  </a:ext>
                </a:extLst>
              </a:tr>
              <a:tr h="742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after_tenant_area_change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4.16e-06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8.21e-06**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-1.97e-06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-3.29e-07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1.69e-06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-2.60e-06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6.25e-06***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-.0000114**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-.0000131***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-2.09e-06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85818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(3.87e-06)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(2.94e-06)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(5.35e-06)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(4.66e-06)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(6.34e-06)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(2.71e-06)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(1.99e-06)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(4.48e-06)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(4.34e-06)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(3.93e-06)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6267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284337"/>
                  </a:ext>
                </a:extLst>
              </a:tr>
              <a:tr h="63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Regional fixed effects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01979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214720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0.7289537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0.9598608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0.7864314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0.9489629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0.9455587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0.7312347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0.9853665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0.7473815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0.9146412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0.9657968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437325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875373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91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8E98-FB2A-46A8-B62C-D7049B4B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Ln Result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C04E0A-FDDE-4C96-BA10-C730BA430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549477"/>
              </p:ext>
            </p:extLst>
          </p:nvPr>
        </p:nvGraphicFramePr>
        <p:xfrm>
          <a:off x="128587" y="1257301"/>
          <a:ext cx="11982454" cy="5282525"/>
        </p:xfrm>
        <a:graphic>
          <a:graphicData uri="http://schemas.openxmlformats.org/drawingml/2006/table">
            <a:tbl>
              <a:tblPr/>
              <a:tblGrid>
                <a:gridCol w="1089314">
                  <a:extLst>
                    <a:ext uri="{9D8B030D-6E8A-4147-A177-3AD203B41FA5}">
                      <a16:colId xmlns:a16="http://schemas.microsoft.com/office/drawing/2014/main" val="2236032355"/>
                    </a:ext>
                  </a:extLst>
                </a:gridCol>
                <a:gridCol w="1089314">
                  <a:extLst>
                    <a:ext uri="{9D8B030D-6E8A-4147-A177-3AD203B41FA5}">
                      <a16:colId xmlns:a16="http://schemas.microsoft.com/office/drawing/2014/main" val="215808865"/>
                    </a:ext>
                  </a:extLst>
                </a:gridCol>
                <a:gridCol w="1089314">
                  <a:extLst>
                    <a:ext uri="{9D8B030D-6E8A-4147-A177-3AD203B41FA5}">
                      <a16:colId xmlns:a16="http://schemas.microsoft.com/office/drawing/2014/main" val="1345328162"/>
                    </a:ext>
                  </a:extLst>
                </a:gridCol>
                <a:gridCol w="1089314">
                  <a:extLst>
                    <a:ext uri="{9D8B030D-6E8A-4147-A177-3AD203B41FA5}">
                      <a16:colId xmlns:a16="http://schemas.microsoft.com/office/drawing/2014/main" val="4001436735"/>
                    </a:ext>
                  </a:extLst>
                </a:gridCol>
                <a:gridCol w="1089314">
                  <a:extLst>
                    <a:ext uri="{9D8B030D-6E8A-4147-A177-3AD203B41FA5}">
                      <a16:colId xmlns:a16="http://schemas.microsoft.com/office/drawing/2014/main" val="1558126597"/>
                    </a:ext>
                  </a:extLst>
                </a:gridCol>
                <a:gridCol w="1089314">
                  <a:extLst>
                    <a:ext uri="{9D8B030D-6E8A-4147-A177-3AD203B41FA5}">
                      <a16:colId xmlns:a16="http://schemas.microsoft.com/office/drawing/2014/main" val="3834917003"/>
                    </a:ext>
                  </a:extLst>
                </a:gridCol>
                <a:gridCol w="1089314">
                  <a:extLst>
                    <a:ext uri="{9D8B030D-6E8A-4147-A177-3AD203B41FA5}">
                      <a16:colId xmlns:a16="http://schemas.microsoft.com/office/drawing/2014/main" val="189357503"/>
                    </a:ext>
                  </a:extLst>
                </a:gridCol>
                <a:gridCol w="1089314">
                  <a:extLst>
                    <a:ext uri="{9D8B030D-6E8A-4147-A177-3AD203B41FA5}">
                      <a16:colId xmlns:a16="http://schemas.microsoft.com/office/drawing/2014/main" val="4091478739"/>
                    </a:ext>
                  </a:extLst>
                </a:gridCol>
                <a:gridCol w="1089314">
                  <a:extLst>
                    <a:ext uri="{9D8B030D-6E8A-4147-A177-3AD203B41FA5}">
                      <a16:colId xmlns:a16="http://schemas.microsoft.com/office/drawing/2014/main" val="2832151994"/>
                    </a:ext>
                  </a:extLst>
                </a:gridCol>
                <a:gridCol w="1089314">
                  <a:extLst>
                    <a:ext uri="{9D8B030D-6E8A-4147-A177-3AD203B41FA5}">
                      <a16:colId xmlns:a16="http://schemas.microsoft.com/office/drawing/2014/main" val="3359934770"/>
                    </a:ext>
                  </a:extLst>
                </a:gridCol>
                <a:gridCol w="1089314">
                  <a:extLst>
                    <a:ext uri="{9D8B030D-6E8A-4147-A177-3AD203B41FA5}">
                      <a16:colId xmlns:a16="http://schemas.microsoft.com/office/drawing/2014/main" val="203013338"/>
                    </a:ext>
                  </a:extLst>
                </a:gridCol>
              </a:tblGrid>
              <a:tr h="973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ln_common_crop_ex_rice_value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ln_common_crop_ex_rice_value (1953)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ln_common_crop_ex_rice_value (1954)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ln_common_crop_ex_rice_value (1955)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ln_common_crop_ex_rice_value (1956)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ln_special_crop_value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ln_special_crop_value (1953)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ln_special_crop_value (1954)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ln_special_crop_value (1955)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ln_special_crop_value (1956)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389075"/>
                  </a:ext>
                </a:extLst>
              </a:tr>
              <a:tr h="324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after_reform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.7260609***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.0476628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.2281613**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.4124172***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.5301231***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.460493**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.0614688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-.3995987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.0048327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.1843442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32668"/>
                  </a:ext>
                </a:extLst>
              </a:tr>
              <a:tr h="324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(.0938104)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(.0970289)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(.0873192)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(.0819098)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(.1222348)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(.1893621)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(.3685838)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(.3709205)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(.3871386)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(.3530578)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91012"/>
                  </a:ext>
                </a:extLst>
              </a:tr>
              <a:tr h="324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321155"/>
                  </a:ext>
                </a:extLst>
              </a:tr>
              <a:tr h="648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after_tenant_area_change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6.48e-06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.0000161*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7.22e-06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.0000126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.0000174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.0000283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.0000298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.0000552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.0000473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.0000231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627442"/>
                  </a:ext>
                </a:extLst>
              </a:tr>
              <a:tr h="324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(9.00e-06)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(8.44e-06)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(7.90e-06)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(8.83e-06)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(.0000116)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(.0000184)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(.0000339)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(.000033)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(.0000341)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(.0000352)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192564"/>
                  </a:ext>
                </a:extLst>
              </a:tr>
              <a:tr h="324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256375"/>
                  </a:ext>
                </a:extLst>
              </a:tr>
              <a:tr h="648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Regional fixed effects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919000"/>
                  </a:ext>
                </a:extLst>
              </a:tr>
              <a:tr h="324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890646"/>
                  </a:ext>
                </a:extLst>
              </a:tr>
              <a:tr h="324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0.6220981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0.3229732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0.5693207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0.7935653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0.8244311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0.3320174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0.1304166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0.1400363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0.1985167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0.1737101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693471"/>
                  </a:ext>
                </a:extLst>
              </a:tr>
              <a:tr h="324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5346"/>
                  </a:ext>
                </a:extLst>
              </a:tr>
              <a:tr h="324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908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35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8E98-FB2A-46A8-B62C-D7049B4B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Ln Result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46B1DA-F7F1-4009-98B1-FF82DCC02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50963"/>
              </p:ext>
            </p:extLst>
          </p:nvPr>
        </p:nvGraphicFramePr>
        <p:xfrm>
          <a:off x="148402" y="1223778"/>
          <a:ext cx="11895191" cy="5510433"/>
        </p:xfrm>
        <a:graphic>
          <a:graphicData uri="http://schemas.openxmlformats.org/drawingml/2006/table">
            <a:tbl>
              <a:tblPr/>
              <a:tblGrid>
                <a:gridCol w="1081381">
                  <a:extLst>
                    <a:ext uri="{9D8B030D-6E8A-4147-A177-3AD203B41FA5}">
                      <a16:colId xmlns:a16="http://schemas.microsoft.com/office/drawing/2014/main" val="142718865"/>
                    </a:ext>
                  </a:extLst>
                </a:gridCol>
                <a:gridCol w="1081381">
                  <a:extLst>
                    <a:ext uri="{9D8B030D-6E8A-4147-A177-3AD203B41FA5}">
                      <a16:colId xmlns:a16="http://schemas.microsoft.com/office/drawing/2014/main" val="619587650"/>
                    </a:ext>
                  </a:extLst>
                </a:gridCol>
                <a:gridCol w="1081381">
                  <a:extLst>
                    <a:ext uri="{9D8B030D-6E8A-4147-A177-3AD203B41FA5}">
                      <a16:colId xmlns:a16="http://schemas.microsoft.com/office/drawing/2014/main" val="2340208503"/>
                    </a:ext>
                  </a:extLst>
                </a:gridCol>
                <a:gridCol w="1081381">
                  <a:extLst>
                    <a:ext uri="{9D8B030D-6E8A-4147-A177-3AD203B41FA5}">
                      <a16:colId xmlns:a16="http://schemas.microsoft.com/office/drawing/2014/main" val="1209191665"/>
                    </a:ext>
                  </a:extLst>
                </a:gridCol>
                <a:gridCol w="1081381">
                  <a:extLst>
                    <a:ext uri="{9D8B030D-6E8A-4147-A177-3AD203B41FA5}">
                      <a16:colId xmlns:a16="http://schemas.microsoft.com/office/drawing/2014/main" val="2927159513"/>
                    </a:ext>
                  </a:extLst>
                </a:gridCol>
                <a:gridCol w="1081381">
                  <a:extLst>
                    <a:ext uri="{9D8B030D-6E8A-4147-A177-3AD203B41FA5}">
                      <a16:colId xmlns:a16="http://schemas.microsoft.com/office/drawing/2014/main" val="2502263217"/>
                    </a:ext>
                  </a:extLst>
                </a:gridCol>
                <a:gridCol w="1081381">
                  <a:extLst>
                    <a:ext uri="{9D8B030D-6E8A-4147-A177-3AD203B41FA5}">
                      <a16:colId xmlns:a16="http://schemas.microsoft.com/office/drawing/2014/main" val="4212609164"/>
                    </a:ext>
                  </a:extLst>
                </a:gridCol>
                <a:gridCol w="1081381">
                  <a:extLst>
                    <a:ext uri="{9D8B030D-6E8A-4147-A177-3AD203B41FA5}">
                      <a16:colId xmlns:a16="http://schemas.microsoft.com/office/drawing/2014/main" val="697404624"/>
                    </a:ext>
                  </a:extLst>
                </a:gridCol>
                <a:gridCol w="1081381">
                  <a:extLst>
                    <a:ext uri="{9D8B030D-6E8A-4147-A177-3AD203B41FA5}">
                      <a16:colId xmlns:a16="http://schemas.microsoft.com/office/drawing/2014/main" val="2090880662"/>
                    </a:ext>
                  </a:extLst>
                </a:gridCol>
                <a:gridCol w="1081381">
                  <a:extLst>
                    <a:ext uri="{9D8B030D-6E8A-4147-A177-3AD203B41FA5}">
                      <a16:colId xmlns:a16="http://schemas.microsoft.com/office/drawing/2014/main" val="1466042227"/>
                    </a:ext>
                  </a:extLst>
                </a:gridCol>
                <a:gridCol w="1081381">
                  <a:extLst>
                    <a:ext uri="{9D8B030D-6E8A-4147-A177-3AD203B41FA5}">
                      <a16:colId xmlns:a16="http://schemas.microsoft.com/office/drawing/2014/main" val="1091486560"/>
                    </a:ext>
                  </a:extLst>
                </a:gridCol>
              </a:tblGrid>
              <a:tr h="9887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ln_horticultural_crop_value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ln_horticultural_crop_value (1953)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ln_horticultural_crop_value (1954)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ln_horticultural_crop_value (1955)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ln_horticultural_crop_value (1956)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ln_livestock_value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ln_livestock_value (1953)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ln_livestock_value (1954)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ln_livestock_value (1955)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ln_livestock_value (1956)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022944"/>
                  </a:ext>
                </a:extLst>
              </a:tr>
              <a:tr h="3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after_reform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.4803975***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.0594357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.2348209***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.3779604***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.3818754***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.8460795***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.3324351***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.2828382*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.6249594***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.7291973***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02199"/>
                  </a:ext>
                </a:extLst>
              </a:tr>
              <a:tr h="3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(.0648284)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(.0391027)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(.0574823)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(.0639577)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(.0772488)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(.0712833)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(.0387801)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(.1638593)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(.0723023)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(.0765718)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751164"/>
                  </a:ext>
                </a:extLst>
              </a:tr>
              <a:tr h="3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593768"/>
                  </a:ext>
                </a:extLst>
              </a:tr>
              <a:tr h="659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after_tenant_area_change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-4.81e-06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3.19e-06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-4.61e-06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3.63e-06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.0000141*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.000012*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4.17e-06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.0000228 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.0000166**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.0000158*  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056490"/>
                  </a:ext>
                </a:extLst>
              </a:tr>
              <a:tr h="3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(5.46e-06)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(3.38e-06)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(5.16e-06)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(6.55e-06)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(7.64e-06)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(6.74e-06)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(7.18e-06)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(.000015)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(7.75e-06)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(7.63e-06)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860459"/>
                  </a:ext>
                </a:extLst>
              </a:tr>
              <a:tr h="3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587987"/>
                  </a:ext>
                </a:extLst>
              </a:tr>
              <a:tr h="659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Regional fixed effects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882149"/>
                  </a:ext>
                </a:extLst>
              </a:tr>
              <a:tr h="3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008287"/>
                  </a:ext>
                </a:extLst>
              </a:tr>
              <a:tr h="3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0.5020094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0.387745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0.6625052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0.8508961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0.8503145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0.6629116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0.8800974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0.5965795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0.9285164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0.9390197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227528"/>
                  </a:ext>
                </a:extLst>
              </a:tr>
              <a:tr h="3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824965"/>
                  </a:ext>
                </a:extLst>
              </a:tr>
              <a:tr h="3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374" marR="3374" marT="33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957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98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D848-A2F0-417C-BEB3-EFC7C053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Placebo Test Result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FE9817-CC01-477E-B756-D65AD614D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561481"/>
              </p:ext>
            </p:extLst>
          </p:nvPr>
        </p:nvGraphicFramePr>
        <p:xfrm>
          <a:off x="221017" y="1399768"/>
          <a:ext cx="11847589" cy="5388927"/>
        </p:xfrm>
        <a:graphic>
          <a:graphicData uri="http://schemas.openxmlformats.org/drawingml/2006/table">
            <a:tbl>
              <a:tblPr/>
              <a:tblGrid>
                <a:gridCol w="911353">
                  <a:extLst>
                    <a:ext uri="{9D8B030D-6E8A-4147-A177-3AD203B41FA5}">
                      <a16:colId xmlns:a16="http://schemas.microsoft.com/office/drawing/2014/main" val="1734608566"/>
                    </a:ext>
                  </a:extLst>
                </a:gridCol>
                <a:gridCol w="911353">
                  <a:extLst>
                    <a:ext uri="{9D8B030D-6E8A-4147-A177-3AD203B41FA5}">
                      <a16:colId xmlns:a16="http://schemas.microsoft.com/office/drawing/2014/main" val="3772911668"/>
                    </a:ext>
                  </a:extLst>
                </a:gridCol>
                <a:gridCol w="911353">
                  <a:extLst>
                    <a:ext uri="{9D8B030D-6E8A-4147-A177-3AD203B41FA5}">
                      <a16:colId xmlns:a16="http://schemas.microsoft.com/office/drawing/2014/main" val="2667592775"/>
                    </a:ext>
                  </a:extLst>
                </a:gridCol>
                <a:gridCol w="911353">
                  <a:extLst>
                    <a:ext uri="{9D8B030D-6E8A-4147-A177-3AD203B41FA5}">
                      <a16:colId xmlns:a16="http://schemas.microsoft.com/office/drawing/2014/main" val="3296830044"/>
                    </a:ext>
                  </a:extLst>
                </a:gridCol>
                <a:gridCol w="911353">
                  <a:extLst>
                    <a:ext uri="{9D8B030D-6E8A-4147-A177-3AD203B41FA5}">
                      <a16:colId xmlns:a16="http://schemas.microsoft.com/office/drawing/2014/main" val="3011476488"/>
                    </a:ext>
                  </a:extLst>
                </a:gridCol>
                <a:gridCol w="911353">
                  <a:extLst>
                    <a:ext uri="{9D8B030D-6E8A-4147-A177-3AD203B41FA5}">
                      <a16:colId xmlns:a16="http://schemas.microsoft.com/office/drawing/2014/main" val="2492830880"/>
                    </a:ext>
                  </a:extLst>
                </a:gridCol>
                <a:gridCol w="911353">
                  <a:extLst>
                    <a:ext uri="{9D8B030D-6E8A-4147-A177-3AD203B41FA5}">
                      <a16:colId xmlns:a16="http://schemas.microsoft.com/office/drawing/2014/main" val="1742417352"/>
                    </a:ext>
                  </a:extLst>
                </a:gridCol>
                <a:gridCol w="911353">
                  <a:extLst>
                    <a:ext uri="{9D8B030D-6E8A-4147-A177-3AD203B41FA5}">
                      <a16:colId xmlns:a16="http://schemas.microsoft.com/office/drawing/2014/main" val="469151101"/>
                    </a:ext>
                  </a:extLst>
                </a:gridCol>
                <a:gridCol w="911353">
                  <a:extLst>
                    <a:ext uri="{9D8B030D-6E8A-4147-A177-3AD203B41FA5}">
                      <a16:colId xmlns:a16="http://schemas.microsoft.com/office/drawing/2014/main" val="4029935715"/>
                    </a:ext>
                  </a:extLst>
                </a:gridCol>
                <a:gridCol w="911353">
                  <a:extLst>
                    <a:ext uri="{9D8B030D-6E8A-4147-A177-3AD203B41FA5}">
                      <a16:colId xmlns:a16="http://schemas.microsoft.com/office/drawing/2014/main" val="2576052189"/>
                    </a:ext>
                  </a:extLst>
                </a:gridCol>
                <a:gridCol w="911353">
                  <a:extLst>
                    <a:ext uri="{9D8B030D-6E8A-4147-A177-3AD203B41FA5}">
                      <a16:colId xmlns:a16="http://schemas.microsoft.com/office/drawing/2014/main" val="2588075973"/>
                    </a:ext>
                  </a:extLst>
                </a:gridCol>
                <a:gridCol w="911353">
                  <a:extLst>
                    <a:ext uri="{9D8B030D-6E8A-4147-A177-3AD203B41FA5}">
                      <a16:colId xmlns:a16="http://schemas.microsoft.com/office/drawing/2014/main" val="2104194027"/>
                    </a:ext>
                  </a:extLst>
                </a:gridCol>
                <a:gridCol w="911353">
                  <a:extLst>
                    <a:ext uri="{9D8B030D-6E8A-4147-A177-3AD203B41FA5}">
                      <a16:colId xmlns:a16="http://schemas.microsoft.com/office/drawing/2014/main" val="1273922185"/>
                    </a:ext>
                  </a:extLst>
                </a:gridCol>
              </a:tblGrid>
              <a:tr h="802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Calibri" panose="020F0502020204030204" pitchFamily="34" charset="0"/>
                        </a:rPr>
                        <a:t>total_value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total_value (1952)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total_value (1953)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total_value (1954)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total_value (1955)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total_value (1956)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rice_total_value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rice_total_value (1952)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rice_total_value (1953)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rice_total_value (1954)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rice_total_value (1955)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rice_total_value (1956)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477531"/>
                  </a:ext>
                </a:extLst>
              </a:tr>
              <a:tr h="7161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after_fake_reform_1952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1.02e+08***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3.25e+07***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8.05e+07***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7.59e+07***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1.16e+08***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1.33e+08***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4.09e+07***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1.85e+07***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3.64e+07***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3.83e+07** 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5.25e+07** 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4.66e+07***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256563"/>
                  </a:ext>
                </a:extLst>
              </a:tr>
              <a:tr h="267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(2.87e+07)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(9765243)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(2.50e+07)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(2.32e+07)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(3.55e+07)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(3.68e+07)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(1.41e+07)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(6477318)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(1.21e+07)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(1.43e+07)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(1.89e+07)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(1.49e+07)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05626"/>
                  </a:ext>
                </a:extLst>
              </a:tr>
              <a:tr h="267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77307"/>
                  </a:ext>
                </a:extLst>
              </a:tr>
              <a:tr h="9538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after_fake_tenant_area_change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20461***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9600.474***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22329.75***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14143.24***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22527.82***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27620.43***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12505.87***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7251.409***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16157.91***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8411.337***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12068.2***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16041.03***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618425"/>
                  </a:ext>
                </a:extLst>
              </a:tr>
              <a:tr h="267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(5902.846)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(2161.869)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(5424.311)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(4734.958)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(7356.891)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(7627.185)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(2846.862)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(1283.443)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(2532.699)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(2954.232)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(3801.589)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(2873.561)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162614"/>
                  </a:ext>
                </a:extLst>
              </a:tr>
              <a:tr h="267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692816"/>
                  </a:ext>
                </a:extLst>
              </a:tr>
              <a:tr h="7161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Regional fixed effects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263356"/>
                  </a:ext>
                </a:extLst>
              </a:tr>
              <a:tr h="267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504285"/>
                  </a:ext>
                </a:extLst>
              </a:tr>
              <a:tr h="267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0.5921469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0.8574643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0.820324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0.8070575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0.8078909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0.8437569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0.6060569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0.8179059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0.8154803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0.6858806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0.7091488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0.811306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054542"/>
                  </a:ext>
                </a:extLst>
              </a:tr>
              <a:tr h="267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233653"/>
                  </a:ext>
                </a:extLst>
              </a:tr>
              <a:tr h="267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111" marR="3111" marT="3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659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88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D848-A2F0-417C-BEB3-EFC7C053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Placebo Test Ln Result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89B8794-AF87-4EC9-81EB-A6FE34A71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846768"/>
              </p:ext>
            </p:extLst>
          </p:nvPr>
        </p:nvGraphicFramePr>
        <p:xfrm>
          <a:off x="45247" y="1290637"/>
          <a:ext cx="12101505" cy="5503227"/>
        </p:xfrm>
        <a:graphic>
          <a:graphicData uri="http://schemas.openxmlformats.org/drawingml/2006/table">
            <a:tbl>
              <a:tblPr/>
              <a:tblGrid>
                <a:gridCol w="930885">
                  <a:extLst>
                    <a:ext uri="{9D8B030D-6E8A-4147-A177-3AD203B41FA5}">
                      <a16:colId xmlns:a16="http://schemas.microsoft.com/office/drawing/2014/main" val="1061637724"/>
                    </a:ext>
                  </a:extLst>
                </a:gridCol>
                <a:gridCol w="930885">
                  <a:extLst>
                    <a:ext uri="{9D8B030D-6E8A-4147-A177-3AD203B41FA5}">
                      <a16:colId xmlns:a16="http://schemas.microsoft.com/office/drawing/2014/main" val="1101193518"/>
                    </a:ext>
                  </a:extLst>
                </a:gridCol>
                <a:gridCol w="930885">
                  <a:extLst>
                    <a:ext uri="{9D8B030D-6E8A-4147-A177-3AD203B41FA5}">
                      <a16:colId xmlns:a16="http://schemas.microsoft.com/office/drawing/2014/main" val="452134244"/>
                    </a:ext>
                  </a:extLst>
                </a:gridCol>
                <a:gridCol w="930885">
                  <a:extLst>
                    <a:ext uri="{9D8B030D-6E8A-4147-A177-3AD203B41FA5}">
                      <a16:colId xmlns:a16="http://schemas.microsoft.com/office/drawing/2014/main" val="3860411301"/>
                    </a:ext>
                  </a:extLst>
                </a:gridCol>
                <a:gridCol w="930885">
                  <a:extLst>
                    <a:ext uri="{9D8B030D-6E8A-4147-A177-3AD203B41FA5}">
                      <a16:colId xmlns:a16="http://schemas.microsoft.com/office/drawing/2014/main" val="3137321947"/>
                    </a:ext>
                  </a:extLst>
                </a:gridCol>
                <a:gridCol w="930885">
                  <a:extLst>
                    <a:ext uri="{9D8B030D-6E8A-4147-A177-3AD203B41FA5}">
                      <a16:colId xmlns:a16="http://schemas.microsoft.com/office/drawing/2014/main" val="983883648"/>
                    </a:ext>
                  </a:extLst>
                </a:gridCol>
                <a:gridCol w="930885">
                  <a:extLst>
                    <a:ext uri="{9D8B030D-6E8A-4147-A177-3AD203B41FA5}">
                      <a16:colId xmlns:a16="http://schemas.microsoft.com/office/drawing/2014/main" val="2035028713"/>
                    </a:ext>
                  </a:extLst>
                </a:gridCol>
                <a:gridCol w="930885">
                  <a:extLst>
                    <a:ext uri="{9D8B030D-6E8A-4147-A177-3AD203B41FA5}">
                      <a16:colId xmlns:a16="http://schemas.microsoft.com/office/drawing/2014/main" val="2907572364"/>
                    </a:ext>
                  </a:extLst>
                </a:gridCol>
                <a:gridCol w="930885">
                  <a:extLst>
                    <a:ext uri="{9D8B030D-6E8A-4147-A177-3AD203B41FA5}">
                      <a16:colId xmlns:a16="http://schemas.microsoft.com/office/drawing/2014/main" val="2137656208"/>
                    </a:ext>
                  </a:extLst>
                </a:gridCol>
                <a:gridCol w="930885">
                  <a:extLst>
                    <a:ext uri="{9D8B030D-6E8A-4147-A177-3AD203B41FA5}">
                      <a16:colId xmlns:a16="http://schemas.microsoft.com/office/drawing/2014/main" val="337838638"/>
                    </a:ext>
                  </a:extLst>
                </a:gridCol>
                <a:gridCol w="930885">
                  <a:extLst>
                    <a:ext uri="{9D8B030D-6E8A-4147-A177-3AD203B41FA5}">
                      <a16:colId xmlns:a16="http://schemas.microsoft.com/office/drawing/2014/main" val="1518574811"/>
                    </a:ext>
                  </a:extLst>
                </a:gridCol>
                <a:gridCol w="930885">
                  <a:extLst>
                    <a:ext uri="{9D8B030D-6E8A-4147-A177-3AD203B41FA5}">
                      <a16:colId xmlns:a16="http://schemas.microsoft.com/office/drawing/2014/main" val="3394357141"/>
                    </a:ext>
                  </a:extLst>
                </a:gridCol>
                <a:gridCol w="930885">
                  <a:extLst>
                    <a:ext uri="{9D8B030D-6E8A-4147-A177-3AD203B41FA5}">
                      <a16:colId xmlns:a16="http://schemas.microsoft.com/office/drawing/2014/main" val="3225805957"/>
                    </a:ext>
                  </a:extLst>
                </a:gridCol>
              </a:tblGrid>
              <a:tr h="68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total_value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total_value (1952)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total_value (1953)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total_value (1954)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total_value (1955)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total_value (1956)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rice_total_value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rice_total_value (1952)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rice_total_value (1953)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rice_total_value (1954)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rice_total_value (1955)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rice_total_value (1956)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059282"/>
                  </a:ext>
                </a:extLst>
              </a:tr>
              <a:tr h="68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after_fake_reform_1952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.8803245***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.3641796***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.6716116***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.6101062***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.8317771***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.9357656***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1.032981***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.6354763***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1.011993***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.8982206***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1.120261***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1.144945***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16876"/>
                  </a:ext>
                </a:extLst>
              </a:tr>
              <a:tr h="3996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(.0351914)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(.0376768)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(.0375595)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(.0606607)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(.0548795)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(.0637962)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(.0272502)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(.0276926)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(.0212591)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(.0202759)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(.0358386)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(.0412041)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18045"/>
                  </a:ext>
                </a:extLst>
              </a:tr>
              <a:tr h="2306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438564"/>
                  </a:ext>
                </a:extLst>
              </a:tr>
              <a:tr h="867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after_fake_tenant_area_change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4.92e-06   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8.45e-06** 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.0000167***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6.48e-06   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8.12e-06   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.0000101*  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-3.35e-07   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2.58e-06   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8.83e-06***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-8.81e-06** 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-.0000106** 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4.87e-07   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936093"/>
                  </a:ext>
                </a:extLst>
              </a:tr>
              <a:tr h="3996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(3.96e-06)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(3.41e-06)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(3.37e-06)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(5.62e-06)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(5.39e-06)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(5.81e-06)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(2.81e-06)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(2.56e-06)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(2.80e-06)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(3.17e-06)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(4.08e-06)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(4.37e-06)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5955"/>
                  </a:ext>
                </a:extLst>
              </a:tr>
              <a:tr h="2306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337961"/>
                  </a:ext>
                </a:extLst>
              </a:tr>
              <a:tr h="68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Regional fixed effects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852963"/>
                  </a:ext>
                </a:extLst>
              </a:tr>
              <a:tr h="2306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625198"/>
                  </a:ext>
                </a:extLst>
              </a:tr>
              <a:tr h="3996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0.7904553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0.964129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0.9849895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0.9568985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0.978012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0.9812275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0.8715896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0.9844444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0.9945792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0.9875919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0.9860351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0.9923819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71927"/>
                  </a:ext>
                </a:extLst>
              </a:tr>
              <a:tr h="2306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33405"/>
                  </a:ext>
                </a:extLst>
              </a:tr>
              <a:tr h="2306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415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89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04B2-B636-400A-9645-FF382AB4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D64F-05C6-4308-ABF3-3DC891B8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Error: Tenant area data is calculated from registered contracts, but only 70% of area registered (compared to a 1949 survey). </a:t>
            </a:r>
          </a:p>
          <a:p>
            <a:r>
              <a:rPr lang="en-US" dirty="0"/>
              <a:t>Endogenous: The different affected levels by the land reform in different regions are not random. Some factors that determine both the affected levels and agriculture output will cause estimation bias.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5E27-5F8F-415A-9D0C-46E91FF7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90" y="365125"/>
            <a:ext cx="11309020" cy="1325563"/>
          </a:xfrm>
        </p:spPr>
        <p:txBody>
          <a:bodyPr/>
          <a:lstStyle/>
          <a:p>
            <a:r>
              <a:rPr lang="en-US" dirty="0"/>
              <a:t>Land Reform could Boost Economic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A01A4-BFEF-4C29-9CDA-12C4C0718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 Reform: </a:t>
            </a:r>
            <a:r>
              <a:rPr lang="en-US" altLang="zh-TW" dirty="0"/>
              <a:t>Redistributing ownership of farmland from wealthy landowner to poor tenants</a:t>
            </a:r>
          </a:p>
          <a:p>
            <a:r>
              <a:rPr lang="en-US" dirty="0" err="1"/>
              <a:t>Studwell</a:t>
            </a:r>
            <a:r>
              <a:rPr lang="en-US" dirty="0"/>
              <a:t> (2013) : Land reform incentivized small farmers, raised agricultural production and savings, and hence provided an initial productive surplus for future industrial development in the East Asian countries</a:t>
            </a:r>
          </a:p>
          <a:p>
            <a:r>
              <a:rPr lang="en-US" dirty="0"/>
              <a:t>Boyce et al. (2005): Land reform brough relatively egalitarian distribution of wealth and income, enabling governors to implement economic growth policy more effectively without compromising to interest group and by reducing rent-seeking behavior. </a:t>
            </a:r>
          </a:p>
        </p:txBody>
      </p:sp>
    </p:spTree>
    <p:extLst>
      <p:ext uri="{BB962C8B-B14F-4D97-AF65-F5344CB8AC3E}">
        <p14:creationId xmlns:p14="http://schemas.microsoft.com/office/powerpoint/2010/main" val="409174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DD92-9D7B-4A50-9EA9-3FB2B054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Past Literature Mainly Uses Country-Level Time Series Data but Hardly Built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97EAE-2FCE-48CD-8BCD-0E808FAE9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study; regression of input on output with time series data</a:t>
            </a:r>
          </a:p>
          <a:p>
            <a:r>
              <a:rPr lang="en-US" dirty="0"/>
              <a:t>Land reforms in the post-war period and enjoy high economic growth after 1960s</a:t>
            </a:r>
          </a:p>
          <a:p>
            <a:r>
              <a:rPr lang="en-US" dirty="0"/>
              <a:t>Japan (1946~1950): Kawagoe, 1999</a:t>
            </a:r>
          </a:p>
          <a:p>
            <a:r>
              <a:rPr lang="en-US" dirty="0"/>
              <a:t>Korea (1945~1950): Jeon and Kim, 2000</a:t>
            </a:r>
          </a:p>
          <a:p>
            <a:r>
              <a:rPr lang="en-US" dirty="0"/>
              <a:t>Taiwan (1949~1953): Koo, 1968</a:t>
            </a:r>
          </a:p>
        </p:txBody>
      </p:sp>
    </p:spTree>
    <p:extLst>
      <p:ext uri="{BB962C8B-B14F-4D97-AF65-F5344CB8AC3E}">
        <p14:creationId xmlns:p14="http://schemas.microsoft.com/office/powerpoint/2010/main" val="355907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1AA188-C2FC-4591-857E-2E418CA24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90"/>
          <a:stretch/>
        </p:blipFill>
        <p:spPr>
          <a:xfrm>
            <a:off x="0" y="719386"/>
            <a:ext cx="12274735" cy="6138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4D176D-6E03-4DEF-AD5C-CD2B88D3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81" y="-180975"/>
            <a:ext cx="10515600" cy="1325563"/>
          </a:xfrm>
        </p:spPr>
        <p:txBody>
          <a:bodyPr/>
          <a:lstStyle/>
          <a:p>
            <a:r>
              <a:rPr lang="en-US" dirty="0"/>
              <a:t>Taiwan’s Agriculture Was Fast-Changing  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AC998-F5EC-49DD-9F70-834665782C8D}"/>
              </a:ext>
            </a:extLst>
          </p:cNvPr>
          <p:cNvCxnSpPr/>
          <p:nvPr/>
        </p:nvCxnSpPr>
        <p:spPr>
          <a:xfrm flipH="1" flipV="1">
            <a:off x="9919723" y="602377"/>
            <a:ext cx="65005" cy="61711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81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4102-EC1D-44FF-BF18-20A00AAC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Recent Literature</a:t>
            </a:r>
            <a:r>
              <a:rPr lang="zh-TW" altLang="en-US" dirty="0"/>
              <a:t> </a:t>
            </a:r>
            <a:r>
              <a:rPr lang="en-US" altLang="zh-TW" dirty="0"/>
              <a:t>Uses Micro Data and Gets Different Results in Different Countries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8D90-F941-4191-9760-8ED58834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Adamopoulos</a:t>
            </a:r>
            <a:r>
              <a:rPr lang="en-US" dirty="0"/>
              <a:t> and </a:t>
            </a:r>
            <a:r>
              <a:rPr lang="en-US" dirty="0" err="1"/>
              <a:t>Restuccia</a:t>
            </a:r>
            <a:r>
              <a:rPr lang="en-US" dirty="0"/>
              <a:t>, 2020</a:t>
            </a:r>
          </a:p>
          <a:p>
            <a:r>
              <a:rPr lang="en-US" dirty="0" err="1"/>
              <a:t>Mendola</a:t>
            </a:r>
            <a:r>
              <a:rPr lang="en-US" dirty="0"/>
              <a:t> and </a:t>
            </a:r>
            <a:r>
              <a:rPr lang="en-US" dirty="0" err="1"/>
              <a:t>Simtowe</a:t>
            </a:r>
            <a:r>
              <a:rPr lang="en-US" dirty="0"/>
              <a:t>, 2014</a:t>
            </a:r>
          </a:p>
          <a:p>
            <a:r>
              <a:rPr lang="en-US" dirty="0"/>
              <a:t> </a:t>
            </a:r>
            <a:r>
              <a:rPr lang="en-US" dirty="0" err="1"/>
              <a:t>Ghatak</a:t>
            </a:r>
            <a:r>
              <a:rPr lang="en-US" dirty="0"/>
              <a:t> and Roy, 2007</a:t>
            </a:r>
          </a:p>
        </p:txBody>
      </p:sp>
    </p:spTree>
    <p:extLst>
      <p:ext uri="{BB962C8B-B14F-4D97-AF65-F5344CB8AC3E}">
        <p14:creationId xmlns:p14="http://schemas.microsoft.com/office/powerpoint/2010/main" val="269224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C934-F28C-42D0-AFAC-89DE99FB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Utilize the Regional Variations in Affected Levels by Land Reform to Identify its Effect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B5197A1-220F-4A58-B0FF-166D611A8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929555"/>
              </p:ext>
            </p:extLst>
          </p:nvPr>
        </p:nvGraphicFramePr>
        <p:xfrm>
          <a:off x="253461" y="1658514"/>
          <a:ext cx="3836670" cy="5119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BD8F9AF-4279-4A81-A9F5-58579973A7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990764"/>
              </p:ext>
            </p:extLst>
          </p:nvPr>
        </p:nvGraphicFramePr>
        <p:xfrm>
          <a:off x="4230087" y="1816364"/>
          <a:ext cx="7743567" cy="4996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580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FBCB-0A68-4615-B0EA-40E20A52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Difference-in-Differences with a Continuous Treatment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94FB3E-B890-4D32-B5F1-5935858C7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difference: Before and after land reform in 1953</a:t>
                </a:r>
              </a:p>
              <a:p>
                <a:r>
                  <a:rPr lang="en-US" dirty="0"/>
                  <a:t>Second difference: Different regions with different affected levels </a:t>
                </a: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𝑔𝑟𝑖𝑐𝑢𝑙𝑡𝑢𝑟𝑎𝑙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𝑂𝑢𝑡𝑝𝑢𝑡𝑖𝑡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𝑅𝑒𝑔𝑖𝑜𝑛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𝐴𝑓𝑡𝑒𝑟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𝑅𝑒𝑓𝑜𝑟𝑚𝑡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𝐴𝑓𝑡𝑒𝑟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𝑅𝑒𝑓𝑜𝑟𝑚𝑡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𝐶h𝑎𝑛𝑔𝑒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𝑇𝑒𝑛𝑎𝑛𝑡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_1953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94FB3E-B890-4D32-B5F1-5935858C7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1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C9522EB-A72E-4AC6-814E-ACC95E659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6070071"/>
              </p:ext>
            </p:extLst>
          </p:nvPr>
        </p:nvGraphicFramePr>
        <p:xfrm>
          <a:off x="128588" y="228601"/>
          <a:ext cx="11972925" cy="656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336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8E98-FB2A-46A8-B62C-D7049B4B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284DAB1-FAE8-4228-AF4E-79CF3028C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57782"/>
              </p:ext>
            </p:extLst>
          </p:nvPr>
        </p:nvGraphicFramePr>
        <p:xfrm>
          <a:off x="123825" y="1415225"/>
          <a:ext cx="11963402" cy="5014151"/>
        </p:xfrm>
        <a:graphic>
          <a:graphicData uri="http://schemas.openxmlformats.org/drawingml/2006/table">
            <a:tbl>
              <a:tblPr/>
              <a:tblGrid>
                <a:gridCol w="1087582">
                  <a:extLst>
                    <a:ext uri="{9D8B030D-6E8A-4147-A177-3AD203B41FA5}">
                      <a16:colId xmlns:a16="http://schemas.microsoft.com/office/drawing/2014/main" val="804918608"/>
                    </a:ext>
                  </a:extLst>
                </a:gridCol>
                <a:gridCol w="1087582">
                  <a:extLst>
                    <a:ext uri="{9D8B030D-6E8A-4147-A177-3AD203B41FA5}">
                      <a16:colId xmlns:a16="http://schemas.microsoft.com/office/drawing/2014/main" val="3931154174"/>
                    </a:ext>
                  </a:extLst>
                </a:gridCol>
                <a:gridCol w="1087582">
                  <a:extLst>
                    <a:ext uri="{9D8B030D-6E8A-4147-A177-3AD203B41FA5}">
                      <a16:colId xmlns:a16="http://schemas.microsoft.com/office/drawing/2014/main" val="3587393480"/>
                    </a:ext>
                  </a:extLst>
                </a:gridCol>
                <a:gridCol w="1087582">
                  <a:extLst>
                    <a:ext uri="{9D8B030D-6E8A-4147-A177-3AD203B41FA5}">
                      <a16:colId xmlns:a16="http://schemas.microsoft.com/office/drawing/2014/main" val="553958366"/>
                    </a:ext>
                  </a:extLst>
                </a:gridCol>
                <a:gridCol w="1087582">
                  <a:extLst>
                    <a:ext uri="{9D8B030D-6E8A-4147-A177-3AD203B41FA5}">
                      <a16:colId xmlns:a16="http://schemas.microsoft.com/office/drawing/2014/main" val="2212297494"/>
                    </a:ext>
                  </a:extLst>
                </a:gridCol>
                <a:gridCol w="1087582">
                  <a:extLst>
                    <a:ext uri="{9D8B030D-6E8A-4147-A177-3AD203B41FA5}">
                      <a16:colId xmlns:a16="http://schemas.microsoft.com/office/drawing/2014/main" val="4103677854"/>
                    </a:ext>
                  </a:extLst>
                </a:gridCol>
                <a:gridCol w="1087582">
                  <a:extLst>
                    <a:ext uri="{9D8B030D-6E8A-4147-A177-3AD203B41FA5}">
                      <a16:colId xmlns:a16="http://schemas.microsoft.com/office/drawing/2014/main" val="3123074457"/>
                    </a:ext>
                  </a:extLst>
                </a:gridCol>
                <a:gridCol w="1087582">
                  <a:extLst>
                    <a:ext uri="{9D8B030D-6E8A-4147-A177-3AD203B41FA5}">
                      <a16:colId xmlns:a16="http://schemas.microsoft.com/office/drawing/2014/main" val="3573441271"/>
                    </a:ext>
                  </a:extLst>
                </a:gridCol>
                <a:gridCol w="1087582">
                  <a:extLst>
                    <a:ext uri="{9D8B030D-6E8A-4147-A177-3AD203B41FA5}">
                      <a16:colId xmlns:a16="http://schemas.microsoft.com/office/drawing/2014/main" val="2087626439"/>
                    </a:ext>
                  </a:extLst>
                </a:gridCol>
                <a:gridCol w="1087582">
                  <a:extLst>
                    <a:ext uri="{9D8B030D-6E8A-4147-A177-3AD203B41FA5}">
                      <a16:colId xmlns:a16="http://schemas.microsoft.com/office/drawing/2014/main" val="1315505433"/>
                    </a:ext>
                  </a:extLst>
                </a:gridCol>
                <a:gridCol w="1087582">
                  <a:extLst>
                    <a:ext uri="{9D8B030D-6E8A-4147-A177-3AD203B41FA5}">
                      <a16:colId xmlns:a16="http://schemas.microsoft.com/office/drawing/2014/main" val="1499387453"/>
                    </a:ext>
                  </a:extLst>
                </a:gridCol>
              </a:tblGrid>
              <a:tr h="7617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Calibri" panose="020F0502020204030204" pitchFamily="34" charset="0"/>
                        </a:rPr>
                        <a:t>total_value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total_value (1953)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total_value (1954)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total_value (1955)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total_value (1956)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rice_total_value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rice_total_value (1953)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rice_total_value (1954)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rice_total_value (1955)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rice_total_value (1956)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490386"/>
                  </a:ext>
                </a:extLst>
              </a:tr>
              <a:tr h="5649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after_reform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1.00e+08***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4.80e+07***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4.34e+07***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8.37e+07***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1.00e+08***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3.89e+07***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1.79e+07***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1.98e+07**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3.40e+07**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2.81e+07***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573708"/>
                  </a:ext>
                </a:extLst>
              </a:tr>
              <a:tr h="284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(2.85e+07)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(1.55e+07)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(1.40e+07)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(2.60e+07)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(2.73e+07)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(1.33e+07)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(5871714)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(8150534)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(1.26e+07)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(8790888)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190813"/>
                  </a:ext>
                </a:extLst>
              </a:tr>
              <a:tr h="284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3098"/>
                  </a:ext>
                </a:extLst>
              </a:tr>
              <a:tr h="8453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after_tenant_area_change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19266.26***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12729.28***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4542.765  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12927.35**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18019.96***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11099.08***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8906.505***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1159.928  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4816.792*  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8789.62***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479687"/>
                  </a:ext>
                </a:extLst>
              </a:tr>
              <a:tr h="284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(5840.986)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(3312.881)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(2799.946)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(5294.401)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(5540.529)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(2691.854)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(1308.877)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(1735.044)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(2545.4)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(1630.339)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472369"/>
                  </a:ext>
                </a:extLst>
              </a:tr>
              <a:tr h="284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282652"/>
                  </a:ext>
                </a:extLst>
              </a:tr>
              <a:tr h="5649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Regional fixed effects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765905"/>
                  </a:ext>
                </a:extLst>
              </a:tr>
              <a:tr h="284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797009"/>
                  </a:ext>
                </a:extLst>
              </a:tr>
              <a:tr h="284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0.6484888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0.7807647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0.6714055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0.7640779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0.8302784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0.5936727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0.8020624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0.3513128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0.5837387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0.7962743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274127"/>
                  </a:ext>
                </a:extLst>
              </a:tr>
              <a:tr h="284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783181"/>
                  </a:ext>
                </a:extLst>
              </a:tr>
              <a:tr h="284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725" marR="3725" marT="37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29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60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2774</Words>
  <Application>Microsoft Office PowerPoint</Application>
  <PresentationFormat>Widescreen</PresentationFormat>
  <Paragraphs>1141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When Tenants Got Their Own Lands:  The Effect of Taiwan’s Land Reform in 1953 on Agriculture Output</vt:lpstr>
      <vt:lpstr>Land Reform could Boost Economic Development</vt:lpstr>
      <vt:lpstr>Past Literature Mainly Uses Country-Level Time Series Data but Hardly Built Causality</vt:lpstr>
      <vt:lpstr>Taiwan’s Agriculture Was Fast-Changing   </vt:lpstr>
      <vt:lpstr>Some Recent Literature Uses Micro Data and Gets Different Results in Different Countries </vt:lpstr>
      <vt:lpstr>Utilize the Regional Variations in Affected Levels by Land Reform to Identify its Effect </vt:lpstr>
      <vt:lpstr>Difference-in-Differences with a Continuous Treatment</vt:lpstr>
      <vt:lpstr>PowerPoint Presentation</vt:lpstr>
      <vt:lpstr>Result</vt:lpstr>
      <vt:lpstr>Result</vt:lpstr>
      <vt:lpstr>Result</vt:lpstr>
      <vt:lpstr>Ln Result</vt:lpstr>
      <vt:lpstr>Ln Result</vt:lpstr>
      <vt:lpstr>Ln Result</vt:lpstr>
      <vt:lpstr>Placebo Test Result</vt:lpstr>
      <vt:lpstr>Placebo Test Ln Result</vt:lpstr>
      <vt:lpstr>Limitation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Tenants Got Their Own Lands:  The Effect of Taiwan’s Land Reform in 1953 on Agriculture Output</dc:title>
  <dc:creator>Bob Lin</dc:creator>
  <cp:lastModifiedBy>Bob Lin</cp:lastModifiedBy>
  <cp:revision>1</cp:revision>
  <dcterms:created xsi:type="dcterms:W3CDTF">2022-04-20T01:54:12Z</dcterms:created>
  <dcterms:modified xsi:type="dcterms:W3CDTF">2022-04-20T16:35:49Z</dcterms:modified>
</cp:coreProperties>
</file>