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41D0-2C23-4CAE-A5DD-83BD21BBAE33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5E27-D852-485F-9B51-EA1B27D90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1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41D0-2C23-4CAE-A5DD-83BD21BBAE33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5E27-D852-485F-9B51-EA1B27D90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0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41D0-2C23-4CAE-A5DD-83BD21BBAE33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5E27-D852-485F-9B51-EA1B27D90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4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41D0-2C23-4CAE-A5DD-83BD21BBAE33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5E27-D852-485F-9B51-EA1B27D90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9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41D0-2C23-4CAE-A5DD-83BD21BBAE33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5E27-D852-485F-9B51-EA1B27D90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83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41D0-2C23-4CAE-A5DD-83BD21BBAE33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5E27-D852-485F-9B51-EA1B27D90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34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41D0-2C23-4CAE-A5DD-83BD21BBAE33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5E27-D852-485F-9B51-EA1B27D90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3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41D0-2C23-4CAE-A5DD-83BD21BBAE33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5E27-D852-485F-9B51-EA1B27D90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5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41D0-2C23-4CAE-A5DD-83BD21BBAE33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5E27-D852-485F-9B51-EA1B27D90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0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41D0-2C23-4CAE-A5DD-83BD21BBAE33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5E27-D852-485F-9B51-EA1B27D90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6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41D0-2C23-4CAE-A5DD-83BD21BBAE33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5E27-D852-485F-9B51-EA1B27D90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6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841D0-2C23-4CAE-A5DD-83BD21BBAE33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45E27-D852-485F-9B51-EA1B27D90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5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4150" y="914400"/>
            <a:ext cx="3886200" cy="1470025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Showcard Gothic" panose="04020904020102020604" pitchFamily="82" charset="0"/>
              </a:rPr>
              <a:t>Bunker Busters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Showcard Gothic" panose="04020904020102020604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908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By: Ryan “Bob” Dean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124200"/>
            <a:ext cx="55245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1969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274638"/>
            <a:ext cx="3581400" cy="1143000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Objective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99"/>
                </a:solidFill>
              </a:rPr>
              <a:t>D</a:t>
            </a:r>
            <a:r>
              <a:rPr lang="en-US" dirty="0" smtClean="0">
                <a:solidFill>
                  <a:srgbClr val="FFFF99"/>
                </a:solidFill>
              </a:rPr>
              <a:t>estroy the enemy tanks</a:t>
            </a:r>
          </a:p>
          <a:p>
            <a:r>
              <a:rPr lang="en-US" dirty="0" smtClean="0">
                <a:solidFill>
                  <a:srgbClr val="FFFF99"/>
                </a:solidFill>
              </a:rPr>
              <a:t>Tanks take damage from explosions and falling</a:t>
            </a:r>
          </a:p>
          <a:p>
            <a:r>
              <a:rPr lang="en-US" dirty="0" smtClean="0">
                <a:solidFill>
                  <a:srgbClr val="FFFF99"/>
                </a:solidFill>
              </a:rPr>
              <a:t>Shot angle (90 degrees, around top of tank) and velocity are decided before shooting</a:t>
            </a:r>
          </a:p>
          <a:p>
            <a:r>
              <a:rPr lang="en-US" dirty="0" smtClean="0">
                <a:solidFill>
                  <a:srgbClr val="FFFF99"/>
                </a:solidFill>
              </a:rPr>
              <a:t>Different weapons specialize in different tactics (dirt remover, dirt creator, bigger explosions, etc.)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22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274638"/>
            <a:ext cx="3581400" cy="1143000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Obstacles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FF99"/>
                </a:solidFill>
              </a:rPr>
              <a:t>Shots will be affected by terrain, gravity, and wind</a:t>
            </a:r>
          </a:p>
          <a:p>
            <a:r>
              <a:rPr lang="en-US" dirty="0" smtClean="0">
                <a:solidFill>
                  <a:srgbClr val="FFFF99"/>
                </a:solidFill>
              </a:rPr>
              <a:t>Terrain will be destructible, and will fall due to gravity</a:t>
            </a:r>
          </a:p>
          <a:p>
            <a:r>
              <a:rPr lang="en-US" dirty="0" smtClean="0">
                <a:solidFill>
                  <a:srgbClr val="FFFF99"/>
                </a:solidFill>
              </a:rPr>
              <a:t>Procedurally generated terrain is a goal, but demo might have static terrain layouts</a:t>
            </a:r>
          </a:p>
          <a:p>
            <a:r>
              <a:rPr lang="en-US" dirty="0" smtClean="0">
                <a:solidFill>
                  <a:srgbClr val="FFFF99"/>
                </a:solidFill>
              </a:rPr>
              <a:t>Balloons or aircraft will hover in the air blocking shots; they will move between turns or during shots</a:t>
            </a:r>
          </a:p>
        </p:txBody>
      </p:sp>
    </p:spTree>
    <p:extLst>
      <p:ext uri="{BB962C8B-B14F-4D97-AF65-F5344CB8AC3E}">
        <p14:creationId xmlns:p14="http://schemas.microsoft.com/office/powerpoint/2010/main" val="1270840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274638"/>
            <a:ext cx="3657600" cy="1143000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Inspiration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447800"/>
            <a:ext cx="4038600" cy="609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99"/>
                </a:solidFill>
              </a:rPr>
              <a:t>Tank Wars (1990)</a:t>
            </a:r>
            <a:endParaRPr lang="en-US" dirty="0">
              <a:solidFill>
                <a:srgbClr val="FFFF99"/>
              </a:solidFill>
            </a:endParaRPr>
          </a:p>
        </p:txBody>
      </p:sp>
      <p:pic>
        <p:nvPicPr>
          <p:cNvPr id="2050" name="Picture 2" descr="C:\Users\boblocke\Downloads\tankwa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81200"/>
            <a:ext cx="6347775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622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118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Bunker Busters</vt:lpstr>
      <vt:lpstr>Objective</vt:lpstr>
      <vt:lpstr>Obstacles</vt:lpstr>
      <vt:lpstr>Inspiration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Cannon Fight</dc:title>
  <dc:creator>User Template</dc:creator>
  <cp:lastModifiedBy>User Template</cp:lastModifiedBy>
  <cp:revision>5</cp:revision>
  <dcterms:created xsi:type="dcterms:W3CDTF">2014-10-02T22:51:03Z</dcterms:created>
  <dcterms:modified xsi:type="dcterms:W3CDTF">2014-10-02T23:58:02Z</dcterms:modified>
</cp:coreProperties>
</file>