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75A-7F08-40DD-8EB5-E4530A83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7E865-9645-4CD5-A0E4-2E6FD8F5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5753-4FD6-4886-BA4C-06288881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17AF-AEE8-48BE-BBFC-8D5E2FC8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C98B-CB23-49DA-8759-DEE5B46A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239-5335-43EE-B009-E85CC59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B736E-43F4-4D7F-8B11-8A1B1664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8945-72D0-4EEB-96DC-78F85E0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5953-2DF6-4F5D-8D74-3B1556DC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56DB-684C-44CD-B522-A14DC4F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8A79B-7CBE-42AA-A3BA-69A8815A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17A1F-B34A-4C2D-BF24-92358640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2C00-5341-420E-BC2A-AD92FA2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3B44-C369-4F9A-8E04-BD0082D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A3AC-5BD5-44C8-98CF-9BCF71C9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A668-DEC0-4F4B-8F51-2F8F7DE4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B908-ABAC-41D3-B3F1-6D9E6BD9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696F-169F-47BF-9F7C-465763C5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7BA9-27A5-4E98-A84A-369441A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26E1-9921-4C05-B8CD-43FC86AA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9D5B-A60D-4759-BDFD-6BFE3486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1E1C-477F-41DD-80E0-798159E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8F4E0-B9C5-45AE-B5D1-36B5014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AC26-0AB6-426F-94DB-4ACF84B0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92E4-9120-4029-8EFB-AEADD7EC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5346-613E-4CDF-935F-7F52F43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2D1-3D5F-499F-AE4D-2C5807D1F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18CF-FAE5-4004-8305-F81CD7F2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8204-1182-4F6A-BD6E-1EA96B61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B272-D8F2-4499-8BBC-45FC53C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FF06-7C51-45EE-8D3F-1105D66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BD57-86F1-4BD5-A827-35DE601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2A11-51C8-4B91-B831-80397109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CEF8A-2066-4DE1-9084-60C6A27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4A8E5-061B-421E-9F6E-0C06B994F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8E68-D4E2-49E1-905F-A6D69930A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4B9A9-4BDA-4E0C-BCEC-6B05B93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D1232-3129-499E-9C94-FF781A8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0AC97-A44C-4FAF-A4B3-07EF30E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4D53-B71C-4719-A94E-910AB9FF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CF93-4DE4-40FC-8EF1-4F70F8E1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E0E3-EF84-4C14-B346-5A4F301B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51B07-BF5D-4A76-A288-0EB8DD1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76917-76B6-4C25-950D-900C64A9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CA401-B1DD-4742-8824-FE9C1486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3795-78B9-488E-A502-B3226D7B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3613-B20C-468D-90FB-63E57E4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849B-E0D4-4A74-B3DF-B3067556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0D3C-9028-4536-B3F6-8CF8D70F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5506-F484-4110-B0C7-53C50E57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6440-E380-421A-9E23-0D9CBB4E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02DFC-B38A-4CF0-9735-6C6C9E23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820A-513F-40EB-A7E9-EFBFFEB1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FECDD-9576-4DC8-9D11-EF530F85D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B32AC-4E45-4419-A2A8-0F2E1D3A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7CF6-70DE-4347-9BB9-66CC5D0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F3E1-8ACD-4474-A615-0D73714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CBD9-CD58-47C6-B1AD-EBDC5956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6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A782C-BBFC-4B70-B0E4-4FF16A04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28F0-C8DB-4F05-B7B3-C0E1599D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286E-CAA7-4778-B922-524519016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19C0-4D84-475C-9DE9-B013E036193C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EEF8-C3D4-4B5E-BAAE-D21905E5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456F-E954-4746-8919-BB57BE063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3B8B-C35D-43B2-8DE4-4086C639F6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7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6711-B7BA-4EA2-A9C2-0F6AD0CC1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 Design (2) HW4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A4E2-756D-4E6E-B9FF-E08792795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Dued</a:t>
            </a:r>
            <a:r>
              <a:rPr lang="en-US" altLang="zh-TW" dirty="0"/>
              <a:t> before 9am  April 5</a:t>
            </a:r>
            <a:r>
              <a:rPr lang="en-US" altLang="zh-TW" baseline="30000" dirty="0"/>
              <a:t>th</a:t>
            </a:r>
            <a:r>
              <a:rPr lang="en-US" altLang="zh-TW" dirty="0"/>
              <a:t>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0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E7BB-599B-4AC6-8899-CC67674B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Prime number</a:t>
            </a:r>
          </a:p>
          <a:p>
            <a:pPr marL="0" indent="0">
              <a:buNone/>
            </a:pPr>
            <a:r>
              <a:rPr lang="en-US" altLang="zh-TW" b="1" dirty="0" err="1"/>
              <a:t>Jie</a:t>
            </a:r>
            <a:r>
              <a:rPr lang="en-US" altLang="zh-TW" b="1" dirty="0"/>
              <a:t> has a homework to calculate the prime number.</a:t>
            </a:r>
          </a:p>
          <a:p>
            <a:pPr marL="0" indent="0">
              <a:buNone/>
            </a:pPr>
            <a:r>
              <a:rPr lang="en-US" altLang="zh-TW" b="1" dirty="0"/>
              <a:t>And he doesn’t want to do anything.</a:t>
            </a:r>
          </a:p>
          <a:p>
            <a:pPr marL="0" indent="0">
              <a:buNone/>
            </a:pPr>
            <a:r>
              <a:rPr lang="en-US" altLang="zh-TW" b="1" dirty="0"/>
              <a:t>Can you help him?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Input a number ( int from 5 - 10000000 ),</a:t>
            </a:r>
          </a:p>
          <a:p>
            <a:pPr marL="0" indent="0">
              <a:buNone/>
            </a:pPr>
            <a:r>
              <a:rPr lang="en-US" altLang="zh-TW" b="1" dirty="0"/>
              <a:t>Output the biggest prime number less than the input number (does not include the input number).</a:t>
            </a:r>
          </a:p>
          <a:p>
            <a:pPr marL="0" indent="0">
              <a:buNone/>
            </a:pPr>
            <a:endParaRPr lang="en-US" altLang="zh-TW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F93AD6-7474-4C78-9CBD-8DA7E7CF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32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EBF433-3517-4233-92AB-63188154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99434"/>
              </p:ext>
            </p:extLst>
          </p:nvPr>
        </p:nvGraphicFramePr>
        <p:xfrm>
          <a:off x="571870" y="2292446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121D2D3-2953-4154-B58F-BC51BC2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Sample Input and Output</a:t>
            </a:r>
            <a:endParaRPr lang="zh-TW" alt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92528E-D214-44D9-9E5B-B9202648A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9294"/>
              </p:ext>
            </p:extLst>
          </p:nvPr>
        </p:nvGraphicFramePr>
        <p:xfrm>
          <a:off x="571870" y="4070573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BB3058B-29F7-4EC1-A3DE-8D0E9B52F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79543"/>
              </p:ext>
            </p:extLst>
          </p:nvPr>
        </p:nvGraphicFramePr>
        <p:xfrm>
          <a:off x="6235823" y="2292446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204D2-4722-44CD-B9E0-24FCD929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9015"/>
              </p:ext>
            </p:extLst>
          </p:nvPr>
        </p:nvGraphicFramePr>
        <p:xfrm>
          <a:off x="6235823" y="4070573"/>
          <a:ext cx="5331782" cy="107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891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665891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F14043-7D97-4632-BEF2-5AF9CC8CB1A4}"/>
              </a:ext>
            </a:extLst>
          </p:cNvPr>
          <p:cNvSpPr txBox="1"/>
          <p:nvPr/>
        </p:nvSpPr>
        <p:spPr>
          <a:xfrm>
            <a:off x="838200" y="1437569"/>
            <a:ext cx="1162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 5 - 10000000 (int)</a:t>
            </a:r>
          </a:p>
          <a:p>
            <a:r>
              <a:rPr lang="en-US" altLang="zh-TW" dirty="0"/>
              <a:t>Output: the biggest prime number (int) less than the input number (does not include the input number).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4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ADC3-E25B-4E9E-9ACD-1776E3F3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A9CC-35D0-4250-93FA-9D921FDF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Please archive your source code to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(download the example zip file from Moodle) and upload to Moodle before deadline.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Your zip file should follow the following format.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1D87CE"/>
                </a:solidFill>
                <a:latin typeface="CIDFont+F10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IDFont+F9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|-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IDFont+F9"/>
              </a:rPr>
              <a:t>src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|- META-INF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 |- MANIFEST.MF</a:t>
            </a: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All the source files (*.java) are put in the </a:t>
            </a:r>
            <a:r>
              <a:rPr lang="en-US" altLang="zh-TW" sz="1400" b="0" i="0" u="none" strike="noStrike" baseline="0" dirty="0" err="1">
                <a:solidFill>
                  <a:srgbClr val="000000"/>
                </a:solidFill>
                <a:latin typeface="CIDFont+F4"/>
              </a:rPr>
              <a:t>src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 directory.</a:t>
            </a: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The entry point (i.e. main class) of the program is specified in the MANIFEST.MF file.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No late submission is accepted.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220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CIDFont+F10</vt:lpstr>
      <vt:lpstr>CIDFont+F4</vt:lpstr>
      <vt:lpstr>CIDFont+F9</vt:lpstr>
      <vt:lpstr>新細明體</vt:lpstr>
      <vt:lpstr>Arial</vt:lpstr>
      <vt:lpstr>Calibri</vt:lpstr>
      <vt:lpstr>Calibri Light</vt:lpstr>
      <vt:lpstr>Office Theme</vt:lpstr>
      <vt:lpstr>Program Design (2) HW4</vt:lpstr>
      <vt:lpstr>Problem Description</vt:lpstr>
      <vt:lpstr>Sample Input and Output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HW1</dc:title>
  <dc:creator>林佳妤</dc:creator>
  <cp:lastModifiedBy>User</cp:lastModifiedBy>
  <cp:revision>35</cp:revision>
  <dcterms:created xsi:type="dcterms:W3CDTF">2021-03-08T09:41:12Z</dcterms:created>
  <dcterms:modified xsi:type="dcterms:W3CDTF">2021-03-22T08:31:24Z</dcterms:modified>
</cp:coreProperties>
</file>