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61" r:id="rId2"/>
    <p:sldId id="471" r:id="rId3"/>
    <p:sldId id="472" r:id="rId4"/>
    <p:sldId id="390" r:id="rId5"/>
    <p:sldId id="391" r:id="rId6"/>
    <p:sldId id="392" r:id="rId7"/>
    <p:sldId id="473" r:id="rId8"/>
    <p:sldId id="475" r:id="rId9"/>
    <p:sldId id="474" r:id="rId10"/>
    <p:sldId id="476" r:id="rId11"/>
    <p:sldId id="477" r:id="rId12"/>
    <p:sldId id="281" r:id="rId13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664D"/>
    <a:srgbClr val="006600"/>
    <a:srgbClr val="33CC33"/>
    <a:srgbClr val="9900CC"/>
    <a:srgbClr val="00CC66"/>
    <a:srgbClr val="CCFFCC"/>
    <a:srgbClr val="FF33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106" d="100"/>
          <a:sy n="106" d="100"/>
        </p:scale>
        <p:origin x="548" y="124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59DC8C2-9C25-4C53-BA9E-F96207BFC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B23A21-016E-417D-816F-A292DBA372EF}" type="slidenum">
              <a:rPr lang="zh-TW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 sz="1300">
              <a:cs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171FA4C-2ECD-4C85-9B1E-F58265CF5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A7DB78F-1B03-40E1-844B-7B8A5E46D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000"/>
              <a:t>Buyer: </a:t>
            </a:r>
            <a:r>
              <a:rPr lang="zh-TW" altLang="en-US" sz="1000"/>
              <a:t>採買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EC8C4AB-D36A-4D52-998A-347B1AE11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4C58BC-9E8F-49BB-9635-C51F0F06C62F}" type="slidenum">
              <a:rPr lang="zh-TW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 sz="1300">
              <a:cs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C60927-68DF-4895-8F84-1A10BA9AE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5F4CEC3-5A78-439D-B368-523A5184A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000"/>
              <a:t> 		Task					Time Length		Preceding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A 	Choose items by dept manager		3 days		None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B 	Choose items by buyers				2			None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C	Choose &amp; price items for ads 			2			A,B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D	Prepare picture for sale item			4			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E	Prepare word for sale item			3			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F	Design adv						2			D,E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G	Compile mailing list				3			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H	Print mailing labels				1			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I	Print adv						5			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J	Attach labels, stored by zip code		2			H,I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K	Deliver adv						10			J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82EFAA4-0FCA-4D87-8309-AB8F9CE84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4F1436-D0D2-47C9-A638-399C581FD08C}" type="slidenum">
              <a:rPr lang="zh-TW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 sz="1300">
              <a:cs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1F0F701-4648-42F9-9B6C-8E3E029CC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731E22B-9AEF-468A-93E6-CDA55F480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00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514773-A455-4E17-BF1B-4E0AA7EB63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68276-3C75-4B92-BB15-A2AEEDD4E4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6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最佳化決策模式設計與應用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61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baseline="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image" Target="../media/image8.w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>
                <a:solidFill>
                  <a:schemeClr val="accent6"/>
                </a:solidFill>
              </a:rPr>
              <a:t>Design &amp; Applications of Optimal Decision Making Models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13" y="2777127"/>
            <a:ext cx="9049110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Tahoma" panose="020B0604030504040204" pitchFamily="34" charset="0"/>
                <a:ea typeface="Gulim" panose="020B0600000101010101" pitchFamily="34" charset="-127"/>
              </a:rPr>
              <a:t>Day 4</a:t>
            </a:r>
          </a:p>
          <a:p>
            <a:pPr marL="342900" indent="-342900">
              <a:lnSpc>
                <a:spcPct val="80000"/>
              </a:lnSpc>
            </a:pPr>
            <a:endParaRPr lang="en-US" altLang="ko-KR" sz="2400" dirty="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sz="4400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 逸 琳 </a:t>
            </a:r>
            <a:br>
              <a:rPr lang="en-US" altLang="zh-TW" sz="4400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 dirty="0">
                <a:solidFill>
                  <a:srgbClr val="008000"/>
                </a:solidFill>
                <a:ea typeface="標楷體" panose="03000509000000000000" pitchFamily="65" charset="-120"/>
              </a:rPr>
              <a:t>I-Lin Wang</a:t>
            </a:r>
            <a:endParaRPr lang="zh-TW" altLang="en-US" sz="3200" b="1" dirty="0">
              <a:solidFill>
                <a:srgbClr val="00800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 dirty="0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1600" dirty="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</a:t>
            </a: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tw/</a:t>
            </a:r>
            <a:endParaRPr lang="en-US" altLang="zh-TW" sz="16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endParaRPr lang="zh-TW" altLang="en-US" sz="2400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</a:rPr>
              <a:t>2020/08/24-28 @</a:t>
            </a:r>
            <a:r>
              <a:rPr lang="zh-TW" altLang="en-US" sz="2400" b="1" dirty="0">
                <a:latin typeface="標楷體" panose="03000509000000000000" pitchFamily="65" charset="-120"/>
              </a:rPr>
              <a:t>成功校區 理學教學大樓</a:t>
            </a:r>
            <a:r>
              <a:rPr lang="en-US" altLang="zh-TW" sz="2400" b="1" dirty="0">
                <a:latin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</a:rPr>
              <a:t>新大樓</a:t>
            </a:r>
            <a:r>
              <a:rPr lang="en-US" altLang="zh-TW" sz="2400" b="1" dirty="0">
                <a:latin typeface="標楷體" panose="03000509000000000000" pitchFamily="65" charset="-120"/>
              </a:rPr>
              <a:t>) 1</a:t>
            </a:r>
            <a:r>
              <a:rPr lang="zh-TW" altLang="en-US" sz="2400" b="1" dirty="0">
                <a:latin typeface="標楷體" panose="03000509000000000000" pitchFamily="65" charset="-120"/>
              </a:rPr>
              <a:t>樓</a:t>
            </a:r>
            <a:r>
              <a:rPr lang="en-US" altLang="zh-TW" sz="2400" b="1" dirty="0">
                <a:latin typeface="標楷體" panose="03000509000000000000" pitchFamily="65" charset="-120"/>
              </a:rPr>
              <a:t>36104</a:t>
            </a:r>
            <a:r>
              <a:rPr lang="zh-TW" altLang="en-US" sz="2400" b="1" dirty="0">
                <a:latin typeface="標楷體" panose="03000509000000000000" pitchFamily="65" charset="-120"/>
              </a:rPr>
              <a:t>室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1463163" y="72479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ea typeface="標楷體" panose="03000509000000000000" pitchFamily="65" charset="-120"/>
              </a:rPr>
              <a:t>最佳化決策模式設計與應用</a:t>
            </a:r>
            <a:endParaRPr lang="zh-TW" altLang="en-US" sz="440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B8A28-F136-461C-A352-107174A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RCPSP formulation </a:t>
            </a:r>
            <a:r>
              <a:rPr lang="en-US" altLang="zh-TW" sz="2800"/>
              <a:t>(2/2)</a:t>
            </a:r>
            <a:endParaRPr lang="zh-TW" altLang="en-US" sz="280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FEB0A7F-130E-4244-B4DF-336AF10B0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2064792"/>
            <a:ext cx="3746095" cy="31246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0E864-ECCA-4131-9966-CC219EA41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20277F-DB11-482C-8E00-E2F48D43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014800"/>
            <a:ext cx="5747700" cy="2769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0B20A26-55B8-46EE-96CB-9A31B654F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7" y="1331343"/>
            <a:ext cx="6247500" cy="3126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431E9BB-087A-44EA-89B6-979603C7C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86" y="1703513"/>
            <a:ext cx="2641800" cy="2769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9F9C02-E5A8-42F7-8DA7-5DCDFFDB2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915" y="1694579"/>
            <a:ext cx="2427600" cy="285867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4ED68F10-7BC3-446B-9BC8-A26DD210F68E}"/>
              </a:ext>
            </a:extLst>
          </p:cNvPr>
          <p:cNvGrpSpPr/>
          <p:nvPr/>
        </p:nvGrpSpPr>
        <p:grpSpPr>
          <a:xfrm>
            <a:off x="1624678" y="2698229"/>
            <a:ext cx="6176034" cy="3323200"/>
            <a:chOff x="613381" y="2862352"/>
            <a:chExt cx="6176034" cy="332320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A1F1BF1-8362-4348-8358-33C3020C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3381" y="2862352"/>
              <a:ext cx="3462900" cy="3323200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53F048D-E065-41D2-85EC-79E9B89FB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47615" y="3612752"/>
              <a:ext cx="2641800" cy="2572800"/>
            </a:xfrm>
            <a:prstGeom prst="rect">
              <a:avLst/>
            </a:prstGeom>
          </p:spPr>
        </p:pic>
      </p:grp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8EA1420-27D1-40F2-B336-EF61FF56D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80752"/>
              </p:ext>
            </p:extLst>
          </p:nvPr>
        </p:nvGraphicFramePr>
        <p:xfrm>
          <a:off x="5246687" y="1980446"/>
          <a:ext cx="43545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10" imgW="1866600" imgH="291960" progId="Equation.DSMT4">
                  <p:embed/>
                </p:oleObj>
              </mc:Choice>
              <mc:Fallback>
                <p:oleObj name="Equation" r:id="rId10" imgW="1866600" imgH="29196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38EA1420-27D1-40F2-B336-EF61FF56D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7" y="1980446"/>
                        <a:ext cx="4354513" cy="581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Machine Scheduling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1" y="1123831"/>
            <a:ext cx="4623894" cy="4921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31" y="1123831"/>
            <a:ext cx="7786887" cy="4084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90762" y="1553390"/>
            <a:ext cx="6486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 jobs (j) on </a:t>
            </a:r>
            <a:r>
              <a:rPr lang="en-US" altLang="zh-TW" sz="2800" i="1" dirty="0">
                <a:solidFill>
                  <a:srgbClr val="FF0000"/>
                </a:solidFill>
              </a:rPr>
              <a:t>m</a:t>
            </a:r>
            <a:r>
              <a:rPr lang="en-US" altLang="zh-TW" sz="2800" dirty="0"/>
              <a:t> machines 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position: ordering of a job on a machine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276398" y="2494664"/>
            <a:ext cx="663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 err="1">
                <a:solidFill>
                  <a:srgbClr val="FF0000"/>
                </a:solidFill>
              </a:rPr>
              <a:t>p</a:t>
            </a:r>
            <a:r>
              <a:rPr lang="en-US" altLang="zh-TW" sz="2800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TW" sz="2800" dirty="0"/>
              <a:t> : processing time of job </a:t>
            </a:r>
            <a:r>
              <a:rPr lang="en-US" altLang="zh-TW" sz="2800" i="1" dirty="0">
                <a:solidFill>
                  <a:srgbClr val="FF0000"/>
                </a:solidFill>
              </a:rPr>
              <a:t>j</a:t>
            </a:r>
            <a:r>
              <a:rPr lang="en-US" altLang="zh-TW" sz="2800" dirty="0"/>
              <a:t> on machine </a:t>
            </a:r>
            <a:r>
              <a:rPr lang="en-US" altLang="zh-TW" sz="2800" i="1" dirty="0" err="1">
                <a:solidFill>
                  <a:srgbClr val="FF0000"/>
                </a:solidFill>
              </a:rPr>
              <a:t>i</a:t>
            </a:r>
            <a:endParaRPr lang="en-US" altLang="zh-TW" sz="2800" i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7905" y="3005051"/>
            <a:ext cx="5218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 : makespan, the latest time to</a:t>
            </a:r>
            <a:br>
              <a:rPr lang="en-US" altLang="zh-TW" sz="2800" dirty="0"/>
            </a:br>
            <a:r>
              <a:rPr lang="en-US" altLang="zh-TW" sz="2800" dirty="0"/>
              <a:t>      complete all the jobs</a:t>
            </a:r>
            <a:endParaRPr lang="en-US" altLang="zh-TW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5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F762C-FB1B-427B-A84D-2609593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Plans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8B012-B4B7-4DFE-B090-58192442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92277"/>
            <a:ext cx="9688286" cy="5355771"/>
          </a:xfrm>
        </p:spPr>
        <p:txBody>
          <a:bodyPr/>
          <a:lstStyle/>
          <a:p>
            <a:r>
              <a:rPr lang="en-US" altLang="zh-TW" sz="2400" dirty="0"/>
              <a:t>Day 1: 2020/08/24 Quiz 1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moodle</a:t>
            </a:r>
            <a:r>
              <a:rPr lang="en-US" altLang="zh-TW" sz="2000" dirty="0"/>
              <a:t> or </a:t>
            </a:r>
            <a:r>
              <a:rPr lang="en-US" altLang="zh-TW" sz="2000" dirty="0" err="1"/>
              <a:t>Zuvio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Introduction</a:t>
            </a:r>
            <a:r>
              <a:rPr lang="zh-TW" altLang="en-US" sz="2000" dirty="0"/>
              <a:t> </a:t>
            </a:r>
            <a:r>
              <a:rPr lang="en-US" altLang="zh-TW" sz="2000" dirty="0"/>
              <a:t>(OR, applications, model/algorithm, complexity), Project Intro.</a:t>
            </a:r>
          </a:p>
          <a:p>
            <a:pPr lvl="1"/>
            <a:r>
              <a:rPr lang="en-US" altLang="zh-TW" sz="2000" dirty="0"/>
              <a:t>Software Installation &amp; Demo (by TAs)</a:t>
            </a:r>
          </a:p>
          <a:p>
            <a:r>
              <a:rPr lang="en-US" altLang="zh-TW" sz="2400" dirty="0"/>
              <a:t>Day 2: 2020/08/25 Quiz 2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], Project 1 due 08/29 11pm [</a:t>
            </a:r>
            <a:r>
              <a:rPr lang="en-US" altLang="zh-TW" sz="2400" dirty="0">
                <a:solidFill>
                  <a:srgbClr val="FF0000"/>
                </a:solidFill>
              </a:rPr>
              <a:t>15%</a:t>
            </a:r>
            <a:r>
              <a:rPr lang="en-US" altLang="zh-TW" sz="2400" dirty="0"/>
              <a:t>] </a:t>
            </a:r>
          </a:p>
          <a:p>
            <a:pPr lvl="1"/>
            <a:r>
              <a:rPr lang="en-US" altLang="zh-TW" sz="2000" dirty="0"/>
              <a:t>Basics of Linear Programming &amp; Integer Programming; LP modeling</a:t>
            </a:r>
          </a:p>
          <a:p>
            <a:r>
              <a:rPr lang="en-US" altLang="zh-TW" sz="2400" dirty="0"/>
              <a:t>Day 3: 2020/08/26 Quiz 3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], Project 2 due 08/30 11pm [</a:t>
            </a:r>
            <a:r>
              <a:rPr lang="en-US" altLang="zh-TW" sz="2400" dirty="0">
                <a:solidFill>
                  <a:srgbClr val="FF0000"/>
                </a:solidFill>
              </a:rPr>
              <a:t>15%</a:t>
            </a:r>
            <a:r>
              <a:rPr lang="en-US" altLang="zh-TW" sz="2400" dirty="0"/>
              <a:t>] </a:t>
            </a:r>
          </a:p>
          <a:p>
            <a:pPr lvl="1"/>
            <a:r>
              <a:rPr lang="en-US" altLang="zh-TW" sz="2000" dirty="0"/>
              <a:t>IP modeling techniques </a:t>
            </a:r>
            <a:endParaRPr lang="en-US" altLang="zh-TW" sz="2400" dirty="0"/>
          </a:p>
          <a:p>
            <a:r>
              <a:rPr lang="en-US" altLang="zh-TW" sz="2400" dirty="0"/>
              <a:t>Day 4: 2020/08/27 Quiz 4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</a:t>
            </a:r>
          </a:p>
          <a:p>
            <a:pPr lvl="1"/>
            <a:r>
              <a:rPr lang="en-US" altLang="zh-TW" sz="2000" dirty="0"/>
              <a:t>Applications: Facility Locations, Logistics Management, Routings (TSP)</a:t>
            </a:r>
          </a:p>
          <a:p>
            <a:pPr lvl="1"/>
            <a:r>
              <a:rPr lang="en-US" altLang="zh-TW" sz="2000" dirty="0"/>
              <a:t>Project Implementation help (by TAs)</a:t>
            </a:r>
            <a:endParaRPr lang="en-US" altLang="zh-TW" sz="2400" dirty="0"/>
          </a:p>
          <a:p>
            <a:r>
              <a:rPr lang="en-US" altLang="zh-TW" sz="2400" dirty="0"/>
              <a:t>Day 5: 2020/08/28 Quiz 5 [</a:t>
            </a:r>
            <a:r>
              <a:rPr lang="en-US" altLang="zh-TW" sz="2400" dirty="0">
                <a:solidFill>
                  <a:srgbClr val="FF0000"/>
                </a:solidFill>
              </a:rPr>
              <a:t>8%</a:t>
            </a:r>
            <a:r>
              <a:rPr lang="en-US" altLang="zh-TW" sz="2400" dirty="0"/>
              <a:t>]</a:t>
            </a:r>
          </a:p>
          <a:p>
            <a:pPr lvl="1"/>
            <a:r>
              <a:rPr lang="en-US" altLang="zh-TW" sz="2000" dirty="0"/>
              <a:t>Applications: Routings (RPP), Scheduling (RCPSP)</a:t>
            </a:r>
          </a:p>
          <a:p>
            <a:pPr lvl="1"/>
            <a:r>
              <a:rPr lang="en-US" altLang="zh-TW" sz="2000" dirty="0"/>
              <a:t>Project Implementation help (by TAs)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Day 6: 2020/08/29 1-hr on-line Exam (</a:t>
            </a:r>
            <a:r>
              <a:rPr lang="en-US" altLang="zh-TW" sz="2400" dirty="0" err="1"/>
              <a:t>moodle</a:t>
            </a:r>
            <a:r>
              <a:rPr lang="en-US" altLang="zh-TW" sz="2400" dirty="0"/>
              <a:t>) [</a:t>
            </a:r>
            <a:r>
              <a:rPr lang="en-US" altLang="zh-TW" sz="2400" dirty="0">
                <a:solidFill>
                  <a:srgbClr val="FF0000"/>
                </a:solidFill>
              </a:rPr>
              <a:t>20%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6A4D1C-A6D0-4383-8A9D-386434518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A2D7235-6C1F-4B72-8A37-EE36900E3E63}"/>
              </a:ext>
            </a:extLst>
          </p:cNvPr>
          <p:cNvSpPr/>
          <p:nvPr/>
        </p:nvSpPr>
        <p:spPr bwMode="auto">
          <a:xfrm>
            <a:off x="108857" y="892277"/>
            <a:ext cx="9274629" cy="229839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B745D51-70F1-4499-8E9B-2E9817E44CD4}"/>
              </a:ext>
            </a:extLst>
          </p:cNvPr>
          <p:cNvSpPr/>
          <p:nvPr/>
        </p:nvSpPr>
        <p:spPr bwMode="auto">
          <a:xfrm>
            <a:off x="108856" y="4640094"/>
            <a:ext cx="9435977" cy="160795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F7E93-E4A1-455A-886D-2B39E870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84A43-8D4A-43C3-8784-5FFF7E46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Project Management</a:t>
            </a:r>
          </a:p>
          <a:p>
            <a:pPr lvl="1"/>
            <a:r>
              <a:rPr lang="en-US" altLang="zh-TW"/>
              <a:t>PERT diagram, critical path</a:t>
            </a:r>
          </a:p>
          <a:p>
            <a:pPr lvl="1"/>
            <a:r>
              <a:rPr lang="en-US" altLang="zh-TW"/>
              <a:t>Resource constrained project scheduling problem (RCPSP)</a:t>
            </a:r>
          </a:p>
          <a:p>
            <a:endParaRPr lang="en-US" altLang="zh-TW"/>
          </a:p>
          <a:p>
            <a:r>
              <a:rPr lang="en-US" altLang="zh-TW"/>
              <a:t>Scheduling </a:t>
            </a:r>
          </a:p>
          <a:p>
            <a:pPr lvl="1"/>
            <a:r>
              <a:rPr lang="en-US" altLang="zh-TW"/>
              <a:t>Parallel machine scheduling</a:t>
            </a:r>
          </a:p>
          <a:p>
            <a:endParaRPr lang="en-US" altLang="zh-TW"/>
          </a:p>
          <a:p>
            <a:r>
              <a:rPr lang="en-US" altLang="zh-TW"/>
              <a:t>Routing (Part I)</a:t>
            </a:r>
          </a:p>
          <a:p>
            <a:pPr lvl="1"/>
            <a:r>
              <a:rPr lang="en-US" altLang="zh-TW"/>
              <a:t>Min-cost flow problem : shortest path, maximum flow</a:t>
            </a:r>
          </a:p>
          <a:p>
            <a:pPr lvl="1"/>
            <a:r>
              <a:rPr lang="en-US" altLang="zh-TW"/>
              <a:t>Constrained shortest path</a:t>
            </a:r>
          </a:p>
          <a:p>
            <a:pPr lvl="1"/>
            <a:r>
              <a:rPr lang="en-US" altLang="zh-TW"/>
              <a:t>Evacuation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2BF483-1A56-4B29-A030-281462A8A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0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>
            <a:extLst>
              <a:ext uri="{FF2B5EF4-FFF2-40B4-BE49-F238E27FC236}">
                <a16:creationId xmlns:a16="http://schemas.microsoft.com/office/drawing/2014/main" id="{A00DB67A-1F32-4E4C-A8E0-E81A17207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D624FB-12CF-40F7-B333-E225AFD29159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DF5496A-3A74-49AB-972E-5677DAC49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899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The Time to Complete a Project-1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D7D2055-062E-44A3-B964-871EB8C514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90600"/>
            <a:ext cx="9182100" cy="5410200"/>
          </a:xfrm>
        </p:spPr>
        <p:txBody>
          <a:bodyPr/>
          <a:lstStyle/>
          <a:p>
            <a:pPr marL="0" indent="0"/>
            <a:r>
              <a:rPr lang="en-US" altLang="zh-TW" sz="2400">
                <a:ea typeface="新細明體" panose="02020500000000000000" pitchFamily="18" charset="-120"/>
              </a:rPr>
              <a:t>To make the customer receive the adv by July 2, when should we start the whole process? Is June 2 ok?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</a:rPr>
              <a:t>!! Nonpreemptive (i.e., cannot be interrupted)!!</a:t>
            </a:r>
          </a:p>
        </p:txBody>
      </p:sp>
      <p:grpSp>
        <p:nvGrpSpPr>
          <p:cNvPr id="340022" name="Group 54">
            <a:extLst>
              <a:ext uri="{FF2B5EF4-FFF2-40B4-BE49-F238E27FC236}">
                <a16:creationId xmlns:a16="http://schemas.microsoft.com/office/drawing/2014/main" id="{B395A9BF-C8D9-4A9E-ADF4-17EC91948BC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124200"/>
            <a:ext cx="3581400" cy="1600200"/>
            <a:chOff x="1968" y="912"/>
            <a:chExt cx="2256" cy="1008"/>
          </a:xfrm>
        </p:grpSpPr>
        <p:sp>
          <p:nvSpPr>
            <p:cNvPr id="12347" name="AutoShape 6">
              <a:extLst>
                <a:ext uri="{FF2B5EF4-FFF2-40B4-BE49-F238E27FC236}">
                  <a16:creationId xmlns:a16="http://schemas.microsoft.com/office/drawing/2014/main" id="{B9D61388-6B84-4C31-AABC-4ED1DE10E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2348" name="AutoShape 8">
              <a:extLst>
                <a:ext uri="{FF2B5EF4-FFF2-40B4-BE49-F238E27FC236}">
                  <a16:creationId xmlns:a16="http://schemas.microsoft.com/office/drawing/2014/main" id="{D7D21271-5793-44EB-B936-CBD97CDBF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49" name="AutoShape 9">
              <a:extLst>
                <a:ext uri="{FF2B5EF4-FFF2-40B4-BE49-F238E27FC236}">
                  <a16:creationId xmlns:a16="http://schemas.microsoft.com/office/drawing/2014/main" id="{3B6040BE-2E45-4ED0-BB63-A7767D7BE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4</a:t>
              </a:r>
            </a:p>
          </p:txBody>
        </p:sp>
        <p:sp>
          <p:nvSpPr>
            <p:cNvPr id="12350" name="AutoShape 10">
              <a:extLst>
                <a:ext uri="{FF2B5EF4-FFF2-40B4-BE49-F238E27FC236}">
                  <a16:creationId xmlns:a16="http://schemas.microsoft.com/office/drawing/2014/main" id="{A5CD586C-0102-4D80-A5A1-D1C6AE3AB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51" name="AutoShape 11">
              <a:extLst>
                <a:ext uri="{FF2B5EF4-FFF2-40B4-BE49-F238E27FC236}">
                  <a16:creationId xmlns:a16="http://schemas.microsoft.com/office/drawing/2014/main" id="{61E20A06-5AC9-4E31-8605-76A66435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2352" name="AutoShape 12">
              <a:extLst>
                <a:ext uri="{FF2B5EF4-FFF2-40B4-BE49-F238E27FC236}">
                  <a16:creationId xmlns:a16="http://schemas.microsoft.com/office/drawing/2014/main" id="{15933B26-DBFB-42B7-AC09-FA9D4148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53" name="AutoShape 13">
              <a:extLst>
                <a:ext uri="{FF2B5EF4-FFF2-40B4-BE49-F238E27FC236}">
                  <a16:creationId xmlns:a16="http://schemas.microsoft.com/office/drawing/2014/main" id="{68AF2937-328A-4A18-977C-6166194E0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2354" name="AutoShape 14">
              <a:extLst>
                <a:ext uri="{FF2B5EF4-FFF2-40B4-BE49-F238E27FC236}">
                  <a16:creationId xmlns:a16="http://schemas.microsoft.com/office/drawing/2014/main" id="{6B406C9C-075A-4D1F-8234-75DE49FEE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</a:t>
              </a:r>
            </a:p>
          </p:txBody>
        </p:sp>
        <p:sp>
          <p:nvSpPr>
            <p:cNvPr id="12355" name="AutoShape 15">
              <a:extLst>
                <a:ext uri="{FF2B5EF4-FFF2-40B4-BE49-F238E27FC236}">
                  <a16:creationId xmlns:a16="http://schemas.microsoft.com/office/drawing/2014/main" id="{7966205B-344E-4A41-839E-C288ACD2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5</a:t>
              </a:r>
            </a:p>
          </p:txBody>
        </p:sp>
        <p:sp>
          <p:nvSpPr>
            <p:cNvPr id="12356" name="AutoShape 16">
              <a:extLst>
                <a:ext uri="{FF2B5EF4-FFF2-40B4-BE49-F238E27FC236}">
                  <a16:creationId xmlns:a16="http://schemas.microsoft.com/office/drawing/2014/main" id="{4952BC6F-9EA8-4E7B-A165-971385F1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57" name="AutoShape 17">
              <a:extLst>
                <a:ext uri="{FF2B5EF4-FFF2-40B4-BE49-F238E27FC236}">
                  <a16:creationId xmlns:a16="http://schemas.microsoft.com/office/drawing/2014/main" id="{083380F8-53F1-4CD8-8584-B785DBE20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10</a:t>
              </a:r>
            </a:p>
          </p:txBody>
        </p:sp>
        <p:cxnSp>
          <p:nvCxnSpPr>
            <p:cNvPr id="12358" name="AutoShape 23">
              <a:extLst>
                <a:ext uri="{FF2B5EF4-FFF2-40B4-BE49-F238E27FC236}">
                  <a16:creationId xmlns:a16="http://schemas.microsoft.com/office/drawing/2014/main" id="{A94E11A5-C237-44E1-938E-C3527F3657A6}"/>
                </a:ext>
              </a:extLst>
            </p:cNvPr>
            <p:cNvCxnSpPr>
              <a:cxnSpLocks noChangeShapeType="1"/>
              <a:stCxn id="12347" idx="5"/>
              <a:endCxn id="12350" idx="1"/>
            </p:cNvCxnSpPr>
            <p:nvPr/>
          </p:nvCxnSpPr>
          <p:spPr bwMode="auto">
            <a:xfrm>
              <a:off x="2139" y="1371"/>
              <a:ext cx="23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28">
              <a:extLst>
                <a:ext uri="{FF2B5EF4-FFF2-40B4-BE49-F238E27FC236}">
                  <a16:creationId xmlns:a16="http://schemas.microsoft.com/office/drawing/2014/main" id="{C0D9E527-196D-4DBE-B1E6-9FD5EEE5302D}"/>
                </a:ext>
              </a:extLst>
            </p:cNvPr>
            <p:cNvCxnSpPr>
              <a:cxnSpLocks noChangeShapeType="1"/>
              <a:stCxn id="12348" idx="6"/>
              <a:endCxn id="12350" idx="3"/>
            </p:cNvCxnSpPr>
            <p:nvPr/>
          </p:nvCxnSpPr>
          <p:spPr bwMode="auto">
            <a:xfrm flipV="1">
              <a:off x="2160" y="1611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29">
              <a:extLst>
                <a:ext uri="{FF2B5EF4-FFF2-40B4-BE49-F238E27FC236}">
                  <a16:creationId xmlns:a16="http://schemas.microsoft.com/office/drawing/2014/main" id="{DE4BF5E5-C085-4613-A8A4-D16492B8FF17}"/>
                </a:ext>
              </a:extLst>
            </p:cNvPr>
            <p:cNvCxnSpPr>
              <a:cxnSpLocks noChangeShapeType="1"/>
              <a:stCxn id="12350" idx="7"/>
              <a:endCxn id="12349" idx="3"/>
            </p:cNvCxnSpPr>
            <p:nvPr/>
          </p:nvCxnSpPr>
          <p:spPr bwMode="auto">
            <a:xfrm flipV="1">
              <a:off x="2475" y="1179"/>
              <a:ext cx="28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1" name="AutoShape 30">
              <a:extLst>
                <a:ext uri="{FF2B5EF4-FFF2-40B4-BE49-F238E27FC236}">
                  <a16:creationId xmlns:a16="http://schemas.microsoft.com/office/drawing/2014/main" id="{0154267B-CAE2-44EF-B3EA-FDC344AED816}"/>
                </a:ext>
              </a:extLst>
            </p:cNvPr>
            <p:cNvCxnSpPr>
              <a:cxnSpLocks noChangeShapeType="1"/>
              <a:stCxn id="12350" idx="6"/>
              <a:endCxn id="12351" idx="2"/>
            </p:cNvCxnSpPr>
            <p:nvPr/>
          </p:nvCxnSpPr>
          <p:spPr bwMode="auto">
            <a:xfrm flipV="1">
              <a:off x="2496" y="1512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2" name="AutoShape 31">
              <a:extLst>
                <a:ext uri="{FF2B5EF4-FFF2-40B4-BE49-F238E27FC236}">
                  <a16:creationId xmlns:a16="http://schemas.microsoft.com/office/drawing/2014/main" id="{55D0BC9D-CE29-436B-9A96-BA38BB9D988D}"/>
                </a:ext>
              </a:extLst>
            </p:cNvPr>
            <p:cNvCxnSpPr>
              <a:cxnSpLocks noChangeShapeType="1"/>
              <a:stCxn id="12350" idx="5"/>
              <a:endCxn id="12353" idx="2"/>
            </p:cNvCxnSpPr>
            <p:nvPr/>
          </p:nvCxnSpPr>
          <p:spPr bwMode="auto">
            <a:xfrm>
              <a:off x="2475" y="1611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3" name="AutoShape 32">
              <a:extLst>
                <a:ext uri="{FF2B5EF4-FFF2-40B4-BE49-F238E27FC236}">
                  <a16:creationId xmlns:a16="http://schemas.microsoft.com/office/drawing/2014/main" id="{A14C2D9E-DE88-47BE-8E1C-509261F36978}"/>
                </a:ext>
              </a:extLst>
            </p:cNvPr>
            <p:cNvCxnSpPr>
              <a:cxnSpLocks noChangeShapeType="1"/>
              <a:stCxn id="12349" idx="6"/>
              <a:endCxn id="12352" idx="1"/>
            </p:cNvCxnSpPr>
            <p:nvPr/>
          </p:nvCxnSpPr>
          <p:spPr bwMode="auto">
            <a:xfrm>
              <a:off x="2880" y="1128"/>
              <a:ext cx="30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4" name="AutoShape 33">
              <a:extLst>
                <a:ext uri="{FF2B5EF4-FFF2-40B4-BE49-F238E27FC236}">
                  <a16:creationId xmlns:a16="http://schemas.microsoft.com/office/drawing/2014/main" id="{0DE8D735-C0A0-454D-8F18-84F216ADDBD9}"/>
                </a:ext>
              </a:extLst>
            </p:cNvPr>
            <p:cNvCxnSpPr>
              <a:cxnSpLocks noChangeShapeType="1"/>
              <a:stCxn id="12351" idx="6"/>
              <a:endCxn id="12352" idx="2"/>
            </p:cNvCxnSpPr>
            <p:nvPr/>
          </p:nvCxnSpPr>
          <p:spPr bwMode="auto">
            <a:xfrm flipV="1">
              <a:off x="2928" y="1368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5" name="AutoShape 34">
              <a:extLst>
                <a:ext uri="{FF2B5EF4-FFF2-40B4-BE49-F238E27FC236}">
                  <a16:creationId xmlns:a16="http://schemas.microsoft.com/office/drawing/2014/main" id="{1BB3FBBD-5838-4E9A-82A8-F81122011D9F}"/>
                </a:ext>
              </a:extLst>
            </p:cNvPr>
            <p:cNvCxnSpPr>
              <a:cxnSpLocks noChangeShapeType="1"/>
              <a:stCxn id="12353" idx="6"/>
              <a:endCxn id="12354" idx="2"/>
            </p:cNvCxnSpPr>
            <p:nvPr/>
          </p:nvCxnSpPr>
          <p:spPr bwMode="auto">
            <a:xfrm>
              <a:off x="2928" y="184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6" name="AutoShape 35">
              <a:extLst>
                <a:ext uri="{FF2B5EF4-FFF2-40B4-BE49-F238E27FC236}">
                  <a16:creationId xmlns:a16="http://schemas.microsoft.com/office/drawing/2014/main" id="{2070BA82-CB49-4878-97E5-825FB9ED1BC4}"/>
                </a:ext>
              </a:extLst>
            </p:cNvPr>
            <p:cNvCxnSpPr>
              <a:cxnSpLocks noChangeShapeType="1"/>
              <a:stCxn id="12352" idx="6"/>
              <a:endCxn id="12355" idx="2"/>
            </p:cNvCxnSpPr>
            <p:nvPr/>
          </p:nvCxnSpPr>
          <p:spPr bwMode="auto">
            <a:xfrm>
              <a:off x="3312" y="1368"/>
              <a:ext cx="28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7" name="AutoShape 36">
              <a:extLst>
                <a:ext uri="{FF2B5EF4-FFF2-40B4-BE49-F238E27FC236}">
                  <a16:creationId xmlns:a16="http://schemas.microsoft.com/office/drawing/2014/main" id="{EF4241FF-13C6-4341-AFDC-1F9679DC12FE}"/>
                </a:ext>
              </a:extLst>
            </p:cNvPr>
            <p:cNvCxnSpPr>
              <a:cxnSpLocks noChangeShapeType="1"/>
              <a:stCxn id="12354" idx="6"/>
              <a:endCxn id="12356" idx="2"/>
            </p:cNvCxnSpPr>
            <p:nvPr/>
          </p:nvCxnSpPr>
          <p:spPr bwMode="auto">
            <a:xfrm>
              <a:off x="3408" y="1848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8" name="AutoShape 37">
              <a:extLst>
                <a:ext uri="{FF2B5EF4-FFF2-40B4-BE49-F238E27FC236}">
                  <a16:creationId xmlns:a16="http://schemas.microsoft.com/office/drawing/2014/main" id="{D99D2A1B-9A37-4508-BB22-230F315135F3}"/>
                </a:ext>
              </a:extLst>
            </p:cNvPr>
            <p:cNvCxnSpPr>
              <a:cxnSpLocks noChangeShapeType="1"/>
              <a:stCxn id="12355" idx="5"/>
              <a:endCxn id="12356" idx="1"/>
            </p:cNvCxnSpPr>
            <p:nvPr/>
          </p:nvCxnSpPr>
          <p:spPr bwMode="auto">
            <a:xfrm>
              <a:off x="3723" y="1515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9" name="AutoShape 38">
              <a:extLst>
                <a:ext uri="{FF2B5EF4-FFF2-40B4-BE49-F238E27FC236}">
                  <a16:creationId xmlns:a16="http://schemas.microsoft.com/office/drawing/2014/main" id="{25E5A87B-B457-487C-B51F-58DEC4C6C8EE}"/>
                </a:ext>
              </a:extLst>
            </p:cNvPr>
            <p:cNvCxnSpPr>
              <a:cxnSpLocks noChangeShapeType="1"/>
              <a:stCxn id="12356" idx="6"/>
              <a:endCxn id="12357" idx="3"/>
            </p:cNvCxnSpPr>
            <p:nvPr/>
          </p:nvCxnSpPr>
          <p:spPr bwMode="auto">
            <a:xfrm flipV="1">
              <a:off x="3984" y="1659"/>
              <a:ext cx="117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0" name="Text Box 42">
              <a:extLst>
                <a:ext uri="{FF2B5EF4-FFF2-40B4-BE49-F238E27FC236}">
                  <a16:creationId xmlns:a16="http://schemas.microsoft.com/office/drawing/2014/main" id="{44B204FD-55FC-4875-8FA2-7CEAF7950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A</a:t>
              </a:r>
            </a:p>
          </p:txBody>
        </p:sp>
        <p:sp>
          <p:nvSpPr>
            <p:cNvPr id="12371" name="Text Box 43">
              <a:extLst>
                <a:ext uri="{FF2B5EF4-FFF2-40B4-BE49-F238E27FC236}">
                  <a16:creationId xmlns:a16="http://schemas.microsoft.com/office/drawing/2014/main" id="{AD9761D1-C809-4D09-B86C-DDB5F4271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B</a:t>
              </a:r>
            </a:p>
          </p:txBody>
        </p:sp>
        <p:sp>
          <p:nvSpPr>
            <p:cNvPr id="12372" name="Text Box 44">
              <a:extLst>
                <a:ext uri="{FF2B5EF4-FFF2-40B4-BE49-F238E27FC236}">
                  <a16:creationId xmlns:a16="http://schemas.microsoft.com/office/drawing/2014/main" id="{B5EF8268-1BB9-4F80-9F38-823F25DCA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C</a:t>
              </a:r>
            </a:p>
          </p:txBody>
        </p:sp>
        <p:sp>
          <p:nvSpPr>
            <p:cNvPr id="12373" name="Text Box 45">
              <a:extLst>
                <a:ext uri="{FF2B5EF4-FFF2-40B4-BE49-F238E27FC236}">
                  <a16:creationId xmlns:a16="http://schemas.microsoft.com/office/drawing/2014/main" id="{E4AFEB59-CC27-405E-8FC9-9A766D534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D</a:t>
              </a:r>
            </a:p>
          </p:txBody>
        </p:sp>
        <p:sp>
          <p:nvSpPr>
            <p:cNvPr id="12374" name="Text Box 46">
              <a:extLst>
                <a:ext uri="{FF2B5EF4-FFF2-40B4-BE49-F238E27FC236}">
                  <a16:creationId xmlns:a16="http://schemas.microsoft.com/office/drawing/2014/main" id="{5C714E89-EE7D-494D-BD18-3BED9F0C5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E</a:t>
              </a:r>
            </a:p>
          </p:txBody>
        </p:sp>
        <p:sp>
          <p:nvSpPr>
            <p:cNvPr id="12375" name="Text Box 47">
              <a:extLst>
                <a:ext uri="{FF2B5EF4-FFF2-40B4-BE49-F238E27FC236}">
                  <a16:creationId xmlns:a16="http://schemas.microsoft.com/office/drawing/2014/main" id="{64CF8B50-7CB7-4E75-AFB5-10C37C66A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F</a:t>
              </a:r>
            </a:p>
          </p:txBody>
        </p:sp>
        <p:sp>
          <p:nvSpPr>
            <p:cNvPr id="12376" name="Text Box 48">
              <a:extLst>
                <a:ext uri="{FF2B5EF4-FFF2-40B4-BE49-F238E27FC236}">
                  <a16:creationId xmlns:a16="http://schemas.microsoft.com/office/drawing/2014/main" id="{87E1D46D-164B-4217-9D08-C5EB1693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32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G</a:t>
              </a:r>
            </a:p>
          </p:txBody>
        </p:sp>
        <p:sp>
          <p:nvSpPr>
            <p:cNvPr id="12377" name="Text Box 49">
              <a:extLst>
                <a:ext uri="{FF2B5EF4-FFF2-40B4-BE49-F238E27FC236}">
                  <a16:creationId xmlns:a16="http://schemas.microsoft.com/office/drawing/2014/main" id="{91BAE2DA-55FE-4D76-A4CE-65A723161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3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H</a:t>
              </a:r>
            </a:p>
          </p:txBody>
        </p:sp>
        <p:sp>
          <p:nvSpPr>
            <p:cNvPr id="12378" name="Text Box 50">
              <a:extLst>
                <a:ext uri="{FF2B5EF4-FFF2-40B4-BE49-F238E27FC236}">
                  <a16:creationId xmlns:a16="http://schemas.microsoft.com/office/drawing/2014/main" id="{DFCD8058-6B40-41B0-A8F4-853D73B0C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48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I</a:t>
              </a:r>
            </a:p>
          </p:txBody>
        </p:sp>
        <p:sp>
          <p:nvSpPr>
            <p:cNvPr id="12379" name="Text Box 51">
              <a:extLst>
                <a:ext uri="{FF2B5EF4-FFF2-40B4-BE49-F238E27FC236}">
                  <a16:creationId xmlns:a16="http://schemas.microsoft.com/office/drawing/2014/main" id="{EC6DF188-868F-4E05-96A0-15B2EF6A2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J</a:t>
              </a:r>
            </a:p>
          </p:txBody>
        </p:sp>
        <p:sp>
          <p:nvSpPr>
            <p:cNvPr id="12380" name="Text Box 52">
              <a:extLst>
                <a:ext uri="{FF2B5EF4-FFF2-40B4-BE49-F238E27FC236}">
                  <a16:creationId xmlns:a16="http://schemas.microsoft.com/office/drawing/2014/main" id="{933DC5D4-381A-462C-87A4-ADD37CF17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9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K</a:t>
              </a:r>
            </a:p>
          </p:txBody>
        </p:sp>
      </p:grpSp>
      <p:graphicFrame>
        <p:nvGraphicFramePr>
          <p:cNvPr id="340864" name="Group 896">
            <a:extLst>
              <a:ext uri="{FF2B5EF4-FFF2-40B4-BE49-F238E27FC236}">
                <a16:creationId xmlns:a16="http://schemas.microsoft.com/office/drawing/2014/main" id="{0BE4F249-CA0D-4FCC-B785-CCB0FA5D250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286000"/>
          <a:ext cx="4348163" cy="3659188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Task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Day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Choose items from stock by dept manager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Choose items to be brought in by buyers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Choose &amp; price items for adv by committee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Prepare picture for sale item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Prepare description for sale item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Design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Compile mailing list to send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Print mailing labels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Print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Attach labels, stored adv by zip code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Deliver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0924" name="Group 956">
            <a:extLst>
              <a:ext uri="{FF2B5EF4-FFF2-40B4-BE49-F238E27FC236}">
                <a16:creationId xmlns:a16="http://schemas.microsoft.com/office/drawing/2014/main" id="{45054B52-3896-4C49-A7DB-68E3F4F9C00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0600" y="2286000"/>
          <a:ext cx="1592263" cy="3665538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Preceding Tasks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A,B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D,E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H,I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>
            <a:extLst>
              <a:ext uri="{FF2B5EF4-FFF2-40B4-BE49-F238E27FC236}">
                <a16:creationId xmlns:a16="http://schemas.microsoft.com/office/drawing/2014/main" id="{7EBE9BB4-5135-42F4-9424-B4E59B474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67ACCCD-B0A5-4A51-B906-6F3A6AC4164D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1665706F-F655-4F8B-878B-13370328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661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The Time to Complete a Project-2</a:t>
            </a:r>
          </a:p>
        </p:txBody>
      </p:sp>
      <p:grpSp>
        <p:nvGrpSpPr>
          <p:cNvPr id="14340" name="Group 1029">
            <a:extLst>
              <a:ext uri="{FF2B5EF4-FFF2-40B4-BE49-F238E27FC236}">
                <a16:creationId xmlns:a16="http://schemas.microsoft.com/office/drawing/2014/main" id="{F6288025-BB20-41B5-AA90-627BC26DFA8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3581400" cy="1600200"/>
            <a:chOff x="1968" y="912"/>
            <a:chExt cx="2256" cy="1008"/>
          </a:xfrm>
        </p:grpSpPr>
        <p:sp>
          <p:nvSpPr>
            <p:cNvPr id="14530" name="AutoShape 1030">
              <a:extLst>
                <a:ext uri="{FF2B5EF4-FFF2-40B4-BE49-F238E27FC236}">
                  <a16:creationId xmlns:a16="http://schemas.microsoft.com/office/drawing/2014/main" id="{85C6915F-CBBE-4B16-8DAF-4B55981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4531" name="AutoShape 1031">
              <a:extLst>
                <a:ext uri="{FF2B5EF4-FFF2-40B4-BE49-F238E27FC236}">
                  <a16:creationId xmlns:a16="http://schemas.microsoft.com/office/drawing/2014/main" id="{BBA21AA9-E39C-4265-8313-3F55E329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32" name="AutoShape 1032">
              <a:extLst>
                <a:ext uri="{FF2B5EF4-FFF2-40B4-BE49-F238E27FC236}">
                  <a16:creationId xmlns:a16="http://schemas.microsoft.com/office/drawing/2014/main" id="{1BD908D7-540C-4256-89DF-3D1647C8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4</a:t>
              </a:r>
            </a:p>
          </p:txBody>
        </p:sp>
        <p:sp>
          <p:nvSpPr>
            <p:cNvPr id="14533" name="AutoShape 1033">
              <a:extLst>
                <a:ext uri="{FF2B5EF4-FFF2-40B4-BE49-F238E27FC236}">
                  <a16:creationId xmlns:a16="http://schemas.microsoft.com/office/drawing/2014/main" id="{9686C9EE-6F4A-4EEF-83CB-FB3C61B51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34" name="AutoShape 1034">
              <a:extLst>
                <a:ext uri="{FF2B5EF4-FFF2-40B4-BE49-F238E27FC236}">
                  <a16:creationId xmlns:a16="http://schemas.microsoft.com/office/drawing/2014/main" id="{0B440780-887E-4A8A-B535-5E2D230E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4535" name="AutoShape 1035">
              <a:extLst>
                <a:ext uri="{FF2B5EF4-FFF2-40B4-BE49-F238E27FC236}">
                  <a16:creationId xmlns:a16="http://schemas.microsoft.com/office/drawing/2014/main" id="{0CA86FED-8163-4897-9750-26AE8B9FE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36" name="AutoShape 1036">
              <a:extLst>
                <a:ext uri="{FF2B5EF4-FFF2-40B4-BE49-F238E27FC236}">
                  <a16:creationId xmlns:a16="http://schemas.microsoft.com/office/drawing/2014/main" id="{AD6B1D1C-47F0-4B10-9741-A2CE6661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4537" name="AutoShape 1037">
              <a:extLst>
                <a:ext uri="{FF2B5EF4-FFF2-40B4-BE49-F238E27FC236}">
                  <a16:creationId xmlns:a16="http://schemas.microsoft.com/office/drawing/2014/main" id="{676895CA-2762-40F4-824C-507483FA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</a:t>
              </a:r>
            </a:p>
          </p:txBody>
        </p:sp>
        <p:sp>
          <p:nvSpPr>
            <p:cNvPr id="14538" name="AutoShape 1038">
              <a:extLst>
                <a:ext uri="{FF2B5EF4-FFF2-40B4-BE49-F238E27FC236}">
                  <a16:creationId xmlns:a16="http://schemas.microsoft.com/office/drawing/2014/main" id="{FA894D37-EE7E-4082-9D8A-48546B4B8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5</a:t>
              </a:r>
            </a:p>
          </p:txBody>
        </p:sp>
        <p:sp>
          <p:nvSpPr>
            <p:cNvPr id="14539" name="AutoShape 1039">
              <a:extLst>
                <a:ext uri="{FF2B5EF4-FFF2-40B4-BE49-F238E27FC236}">
                  <a16:creationId xmlns:a16="http://schemas.microsoft.com/office/drawing/2014/main" id="{C23A6C20-11BD-4E2A-9250-11893D94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40" name="AutoShape 1040">
              <a:extLst>
                <a:ext uri="{FF2B5EF4-FFF2-40B4-BE49-F238E27FC236}">
                  <a16:creationId xmlns:a16="http://schemas.microsoft.com/office/drawing/2014/main" id="{60BB721C-F3F8-4EF3-B69F-E0500F899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10</a:t>
              </a:r>
            </a:p>
          </p:txBody>
        </p:sp>
        <p:cxnSp>
          <p:nvCxnSpPr>
            <p:cNvPr id="14541" name="AutoShape 1041">
              <a:extLst>
                <a:ext uri="{FF2B5EF4-FFF2-40B4-BE49-F238E27FC236}">
                  <a16:creationId xmlns:a16="http://schemas.microsoft.com/office/drawing/2014/main" id="{BA47B015-0C8E-42E1-B39B-F1FE24EDDED7}"/>
                </a:ext>
              </a:extLst>
            </p:cNvPr>
            <p:cNvCxnSpPr>
              <a:cxnSpLocks noChangeShapeType="1"/>
              <a:stCxn id="14530" idx="5"/>
              <a:endCxn id="14533" idx="1"/>
            </p:cNvCxnSpPr>
            <p:nvPr/>
          </p:nvCxnSpPr>
          <p:spPr bwMode="auto">
            <a:xfrm>
              <a:off x="2139" y="1371"/>
              <a:ext cx="23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2" name="AutoShape 1042">
              <a:extLst>
                <a:ext uri="{FF2B5EF4-FFF2-40B4-BE49-F238E27FC236}">
                  <a16:creationId xmlns:a16="http://schemas.microsoft.com/office/drawing/2014/main" id="{D3D12449-BA9F-436B-9C49-02DFB32B6F44}"/>
                </a:ext>
              </a:extLst>
            </p:cNvPr>
            <p:cNvCxnSpPr>
              <a:cxnSpLocks noChangeShapeType="1"/>
              <a:stCxn id="14531" idx="6"/>
              <a:endCxn id="14533" idx="3"/>
            </p:cNvCxnSpPr>
            <p:nvPr/>
          </p:nvCxnSpPr>
          <p:spPr bwMode="auto">
            <a:xfrm flipV="1">
              <a:off x="2160" y="1611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3" name="AutoShape 1043">
              <a:extLst>
                <a:ext uri="{FF2B5EF4-FFF2-40B4-BE49-F238E27FC236}">
                  <a16:creationId xmlns:a16="http://schemas.microsoft.com/office/drawing/2014/main" id="{169F3FB7-50AA-4BC4-915D-C0D382FCAFD1}"/>
                </a:ext>
              </a:extLst>
            </p:cNvPr>
            <p:cNvCxnSpPr>
              <a:cxnSpLocks noChangeShapeType="1"/>
              <a:stCxn id="14533" idx="7"/>
              <a:endCxn id="14532" idx="3"/>
            </p:cNvCxnSpPr>
            <p:nvPr/>
          </p:nvCxnSpPr>
          <p:spPr bwMode="auto">
            <a:xfrm flipV="1">
              <a:off x="2475" y="1179"/>
              <a:ext cx="28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4" name="AutoShape 1044">
              <a:extLst>
                <a:ext uri="{FF2B5EF4-FFF2-40B4-BE49-F238E27FC236}">
                  <a16:creationId xmlns:a16="http://schemas.microsoft.com/office/drawing/2014/main" id="{CE4688C1-C5AC-45E9-9883-9705EE9AEF0E}"/>
                </a:ext>
              </a:extLst>
            </p:cNvPr>
            <p:cNvCxnSpPr>
              <a:cxnSpLocks noChangeShapeType="1"/>
              <a:stCxn id="14533" idx="6"/>
              <a:endCxn id="14534" idx="2"/>
            </p:cNvCxnSpPr>
            <p:nvPr/>
          </p:nvCxnSpPr>
          <p:spPr bwMode="auto">
            <a:xfrm flipV="1">
              <a:off x="2496" y="1512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5" name="AutoShape 1045">
              <a:extLst>
                <a:ext uri="{FF2B5EF4-FFF2-40B4-BE49-F238E27FC236}">
                  <a16:creationId xmlns:a16="http://schemas.microsoft.com/office/drawing/2014/main" id="{853AD4BB-385F-4A8A-B382-633640F1189D}"/>
                </a:ext>
              </a:extLst>
            </p:cNvPr>
            <p:cNvCxnSpPr>
              <a:cxnSpLocks noChangeShapeType="1"/>
              <a:stCxn id="14533" idx="5"/>
              <a:endCxn id="14536" idx="2"/>
            </p:cNvCxnSpPr>
            <p:nvPr/>
          </p:nvCxnSpPr>
          <p:spPr bwMode="auto">
            <a:xfrm>
              <a:off x="2475" y="1611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6" name="AutoShape 1046">
              <a:extLst>
                <a:ext uri="{FF2B5EF4-FFF2-40B4-BE49-F238E27FC236}">
                  <a16:creationId xmlns:a16="http://schemas.microsoft.com/office/drawing/2014/main" id="{99E81DC2-87D7-4FFF-A9CC-37F11C901A70}"/>
                </a:ext>
              </a:extLst>
            </p:cNvPr>
            <p:cNvCxnSpPr>
              <a:cxnSpLocks noChangeShapeType="1"/>
              <a:stCxn id="14532" idx="6"/>
              <a:endCxn id="14535" idx="1"/>
            </p:cNvCxnSpPr>
            <p:nvPr/>
          </p:nvCxnSpPr>
          <p:spPr bwMode="auto">
            <a:xfrm>
              <a:off x="2880" y="1128"/>
              <a:ext cx="30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7" name="AutoShape 1047">
              <a:extLst>
                <a:ext uri="{FF2B5EF4-FFF2-40B4-BE49-F238E27FC236}">
                  <a16:creationId xmlns:a16="http://schemas.microsoft.com/office/drawing/2014/main" id="{30B74E6C-0229-4227-B36D-9EC8EFB1BDF0}"/>
                </a:ext>
              </a:extLst>
            </p:cNvPr>
            <p:cNvCxnSpPr>
              <a:cxnSpLocks noChangeShapeType="1"/>
              <a:stCxn id="14534" idx="6"/>
              <a:endCxn id="14535" idx="2"/>
            </p:cNvCxnSpPr>
            <p:nvPr/>
          </p:nvCxnSpPr>
          <p:spPr bwMode="auto">
            <a:xfrm flipV="1">
              <a:off x="2928" y="1368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8" name="AutoShape 1048">
              <a:extLst>
                <a:ext uri="{FF2B5EF4-FFF2-40B4-BE49-F238E27FC236}">
                  <a16:creationId xmlns:a16="http://schemas.microsoft.com/office/drawing/2014/main" id="{266D4437-66AB-4938-AB03-8CA2793019A8}"/>
                </a:ext>
              </a:extLst>
            </p:cNvPr>
            <p:cNvCxnSpPr>
              <a:cxnSpLocks noChangeShapeType="1"/>
              <a:stCxn id="14536" idx="6"/>
              <a:endCxn id="14537" idx="2"/>
            </p:cNvCxnSpPr>
            <p:nvPr/>
          </p:nvCxnSpPr>
          <p:spPr bwMode="auto">
            <a:xfrm>
              <a:off x="2928" y="184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9" name="AutoShape 1049">
              <a:extLst>
                <a:ext uri="{FF2B5EF4-FFF2-40B4-BE49-F238E27FC236}">
                  <a16:creationId xmlns:a16="http://schemas.microsoft.com/office/drawing/2014/main" id="{0E5C9B0C-6433-44B5-BB2A-999D9E162D37}"/>
                </a:ext>
              </a:extLst>
            </p:cNvPr>
            <p:cNvCxnSpPr>
              <a:cxnSpLocks noChangeShapeType="1"/>
              <a:stCxn id="14535" idx="6"/>
              <a:endCxn id="14538" idx="2"/>
            </p:cNvCxnSpPr>
            <p:nvPr/>
          </p:nvCxnSpPr>
          <p:spPr bwMode="auto">
            <a:xfrm>
              <a:off x="3312" y="1368"/>
              <a:ext cx="28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50" name="AutoShape 1050">
              <a:extLst>
                <a:ext uri="{FF2B5EF4-FFF2-40B4-BE49-F238E27FC236}">
                  <a16:creationId xmlns:a16="http://schemas.microsoft.com/office/drawing/2014/main" id="{6C45C405-00BE-46CD-B6D8-1C8336AF74F4}"/>
                </a:ext>
              </a:extLst>
            </p:cNvPr>
            <p:cNvCxnSpPr>
              <a:cxnSpLocks noChangeShapeType="1"/>
              <a:stCxn id="14537" idx="6"/>
              <a:endCxn id="14539" idx="2"/>
            </p:cNvCxnSpPr>
            <p:nvPr/>
          </p:nvCxnSpPr>
          <p:spPr bwMode="auto">
            <a:xfrm>
              <a:off x="3408" y="1848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51" name="AutoShape 1051">
              <a:extLst>
                <a:ext uri="{FF2B5EF4-FFF2-40B4-BE49-F238E27FC236}">
                  <a16:creationId xmlns:a16="http://schemas.microsoft.com/office/drawing/2014/main" id="{1EA70FDC-B37A-45F1-9A70-5475B3211796}"/>
                </a:ext>
              </a:extLst>
            </p:cNvPr>
            <p:cNvCxnSpPr>
              <a:cxnSpLocks noChangeShapeType="1"/>
              <a:stCxn id="14538" idx="5"/>
              <a:endCxn id="14539" idx="1"/>
            </p:cNvCxnSpPr>
            <p:nvPr/>
          </p:nvCxnSpPr>
          <p:spPr bwMode="auto">
            <a:xfrm>
              <a:off x="3723" y="1515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52" name="AutoShape 1052">
              <a:extLst>
                <a:ext uri="{FF2B5EF4-FFF2-40B4-BE49-F238E27FC236}">
                  <a16:creationId xmlns:a16="http://schemas.microsoft.com/office/drawing/2014/main" id="{0FC1776E-E9AC-4B8E-9EB6-1B0244F1B403}"/>
                </a:ext>
              </a:extLst>
            </p:cNvPr>
            <p:cNvCxnSpPr>
              <a:cxnSpLocks noChangeShapeType="1"/>
              <a:stCxn id="14539" idx="6"/>
              <a:endCxn id="14540" idx="3"/>
            </p:cNvCxnSpPr>
            <p:nvPr/>
          </p:nvCxnSpPr>
          <p:spPr bwMode="auto">
            <a:xfrm flipV="1">
              <a:off x="3984" y="1659"/>
              <a:ext cx="117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53" name="Text Box 1053">
              <a:extLst>
                <a:ext uri="{FF2B5EF4-FFF2-40B4-BE49-F238E27FC236}">
                  <a16:creationId xmlns:a16="http://schemas.microsoft.com/office/drawing/2014/main" id="{F2EC151C-4E3F-4ABF-89C6-844E5E93E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A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554" name="Text Box 1054">
              <a:extLst>
                <a:ext uri="{FF2B5EF4-FFF2-40B4-BE49-F238E27FC236}">
                  <a16:creationId xmlns:a16="http://schemas.microsoft.com/office/drawing/2014/main" id="{539918EF-127E-4756-8B0C-0EFE1A7B8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B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555" name="Text Box 1055">
              <a:extLst>
                <a:ext uri="{FF2B5EF4-FFF2-40B4-BE49-F238E27FC236}">
                  <a16:creationId xmlns:a16="http://schemas.microsoft.com/office/drawing/2014/main" id="{C7C5A59E-ED97-4E63-A5FD-657DD585C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C</a:t>
              </a:r>
            </a:p>
          </p:txBody>
        </p:sp>
        <p:sp>
          <p:nvSpPr>
            <p:cNvPr id="14556" name="Text Box 1056">
              <a:extLst>
                <a:ext uri="{FF2B5EF4-FFF2-40B4-BE49-F238E27FC236}">
                  <a16:creationId xmlns:a16="http://schemas.microsoft.com/office/drawing/2014/main" id="{4A2A97B4-D20E-43F7-9B63-B2257F91A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D</a:t>
              </a:r>
            </a:p>
          </p:txBody>
        </p:sp>
        <p:sp>
          <p:nvSpPr>
            <p:cNvPr id="14557" name="Text Box 1057">
              <a:extLst>
                <a:ext uri="{FF2B5EF4-FFF2-40B4-BE49-F238E27FC236}">
                  <a16:creationId xmlns:a16="http://schemas.microsoft.com/office/drawing/2014/main" id="{4A504F76-8391-46FC-A736-AAFD32E6B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E</a:t>
              </a:r>
            </a:p>
          </p:txBody>
        </p:sp>
        <p:sp>
          <p:nvSpPr>
            <p:cNvPr id="14558" name="Text Box 1058">
              <a:extLst>
                <a:ext uri="{FF2B5EF4-FFF2-40B4-BE49-F238E27FC236}">
                  <a16:creationId xmlns:a16="http://schemas.microsoft.com/office/drawing/2014/main" id="{610FB2C5-F108-4E4C-BC17-262339D46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F</a:t>
              </a:r>
            </a:p>
          </p:txBody>
        </p:sp>
        <p:sp>
          <p:nvSpPr>
            <p:cNvPr id="14559" name="Text Box 1059">
              <a:extLst>
                <a:ext uri="{FF2B5EF4-FFF2-40B4-BE49-F238E27FC236}">
                  <a16:creationId xmlns:a16="http://schemas.microsoft.com/office/drawing/2014/main" id="{96605D61-44E4-4D86-846F-9E0796883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32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G</a:t>
              </a:r>
            </a:p>
          </p:txBody>
        </p:sp>
        <p:sp>
          <p:nvSpPr>
            <p:cNvPr id="14560" name="Text Box 1060">
              <a:extLst>
                <a:ext uri="{FF2B5EF4-FFF2-40B4-BE49-F238E27FC236}">
                  <a16:creationId xmlns:a16="http://schemas.microsoft.com/office/drawing/2014/main" id="{F65A08C3-6F8E-46D7-A2F8-79C0D298B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3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H</a:t>
              </a:r>
            </a:p>
          </p:txBody>
        </p:sp>
        <p:sp>
          <p:nvSpPr>
            <p:cNvPr id="14561" name="Text Box 1061">
              <a:extLst>
                <a:ext uri="{FF2B5EF4-FFF2-40B4-BE49-F238E27FC236}">
                  <a16:creationId xmlns:a16="http://schemas.microsoft.com/office/drawing/2014/main" id="{7592D192-11A8-4A71-91C8-F12032702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48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I</a:t>
              </a:r>
            </a:p>
          </p:txBody>
        </p:sp>
        <p:sp>
          <p:nvSpPr>
            <p:cNvPr id="14562" name="Text Box 1062">
              <a:extLst>
                <a:ext uri="{FF2B5EF4-FFF2-40B4-BE49-F238E27FC236}">
                  <a16:creationId xmlns:a16="http://schemas.microsoft.com/office/drawing/2014/main" id="{DEA2012C-93BD-4775-A7EC-50CF46CA3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J</a:t>
              </a:r>
            </a:p>
          </p:txBody>
        </p:sp>
        <p:sp>
          <p:nvSpPr>
            <p:cNvPr id="14563" name="Text Box 1063">
              <a:extLst>
                <a:ext uri="{FF2B5EF4-FFF2-40B4-BE49-F238E27FC236}">
                  <a16:creationId xmlns:a16="http://schemas.microsoft.com/office/drawing/2014/main" id="{11475656-C0B1-40D2-B28F-0565BDB77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9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K</a:t>
              </a:r>
            </a:p>
          </p:txBody>
        </p:sp>
      </p:grpSp>
      <p:grpSp>
        <p:nvGrpSpPr>
          <p:cNvPr id="343347" name="Group 1331">
            <a:extLst>
              <a:ext uri="{FF2B5EF4-FFF2-40B4-BE49-F238E27FC236}">
                <a16:creationId xmlns:a16="http://schemas.microsoft.com/office/drawing/2014/main" id="{C8C9357D-CF7B-4F31-81C3-CC8399BE8AC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362200"/>
            <a:ext cx="4873625" cy="1828800"/>
            <a:chOff x="192" y="1488"/>
            <a:chExt cx="3070" cy="1152"/>
          </a:xfrm>
        </p:grpSpPr>
        <p:grpSp>
          <p:nvGrpSpPr>
            <p:cNvPr id="14494" name="Group 1182">
              <a:extLst>
                <a:ext uri="{FF2B5EF4-FFF2-40B4-BE49-F238E27FC236}">
                  <a16:creationId xmlns:a16="http://schemas.microsoft.com/office/drawing/2014/main" id="{C7B6A5A6-373A-43CB-A441-3457C9293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32"/>
              <a:ext cx="2256" cy="1008"/>
              <a:chOff x="3696" y="2496"/>
              <a:chExt cx="2256" cy="1008"/>
            </a:xfrm>
          </p:grpSpPr>
          <p:sp>
            <p:nvSpPr>
              <p:cNvPr id="14496" name="AutoShape 1183">
                <a:extLst>
                  <a:ext uri="{FF2B5EF4-FFF2-40B4-BE49-F238E27FC236}">
                    <a16:creationId xmlns:a16="http://schemas.microsoft.com/office/drawing/2014/main" id="{93F42333-74B5-4FC9-8F5B-09225881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97" name="AutoShape 1184">
                <a:extLst>
                  <a:ext uri="{FF2B5EF4-FFF2-40B4-BE49-F238E27FC236}">
                    <a16:creationId xmlns:a16="http://schemas.microsoft.com/office/drawing/2014/main" id="{528A4AB0-EB6A-4113-8BFD-6A41E9E7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98" name="AutoShape 1185">
                <a:extLst>
                  <a:ext uri="{FF2B5EF4-FFF2-40B4-BE49-F238E27FC236}">
                    <a16:creationId xmlns:a16="http://schemas.microsoft.com/office/drawing/2014/main" id="{8DB7F222-956A-4120-9AD3-2D605C93A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499" name="AutoShape 1186">
                <a:extLst>
                  <a:ext uri="{FF2B5EF4-FFF2-40B4-BE49-F238E27FC236}">
                    <a16:creationId xmlns:a16="http://schemas.microsoft.com/office/drawing/2014/main" id="{15B1C34C-D16F-4F61-AD98-F1EEBABBB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500" name="AutoShape 1187">
                <a:extLst>
                  <a:ext uri="{FF2B5EF4-FFF2-40B4-BE49-F238E27FC236}">
                    <a16:creationId xmlns:a16="http://schemas.microsoft.com/office/drawing/2014/main" id="{325C741E-FDA1-4472-98E1-0B85E7872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501" name="AutoShape 1188">
                <a:extLst>
                  <a:ext uri="{FF2B5EF4-FFF2-40B4-BE49-F238E27FC236}">
                    <a16:creationId xmlns:a16="http://schemas.microsoft.com/office/drawing/2014/main" id="{C794F340-768F-4E59-9BDE-31E17E157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502" name="AutoShape 1189">
                <a:extLst>
                  <a:ext uri="{FF2B5EF4-FFF2-40B4-BE49-F238E27FC236}">
                    <a16:creationId xmlns:a16="http://schemas.microsoft.com/office/drawing/2014/main" id="{FB9AB9A6-CD44-4FB2-8A2D-D4EB968B4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503" name="AutoShape 1190">
                <a:extLst>
                  <a:ext uri="{FF2B5EF4-FFF2-40B4-BE49-F238E27FC236}">
                    <a16:creationId xmlns:a16="http://schemas.microsoft.com/office/drawing/2014/main" id="{DF936D32-A252-419E-8039-3C669EF07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504" name="AutoShape 1191">
                <a:extLst>
                  <a:ext uri="{FF2B5EF4-FFF2-40B4-BE49-F238E27FC236}">
                    <a16:creationId xmlns:a16="http://schemas.microsoft.com/office/drawing/2014/main" id="{EDFF1A4D-E830-487D-93A8-911468837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505" name="AutoShape 1192">
                <a:extLst>
                  <a:ext uri="{FF2B5EF4-FFF2-40B4-BE49-F238E27FC236}">
                    <a16:creationId xmlns:a16="http://schemas.microsoft.com/office/drawing/2014/main" id="{51C0F6BF-DE6A-46EC-A2C8-24A47E489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506" name="AutoShape 1193">
                <a:extLst>
                  <a:ext uri="{FF2B5EF4-FFF2-40B4-BE49-F238E27FC236}">
                    <a16:creationId xmlns:a16="http://schemas.microsoft.com/office/drawing/2014/main" id="{F2F1E98A-32B7-43DF-8F54-94E80974B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507" name="AutoShape 1194">
                <a:extLst>
                  <a:ext uri="{FF2B5EF4-FFF2-40B4-BE49-F238E27FC236}">
                    <a16:creationId xmlns:a16="http://schemas.microsoft.com/office/drawing/2014/main" id="{B8B9549F-457C-4BE6-990A-A73ABDE39499}"/>
                  </a:ext>
                </a:extLst>
              </p:cNvPr>
              <p:cNvCxnSpPr>
                <a:cxnSpLocks noChangeShapeType="1"/>
                <a:stCxn id="14496" idx="5"/>
                <a:endCxn id="14499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08" name="AutoShape 1195">
                <a:extLst>
                  <a:ext uri="{FF2B5EF4-FFF2-40B4-BE49-F238E27FC236}">
                    <a16:creationId xmlns:a16="http://schemas.microsoft.com/office/drawing/2014/main" id="{F1EE6B54-DB8C-4096-BD25-17402046D17E}"/>
                  </a:ext>
                </a:extLst>
              </p:cNvPr>
              <p:cNvCxnSpPr>
                <a:cxnSpLocks noChangeShapeType="1"/>
                <a:stCxn id="14497" idx="6"/>
                <a:endCxn id="14499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09" name="AutoShape 1196">
                <a:extLst>
                  <a:ext uri="{FF2B5EF4-FFF2-40B4-BE49-F238E27FC236}">
                    <a16:creationId xmlns:a16="http://schemas.microsoft.com/office/drawing/2014/main" id="{E7AB086D-4884-4A40-93DB-ADEA32CA2E1A}"/>
                  </a:ext>
                </a:extLst>
              </p:cNvPr>
              <p:cNvCxnSpPr>
                <a:cxnSpLocks noChangeShapeType="1"/>
                <a:stCxn id="14499" idx="7"/>
                <a:endCxn id="14498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0" name="AutoShape 1197">
                <a:extLst>
                  <a:ext uri="{FF2B5EF4-FFF2-40B4-BE49-F238E27FC236}">
                    <a16:creationId xmlns:a16="http://schemas.microsoft.com/office/drawing/2014/main" id="{1FE378C7-7B5C-4C88-9EBD-7F82EFB260D8}"/>
                  </a:ext>
                </a:extLst>
              </p:cNvPr>
              <p:cNvCxnSpPr>
                <a:cxnSpLocks noChangeShapeType="1"/>
                <a:stCxn id="14499" idx="6"/>
                <a:endCxn id="14500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1" name="AutoShape 1198">
                <a:extLst>
                  <a:ext uri="{FF2B5EF4-FFF2-40B4-BE49-F238E27FC236}">
                    <a16:creationId xmlns:a16="http://schemas.microsoft.com/office/drawing/2014/main" id="{D50FA184-66C2-41D8-9EF8-3257F5758471}"/>
                  </a:ext>
                </a:extLst>
              </p:cNvPr>
              <p:cNvCxnSpPr>
                <a:cxnSpLocks noChangeShapeType="1"/>
                <a:stCxn id="14499" idx="5"/>
                <a:endCxn id="14502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2" name="AutoShape 1199">
                <a:extLst>
                  <a:ext uri="{FF2B5EF4-FFF2-40B4-BE49-F238E27FC236}">
                    <a16:creationId xmlns:a16="http://schemas.microsoft.com/office/drawing/2014/main" id="{A9FB0E08-1D2F-47FC-ACA6-3585E964178D}"/>
                  </a:ext>
                </a:extLst>
              </p:cNvPr>
              <p:cNvCxnSpPr>
                <a:cxnSpLocks noChangeShapeType="1"/>
                <a:stCxn id="14498" idx="6"/>
                <a:endCxn id="14501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3" name="AutoShape 1200">
                <a:extLst>
                  <a:ext uri="{FF2B5EF4-FFF2-40B4-BE49-F238E27FC236}">
                    <a16:creationId xmlns:a16="http://schemas.microsoft.com/office/drawing/2014/main" id="{F6B6C9B6-798E-4E2B-94C0-66547D891E73}"/>
                  </a:ext>
                </a:extLst>
              </p:cNvPr>
              <p:cNvCxnSpPr>
                <a:cxnSpLocks noChangeShapeType="1"/>
                <a:stCxn id="14500" idx="6"/>
                <a:endCxn id="14501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4" name="AutoShape 1201">
                <a:extLst>
                  <a:ext uri="{FF2B5EF4-FFF2-40B4-BE49-F238E27FC236}">
                    <a16:creationId xmlns:a16="http://schemas.microsoft.com/office/drawing/2014/main" id="{8EA0182D-14FD-4383-9E82-1E65B0C5401C}"/>
                  </a:ext>
                </a:extLst>
              </p:cNvPr>
              <p:cNvCxnSpPr>
                <a:cxnSpLocks noChangeShapeType="1"/>
                <a:stCxn id="14502" idx="6"/>
                <a:endCxn id="14503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5" name="AutoShape 1202">
                <a:extLst>
                  <a:ext uri="{FF2B5EF4-FFF2-40B4-BE49-F238E27FC236}">
                    <a16:creationId xmlns:a16="http://schemas.microsoft.com/office/drawing/2014/main" id="{4372B36D-4A21-4217-B0D5-3EF689ED30EB}"/>
                  </a:ext>
                </a:extLst>
              </p:cNvPr>
              <p:cNvCxnSpPr>
                <a:cxnSpLocks noChangeShapeType="1"/>
                <a:stCxn id="14501" idx="6"/>
                <a:endCxn id="14504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6" name="AutoShape 1203">
                <a:extLst>
                  <a:ext uri="{FF2B5EF4-FFF2-40B4-BE49-F238E27FC236}">
                    <a16:creationId xmlns:a16="http://schemas.microsoft.com/office/drawing/2014/main" id="{358992BF-76BD-4949-913D-8EA4DE032343}"/>
                  </a:ext>
                </a:extLst>
              </p:cNvPr>
              <p:cNvCxnSpPr>
                <a:cxnSpLocks noChangeShapeType="1"/>
                <a:stCxn id="14503" idx="6"/>
                <a:endCxn id="14505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7" name="AutoShape 1204">
                <a:extLst>
                  <a:ext uri="{FF2B5EF4-FFF2-40B4-BE49-F238E27FC236}">
                    <a16:creationId xmlns:a16="http://schemas.microsoft.com/office/drawing/2014/main" id="{753999E0-763A-44E2-9FC4-5F343D7B68F6}"/>
                  </a:ext>
                </a:extLst>
              </p:cNvPr>
              <p:cNvCxnSpPr>
                <a:cxnSpLocks noChangeShapeType="1"/>
                <a:stCxn id="14504" idx="5"/>
                <a:endCxn id="14505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8" name="AutoShape 1205">
                <a:extLst>
                  <a:ext uri="{FF2B5EF4-FFF2-40B4-BE49-F238E27FC236}">
                    <a16:creationId xmlns:a16="http://schemas.microsoft.com/office/drawing/2014/main" id="{5C3BD1D7-9532-4E47-8034-F4CD96F1380D}"/>
                  </a:ext>
                </a:extLst>
              </p:cNvPr>
              <p:cNvCxnSpPr>
                <a:cxnSpLocks noChangeShapeType="1"/>
                <a:stCxn id="14505" idx="6"/>
                <a:endCxn id="14506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519" name="Text Box 1206">
                <a:extLst>
                  <a:ext uri="{FF2B5EF4-FFF2-40B4-BE49-F238E27FC236}">
                    <a16:creationId xmlns:a16="http://schemas.microsoft.com/office/drawing/2014/main" id="{3AFD560D-2105-445F-9BDC-EA0852BE4A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520" name="Text Box 1207">
                <a:extLst>
                  <a:ext uri="{FF2B5EF4-FFF2-40B4-BE49-F238E27FC236}">
                    <a16:creationId xmlns:a16="http://schemas.microsoft.com/office/drawing/2014/main" id="{368524FB-A446-4A93-899C-5A22F6686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521" name="Text Box 1208">
                <a:extLst>
                  <a:ext uri="{FF2B5EF4-FFF2-40B4-BE49-F238E27FC236}">
                    <a16:creationId xmlns:a16="http://schemas.microsoft.com/office/drawing/2014/main" id="{1FC45B14-BB8E-4954-82F4-DD1EC9E7F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522" name="Text Box 1209">
                <a:extLst>
                  <a:ext uri="{FF2B5EF4-FFF2-40B4-BE49-F238E27FC236}">
                    <a16:creationId xmlns:a16="http://schemas.microsoft.com/office/drawing/2014/main" id="{5B82F309-0E28-46ED-B599-F9F52B564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14523" name="Text Box 1210">
                <a:extLst>
                  <a:ext uri="{FF2B5EF4-FFF2-40B4-BE49-F238E27FC236}">
                    <a16:creationId xmlns:a16="http://schemas.microsoft.com/office/drawing/2014/main" id="{353F9A5F-F88F-43A3-A7CF-05B285F66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14524" name="Text Box 1211">
                <a:extLst>
                  <a:ext uri="{FF2B5EF4-FFF2-40B4-BE49-F238E27FC236}">
                    <a16:creationId xmlns:a16="http://schemas.microsoft.com/office/drawing/2014/main" id="{24500091-AD17-42CA-8E73-6B9806E07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</a:t>
                </a:r>
              </a:p>
            </p:txBody>
          </p:sp>
          <p:sp>
            <p:nvSpPr>
              <p:cNvPr id="14525" name="Text Box 1212">
                <a:extLst>
                  <a:ext uri="{FF2B5EF4-FFF2-40B4-BE49-F238E27FC236}">
                    <a16:creationId xmlns:a16="http://schemas.microsoft.com/office/drawing/2014/main" id="{C1B336A0-E28C-4D60-BAB9-D7E4425B9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14526" name="Text Box 1213">
                <a:extLst>
                  <a:ext uri="{FF2B5EF4-FFF2-40B4-BE49-F238E27FC236}">
                    <a16:creationId xmlns:a16="http://schemas.microsoft.com/office/drawing/2014/main" id="{DED99B56-4401-42F6-8BE3-310F04C0A1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</a:t>
                </a:r>
              </a:p>
            </p:txBody>
          </p:sp>
          <p:sp>
            <p:nvSpPr>
              <p:cNvPr id="14527" name="Text Box 1214">
                <a:extLst>
                  <a:ext uri="{FF2B5EF4-FFF2-40B4-BE49-F238E27FC236}">
                    <a16:creationId xmlns:a16="http://schemas.microsoft.com/office/drawing/2014/main" id="{87D5021A-2A25-48E2-A90D-CF842A1BA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</a:p>
            </p:txBody>
          </p:sp>
          <p:sp>
            <p:nvSpPr>
              <p:cNvPr id="14528" name="Text Box 1215">
                <a:extLst>
                  <a:ext uri="{FF2B5EF4-FFF2-40B4-BE49-F238E27FC236}">
                    <a16:creationId xmlns:a16="http://schemas.microsoft.com/office/drawing/2014/main" id="{6B8161F9-05FE-42CF-900E-1080B2D0B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</a:t>
                </a:r>
              </a:p>
            </p:txBody>
          </p:sp>
          <p:sp>
            <p:nvSpPr>
              <p:cNvPr id="14529" name="Text Box 1216">
                <a:extLst>
                  <a:ext uri="{FF2B5EF4-FFF2-40B4-BE49-F238E27FC236}">
                    <a16:creationId xmlns:a16="http://schemas.microsoft.com/office/drawing/2014/main" id="{2E57DC24-86DD-4C12-8161-15246A896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495" name="AutoShape 1217">
              <a:extLst>
                <a:ext uri="{FF2B5EF4-FFF2-40B4-BE49-F238E27FC236}">
                  <a16:creationId xmlns:a16="http://schemas.microsoft.com/office/drawing/2014/main" id="{38244C7B-035D-4079-96FF-6E2E15CE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00000" flipH="1">
              <a:off x="2880" y="1488"/>
              <a:ext cx="382" cy="181"/>
            </a:xfrm>
            <a:prstGeom prst="rightArrow">
              <a:avLst>
                <a:gd name="adj1" fmla="val 50000"/>
                <a:gd name="adj2" fmla="val 527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</p:grpSp>
      <p:grpSp>
        <p:nvGrpSpPr>
          <p:cNvPr id="343390" name="Group 1374">
            <a:extLst>
              <a:ext uri="{FF2B5EF4-FFF2-40B4-BE49-F238E27FC236}">
                <a16:creationId xmlns:a16="http://schemas.microsoft.com/office/drawing/2014/main" id="{2EB20CE7-1D20-44BD-95A8-90AB1FEEA1C8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4267200"/>
            <a:ext cx="4729163" cy="1600200"/>
            <a:chOff x="2952" y="2688"/>
            <a:chExt cx="2979" cy="1008"/>
          </a:xfrm>
        </p:grpSpPr>
        <p:sp>
          <p:nvSpPr>
            <p:cNvPr id="14458" name="AutoShape 1293">
              <a:extLst>
                <a:ext uri="{FF2B5EF4-FFF2-40B4-BE49-F238E27FC236}">
                  <a16:creationId xmlns:a16="http://schemas.microsoft.com/office/drawing/2014/main" id="{70E70428-4E11-4CB3-85A4-EC781D42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072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grpSp>
          <p:nvGrpSpPr>
            <p:cNvPr id="14459" name="Group 1294">
              <a:extLst>
                <a:ext uri="{FF2B5EF4-FFF2-40B4-BE49-F238E27FC236}">
                  <a16:creationId xmlns:a16="http://schemas.microsoft.com/office/drawing/2014/main" id="{7937743C-1729-4B7B-B6BD-B8586FE68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688"/>
              <a:ext cx="2379" cy="1008"/>
              <a:chOff x="3696" y="2496"/>
              <a:chExt cx="2379" cy="1008"/>
            </a:xfrm>
          </p:grpSpPr>
          <p:sp>
            <p:nvSpPr>
              <p:cNvPr id="14460" name="AutoShape 1295">
                <a:extLst>
                  <a:ext uri="{FF2B5EF4-FFF2-40B4-BE49-F238E27FC236}">
                    <a16:creationId xmlns:a16="http://schemas.microsoft.com/office/drawing/2014/main" id="{5A3CF153-03B2-4D9A-ACF8-B0E865CA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61" name="AutoShape 1296">
                <a:extLst>
                  <a:ext uri="{FF2B5EF4-FFF2-40B4-BE49-F238E27FC236}">
                    <a16:creationId xmlns:a16="http://schemas.microsoft.com/office/drawing/2014/main" id="{3E4050C3-A901-4BA9-ADEA-D26FADFDD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62" name="AutoShape 1297">
                <a:extLst>
                  <a:ext uri="{FF2B5EF4-FFF2-40B4-BE49-F238E27FC236}">
                    <a16:creationId xmlns:a16="http://schemas.microsoft.com/office/drawing/2014/main" id="{7E52B527-F5D6-4D12-9A46-0F53DBB13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463" name="AutoShape 1298">
                <a:extLst>
                  <a:ext uri="{FF2B5EF4-FFF2-40B4-BE49-F238E27FC236}">
                    <a16:creationId xmlns:a16="http://schemas.microsoft.com/office/drawing/2014/main" id="{3CC98D02-5911-4C1C-BA3C-16FE7EE27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64" name="AutoShape 1299">
                <a:extLst>
                  <a:ext uri="{FF2B5EF4-FFF2-40B4-BE49-F238E27FC236}">
                    <a16:creationId xmlns:a16="http://schemas.microsoft.com/office/drawing/2014/main" id="{2F5A9EE7-8DA3-4401-B770-DFFCE5BD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65" name="AutoShape 1300">
                <a:extLst>
                  <a:ext uri="{FF2B5EF4-FFF2-40B4-BE49-F238E27FC236}">
                    <a16:creationId xmlns:a16="http://schemas.microsoft.com/office/drawing/2014/main" id="{BA36480E-FDA8-4C6F-B329-82A8C7E8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66" name="AutoShape 1301">
                <a:extLst>
                  <a:ext uri="{FF2B5EF4-FFF2-40B4-BE49-F238E27FC236}">
                    <a16:creationId xmlns:a16="http://schemas.microsoft.com/office/drawing/2014/main" id="{274471B3-E142-4ED1-8129-2C3A3F88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67" name="AutoShape 1302">
                <a:extLst>
                  <a:ext uri="{FF2B5EF4-FFF2-40B4-BE49-F238E27FC236}">
                    <a16:creationId xmlns:a16="http://schemas.microsoft.com/office/drawing/2014/main" id="{68B6A045-29FD-4ED1-899A-12B1168B5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468" name="AutoShape 1303">
                <a:extLst>
                  <a:ext uri="{FF2B5EF4-FFF2-40B4-BE49-F238E27FC236}">
                    <a16:creationId xmlns:a16="http://schemas.microsoft.com/office/drawing/2014/main" id="{2978377A-D73D-4BE5-9659-13A290A57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469" name="AutoShape 1304">
                <a:extLst>
                  <a:ext uri="{FF2B5EF4-FFF2-40B4-BE49-F238E27FC236}">
                    <a16:creationId xmlns:a16="http://schemas.microsoft.com/office/drawing/2014/main" id="{86E41DAC-B680-4453-93A4-F01E31A38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70" name="AutoShape 1305">
                <a:extLst>
                  <a:ext uri="{FF2B5EF4-FFF2-40B4-BE49-F238E27FC236}">
                    <a16:creationId xmlns:a16="http://schemas.microsoft.com/office/drawing/2014/main" id="{C1E6EB92-E270-4B50-8933-677B4166D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471" name="AutoShape 1306">
                <a:extLst>
                  <a:ext uri="{FF2B5EF4-FFF2-40B4-BE49-F238E27FC236}">
                    <a16:creationId xmlns:a16="http://schemas.microsoft.com/office/drawing/2014/main" id="{F50B053C-E557-4DBF-952D-D19CE01483B9}"/>
                  </a:ext>
                </a:extLst>
              </p:cNvPr>
              <p:cNvCxnSpPr>
                <a:cxnSpLocks noChangeShapeType="1"/>
                <a:stCxn id="14460" idx="5"/>
                <a:endCxn id="14463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2" name="AutoShape 1307">
                <a:extLst>
                  <a:ext uri="{FF2B5EF4-FFF2-40B4-BE49-F238E27FC236}">
                    <a16:creationId xmlns:a16="http://schemas.microsoft.com/office/drawing/2014/main" id="{E859C072-DFD7-492E-8DA7-BAA4FAEE1C05}"/>
                  </a:ext>
                </a:extLst>
              </p:cNvPr>
              <p:cNvCxnSpPr>
                <a:cxnSpLocks noChangeShapeType="1"/>
                <a:stCxn id="14461" idx="6"/>
                <a:endCxn id="14463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3" name="AutoShape 1308">
                <a:extLst>
                  <a:ext uri="{FF2B5EF4-FFF2-40B4-BE49-F238E27FC236}">
                    <a16:creationId xmlns:a16="http://schemas.microsoft.com/office/drawing/2014/main" id="{212804BC-DFA0-4C85-89DD-D150DA8855A7}"/>
                  </a:ext>
                </a:extLst>
              </p:cNvPr>
              <p:cNvCxnSpPr>
                <a:cxnSpLocks noChangeShapeType="1"/>
                <a:stCxn id="14463" idx="7"/>
                <a:endCxn id="14462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4" name="AutoShape 1309">
                <a:extLst>
                  <a:ext uri="{FF2B5EF4-FFF2-40B4-BE49-F238E27FC236}">
                    <a16:creationId xmlns:a16="http://schemas.microsoft.com/office/drawing/2014/main" id="{5D9A5FB0-99D7-49B1-9ECA-660223188BAD}"/>
                  </a:ext>
                </a:extLst>
              </p:cNvPr>
              <p:cNvCxnSpPr>
                <a:cxnSpLocks noChangeShapeType="1"/>
                <a:stCxn id="14463" idx="6"/>
                <a:endCxn id="14464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5" name="AutoShape 1310">
                <a:extLst>
                  <a:ext uri="{FF2B5EF4-FFF2-40B4-BE49-F238E27FC236}">
                    <a16:creationId xmlns:a16="http://schemas.microsoft.com/office/drawing/2014/main" id="{6EA58144-3CEC-41BF-B6A1-A2082B84D307}"/>
                  </a:ext>
                </a:extLst>
              </p:cNvPr>
              <p:cNvCxnSpPr>
                <a:cxnSpLocks noChangeShapeType="1"/>
                <a:stCxn id="14463" idx="5"/>
                <a:endCxn id="14466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6" name="AutoShape 1311">
                <a:extLst>
                  <a:ext uri="{FF2B5EF4-FFF2-40B4-BE49-F238E27FC236}">
                    <a16:creationId xmlns:a16="http://schemas.microsoft.com/office/drawing/2014/main" id="{0294F619-CA5C-44D6-A611-D8F645DCE699}"/>
                  </a:ext>
                </a:extLst>
              </p:cNvPr>
              <p:cNvCxnSpPr>
                <a:cxnSpLocks noChangeShapeType="1"/>
                <a:stCxn id="14462" idx="6"/>
                <a:endCxn id="14465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7" name="AutoShape 1312">
                <a:extLst>
                  <a:ext uri="{FF2B5EF4-FFF2-40B4-BE49-F238E27FC236}">
                    <a16:creationId xmlns:a16="http://schemas.microsoft.com/office/drawing/2014/main" id="{E93DB7F0-972D-4F31-835E-398B22C481AB}"/>
                  </a:ext>
                </a:extLst>
              </p:cNvPr>
              <p:cNvCxnSpPr>
                <a:cxnSpLocks noChangeShapeType="1"/>
                <a:stCxn id="14464" idx="6"/>
                <a:endCxn id="14465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8" name="AutoShape 1313">
                <a:extLst>
                  <a:ext uri="{FF2B5EF4-FFF2-40B4-BE49-F238E27FC236}">
                    <a16:creationId xmlns:a16="http://schemas.microsoft.com/office/drawing/2014/main" id="{23B6AAD7-2113-4432-A8E7-131049BB1059}"/>
                  </a:ext>
                </a:extLst>
              </p:cNvPr>
              <p:cNvCxnSpPr>
                <a:cxnSpLocks noChangeShapeType="1"/>
                <a:stCxn id="14466" idx="6"/>
                <a:endCxn id="14467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9" name="AutoShape 1314">
                <a:extLst>
                  <a:ext uri="{FF2B5EF4-FFF2-40B4-BE49-F238E27FC236}">
                    <a16:creationId xmlns:a16="http://schemas.microsoft.com/office/drawing/2014/main" id="{40504F35-7CEB-4DE2-A89E-49D0A38B66AA}"/>
                  </a:ext>
                </a:extLst>
              </p:cNvPr>
              <p:cNvCxnSpPr>
                <a:cxnSpLocks noChangeShapeType="1"/>
                <a:stCxn id="14465" idx="6"/>
                <a:endCxn id="14468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80" name="AutoShape 1315">
                <a:extLst>
                  <a:ext uri="{FF2B5EF4-FFF2-40B4-BE49-F238E27FC236}">
                    <a16:creationId xmlns:a16="http://schemas.microsoft.com/office/drawing/2014/main" id="{AB5B35D5-4D9C-443A-86B1-1EA19BB5F193}"/>
                  </a:ext>
                </a:extLst>
              </p:cNvPr>
              <p:cNvCxnSpPr>
                <a:cxnSpLocks noChangeShapeType="1"/>
                <a:stCxn id="14467" idx="6"/>
                <a:endCxn id="14469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81" name="AutoShape 1316">
                <a:extLst>
                  <a:ext uri="{FF2B5EF4-FFF2-40B4-BE49-F238E27FC236}">
                    <a16:creationId xmlns:a16="http://schemas.microsoft.com/office/drawing/2014/main" id="{58DD04CD-22E0-4D54-AA52-7D88938F4277}"/>
                  </a:ext>
                </a:extLst>
              </p:cNvPr>
              <p:cNvCxnSpPr>
                <a:cxnSpLocks noChangeShapeType="1"/>
                <a:stCxn id="14468" idx="5"/>
                <a:endCxn id="14469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82" name="AutoShape 1317">
                <a:extLst>
                  <a:ext uri="{FF2B5EF4-FFF2-40B4-BE49-F238E27FC236}">
                    <a16:creationId xmlns:a16="http://schemas.microsoft.com/office/drawing/2014/main" id="{3BFA2CCF-C141-4F98-A70C-31FB5B5BEE73}"/>
                  </a:ext>
                </a:extLst>
              </p:cNvPr>
              <p:cNvCxnSpPr>
                <a:cxnSpLocks noChangeShapeType="1"/>
                <a:stCxn id="14469" idx="6"/>
                <a:endCxn id="14470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83" name="Text Box 1318">
                <a:extLst>
                  <a:ext uri="{FF2B5EF4-FFF2-40B4-BE49-F238E27FC236}">
                    <a16:creationId xmlns:a16="http://schemas.microsoft.com/office/drawing/2014/main" id="{2A8262C8-8F6F-47E9-AE8F-00F7C1A11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484" name="Text Box 1319">
                <a:extLst>
                  <a:ext uri="{FF2B5EF4-FFF2-40B4-BE49-F238E27FC236}">
                    <a16:creationId xmlns:a16="http://schemas.microsoft.com/office/drawing/2014/main" id="{EC006CBA-233C-4D93-A4BB-54B1EB3FF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485" name="Text Box 1320">
                <a:extLst>
                  <a:ext uri="{FF2B5EF4-FFF2-40B4-BE49-F238E27FC236}">
                    <a16:creationId xmlns:a16="http://schemas.microsoft.com/office/drawing/2014/main" id="{A13AD88D-927D-40A5-AC84-BCBB4470B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486" name="Text Box 1321">
                <a:extLst>
                  <a:ext uri="{FF2B5EF4-FFF2-40B4-BE49-F238E27FC236}">
                    <a16:creationId xmlns:a16="http://schemas.microsoft.com/office/drawing/2014/main" id="{7195D856-6964-4339-8BA4-504B90B105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D9</a:t>
                </a:r>
              </a:p>
            </p:txBody>
          </p:sp>
          <p:sp>
            <p:nvSpPr>
              <p:cNvPr id="14487" name="Text Box 1322">
                <a:extLst>
                  <a:ext uri="{FF2B5EF4-FFF2-40B4-BE49-F238E27FC236}">
                    <a16:creationId xmlns:a16="http://schemas.microsoft.com/office/drawing/2014/main" id="{37DFFB49-2BBC-4D3D-9914-5CFA1DB5F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E8</a:t>
                </a:r>
              </a:p>
            </p:txBody>
          </p:sp>
          <p:sp>
            <p:nvSpPr>
              <p:cNvPr id="14488" name="Text Box 1323">
                <a:extLst>
                  <a:ext uri="{FF2B5EF4-FFF2-40B4-BE49-F238E27FC236}">
                    <a16:creationId xmlns:a16="http://schemas.microsoft.com/office/drawing/2014/main" id="{3FA57F8B-49A3-44C7-A0B2-631A9686F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3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F11</a:t>
                </a:r>
              </a:p>
            </p:txBody>
          </p:sp>
          <p:sp>
            <p:nvSpPr>
              <p:cNvPr id="14489" name="Text Box 1324">
                <a:extLst>
                  <a:ext uri="{FF2B5EF4-FFF2-40B4-BE49-F238E27FC236}">
                    <a16:creationId xmlns:a16="http://schemas.microsoft.com/office/drawing/2014/main" id="{2A4C3664-122E-43A1-BCBF-562D02A02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G8</a:t>
                </a:r>
              </a:p>
            </p:txBody>
          </p:sp>
          <p:sp>
            <p:nvSpPr>
              <p:cNvPr id="14490" name="Text Box 1325">
                <a:extLst>
                  <a:ext uri="{FF2B5EF4-FFF2-40B4-BE49-F238E27FC236}">
                    <a16:creationId xmlns:a16="http://schemas.microsoft.com/office/drawing/2014/main" id="{0C23CAF5-4365-4AF6-A06C-77D7AD229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H9</a:t>
                </a:r>
              </a:p>
            </p:txBody>
          </p:sp>
          <p:sp>
            <p:nvSpPr>
              <p:cNvPr id="14491" name="Text Box 1326">
                <a:extLst>
                  <a:ext uri="{FF2B5EF4-FFF2-40B4-BE49-F238E27FC236}">
                    <a16:creationId xmlns:a16="http://schemas.microsoft.com/office/drawing/2014/main" id="{E6CDFDA3-2B22-4C3C-A52E-D262F6309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I16</a:t>
                </a:r>
              </a:p>
            </p:txBody>
          </p:sp>
          <p:sp>
            <p:nvSpPr>
              <p:cNvPr id="14492" name="Text Box 1327">
                <a:extLst>
                  <a:ext uri="{FF2B5EF4-FFF2-40B4-BE49-F238E27FC236}">
                    <a16:creationId xmlns:a16="http://schemas.microsoft.com/office/drawing/2014/main" id="{F6C79167-49DD-4543-86D0-3CDB24434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J18</a:t>
                </a:r>
              </a:p>
            </p:txBody>
          </p:sp>
          <p:sp>
            <p:nvSpPr>
              <p:cNvPr id="14493" name="Text Box 1328">
                <a:extLst>
                  <a:ext uri="{FF2B5EF4-FFF2-40B4-BE49-F238E27FC236}">
                    <a16:creationId xmlns:a16="http://schemas.microsoft.com/office/drawing/2014/main" id="{9C3B9ED0-1E9C-4B4C-90F5-8E1959B81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28</a:t>
                </a:r>
              </a:p>
            </p:txBody>
          </p:sp>
        </p:grpSp>
      </p:grpSp>
      <p:grpSp>
        <p:nvGrpSpPr>
          <p:cNvPr id="343346" name="Group 1330">
            <a:extLst>
              <a:ext uri="{FF2B5EF4-FFF2-40B4-BE49-F238E27FC236}">
                <a16:creationId xmlns:a16="http://schemas.microsoft.com/office/drawing/2014/main" id="{E64ACEF7-A1A3-4D51-95B2-6952062F5AE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838200"/>
            <a:ext cx="5076825" cy="1600200"/>
            <a:chOff x="2928" y="528"/>
            <a:chExt cx="3198" cy="1008"/>
          </a:xfrm>
        </p:grpSpPr>
        <p:grpSp>
          <p:nvGrpSpPr>
            <p:cNvPr id="14421" name="Group 1146">
              <a:extLst>
                <a:ext uri="{FF2B5EF4-FFF2-40B4-BE49-F238E27FC236}">
                  <a16:creationId xmlns:a16="http://schemas.microsoft.com/office/drawing/2014/main" id="{ECDE7533-5887-415F-8A7E-8B92CDA13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528"/>
              <a:ext cx="2256" cy="1008"/>
              <a:chOff x="3696" y="2496"/>
              <a:chExt cx="2256" cy="1008"/>
            </a:xfrm>
          </p:grpSpPr>
          <p:sp>
            <p:nvSpPr>
              <p:cNvPr id="14424" name="AutoShape 1147">
                <a:extLst>
                  <a:ext uri="{FF2B5EF4-FFF2-40B4-BE49-F238E27FC236}">
                    <a16:creationId xmlns:a16="http://schemas.microsoft.com/office/drawing/2014/main" id="{10DF295F-9E0A-41D9-8A1C-0A14D96EF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25" name="AutoShape 1148">
                <a:extLst>
                  <a:ext uri="{FF2B5EF4-FFF2-40B4-BE49-F238E27FC236}">
                    <a16:creationId xmlns:a16="http://schemas.microsoft.com/office/drawing/2014/main" id="{9FD26711-F8BA-4431-A1BA-A7FC2CD37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26" name="AutoShape 1149">
                <a:extLst>
                  <a:ext uri="{FF2B5EF4-FFF2-40B4-BE49-F238E27FC236}">
                    <a16:creationId xmlns:a16="http://schemas.microsoft.com/office/drawing/2014/main" id="{79B776DB-FA06-4BB7-8E98-FB500240B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427" name="AutoShape 1150">
                <a:extLst>
                  <a:ext uri="{FF2B5EF4-FFF2-40B4-BE49-F238E27FC236}">
                    <a16:creationId xmlns:a16="http://schemas.microsoft.com/office/drawing/2014/main" id="{CF3B5B13-7FB1-4AF8-84C1-2DEBDE1A7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28" name="AutoShape 1151">
                <a:extLst>
                  <a:ext uri="{FF2B5EF4-FFF2-40B4-BE49-F238E27FC236}">
                    <a16:creationId xmlns:a16="http://schemas.microsoft.com/office/drawing/2014/main" id="{43DB81F5-D28F-4AC7-9030-7F09E3FF6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29" name="AutoShape 1152">
                <a:extLst>
                  <a:ext uri="{FF2B5EF4-FFF2-40B4-BE49-F238E27FC236}">
                    <a16:creationId xmlns:a16="http://schemas.microsoft.com/office/drawing/2014/main" id="{45E95DE7-BBC1-4872-AAED-2B0C838E2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30" name="AutoShape 1153">
                <a:extLst>
                  <a:ext uri="{FF2B5EF4-FFF2-40B4-BE49-F238E27FC236}">
                    <a16:creationId xmlns:a16="http://schemas.microsoft.com/office/drawing/2014/main" id="{9298B222-369A-45CC-B172-1CE52FDF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31" name="AutoShape 1154">
                <a:extLst>
                  <a:ext uri="{FF2B5EF4-FFF2-40B4-BE49-F238E27FC236}">
                    <a16:creationId xmlns:a16="http://schemas.microsoft.com/office/drawing/2014/main" id="{5A6C2905-98A7-485C-A927-3C74B0A10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432" name="AutoShape 1155">
                <a:extLst>
                  <a:ext uri="{FF2B5EF4-FFF2-40B4-BE49-F238E27FC236}">
                    <a16:creationId xmlns:a16="http://schemas.microsoft.com/office/drawing/2014/main" id="{01EAF491-7D6C-44EF-ACA8-C6154011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433" name="AutoShape 1156">
                <a:extLst>
                  <a:ext uri="{FF2B5EF4-FFF2-40B4-BE49-F238E27FC236}">
                    <a16:creationId xmlns:a16="http://schemas.microsoft.com/office/drawing/2014/main" id="{C44F2C7D-5854-48B2-AF20-90F25F4E7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34" name="AutoShape 1157">
                <a:extLst>
                  <a:ext uri="{FF2B5EF4-FFF2-40B4-BE49-F238E27FC236}">
                    <a16:creationId xmlns:a16="http://schemas.microsoft.com/office/drawing/2014/main" id="{58437048-C517-4DE3-9627-B226C5365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435" name="AutoShape 1158">
                <a:extLst>
                  <a:ext uri="{FF2B5EF4-FFF2-40B4-BE49-F238E27FC236}">
                    <a16:creationId xmlns:a16="http://schemas.microsoft.com/office/drawing/2014/main" id="{6276EBDD-100B-464F-8DF4-4788173F9AA0}"/>
                  </a:ext>
                </a:extLst>
              </p:cNvPr>
              <p:cNvCxnSpPr>
                <a:cxnSpLocks noChangeShapeType="1"/>
                <a:stCxn id="14424" idx="5"/>
                <a:endCxn id="14427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6" name="AutoShape 1159">
                <a:extLst>
                  <a:ext uri="{FF2B5EF4-FFF2-40B4-BE49-F238E27FC236}">
                    <a16:creationId xmlns:a16="http://schemas.microsoft.com/office/drawing/2014/main" id="{7A3855C2-8167-4DB0-B339-883FEDCF4077}"/>
                  </a:ext>
                </a:extLst>
              </p:cNvPr>
              <p:cNvCxnSpPr>
                <a:cxnSpLocks noChangeShapeType="1"/>
                <a:stCxn id="14425" idx="6"/>
                <a:endCxn id="14427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7" name="AutoShape 1160">
                <a:extLst>
                  <a:ext uri="{FF2B5EF4-FFF2-40B4-BE49-F238E27FC236}">
                    <a16:creationId xmlns:a16="http://schemas.microsoft.com/office/drawing/2014/main" id="{E18513F3-38DB-44D2-A89F-24B60E377297}"/>
                  </a:ext>
                </a:extLst>
              </p:cNvPr>
              <p:cNvCxnSpPr>
                <a:cxnSpLocks noChangeShapeType="1"/>
                <a:stCxn id="14427" idx="7"/>
                <a:endCxn id="14426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8" name="AutoShape 1161">
                <a:extLst>
                  <a:ext uri="{FF2B5EF4-FFF2-40B4-BE49-F238E27FC236}">
                    <a16:creationId xmlns:a16="http://schemas.microsoft.com/office/drawing/2014/main" id="{6AE24CE7-EE88-43C0-8108-79DF3D9D34FE}"/>
                  </a:ext>
                </a:extLst>
              </p:cNvPr>
              <p:cNvCxnSpPr>
                <a:cxnSpLocks noChangeShapeType="1"/>
                <a:stCxn id="14427" idx="6"/>
                <a:endCxn id="14428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9" name="AutoShape 1162">
                <a:extLst>
                  <a:ext uri="{FF2B5EF4-FFF2-40B4-BE49-F238E27FC236}">
                    <a16:creationId xmlns:a16="http://schemas.microsoft.com/office/drawing/2014/main" id="{5F8551C5-3B7A-4DC6-8C98-7E8E1A7212CC}"/>
                  </a:ext>
                </a:extLst>
              </p:cNvPr>
              <p:cNvCxnSpPr>
                <a:cxnSpLocks noChangeShapeType="1"/>
                <a:stCxn id="14427" idx="5"/>
                <a:endCxn id="14430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0" name="AutoShape 1163">
                <a:extLst>
                  <a:ext uri="{FF2B5EF4-FFF2-40B4-BE49-F238E27FC236}">
                    <a16:creationId xmlns:a16="http://schemas.microsoft.com/office/drawing/2014/main" id="{708ABDC3-77F7-4A37-8346-2F297D8F0D17}"/>
                  </a:ext>
                </a:extLst>
              </p:cNvPr>
              <p:cNvCxnSpPr>
                <a:cxnSpLocks noChangeShapeType="1"/>
                <a:stCxn id="14426" idx="6"/>
                <a:endCxn id="14429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1" name="AutoShape 1164">
                <a:extLst>
                  <a:ext uri="{FF2B5EF4-FFF2-40B4-BE49-F238E27FC236}">
                    <a16:creationId xmlns:a16="http://schemas.microsoft.com/office/drawing/2014/main" id="{6243D1DB-62E8-42F6-B8F7-F68E3D3C8360}"/>
                  </a:ext>
                </a:extLst>
              </p:cNvPr>
              <p:cNvCxnSpPr>
                <a:cxnSpLocks noChangeShapeType="1"/>
                <a:stCxn id="14428" idx="6"/>
                <a:endCxn id="14429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2" name="AutoShape 1165">
                <a:extLst>
                  <a:ext uri="{FF2B5EF4-FFF2-40B4-BE49-F238E27FC236}">
                    <a16:creationId xmlns:a16="http://schemas.microsoft.com/office/drawing/2014/main" id="{D711F20F-A02B-4022-92DC-C2375812CDD2}"/>
                  </a:ext>
                </a:extLst>
              </p:cNvPr>
              <p:cNvCxnSpPr>
                <a:cxnSpLocks noChangeShapeType="1"/>
                <a:stCxn id="14430" idx="6"/>
                <a:endCxn id="14431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3" name="AutoShape 1166">
                <a:extLst>
                  <a:ext uri="{FF2B5EF4-FFF2-40B4-BE49-F238E27FC236}">
                    <a16:creationId xmlns:a16="http://schemas.microsoft.com/office/drawing/2014/main" id="{2E89BECC-C7F4-44B4-8299-433855255C4A}"/>
                  </a:ext>
                </a:extLst>
              </p:cNvPr>
              <p:cNvCxnSpPr>
                <a:cxnSpLocks noChangeShapeType="1"/>
                <a:stCxn id="14429" idx="6"/>
                <a:endCxn id="14432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4" name="AutoShape 1167">
                <a:extLst>
                  <a:ext uri="{FF2B5EF4-FFF2-40B4-BE49-F238E27FC236}">
                    <a16:creationId xmlns:a16="http://schemas.microsoft.com/office/drawing/2014/main" id="{30BB2643-1130-4E5A-A0F9-E436F076B652}"/>
                  </a:ext>
                </a:extLst>
              </p:cNvPr>
              <p:cNvCxnSpPr>
                <a:cxnSpLocks noChangeShapeType="1"/>
                <a:stCxn id="14431" idx="6"/>
                <a:endCxn id="14433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5" name="AutoShape 1168">
                <a:extLst>
                  <a:ext uri="{FF2B5EF4-FFF2-40B4-BE49-F238E27FC236}">
                    <a16:creationId xmlns:a16="http://schemas.microsoft.com/office/drawing/2014/main" id="{9F3508D4-7815-4675-B6FB-F6A7F56DB558}"/>
                  </a:ext>
                </a:extLst>
              </p:cNvPr>
              <p:cNvCxnSpPr>
                <a:cxnSpLocks noChangeShapeType="1"/>
                <a:stCxn id="14432" idx="5"/>
                <a:endCxn id="14433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6" name="AutoShape 1169">
                <a:extLst>
                  <a:ext uri="{FF2B5EF4-FFF2-40B4-BE49-F238E27FC236}">
                    <a16:creationId xmlns:a16="http://schemas.microsoft.com/office/drawing/2014/main" id="{C7C226AF-9F43-4710-A1B5-532575EAF406}"/>
                  </a:ext>
                </a:extLst>
              </p:cNvPr>
              <p:cNvCxnSpPr>
                <a:cxnSpLocks noChangeShapeType="1"/>
                <a:stCxn id="14433" idx="6"/>
                <a:endCxn id="14434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47" name="Text Box 1170">
                <a:extLst>
                  <a:ext uri="{FF2B5EF4-FFF2-40B4-BE49-F238E27FC236}">
                    <a16:creationId xmlns:a16="http://schemas.microsoft.com/office/drawing/2014/main" id="{1F82B70A-C5CB-476B-98E5-3504F6EB1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448" name="Text Box 1171">
                <a:extLst>
                  <a:ext uri="{FF2B5EF4-FFF2-40B4-BE49-F238E27FC236}">
                    <a16:creationId xmlns:a16="http://schemas.microsoft.com/office/drawing/2014/main" id="{78D3A003-55A3-4FE8-ACE3-196BA96AD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449" name="Text Box 1172">
                <a:extLst>
                  <a:ext uri="{FF2B5EF4-FFF2-40B4-BE49-F238E27FC236}">
                    <a16:creationId xmlns:a16="http://schemas.microsoft.com/office/drawing/2014/main" id="{881A5C58-A9CA-434D-80C6-73F1AB109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</a:t>
                </a:r>
                <a:r>
                  <a:rPr kumimoji="0" lang="en-US" altLang="zh-TW" sz="14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4450" name="Text Box 1173">
                <a:extLst>
                  <a:ext uri="{FF2B5EF4-FFF2-40B4-BE49-F238E27FC236}">
                    <a16:creationId xmlns:a16="http://schemas.microsoft.com/office/drawing/2014/main" id="{CA111C5C-AEBA-4BBA-A4E1-7B5001BB8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</a:t>
                </a:r>
              </a:p>
            </p:txBody>
          </p:sp>
          <p:sp>
            <p:nvSpPr>
              <p:cNvPr id="14451" name="Text Box 1174">
                <a:extLst>
                  <a:ext uri="{FF2B5EF4-FFF2-40B4-BE49-F238E27FC236}">
                    <a16:creationId xmlns:a16="http://schemas.microsoft.com/office/drawing/2014/main" id="{4D98A392-A586-44B8-9824-BCD0AE85D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</a:t>
                </a:r>
              </a:p>
            </p:txBody>
          </p:sp>
          <p:sp>
            <p:nvSpPr>
              <p:cNvPr id="14452" name="Text Box 1175">
                <a:extLst>
                  <a:ext uri="{FF2B5EF4-FFF2-40B4-BE49-F238E27FC236}">
                    <a16:creationId xmlns:a16="http://schemas.microsoft.com/office/drawing/2014/main" id="{784B805E-532F-47E5-A7A3-BC51D82A0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</a:t>
                </a:r>
              </a:p>
            </p:txBody>
          </p:sp>
          <p:sp>
            <p:nvSpPr>
              <p:cNvPr id="14453" name="Text Box 1176">
                <a:extLst>
                  <a:ext uri="{FF2B5EF4-FFF2-40B4-BE49-F238E27FC236}">
                    <a16:creationId xmlns:a16="http://schemas.microsoft.com/office/drawing/2014/main" id="{29EC5B92-6E29-4A1B-94E2-EEDB96220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</a:t>
                </a:r>
              </a:p>
            </p:txBody>
          </p:sp>
          <p:sp>
            <p:nvSpPr>
              <p:cNvPr id="14454" name="Text Box 1177">
                <a:extLst>
                  <a:ext uri="{FF2B5EF4-FFF2-40B4-BE49-F238E27FC236}">
                    <a16:creationId xmlns:a16="http://schemas.microsoft.com/office/drawing/2014/main" id="{B92413F5-3CE2-4005-BACE-60B38B27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</a:t>
                </a:r>
              </a:p>
            </p:txBody>
          </p:sp>
          <p:sp>
            <p:nvSpPr>
              <p:cNvPr id="14455" name="Text Box 1178">
                <a:extLst>
                  <a:ext uri="{FF2B5EF4-FFF2-40B4-BE49-F238E27FC236}">
                    <a16:creationId xmlns:a16="http://schemas.microsoft.com/office/drawing/2014/main" id="{9304999B-AFEE-4DDD-83A0-995A898DB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</a:p>
            </p:txBody>
          </p:sp>
          <p:sp>
            <p:nvSpPr>
              <p:cNvPr id="14456" name="Text Box 1179">
                <a:extLst>
                  <a:ext uri="{FF2B5EF4-FFF2-40B4-BE49-F238E27FC236}">
                    <a16:creationId xmlns:a16="http://schemas.microsoft.com/office/drawing/2014/main" id="{2B422E87-EA30-4DA5-B4DD-55ED5D9D0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</a:t>
                </a:r>
              </a:p>
            </p:txBody>
          </p:sp>
          <p:sp>
            <p:nvSpPr>
              <p:cNvPr id="14457" name="Text Box 1180">
                <a:extLst>
                  <a:ext uri="{FF2B5EF4-FFF2-40B4-BE49-F238E27FC236}">
                    <a16:creationId xmlns:a16="http://schemas.microsoft.com/office/drawing/2014/main" id="{61CDD92D-AD5D-42D1-B066-273D501330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422" name="AutoShape 1254">
              <a:extLst>
                <a:ext uri="{FF2B5EF4-FFF2-40B4-BE49-F238E27FC236}">
                  <a16:creationId xmlns:a16="http://schemas.microsoft.com/office/drawing/2014/main" id="{E0B2D166-4B45-4EB9-BC07-E13B1A442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12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sp>
          <p:nvSpPr>
            <p:cNvPr id="14423" name="Text Box 1329">
              <a:extLst>
                <a:ext uri="{FF2B5EF4-FFF2-40B4-BE49-F238E27FC236}">
                  <a16:creationId xmlns:a16="http://schemas.microsoft.com/office/drawing/2014/main" id="{1F9A1B89-F5CB-4E5E-8445-E1EE8350D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672"/>
              <a:ext cx="8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>
                  <a:solidFill>
                    <a:srgbClr val="FF0000"/>
                  </a:solidFill>
                </a:rPr>
                <a:t>C=&gt;max{3,2}+2</a:t>
              </a:r>
            </a:p>
          </p:txBody>
        </p:sp>
      </p:grpSp>
      <p:grpSp>
        <p:nvGrpSpPr>
          <p:cNvPr id="343387" name="Group 1371">
            <a:extLst>
              <a:ext uri="{FF2B5EF4-FFF2-40B4-BE49-F238E27FC236}">
                <a16:creationId xmlns:a16="http://schemas.microsoft.com/office/drawing/2014/main" id="{05A416A0-6649-4FDC-A843-DDAC1639CD02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2590800"/>
            <a:ext cx="5094288" cy="1600200"/>
            <a:chOff x="2952" y="1632"/>
            <a:chExt cx="3209" cy="1008"/>
          </a:xfrm>
        </p:grpSpPr>
        <p:grpSp>
          <p:nvGrpSpPr>
            <p:cNvPr id="14384" name="Group 1218">
              <a:extLst>
                <a:ext uri="{FF2B5EF4-FFF2-40B4-BE49-F238E27FC236}">
                  <a16:creationId xmlns:a16="http://schemas.microsoft.com/office/drawing/2014/main" id="{3F43647F-5EC9-42C3-BFAD-51CF4E08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632"/>
              <a:ext cx="2256" cy="1008"/>
              <a:chOff x="3696" y="2496"/>
              <a:chExt cx="2256" cy="1008"/>
            </a:xfrm>
          </p:grpSpPr>
          <p:sp>
            <p:nvSpPr>
              <p:cNvPr id="14387" name="AutoShape 1219">
                <a:extLst>
                  <a:ext uri="{FF2B5EF4-FFF2-40B4-BE49-F238E27FC236}">
                    <a16:creationId xmlns:a16="http://schemas.microsoft.com/office/drawing/2014/main" id="{125ADB16-831F-4978-9A43-0FD478B2D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88" name="AutoShape 1220">
                <a:extLst>
                  <a:ext uri="{FF2B5EF4-FFF2-40B4-BE49-F238E27FC236}">
                    <a16:creationId xmlns:a16="http://schemas.microsoft.com/office/drawing/2014/main" id="{4C8C2D32-8511-462E-BDB5-680363931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89" name="AutoShape 1221">
                <a:extLst>
                  <a:ext uri="{FF2B5EF4-FFF2-40B4-BE49-F238E27FC236}">
                    <a16:creationId xmlns:a16="http://schemas.microsoft.com/office/drawing/2014/main" id="{B1AE29D6-D8D7-44F7-A754-63354E8F3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390" name="AutoShape 1222">
                <a:extLst>
                  <a:ext uri="{FF2B5EF4-FFF2-40B4-BE49-F238E27FC236}">
                    <a16:creationId xmlns:a16="http://schemas.microsoft.com/office/drawing/2014/main" id="{D33CF633-C543-4F1D-A76C-592DF8B41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91" name="AutoShape 1223">
                <a:extLst>
                  <a:ext uri="{FF2B5EF4-FFF2-40B4-BE49-F238E27FC236}">
                    <a16:creationId xmlns:a16="http://schemas.microsoft.com/office/drawing/2014/main" id="{1E5578BC-5A92-45CA-BD46-F7AC40AA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92" name="AutoShape 1224">
                <a:extLst>
                  <a:ext uri="{FF2B5EF4-FFF2-40B4-BE49-F238E27FC236}">
                    <a16:creationId xmlns:a16="http://schemas.microsoft.com/office/drawing/2014/main" id="{F7379281-772C-4864-B008-1FB0A0BB1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93" name="AutoShape 1225">
                <a:extLst>
                  <a:ext uri="{FF2B5EF4-FFF2-40B4-BE49-F238E27FC236}">
                    <a16:creationId xmlns:a16="http://schemas.microsoft.com/office/drawing/2014/main" id="{098497BD-AC63-4020-AD6E-A9EC8B1B1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94" name="AutoShape 1226">
                <a:extLst>
                  <a:ext uri="{FF2B5EF4-FFF2-40B4-BE49-F238E27FC236}">
                    <a16:creationId xmlns:a16="http://schemas.microsoft.com/office/drawing/2014/main" id="{D0FC4378-2CCF-49C3-B95F-1B1641A60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395" name="AutoShape 1227">
                <a:extLst>
                  <a:ext uri="{FF2B5EF4-FFF2-40B4-BE49-F238E27FC236}">
                    <a16:creationId xmlns:a16="http://schemas.microsoft.com/office/drawing/2014/main" id="{F99B7CF9-2486-4030-B5B6-1F8042052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396" name="AutoShape 1228">
                <a:extLst>
                  <a:ext uri="{FF2B5EF4-FFF2-40B4-BE49-F238E27FC236}">
                    <a16:creationId xmlns:a16="http://schemas.microsoft.com/office/drawing/2014/main" id="{D38A154A-8DBF-42D2-B4FF-90F376FD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97" name="AutoShape 1229">
                <a:extLst>
                  <a:ext uri="{FF2B5EF4-FFF2-40B4-BE49-F238E27FC236}">
                    <a16:creationId xmlns:a16="http://schemas.microsoft.com/office/drawing/2014/main" id="{32C814D9-63B2-4C82-9586-5D927979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398" name="AutoShape 1230">
                <a:extLst>
                  <a:ext uri="{FF2B5EF4-FFF2-40B4-BE49-F238E27FC236}">
                    <a16:creationId xmlns:a16="http://schemas.microsoft.com/office/drawing/2014/main" id="{38C366C0-C71C-4D55-889F-BF247A92D53C}"/>
                  </a:ext>
                </a:extLst>
              </p:cNvPr>
              <p:cNvCxnSpPr>
                <a:cxnSpLocks noChangeShapeType="1"/>
                <a:stCxn id="14387" idx="5"/>
                <a:endCxn id="14390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99" name="AutoShape 1231">
                <a:extLst>
                  <a:ext uri="{FF2B5EF4-FFF2-40B4-BE49-F238E27FC236}">
                    <a16:creationId xmlns:a16="http://schemas.microsoft.com/office/drawing/2014/main" id="{022F386E-066E-4336-83AF-8B042EE947A7}"/>
                  </a:ext>
                </a:extLst>
              </p:cNvPr>
              <p:cNvCxnSpPr>
                <a:cxnSpLocks noChangeShapeType="1"/>
                <a:stCxn id="14388" idx="6"/>
                <a:endCxn id="14390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0" name="AutoShape 1232">
                <a:extLst>
                  <a:ext uri="{FF2B5EF4-FFF2-40B4-BE49-F238E27FC236}">
                    <a16:creationId xmlns:a16="http://schemas.microsoft.com/office/drawing/2014/main" id="{759DC792-ED5F-4F9C-9C5E-C283579C234F}"/>
                  </a:ext>
                </a:extLst>
              </p:cNvPr>
              <p:cNvCxnSpPr>
                <a:cxnSpLocks noChangeShapeType="1"/>
                <a:stCxn id="14390" idx="7"/>
                <a:endCxn id="14389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1" name="AutoShape 1233">
                <a:extLst>
                  <a:ext uri="{FF2B5EF4-FFF2-40B4-BE49-F238E27FC236}">
                    <a16:creationId xmlns:a16="http://schemas.microsoft.com/office/drawing/2014/main" id="{D6F0A1EA-719D-458B-95C3-0EB75F261BC2}"/>
                  </a:ext>
                </a:extLst>
              </p:cNvPr>
              <p:cNvCxnSpPr>
                <a:cxnSpLocks noChangeShapeType="1"/>
                <a:stCxn id="14390" idx="6"/>
                <a:endCxn id="14391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2" name="AutoShape 1234">
                <a:extLst>
                  <a:ext uri="{FF2B5EF4-FFF2-40B4-BE49-F238E27FC236}">
                    <a16:creationId xmlns:a16="http://schemas.microsoft.com/office/drawing/2014/main" id="{30C2371C-DFBD-4519-974E-AB62B530111A}"/>
                  </a:ext>
                </a:extLst>
              </p:cNvPr>
              <p:cNvCxnSpPr>
                <a:cxnSpLocks noChangeShapeType="1"/>
                <a:stCxn id="14390" idx="5"/>
                <a:endCxn id="14393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3" name="AutoShape 1235">
                <a:extLst>
                  <a:ext uri="{FF2B5EF4-FFF2-40B4-BE49-F238E27FC236}">
                    <a16:creationId xmlns:a16="http://schemas.microsoft.com/office/drawing/2014/main" id="{BA4D3798-90F7-43C0-A121-2970619C9D7B}"/>
                  </a:ext>
                </a:extLst>
              </p:cNvPr>
              <p:cNvCxnSpPr>
                <a:cxnSpLocks noChangeShapeType="1"/>
                <a:stCxn id="14389" idx="6"/>
                <a:endCxn id="14392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4" name="AutoShape 1236">
                <a:extLst>
                  <a:ext uri="{FF2B5EF4-FFF2-40B4-BE49-F238E27FC236}">
                    <a16:creationId xmlns:a16="http://schemas.microsoft.com/office/drawing/2014/main" id="{B7E6F6E1-7CC4-4E62-9DA5-D22253657C30}"/>
                  </a:ext>
                </a:extLst>
              </p:cNvPr>
              <p:cNvCxnSpPr>
                <a:cxnSpLocks noChangeShapeType="1"/>
                <a:stCxn id="14391" idx="6"/>
                <a:endCxn id="14392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5" name="AutoShape 1237">
                <a:extLst>
                  <a:ext uri="{FF2B5EF4-FFF2-40B4-BE49-F238E27FC236}">
                    <a16:creationId xmlns:a16="http://schemas.microsoft.com/office/drawing/2014/main" id="{CF03AFC0-A828-45F2-818C-2D79801A447A}"/>
                  </a:ext>
                </a:extLst>
              </p:cNvPr>
              <p:cNvCxnSpPr>
                <a:cxnSpLocks noChangeShapeType="1"/>
                <a:stCxn id="14393" idx="6"/>
                <a:endCxn id="14394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6" name="AutoShape 1238">
                <a:extLst>
                  <a:ext uri="{FF2B5EF4-FFF2-40B4-BE49-F238E27FC236}">
                    <a16:creationId xmlns:a16="http://schemas.microsoft.com/office/drawing/2014/main" id="{FD470056-FD03-4F79-B6E6-D4A3161B279E}"/>
                  </a:ext>
                </a:extLst>
              </p:cNvPr>
              <p:cNvCxnSpPr>
                <a:cxnSpLocks noChangeShapeType="1"/>
                <a:stCxn id="14392" idx="6"/>
                <a:endCxn id="14395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7" name="AutoShape 1239">
                <a:extLst>
                  <a:ext uri="{FF2B5EF4-FFF2-40B4-BE49-F238E27FC236}">
                    <a16:creationId xmlns:a16="http://schemas.microsoft.com/office/drawing/2014/main" id="{B8CCFA68-53D5-4E2D-8987-38264B9F31C4}"/>
                  </a:ext>
                </a:extLst>
              </p:cNvPr>
              <p:cNvCxnSpPr>
                <a:cxnSpLocks noChangeShapeType="1"/>
                <a:stCxn id="14394" idx="6"/>
                <a:endCxn id="14396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8" name="AutoShape 1240">
                <a:extLst>
                  <a:ext uri="{FF2B5EF4-FFF2-40B4-BE49-F238E27FC236}">
                    <a16:creationId xmlns:a16="http://schemas.microsoft.com/office/drawing/2014/main" id="{B7474A2F-F25B-4F5C-91C1-2ECE12D4518C}"/>
                  </a:ext>
                </a:extLst>
              </p:cNvPr>
              <p:cNvCxnSpPr>
                <a:cxnSpLocks noChangeShapeType="1"/>
                <a:stCxn id="14395" idx="5"/>
                <a:endCxn id="14396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9" name="AutoShape 1241">
                <a:extLst>
                  <a:ext uri="{FF2B5EF4-FFF2-40B4-BE49-F238E27FC236}">
                    <a16:creationId xmlns:a16="http://schemas.microsoft.com/office/drawing/2014/main" id="{D80B1BF2-1C39-4B67-9239-C408B691BA19}"/>
                  </a:ext>
                </a:extLst>
              </p:cNvPr>
              <p:cNvCxnSpPr>
                <a:cxnSpLocks noChangeShapeType="1"/>
                <a:stCxn id="14396" idx="6"/>
                <a:endCxn id="14397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10" name="Text Box 1242">
                <a:extLst>
                  <a:ext uri="{FF2B5EF4-FFF2-40B4-BE49-F238E27FC236}">
                    <a16:creationId xmlns:a16="http://schemas.microsoft.com/office/drawing/2014/main" id="{A186BB91-B353-4B81-8C93-553210BF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411" name="Text Box 1243">
                <a:extLst>
                  <a:ext uri="{FF2B5EF4-FFF2-40B4-BE49-F238E27FC236}">
                    <a16:creationId xmlns:a16="http://schemas.microsoft.com/office/drawing/2014/main" id="{426E8334-41D2-4773-8AB6-51CC1582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412" name="Text Box 1244">
                <a:extLst>
                  <a:ext uri="{FF2B5EF4-FFF2-40B4-BE49-F238E27FC236}">
                    <a16:creationId xmlns:a16="http://schemas.microsoft.com/office/drawing/2014/main" id="{CBDF259A-A34E-46E1-AE39-5BF4B2097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413" name="Text Box 1245">
                <a:extLst>
                  <a:ext uri="{FF2B5EF4-FFF2-40B4-BE49-F238E27FC236}">
                    <a16:creationId xmlns:a16="http://schemas.microsoft.com/office/drawing/2014/main" id="{F41A9273-76E3-4E50-B963-8F1A6558B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D9</a:t>
                </a:r>
              </a:p>
            </p:txBody>
          </p:sp>
          <p:sp>
            <p:nvSpPr>
              <p:cNvPr id="14414" name="Text Box 1246">
                <a:extLst>
                  <a:ext uri="{FF2B5EF4-FFF2-40B4-BE49-F238E27FC236}">
                    <a16:creationId xmlns:a16="http://schemas.microsoft.com/office/drawing/2014/main" id="{73F2E63A-52D1-40F7-9B3A-EA3019207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E8</a:t>
                </a:r>
              </a:p>
            </p:txBody>
          </p:sp>
          <p:sp>
            <p:nvSpPr>
              <p:cNvPr id="14415" name="Text Box 1247">
                <a:extLst>
                  <a:ext uri="{FF2B5EF4-FFF2-40B4-BE49-F238E27FC236}">
                    <a16:creationId xmlns:a16="http://schemas.microsoft.com/office/drawing/2014/main" id="{162EF434-FA8F-45A7-94A5-20E99BCBF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3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</a:t>
                </a:r>
                <a:r>
                  <a:rPr kumimoji="0" lang="en-US" altLang="zh-TW" sz="1400" b="1">
                    <a:solidFill>
                      <a:srgbClr val="FF0000"/>
                    </a:solidFill>
                  </a:rPr>
                  <a:t>11</a:t>
                </a:r>
              </a:p>
            </p:txBody>
          </p:sp>
          <p:sp>
            <p:nvSpPr>
              <p:cNvPr id="14416" name="Text Box 1248">
                <a:extLst>
                  <a:ext uri="{FF2B5EF4-FFF2-40B4-BE49-F238E27FC236}">
                    <a16:creationId xmlns:a16="http://schemas.microsoft.com/office/drawing/2014/main" id="{34CBE06D-AFCC-49B0-865B-9F23AE202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G8</a:t>
                </a:r>
              </a:p>
            </p:txBody>
          </p:sp>
          <p:sp>
            <p:nvSpPr>
              <p:cNvPr id="14417" name="Text Box 1249">
                <a:extLst>
                  <a:ext uri="{FF2B5EF4-FFF2-40B4-BE49-F238E27FC236}">
                    <a16:creationId xmlns:a16="http://schemas.microsoft.com/office/drawing/2014/main" id="{0FC0E04F-DE22-4CF8-AB8A-28FCC6380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14418" name="Text Box 1250">
                <a:extLst>
                  <a:ext uri="{FF2B5EF4-FFF2-40B4-BE49-F238E27FC236}">
                    <a16:creationId xmlns:a16="http://schemas.microsoft.com/office/drawing/2014/main" id="{BB9635F8-9974-4365-B8AE-0BF88D79C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</a:p>
            </p:txBody>
          </p:sp>
          <p:sp>
            <p:nvSpPr>
              <p:cNvPr id="14419" name="Text Box 1251">
                <a:extLst>
                  <a:ext uri="{FF2B5EF4-FFF2-40B4-BE49-F238E27FC236}">
                    <a16:creationId xmlns:a16="http://schemas.microsoft.com/office/drawing/2014/main" id="{F2592D1B-DA04-4105-BD30-90EBBD652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</a:t>
                </a:r>
              </a:p>
            </p:txBody>
          </p:sp>
          <p:sp>
            <p:nvSpPr>
              <p:cNvPr id="14420" name="Text Box 1252">
                <a:extLst>
                  <a:ext uri="{FF2B5EF4-FFF2-40B4-BE49-F238E27FC236}">
                    <a16:creationId xmlns:a16="http://schemas.microsoft.com/office/drawing/2014/main" id="{9BAB3354-A587-4D7E-8753-EA7694AB3D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385" name="AutoShape 1292">
              <a:extLst>
                <a:ext uri="{FF2B5EF4-FFF2-40B4-BE49-F238E27FC236}">
                  <a16:creationId xmlns:a16="http://schemas.microsoft.com/office/drawing/2014/main" id="{811221A5-5A4E-43B5-8169-BC85385E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96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sp>
          <p:nvSpPr>
            <p:cNvPr id="14386" name="Text Box 1370">
              <a:extLst>
                <a:ext uri="{FF2B5EF4-FFF2-40B4-BE49-F238E27FC236}">
                  <a16:creationId xmlns:a16="http://schemas.microsoft.com/office/drawing/2014/main" id="{5FFA9239-C791-4EE3-B0EC-EB4FE674C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728"/>
              <a:ext cx="8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>
                  <a:solidFill>
                    <a:srgbClr val="FF0000"/>
                  </a:solidFill>
                </a:rPr>
                <a:t>F=&gt;max{9,8}+2</a:t>
              </a:r>
            </a:p>
          </p:txBody>
        </p:sp>
      </p:grpSp>
      <p:grpSp>
        <p:nvGrpSpPr>
          <p:cNvPr id="343389" name="Group 1373">
            <a:extLst>
              <a:ext uri="{FF2B5EF4-FFF2-40B4-BE49-F238E27FC236}">
                <a16:creationId xmlns:a16="http://schemas.microsoft.com/office/drawing/2014/main" id="{4DE32138-C137-4DC6-B4A3-04C9F372083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038600"/>
            <a:ext cx="4911725" cy="1828800"/>
            <a:chOff x="192" y="2544"/>
            <a:chExt cx="3094" cy="1152"/>
          </a:xfrm>
        </p:grpSpPr>
        <p:grpSp>
          <p:nvGrpSpPr>
            <p:cNvPr id="14347" name="Group 1255">
              <a:extLst>
                <a:ext uri="{FF2B5EF4-FFF2-40B4-BE49-F238E27FC236}">
                  <a16:creationId xmlns:a16="http://schemas.microsoft.com/office/drawing/2014/main" id="{E5E86616-BDEB-4B25-BD4B-04E42C1D6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688"/>
              <a:ext cx="2256" cy="1008"/>
              <a:chOff x="3696" y="2496"/>
              <a:chExt cx="2256" cy="1008"/>
            </a:xfrm>
          </p:grpSpPr>
          <p:sp>
            <p:nvSpPr>
              <p:cNvPr id="14350" name="AutoShape 1256">
                <a:extLst>
                  <a:ext uri="{FF2B5EF4-FFF2-40B4-BE49-F238E27FC236}">
                    <a16:creationId xmlns:a16="http://schemas.microsoft.com/office/drawing/2014/main" id="{EB78C0DF-17FA-408D-8E82-9F50577C1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51" name="AutoShape 1257">
                <a:extLst>
                  <a:ext uri="{FF2B5EF4-FFF2-40B4-BE49-F238E27FC236}">
                    <a16:creationId xmlns:a16="http://schemas.microsoft.com/office/drawing/2014/main" id="{9174A8C5-8FF8-450F-B814-A0D1C7D33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52" name="AutoShape 1258">
                <a:extLst>
                  <a:ext uri="{FF2B5EF4-FFF2-40B4-BE49-F238E27FC236}">
                    <a16:creationId xmlns:a16="http://schemas.microsoft.com/office/drawing/2014/main" id="{379E0AC8-21DF-403C-8963-8CC889BBD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353" name="AutoShape 1259">
                <a:extLst>
                  <a:ext uri="{FF2B5EF4-FFF2-40B4-BE49-F238E27FC236}">
                    <a16:creationId xmlns:a16="http://schemas.microsoft.com/office/drawing/2014/main" id="{29C3034A-D1A8-4696-8B83-35109AEF3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54" name="AutoShape 1260">
                <a:extLst>
                  <a:ext uri="{FF2B5EF4-FFF2-40B4-BE49-F238E27FC236}">
                    <a16:creationId xmlns:a16="http://schemas.microsoft.com/office/drawing/2014/main" id="{A78278D3-9015-4B49-BBAB-0D0E3AF53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55" name="AutoShape 1261">
                <a:extLst>
                  <a:ext uri="{FF2B5EF4-FFF2-40B4-BE49-F238E27FC236}">
                    <a16:creationId xmlns:a16="http://schemas.microsoft.com/office/drawing/2014/main" id="{A8C20126-B0FF-488F-BDB3-F84E6B92A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56" name="AutoShape 1262">
                <a:extLst>
                  <a:ext uri="{FF2B5EF4-FFF2-40B4-BE49-F238E27FC236}">
                    <a16:creationId xmlns:a16="http://schemas.microsoft.com/office/drawing/2014/main" id="{1754FC47-481A-49B0-968A-FF1AA437C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57" name="AutoShape 1263">
                <a:extLst>
                  <a:ext uri="{FF2B5EF4-FFF2-40B4-BE49-F238E27FC236}">
                    <a16:creationId xmlns:a16="http://schemas.microsoft.com/office/drawing/2014/main" id="{8578B0B1-140A-4D2E-B4A3-C800F731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358" name="AutoShape 1264">
                <a:extLst>
                  <a:ext uri="{FF2B5EF4-FFF2-40B4-BE49-F238E27FC236}">
                    <a16:creationId xmlns:a16="http://schemas.microsoft.com/office/drawing/2014/main" id="{8FED36D2-8D9F-437E-9ED0-5F62B5E1C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359" name="AutoShape 1265">
                <a:extLst>
                  <a:ext uri="{FF2B5EF4-FFF2-40B4-BE49-F238E27FC236}">
                    <a16:creationId xmlns:a16="http://schemas.microsoft.com/office/drawing/2014/main" id="{F7DC3D59-969D-4EB1-A968-1D6ECE804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60" name="AutoShape 1266">
                <a:extLst>
                  <a:ext uri="{FF2B5EF4-FFF2-40B4-BE49-F238E27FC236}">
                    <a16:creationId xmlns:a16="http://schemas.microsoft.com/office/drawing/2014/main" id="{276BDC1D-8A31-4174-B1AB-E3C6E0A48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361" name="AutoShape 1267">
                <a:extLst>
                  <a:ext uri="{FF2B5EF4-FFF2-40B4-BE49-F238E27FC236}">
                    <a16:creationId xmlns:a16="http://schemas.microsoft.com/office/drawing/2014/main" id="{DE42EA8E-CC64-4E1E-8542-7982A848BA0D}"/>
                  </a:ext>
                </a:extLst>
              </p:cNvPr>
              <p:cNvCxnSpPr>
                <a:cxnSpLocks noChangeShapeType="1"/>
                <a:stCxn id="14350" idx="5"/>
                <a:endCxn id="14353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2" name="AutoShape 1268">
                <a:extLst>
                  <a:ext uri="{FF2B5EF4-FFF2-40B4-BE49-F238E27FC236}">
                    <a16:creationId xmlns:a16="http://schemas.microsoft.com/office/drawing/2014/main" id="{D6284418-3299-4D27-82CC-4BA5E2FAA638}"/>
                  </a:ext>
                </a:extLst>
              </p:cNvPr>
              <p:cNvCxnSpPr>
                <a:cxnSpLocks noChangeShapeType="1"/>
                <a:stCxn id="14351" idx="6"/>
                <a:endCxn id="14353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3" name="AutoShape 1269">
                <a:extLst>
                  <a:ext uri="{FF2B5EF4-FFF2-40B4-BE49-F238E27FC236}">
                    <a16:creationId xmlns:a16="http://schemas.microsoft.com/office/drawing/2014/main" id="{06E1537A-E480-4160-9E82-3391A363823F}"/>
                  </a:ext>
                </a:extLst>
              </p:cNvPr>
              <p:cNvCxnSpPr>
                <a:cxnSpLocks noChangeShapeType="1"/>
                <a:stCxn id="14353" idx="7"/>
                <a:endCxn id="14352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4" name="AutoShape 1270">
                <a:extLst>
                  <a:ext uri="{FF2B5EF4-FFF2-40B4-BE49-F238E27FC236}">
                    <a16:creationId xmlns:a16="http://schemas.microsoft.com/office/drawing/2014/main" id="{B87F08F1-EE51-4F39-83CF-F01E6CD1B063}"/>
                  </a:ext>
                </a:extLst>
              </p:cNvPr>
              <p:cNvCxnSpPr>
                <a:cxnSpLocks noChangeShapeType="1"/>
                <a:stCxn id="14353" idx="6"/>
                <a:endCxn id="14354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5" name="AutoShape 1271">
                <a:extLst>
                  <a:ext uri="{FF2B5EF4-FFF2-40B4-BE49-F238E27FC236}">
                    <a16:creationId xmlns:a16="http://schemas.microsoft.com/office/drawing/2014/main" id="{545C9C02-D28F-47DE-B10A-FA3005106945}"/>
                  </a:ext>
                </a:extLst>
              </p:cNvPr>
              <p:cNvCxnSpPr>
                <a:cxnSpLocks noChangeShapeType="1"/>
                <a:stCxn id="14353" idx="5"/>
                <a:endCxn id="14356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6" name="AutoShape 1272">
                <a:extLst>
                  <a:ext uri="{FF2B5EF4-FFF2-40B4-BE49-F238E27FC236}">
                    <a16:creationId xmlns:a16="http://schemas.microsoft.com/office/drawing/2014/main" id="{86D74D76-BF35-440C-8DA4-D85CC81747EA}"/>
                  </a:ext>
                </a:extLst>
              </p:cNvPr>
              <p:cNvCxnSpPr>
                <a:cxnSpLocks noChangeShapeType="1"/>
                <a:stCxn id="14352" idx="6"/>
                <a:endCxn id="14355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7" name="AutoShape 1273">
                <a:extLst>
                  <a:ext uri="{FF2B5EF4-FFF2-40B4-BE49-F238E27FC236}">
                    <a16:creationId xmlns:a16="http://schemas.microsoft.com/office/drawing/2014/main" id="{521AFCB2-9C23-4150-8521-5F025FA393D7}"/>
                  </a:ext>
                </a:extLst>
              </p:cNvPr>
              <p:cNvCxnSpPr>
                <a:cxnSpLocks noChangeShapeType="1"/>
                <a:stCxn id="14354" idx="6"/>
                <a:endCxn id="14355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8" name="AutoShape 1274">
                <a:extLst>
                  <a:ext uri="{FF2B5EF4-FFF2-40B4-BE49-F238E27FC236}">
                    <a16:creationId xmlns:a16="http://schemas.microsoft.com/office/drawing/2014/main" id="{20A8C3C1-4594-419B-90EF-2D3E8299D793}"/>
                  </a:ext>
                </a:extLst>
              </p:cNvPr>
              <p:cNvCxnSpPr>
                <a:cxnSpLocks noChangeShapeType="1"/>
                <a:stCxn id="14356" idx="6"/>
                <a:endCxn id="14357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9" name="AutoShape 1275">
                <a:extLst>
                  <a:ext uri="{FF2B5EF4-FFF2-40B4-BE49-F238E27FC236}">
                    <a16:creationId xmlns:a16="http://schemas.microsoft.com/office/drawing/2014/main" id="{5DED29AF-ACDE-4953-98DE-853FFE7B50A6}"/>
                  </a:ext>
                </a:extLst>
              </p:cNvPr>
              <p:cNvCxnSpPr>
                <a:cxnSpLocks noChangeShapeType="1"/>
                <a:stCxn id="14355" idx="6"/>
                <a:endCxn id="14358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0" name="AutoShape 1276">
                <a:extLst>
                  <a:ext uri="{FF2B5EF4-FFF2-40B4-BE49-F238E27FC236}">
                    <a16:creationId xmlns:a16="http://schemas.microsoft.com/office/drawing/2014/main" id="{1B78E811-13AD-4682-BEB9-74FC4B9E692B}"/>
                  </a:ext>
                </a:extLst>
              </p:cNvPr>
              <p:cNvCxnSpPr>
                <a:cxnSpLocks noChangeShapeType="1"/>
                <a:stCxn id="14357" idx="6"/>
                <a:endCxn id="14359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1" name="AutoShape 1277">
                <a:extLst>
                  <a:ext uri="{FF2B5EF4-FFF2-40B4-BE49-F238E27FC236}">
                    <a16:creationId xmlns:a16="http://schemas.microsoft.com/office/drawing/2014/main" id="{54DEC2C3-DD6C-4F3D-9699-929D57956D59}"/>
                  </a:ext>
                </a:extLst>
              </p:cNvPr>
              <p:cNvCxnSpPr>
                <a:cxnSpLocks noChangeShapeType="1"/>
                <a:stCxn id="14358" idx="5"/>
                <a:endCxn id="14359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2" name="AutoShape 1278">
                <a:extLst>
                  <a:ext uri="{FF2B5EF4-FFF2-40B4-BE49-F238E27FC236}">
                    <a16:creationId xmlns:a16="http://schemas.microsoft.com/office/drawing/2014/main" id="{53210480-8A3A-40F1-9658-146A1D831889}"/>
                  </a:ext>
                </a:extLst>
              </p:cNvPr>
              <p:cNvCxnSpPr>
                <a:cxnSpLocks noChangeShapeType="1"/>
                <a:stCxn id="14359" idx="6"/>
                <a:endCxn id="14360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3" name="Text Box 1279">
                <a:extLst>
                  <a:ext uri="{FF2B5EF4-FFF2-40B4-BE49-F238E27FC236}">
                    <a16:creationId xmlns:a16="http://schemas.microsoft.com/office/drawing/2014/main" id="{E4513B83-106C-4442-9072-30901918B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374" name="Text Box 1280">
                <a:extLst>
                  <a:ext uri="{FF2B5EF4-FFF2-40B4-BE49-F238E27FC236}">
                    <a16:creationId xmlns:a16="http://schemas.microsoft.com/office/drawing/2014/main" id="{4BFD3908-26F3-4680-9061-6872979CA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375" name="Text Box 1281">
                <a:extLst>
                  <a:ext uri="{FF2B5EF4-FFF2-40B4-BE49-F238E27FC236}">
                    <a16:creationId xmlns:a16="http://schemas.microsoft.com/office/drawing/2014/main" id="{6187E010-FE4F-4B87-B255-1CD052419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376" name="Text Box 1282">
                <a:extLst>
                  <a:ext uri="{FF2B5EF4-FFF2-40B4-BE49-F238E27FC236}">
                    <a16:creationId xmlns:a16="http://schemas.microsoft.com/office/drawing/2014/main" id="{88B4B70B-D425-4644-A2E6-CC23FF149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D9</a:t>
                </a:r>
              </a:p>
            </p:txBody>
          </p:sp>
          <p:sp>
            <p:nvSpPr>
              <p:cNvPr id="14377" name="Text Box 1283">
                <a:extLst>
                  <a:ext uri="{FF2B5EF4-FFF2-40B4-BE49-F238E27FC236}">
                    <a16:creationId xmlns:a16="http://schemas.microsoft.com/office/drawing/2014/main" id="{6E4DDCD5-5341-4683-B116-BAA0D6710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E8</a:t>
                </a:r>
              </a:p>
            </p:txBody>
          </p:sp>
          <p:sp>
            <p:nvSpPr>
              <p:cNvPr id="14378" name="Text Box 1284">
                <a:extLst>
                  <a:ext uri="{FF2B5EF4-FFF2-40B4-BE49-F238E27FC236}">
                    <a16:creationId xmlns:a16="http://schemas.microsoft.com/office/drawing/2014/main" id="{990D3D1E-47A7-44A4-B699-E6AA95FA2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3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F11</a:t>
                </a:r>
              </a:p>
            </p:txBody>
          </p:sp>
          <p:sp>
            <p:nvSpPr>
              <p:cNvPr id="14379" name="Text Box 1285">
                <a:extLst>
                  <a:ext uri="{FF2B5EF4-FFF2-40B4-BE49-F238E27FC236}">
                    <a16:creationId xmlns:a16="http://schemas.microsoft.com/office/drawing/2014/main" id="{17AA797F-F3CA-4878-A796-8499A82A2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G8</a:t>
                </a:r>
              </a:p>
            </p:txBody>
          </p:sp>
          <p:sp>
            <p:nvSpPr>
              <p:cNvPr id="14380" name="Text Box 1286">
                <a:extLst>
                  <a:ext uri="{FF2B5EF4-FFF2-40B4-BE49-F238E27FC236}">
                    <a16:creationId xmlns:a16="http://schemas.microsoft.com/office/drawing/2014/main" id="{02FCA8BC-9B94-4E8A-9374-23C5F70EF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H9</a:t>
                </a:r>
              </a:p>
            </p:txBody>
          </p:sp>
          <p:sp>
            <p:nvSpPr>
              <p:cNvPr id="14381" name="Text Box 1287">
                <a:extLst>
                  <a:ext uri="{FF2B5EF4-FFF2-40B4-BE49-F238E27FC236}">
                    <a16:creationId xmlns:a16="http://schemas.microsoft.com/office/drawing/2014/main" id="{4B5B7C3D-0805-413D-A36E-8768D2BD4D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14382" name="Text Box 1288">
                <a:extLst>
                  <a:ext uri="{FF2B5EF4-FFF2-40B4-BE49-F238E27FC236}">
                    <a16:creationId xmlns:a16="http://schemas.microsoft.com/office/drawing/2014/main" id="{FBCE9376-29B4-4D9A-8F42-EABC718F2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</a:t>
                </a:r>
                <a:r>
                  <a:rPr kumimoji="0" lang="en-US" altLang="zh-TW" sz="1400" b="1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14383" name="Text Box 1289">
                <a:extLst>
                  <a:ext uri="{FF2B5EF4-FFF2-40B4-BE49-F238E27FC236}">
                    <a16:creationId xmlns:a16="http://schemas.microsoft.com/office/drawing/2014/main" id="{71B111DF-7AE5-4780-A16C-95BC50624F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348" name="AutoShape 1291">
              <a:extLst>
                <a:ext uri="{FF2B5EF4-FFF2-40B4-BE49-F238E27FC236}">
                  <a16:creationId xmlns:a16="http://schemas.microsoft.com/office/drawing/2014/main" id="{703296A0-FAA0-4C68-9EA7-20FA619508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00000" flipH="1">
              <a:off x="2904" y="2544"/>
              <a:ext cx="382" cy="181"/>
            </a:xfrm>
            <a:prstGeom prst="rightArrow">
              <a:avLst>
                <a:gd name="adj1" fmla="val 50000"/>
                <a:gd name="adj2" fmla="val 527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sp>
          <p:nvSpPr>
            <p:cNvPr id="14349" name="Text Box 1372">
              <a:extLst>
                <a:ext uri="{FF2B5EF4-FFF2-40B4-BE49-F238E27FC236}">
                  <a16:creationId xmlns:a16="http://schemas.microsoft.com/office/drawing/2014/main" id="{EF4819EC-2767-47EB-A57D-0EBA6D234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32"/>
              <a:ext cx="9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>
                  <a:solidFill>
                    <a:srgbClr val="FF0000"/>
                  </a:solidFill>
                </a:rPr>
                <a:t>J=&gt;max{9,16}+2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>
            <a:extLst>
              <a:ext uri="{FF2B5EF4-FFF2-40B4-BE49-F238E27FC236}">
                <a16:creationId xmlns:a16="http://schemas.microsoft.com/office/drawing/2014/main" id="{D3A23474-0D25-4B76-A538-F92AC95D4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53573E-F63B-4732-A647-71F90F280E20}" type="slidenum">
              <a:rPr lang="zh-TW" altLang="en-US" sz="14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3A56834-BC80-4D2C-9FAD-09320C36F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Critical Path Analysis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128601F-45DE-4899-930B-CB8C4604C5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90600"/>
            <a:ext cx="91059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At least need 28 days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400">
                <a:ea typeface="新細明體" panose="02020500000000000000" pitchFamily="18" charset="-120"/>
              </a:rPr>
              <a:t> June 2 is ok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Graph 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Appearance is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 unique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Acylic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 b="1">
                <a:solidFill>
                  <a:schemeClr val="accent2"/>
                </a:solidFill>
                <a:ea typeface="新細明體" panose="02020500000000000000" pitchFamily="18" charset="-120"/>
              </a:rPr>
              <a:t>PERT</a:t>
            </a:r>
            <a:r>
              <a:rPr lang="en-US" altLang="zh-TW" sz="2400">
                <a:ea typeface="新細明體" panose="02020500000000000000" pitchFamily="18" charset="-120"/>
              </a:rPr>
              <a:t>: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400">
                <a:ea typeface="新細明體" panose="02020500000000000000" pitchFamily="18" charset="-120"/>
              </a:rPr>
              <a:t>rogram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400">
                <a:ea typeface="新細明體" panose="02020500000000000000" pitchFamily="18" charset="-120"/>
              </a:rPr>
              <a:t>valuation and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eview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400">
                <a:ea typeface="新細明體" panose="02020500000000000000" pitchFamily="18" charset="-120"/>
              </a:rPr>
              <a:t>echnique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	  </a:t>
            </a:r>
            <a:r>
              <a:rPr lang="en-US" altLang="zh-TW" sz="1800">
                <a:ea typeface="新細明體" panose="02020500000000000000" pitchFamily="18" charset="-120"/>
              </a:rPr>
              <a:t>(1958 US Navy Polaris submarine and missile project)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Hang up the destination node, the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longest path</a:t>
            </a:r>
            <a:r>
              <a:rPr lang="en-US" altLang="zh-TW" sz="2400">
                <a:ea typeface="新細明體" panose="02020500000000000000" pitchFamily="18" charset="-120"/>
              </a:rPr>
              <a:t> ==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critical path</a:t>
            </a:r>
          </a:p>
        </p:txBody>
      </p:sp>
      <p:grpSp>
        <p:nvGrpSpPr>
          <p:cNvPr id="16389" name="Group 159">
            <a:extLst>
              <a:ext uri="{FF2B5EF4-FFF2-40B4-BE49-F238E27FC236}">
                <a16:creationId xmlns:a16="http://schemas.microsoft.com/office/drawing/2014/main" id="{DD48299A-F9FF-485E-AB38-C3CA156E551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3776663" cy="1600200"/>
            <a:chOff x="3696" y="2496"/>
            <a:chExt cx="2379" cy="1008"/>
          </a:xfrm>
        </p:grpSpPr>
        <p:sp>
          <p:nvSpPr>
            <p:cNvPr id="16391" name="AutoShape 160">
              <a:extLst>
                <a:ext uri="{FF2B5EF4-FFF2-40B4-BE49-F238E27FC236}">
                  <a16:creationId xmlns:a16="http://schemas.microsoft.com/office/drawing/2014/main" id="{EA9E1063-5794-4840-800D-EAA49E4A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6392" name="AutoShape 161">
              <a:extLst>
                <a:ext uri="{FF2B5EF4-FFF2-40B4-BE49-F238E27FC236}">
                  <a16:creationId xmlns:a16="http://schemas.microsoft.com/office/drawing/2014/main" id="{E9E86196-8165-4621-AB2C-BA040152F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393" name="AutoShape 162">
              <a:extLst>
                <a:ext uri="{FF2B5EF4-FFF2-40B4-BE49-F238E27FC236}">
                  <a16:creationId xmlns:a16="http://schemas.microsoft.com/office/drawing/2014/main" id="{179A91EA-F402-4FA7-9C88-60BB94E0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4</a:t>
              </a:r>
            </a:p>
          </p:txBody>
        </p:sp>
        <p:sp>
          <p:nvSpPr>
            <p:cNvPr id="16394" name="AutoShape 163">
              <a:extLst>
                <a:ext uri="{FF2B5EF4-FFF2-40B4-BE49-F238E27FC236}">
                  <a16:creationId xmlns:a16="http://schemas.microsoft.com/office/drawing/2014/main" id="{14EB89EC-6E9F-4508-851B-24B64D12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7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395" name="AutoShape 164">
              <a:extLst>
                <a:ext uri="{FF2B5EF4-FFF2-40B4-BE49-F238E27FC236}">
                  <a16:creationId xmlns:a16="http://schemas.microsoft.com/office/drawing/2014/main" id="{D4C3E625-DD21-4A73-8F53-E5C6643A0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2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6396" name="AutoShape 165">
              <a:extLst>
                <a:ext uri="{FF2B5EF4-FFF2-40B4-BE49-F238E27FC236}">
                  <a16:creationId xmlns:a16="http://schemas.microsoft.com/office/drawing/2014/main" id="{260A1987-7D81-4DED-ABF2-3E5EEBF94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397" name="AutoShape 166">
              <a:extLst>
                <a:ext uri="{FF2B5EF4-FFF2-40B4-BE49-F238E27FC236}">
                  <a16:creationId xmlns:a16="http://schemas.microsoft.com/office/drawing/2014/main" id="{FC3FB9F1-C327-4613-9C37-30B51E2C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6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6398" name="AutoShape 167">
              <a:extLst>
                <a:ext uri="{FF2B5EF4-FFF2-40B4-BE49-F238E27FC236}">
                  <a16:creationId xmlns:a16="http://schemas.microsoft.com/office/drawing/2014/main" id="{60FD5C2C-0F5C-478E-8C9C-7EEB4D3FC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36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</a:t>
              </a:r>
            </a:p>
          </p:txBody>
        </p:sp>
        <p:sp>
          <p:nvSpPr>
            <p:cNvPr id="16399" name="AutoShape 168">
              <a:extLst>
                <a:ext uri="{FF2B5EF4-FFF2-40B4-BE49-F238E27FC236}">
                  <a16:creationId xmlns:a16="http://schemas.microsoft.com/office/drawing/2014/main" id="{8405FB2E-50A0-4D80-8D9F-3EFF0C618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9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5</a:t>
              </a:r>
            </a:p>
          </p:txBody>
        </p:sp>
        <p:sp>
          <p:nvSpPr>
            <p:cNvPr id="16400" name="AutoShape 169">
              <a:extLst>
                <a:ext uri="{FF2B5EF4-FFF2-40B4-BE49-F238E27FC236}">
                  <a16:creationId xmlns:a16="http://schemas.microsoft.com/office/drawing/2014/main" id="{F0E6C88A-BF50-4FE6-A27A-B77617B8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336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401" name="AutoShape 170">
              <a:extLst>
                <a:ext uri="{FF2B5EF4-FFF2-40B4-BE49-F238E27FC236}">
                  <a16:creationId xmlns:a16="http://schemas.microsoft.com/office/drawing/2014/main" id="{0F2B25F3-0326-4B93-9380-82D2798A9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312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10</a:t>
              </a:r>
            </a:p>
          </p:txBody>
        </p:sp>
        <p:cxnSp>
          <p:nvCxnSpPr>
            <p:cNvPr id="16402" name="AutoShape 171">
              <a:extLst>
                <a:ext uri="{FF2B5EF4-FFF2-40B4-BE49-F238E27FC236}">
                  <a16:creationId xmlns:a16="http://schemas.microsoft.com/office/drawing/2014/main" id="{08014B6B-9AE2-44EA-A087-F6A54DA99C89}"/>
                </a:ext>
              </a:extLst>
            </p:cNvPr>
            <p:cNvCxnSpPr>
              <a:cxnSpLocks noChangeShapeType="1"/>
              <a:stCxn id="16391" idx="5"/>
              <a:endCxn id="16394" idx="1"/>
            </p:cNvCxnSpPr>
            <p:nvPr/>
          </p:nvCxnSpPr>
          <p:spPr bwMode="auto">
            <a:xfrm>
              <a:off x="3867" y="2955"/>
              <a:ext cx="234" cy="138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172">
              <a:extLst>
                <a:ext uri="{FF2B5EF4-FFF2-40B4-BE49-F238E27FC236}">
                  <a16:creationId xmlns:a16="http://schemas.microsoft.com/office/drawing/2014/main" id="{B06A53EF-9E08-48CA-A04D-C18267C9793A}"/>
                </a:ext>
              </a:extLst>
            </p:cNvPr>
            <p:cNvCxnSpPr>
              <a:cxnSpLocks noChangeShapeType="1"/>
              <a:stCxn id="16392" idx="6"/>
              <a:endCxn id="16394" idx="3"/>
            </p:cNvCxnSpPr>
            <p:nvPr/>
          </p:nvCxnSpPr>
          <p:spPr bwMode="auto">
            <a:xfrm flipV="1">
              <a:off x="3888" y="3195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173">
              <a:extLst>
                <a:ext uri="{FF2B5EF4-FFF2-40B4-BE49-F238E27FC236}">
                  <a16:creationId xmlns:a16="http://schemas.microsoft.com/office/drawing/2014/main" id="{76F1D7BE-9DD5-47C6-9416-D1797EBD0888}"/>
                </a:ext>
              </a:extLst>
            </p:cNvPr>
            <p:cNvCxnSpPr>
              <a:cxnSpLocks noChangeShapeType="1"/>
              <a:stCxn id="16394" idx="7"/>
              <a:endCxn id="16393" idx="3"/>
            </p:cNvCxnSpPr>
            <p:nvPr/>
          </p:nvCxnSpPr>
          <p:spPr bwMode="auto">
            <a:xfrm flipV="1">
              <a:off x="4203" y="2763"/>
              <a:ext cx="282" cy="330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174">
              <a:extLst>
                <a:ext uri="{FF2B5EF4-FFF2-40B4-BE49-F238E27FC236}">
                  <a16:creationId xmlns:a16="http://schemas.microsoft.com/office/drawing/2014/main" id="{03C291EC-FC71-4CBB-A661-B4AFED018370}"/>
                </a:ext>
              </a:extLst>
            </p:cNvPr>
            <p:cNvCxnSpPr>
              <a:cxnSpLocks noChangeShapeType="1"/>
              <a:stCxn id="16394" idx="6"/>
              <a:endCxn id="16395" idx="2"/>
            </p:cNvCxnSpPr>
            <p:nvPr/>
          </p:nvCxnSpPr>
          <p:spPr bwMode="auto">
            <a:xfrm flipV="1">
              <a:off x="4224" y="3096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175">
              <a:extLst>
                <a:ext uri="{FF2B5EF4-FFF2-40B4-BE49-F238E27FC236}">
                  <a16:creationId xmlns:a16="http://schemas.microsoft.com/office/drawing/2014/main" id="{B5B72979-E408-496C-84BB-1B392DEBA419}"/>
                </a:ext>
              </a:extLst>
            </p:cNvPr>
            <p:cNvCxnSpPr>
              <a:cxnSpLocks noChangeShapeType="1"/>
              <a:stCxn id="16394" idx="5"/>
              <a:endCxn id="16397" idx="2"/>
            </p:cNvCxnSpPr>
            <p:nvPr/>
          </p:nvCxnSpPr>
          <p:spPr bwMode="auto">
            <a:xfrm>
              <a:off x="4203" y="3195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176">
              <a:extLst>
                <a:ext uri="{FF2B5EF4-FFF2-40B4-BE49-F238E27FC236}">
                  <a16:creationId xmlns:a16="http://schemas.microsoft.com/office/drawing/2014/main" id="{FF018105-4A92-4639-BC4A-05EB0D057C77}"/>
                </a:ext>
              </a:extLst>
            </p:cNvPr>
            <p:cNvCxnSpPr>
              <a:cxnSpLocks noChangeShapeType="1"/>
              <a:stCxn id="16393" idx="6"/>
              <a:endCxn id="16396" idx="1"/>
            </p:cNvCxnSpPr>
            <p:nvPr/>
          </p:nvCxnSpPr>
          <p:spPr bwMode="auto">
            <a:xfrm>
              <a:off x="4608" y="2712"/>
              <a:ext cx="309" cy="189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177">
              <a:extLst>
                <a:ext uri="{FF2B5EF4-FFF2-40B4-BE49-F238E27FC236}">
                  <a16:creationId xmlns:a16="http://schemas.microsoft.com/office/drawing/2014/main" id="{A93CDF73-FB54-4963-9978-465010EFF37C}"/>
                </a:ext>
              </a:extLst>
            </p:cNvPr>
            <p:cNvCxnSpPr>
              <a:cxnSpLocks noChangeShapeType="1"/>
              <a:stCxn id="16395" idx="6"/>
              <a:endCxn id="16396" idx="2"/>
            </p:cNvCxnSpPr>
            <p:nvPr/>
          </p:nvCxnSpPr>
          <p:spPr bwMode="auto">
            <a:xfrm flipV="1">
              <a:off x="4656" y="2952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178">
              <a:extLst>
                <a:ext uri="{FF2B5EF4-FFF2-40B4-BE49-F238E27FC236}">
                  <a16:creationId xmlns:a16="http://schemas.microsoft.com/office/drawing/2014/main" id="{4B0E46A0-CF40-4B26-A779-BD693F34971F}"/>
                </a:ext>
              </a:extLst>
            </p:cNvPr>
            <p:cNvCxnSpPr>
              <a:cxnSpLocks noChangeShapeType="1"/>
              <a:stCxn id="16397" idx="6"/>
              <a:endCxn id="16398" idx="2"/>
            </p:cNvCxnSpPr>
            <p:nvPr/>
          </p:nvCxnSpPr>
          <p:spPr bwMode="auto">
            <a:xfrm>
              <a:off x="4656" y="343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0" name="AutoShape 179">
              <a:extLst>
                <a:ext uri="{FF2B5EF4-FFF2-40B4-BE49-F238E27FC236}">
                  <a16:creationId xmlns:a16="http://schemas.microsoft.com/office/drawing/2014/main" id="{DA04DEDA-85A2-464C-841B-8F323D5F21EE}"/>
                </a:ext>
              </a:extLst>
            </p:cNvPr>
            <p:cNvCxnSpPr>
              <a:cxnSpLocks noChangeShapeType="1"/>
              <a:stCxn id="16396" idx="6"/>
              <a:endCxn id="16399" idx="2"/>
            </p:cNvCxnSpPr>
            <p:nvPr/>
          </p:nvCxnSpPr>
          <p:spPr bwMode="auto">
            <a:xfrm>
              <a:off x="5040" y="2952"/>
              <a:ext cx="288" cy="96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1" name="AutoShape 180">
              <a:extLst>
                <a:ext uri="{FF2B5EF4-FFF2-40B4-BE49-F238E27FC236}">
                  <a16:creationId xmlns:a16="http://schemas.microsoft.com/office/drawing/2014/main" id="{6889E099-E096-40AB-8B81-91310C740346}"/>
                </a:ext>
              </a:extLst>
            </p:cNvPr>
            <p:cNvCxnSpPr>
              <a:cxnSpLocks noChangeShapeType="1"/>
              <a:stCxn id="16398" idx="6"/>
              <a:endCxn id="16400" idx="2"/>
            </p:cNvCxnSpPr>
            <p:nvPr/>
          </p:nvCxnSpPr>
          <p:spPr bwMode="auto">
            <a:xfrm>
              <a:off x="5136" y="343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2" name="AutoShape 181">
              <a:extLst>
                <a:ext uri="{FF2B5EF4-FFF2-40B4-BE49-F238E27FC236}">
                  <a16:creationId xmlns:a16="http://schemas.microsoft.com/office/drawing/2014/main" id="{B3AD7E91-8ABF-4FF1-8B8E-12E3CC0074F7}"/>
                </a:ext>
              </a:extLst>
            </p:cNvPr>
            <p:cNvCxnSpPr>
              <a:cxnSpLocks noChangeShapeType="1"/>
              <a:stCxn id="16399" idx="5"/>
              <a:endCxn id="16400" idx="1"/>
            </p:cNvCxnSpPr>
            <p:nvPr/>
          </p:nvCxnSpPr>
          <p:spPr bwMode="auto">
            <a:xfrm>
              <a:off x="5451" y="3099"/>
              <a:ext cx="138" cy="282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3" name="AutoShape 182">
              <a:extLst>
                <a:ext uri="{FF2B5EF4-FFF2-40B4-BE49-F238E27FC236}">
                  <a16:creationId xmlns:a16="http://schemas.microsoft.com/office/drawing/2014/main" id="{C6408F3E-5CE6-4AD2-9AF5-27E4110EF928}"/>
                </a:ext>
              </a:extLst>
            </p:cNvPr>
            <p:cNvCxnSpPr>
              <a:cxnSpLocks noChangeShapeType="1"/>
              <a:stCxn id="16400" idx="6"/>
              <a:endCxn id="16401" idx="3"/>
            </p:cNvCxnSpPr>
            <p:nvPr/>
          </p:nvCxnSpPr>
          <p:spPr bwMode="auto">
            <a:xfrm flipV="1">
              <a:off x="5712" y="3243"/>
              <a:ext cx="117" cy="189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4" name="Text Box 183">
              <a:extLst>
                <a:ext uri="{FF2B5EF4-FFF2-40B4-BE49-F238E27FC236}">
                  <a16:creationId xmlns:a16="http://schemas.microsoft.com/office/drawing/2014/main" id="{58CD75E7-C896-4CC1-9F1B-0CBE795F7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688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A3</a:t>
              </a:r>
            </a:p>
          </p:txBody>
        </p:sp>
        <p:sp>
          <p:nvSpPr>
            <p:cNvPr id="16415" name="Text Box 184">
              <a:extLst>
                <a:ext uri="{FF2B5EF4-FFF2-40B4-BE49-F238E27FC236}">
                  <a16:creationId xmlns:a16="http://schemas.microsoft.com/office/drawing/2014/main" id="{9731797D-CB1F-483D-BF5D-65E8A0EED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2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B2</a:t>
              </a:r>
            </a:p>
          </p:txBody>
        </p:sp>
        <p:sp>
          <p:nvSpPr>
            <p:cNvPr id="16416" name="Text Box 185">
              <a:extLst>
                <a:ext uri="{FF2B5EF4-FFF2-40B4-BE49-F238E27FC236}">
                  <a16:creationId xmlns:a16="http://schemas.microsoft.com/office/drawing/2014/main" id="{88587192-6D7A-4452-B3F6-F92CB333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28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C5</a:t>
              </a:r>
            </a:p>
          </p:txBody>
        </p:sp>
        <p:sp>
          <p:nvSpPr>
            <p:cNvPr id="16417" name="Text Box 186">
              <a:extLst>
                <a:ext uri="{FF2B5EF4-FFF2-40B4-BE49-F238E27FC236}">
                  <a16:creationId xmlns:a16="http://schemas.microsoft.com/office/drawing/2014/main" id="{EC661925-88BB-46E6-B059-FC1CF4169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9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D9</a:t>
              </a:r>
            </a:p>
          </p:txBody>
        </p:sp>
        <p:sp>
          <p:nvSpPr>
            <p:cNvPr id="16418" name="Text Box 187">
              <a:extLst>
                <a:ext uri="{FF2B5EF4-FFF2-40B4-BE49-F238E27FC236}">
                  <a16:creationId xmlns:a16="http://schemas.microsoft.com/office/drawing/2014/main" id="{0D7043F8-F2F5-4CEF-B55D-6C9F7513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E8</a:t>
              </a:r>
            </a:p>
          </p:txBody>
        </p:sp>
        <p:sp>
          <p:nvSpPr>
            <p:cNvPr id="16419" name="Text Box 188">
              <a:extLst>
                <a:ext uri="{FF2B5EF4-FFF2-40B4-BE49-F238E27FC236}">
                  <a16:creationId xmlns:a16="http://schemas.microsoft.com/office/drawing/2014/main" id="{DA017D3C-BE52-4C77-B040-0309D967A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36"/>
              <a:ext cx="3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F11</a:t>
              </a:r>
            </a:p>
          </p:txBody>
        </p:sp>
        <p:sp>
          <p:nvSpPr>
            <p:cNvPr id="16420" name="Text Box 189">
              <a:extLst>
                <a:ext uri="{FF2B5EF4-FFF2-40B4-BE49-F238E27FC236}">
                  <a16:creationId xmlns:a16="http://schemas.microsoft.com/office/drawing/2014/main" id="{9642FFA9-5BF4-4368-A9E9-ED7F725D1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21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G8</a:t>
              </a:r>
            </a:p>
          </p:txBody>
        </p:sp>
        <p:sp>
          <p:nvSpPr>
            <p:cNvPr id="16421" name="Text Box 190">
              <a:extLst>
                <a:ext uri="{FF2B5EF4-FFF2-40B4-BE49-F238E27FC236}">
                  <a16:creationId xmlns:a16="http://schemas.microsoft.com/office/drawing/2014/main" id="{45BEAECE-8900-4626-B275-242727339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21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H9</a:t>
              </a:r>
            </a:p>
          </p:txBody>
        </p:sp>
        <p:sp>
          <p:nvSpPr>
            <p:cNvPr id="16422" name="Text Box 191">
              <a:extLst>
                <a:ext uri="{FF2B5EF4-FFF2-40B4-BE49-F238E27FC236}">
                  <a16:creationId xmlns:a16="http://schemas.microsoft.com/office/drawing/2014/main" id="{A6B9E951-3A3E-443A-A43D-B52DECEF2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832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I16</a:t>
              </a:r>
            </a:p>
          </p:txBody>
        </p:sp>
        <p:sp>
          <p:nvSpPr>
            <p:cNvPr id="16423" name="Text Box 192">
              <a:extLst>
                <a:ext uri="{FF2B5EF4-FFF2-40B4-BE49-F238E27FC236}">
                  <a16:creationId xmlns:a16="http://schemas.microsoft.com/office/drawing/2014/main" id="{C5A3B671-D9A3-45F4-AB10-240286BCD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3216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J18</a:t>
              </a:r>
            </a:p>
          </p:txBody>
        </p:sp>
        <p:sp>
          <p:nvSpPr>
            <p:cNvPr id="16424" name="Text Box 193">
              <a:extLst>
                <a:ext uri="{FF2B5EF4-FFF2-40B4-BE49-F238E27FC236}">
                  <a16:creationId xmlns:a16="http://schemas.microsoft.com/office/drawing/2014/main" id="{56C3DAB2-D4B7-46A1-9359-7C7480A9C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2976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K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28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03EF4-7C28-48DD-8FFB-9CFD25A8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IP formulation for Critical Path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D6569-DAD6-4A43-B9BC-9BA7B8FC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Given</a:t>
            </a:r>
          </a:p>
          <a:p>
            <a:pPr lvl="1"/>
            <a:r>
              <a:rPr lang="en-US" altLang="zh-TW"/>
              <a:t>A set of n tasks J={1,2,…,n}, where </a:t>
            </a:r>
            <a:br>
              <a:rPr lang="en-US" altLang="zh-TW"/>
            </a:br>
            <a:r>
              <a:rPr lang="en-US" altLang="zh-TW"/>
              <a:t>task i requires p</a:t>
            </a:r>
            <a:r>
              <a:rPr lang="en-US" altLang="zh-TW" baseline="-25000"/>
              <a:t>i</a:t>
            </a:r>
            <a:r>
              <a:rPr lang="en-US" altLang="zh-TW"/>
              <a:t> time and ri amount of resource </a:t>
            </a:r>
          </a:p>
          <a:p>
            <a:pPr lvl="1"/>
            <a:endParaRPr lang="en-US" altLang="zh-TW"/>
          </a:p>
          <a:p>
            <a:r>
              <a:rPr lang="en-US" altLang="zh-TW"/>
              <a:t>What to determine? </a:t>
            </a:r>
          </a:p>
          <a:p>
            <a:pPr lvl="1"/>
            <a:r>
              <a:rPr lang="en-US" altLang="zh-TW"/>
              <a:t>When to do which task i ?</a:t>
            </a:r>
          </a:p>
          <a:p>
            <a:endParaRPr lang="en-US" altLang="zh-TW"/>
          </a:p>
          <a:p>
            <a:r>
              <a:rPr lang="en-US" altLang="zh-TW"/>
              <a:t>Objective : to complete the project asap</a:t>
            </a:r>
          </a:p>
          <a:p>
            <a:pPr lvl="1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4452FA-7254-45BD-842A-C8186F912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6410E6-C845-4D20-8386-B73795BC0291}"/>
              </a:ext>
            </a:extLst>
          </p:cNvPr>
          <p:cNvSpPr txBox="1"/>
          <p:nvPr/>
        </p:nvSpPr>
        <p:spPr>
          <a:xfrm>
            <a:off x="4953000" y="2769106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sym typeface="Wingdings" panose="05000000000000000000" pitchFamily="2" charset="2"/>
              </a:rPr>
              <a:t> Decision Variable</a:t>
            </a:r>
            <a:endParaRPr lang="zh-TW" altLang="en-US" sz="32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EB7408F-35E7-4875-B565-ABE09F3BF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52089"/>
              </p:ext>
            </p:extLst>
          </p:nvPr>
        </p:nvGraphicFramePr>
        <p:xfrm>
          <a:off x="8848618" y="2635250"/>
          <a:ext cx="5635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637957" name="Object 5">
                        <a:extLst>
                          <a:ext uri="{FF2B5EF4-FFF2-40B4-BE49-F238E27FC236}">
                            <a16:creationId xmlns:a16="http://schemas.microsoft.com/office/drawing/2014/main" id="{03F73B8B-EAFB-42AF-83D1-D6278C40D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618" y="2635250"/>
                        <a:ext cx="56356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B21744-86AC-44ED-A786-68A258137BED}"/>
              </a:ext>
            </a:extLst>
          </p:cNvPr>
          <p:cNvSpPr txBox="1"/>
          <p:nvPr/>
        </p:nvSpPr>
        <p:spPr>
          <a:xfrm>
            <a:off x="123093" y="4562737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sym typeface="Wingdings" panose="05000000000000000000" pitchFamily="2" charset="2"/>
              </a:rPr>
              <a:t> To</a:t>
            </a:r>
            <a:r>
              <a:rPr lang="zh-TW" altLang="en-US" sz="3200">
                <a:sym typeface="Wingdings" panose="05000000000000000000" pitchFamily="2" charset="2"/>
              </a:rPr>
              <a:t> </a:t>
            </a:r>
            <a:r>
              <a:rPr lang="en-US" altLang="zh-TW" sz="3200">
                <a:sym typeface="Wingdings" panose="05000000000000000000" pitchFamily="2" charset="2"/>
              </a:rPr>
              <a:t>min</a:t>
            </a:r>
            <a:r>
              <a:rPr lang="zh-TW" altLang="en-US" sz="3200">
                <a:sym typeface="Wingdings" panose="05000000000000000000" pitchFamily="2" charset="2"/>
              </a:rPr>
              <a:t> </a:t>
            </a:r>
            <a:r>
              <a:rPr lang="en-US" altLang="zh-TW" sz="3200">
                <a:sym typeface="Wingdings" panose="05000000000000000000" pitchFamily="2" charset="2"/>
              </a:rPr>
              <a:t>makespan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42933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80853-56BA-4030-BB47-F3A53D12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RCPSP example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3B42D-1920-4D34-8B74-23FA9C3D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7CE6AB-1FC6-44DE-85E1-2BB3C717F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AAF215-3678-4E3F-895E-9ACB3C94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00" y="1501618"/>
            <a:ext cx="3213000" cy="40289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5EB000-70B4-4343-B168-3B8CCF54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1136170"/>
            <a:ext cx="3855600" cy="160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D013E2-71A2-4FD1-A0F4-BEE49F916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07" y="2787470"/>
            <a:ext cx="3498600" cy="35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B8A28-F136-461C-A352-107174A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RCPSP formulation </a:t>
            </a:r>
            <a:r>
              <a:rPr lang="en-US" altLang="zh-TW" sz="2800"/>
              <a:t>(1/2)</a:t>
            </a:r>
            <a:endParaRPr lang="zh-TW" altLang="en-US" sz="28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0E864-ECCA-4131-9966-CC219EA41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58BEC80-7536-4666-9901-40DA59005F65}"/>
              </a:ext>
            </a:extLst>
          </p:cNvPr>
          <p:cNvGrpSpPr/>
          <p:nvPr/>
        </p:nvGrpSpPr>
        <p:grpSpPr>
          <a:xfrm>
            <a:off x="261257" y="1019794"/>
            <a:ext cx="5180999" cy="2874716"/>
            <a:chOff x="422632" y="1328056"/>
            <a:chExt cx="5180999" cy="28747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84B8A0-BFA7-408F-B76F-FBD461293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632" y="1328056"/>
              <a:ext cx="2988784" cy="287471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C269D8-ABA9-4C34-BC1F-09D1B7203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1416" y="1821765"/>
              <a:ext cx="2192215" cy="2381007"/>
            </a:xfrm>
            <a:prstGeom prst="rect">
              <a:avLst/>
            </a:prstGeom>
          </p:spPr>
        </p:pic>
      </p:grp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1EB9CF7A-8231-421F-9CF8-654F2E92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Cannot be used since</a:t>
            </a:r>
          </a:p>
          <a:p>
            <a:pPr lvl="1"/>
            <a:r>
              <a:rPr lang="en-US" altLang="zh-TW" dirty="0"/>
              <a:t>I(t) depends on the relationship between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and t </a:t>
            </a:r>
          </a:p>
          <a:p>
            <a:pPr lvl="1"/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25D4A8D-C5CF-4B0A-BF9B-D65A5CBA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653" y="2614381"/>
            <a:ext cx="4596347" cy="31813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AD4C5D-101C-4A21-B5C2-055A4D6D008F}"/>
              </a:ext>
            </a:extLst>
          </p:cNvPr>
          <p:cNvSpPr txBox="1"/>
          <p:nvPr/>
        </p:nvSpPr>
        <p:spPr>
          <a:xfrm>
            <a:off x="8338951" y="851781"/>
            <a:ext cx="1483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Indices</a:t>
            </a:r>
          </a:p>
          <a:p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endParaRPr lang="en-US" altLang="zh-TW" sz="3200" dirty="0"/>
          </a:p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TW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C9927EC-22F7-4DBA-9CC1-5C147FA64AFD}"/>
              </a:ext>
            </a:extLst>
          </p:cNvPr>
          <p:cNvSpPr txBox="1"/>
          <p:nvPr/>
        </p:nvSpPr>
        <p:spPr>
          <a:xfrm>
            <a:off x="5754252" y="851781"/>
            <a:ext cx="24721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Set</a:t>
            </a:r>
          </a:p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TW" sz="3200" dirty="0"/>
              <a:t>:  task</a:t>
            </a:r>
          </a:p>
          <a:p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3200" dirty="0"/>
              <a:t>:  resource</a:t>
            </a: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5654527" y="1390686"/>
            <a:ext cx="42514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>
            <a:off x="8226404" y="990600"/>
            <a:ext cx="0" cy="1289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8800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68325</TotalTime>
  <Words>1036</Words>
  <Application>Microsoft Office PowerPoint</Application>
  <PresentationFormat>A4 紙張 (210x297 公釐)</PresentationFormat>
  <Paragraphs>353</Paragraphs>
  <Slides>12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Arial Unicode MS</vt:lpstr>
      <vt:lpstr>Gulim</vt:lpstr>
      <vt:lpstr>휴먼모음T</vt:lpstr>
      <vt:lpstr>新細明體</vt:lpstr>
      <vt:lpstr>標楷體</vt:lpstr>
      <vt:lpstr>Arial</vt:lpstr>
      <vt:lpstr>Monotype Corsiva</vt:lpstr>
      <vt:lpstr>Tahoma</vt:lpstr>
      <vt:lpstr>Times New Roman</vt:lpstr>
      <vt:lpstr>Wingdings</vt:lpstr>
      <vt:lpstr>Default Design</vt:lpstr>
      <vt:lpstr>Equation</vt:lpstr>
      <vt:lpstr>Design &amp; Applications of Optimal Decision Making Models</vt:lpstr>
      <vt:lpstr>Course Plans</vt:lpstr>
      <vt:lpstr>Applications</vt:lpstr>
      <vt:lpstr>The Time to Complete a Project-1</vt:lpstr>
      <vt:lpstr>The Time to Complete a Project-2</vt:lpstr>
      <vt:lpstr>Critical Path Analysis</vt:lpstr>
      <vt:lpstr>IP formulation for Critical Path</vt:lpstr>
      <vt:lpstr>RCPSP example</vt:lpstr>
      <vt:lpstr>RCPSP formulation (1/2)</vt:lpstr>
      <vt:lpstr>RCPSP formulation (2/2)</vt:lpstr>
      <vt:lpstr>Parallel Machine Scheduling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 王</cp:lastModifiedBy>
  <cp:revision>479</cp:revision>
  <dcterms:created xsi:type="dcterms:W3CDTF">2001-05-13T18:19:15Z</dcterms:created>
  <dcterms:modified xsi:type="dcterms:W3CDTF">2020-08-27T04:14:52Z</dcterms:modified>
</cp:coreProperties>
</file>