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72" r:id="rId3"/>
    <p:sldId id="351" r:id="rId4"/>
    <p:sldId id="400" r:id="rId5"/>
    <p:sldId id="377" r:id="rId6"/>
    <p:sldId id="401" r:id="rId7"/>
    <p:sldId id="376" r:id="rId8"/>
    <p:sldId id="373" r:id="rId9"/>
    <p:sldId id="402" r:id="rId10"/>
    <p:sldId id="374" r:id="rId11"/>
    <p:sldId id="346" r:id="rId12"/>
    <p:sldId id="272" r:id="rId13"/>
    <p:sldId id="381" r:id="rId14"/>
    <p:sldId id="382" r:id="rId15"/>
    <p:sldId id="286" r:id="rId16"/>
    <p:sldId id="383" r:id="rId17"/>
    <p:sldId id="375" r:id="rId18"/>
    <p:sldId id="384" r:id="rId19"/>
    <p:sldId id="378" r:id="rId20"/>
    <p:sldId id="379" r:id="rId21"/>
    <p:sldId id="380" r:id="rId22"/>
    <p:sldId id="396" r:id="rId23"/>
    <p:sldId id="397" r:id="rId24"/>
    <p:sldId id="348" r:id="rId25"/>
    <p:sldId id="398" r:id="rId26"/>
    <p:sldId id="399" r:id="rId27"/>
    <p:sldId id="3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yl Wakefield" userId="4da9f1820d624f37" providerId="LiveId" clId="{FD6B3E5D-C20E-4FAC-922A-B38697B51BA9}"/>
    <pc:docChg chg="undo redo custSel addSld delSld modSld sldOrd">
      <pc:chgData name="Adaryl Wakefield" userId="4da9f1820d624f37" providerId="LiveId" clId="{FD6B3E5D-C20E-4FAC-922A-B38697B51BA9}" dt="2018-04-14T09:30:24.594" v="2164" actId="2696"/>
      <pc:docMkLst>
        <pc:docMk/>
      </pc:docMkLst>
      <pc:sldChg chg="modSp">
        <pc:chgData name="Adaryl Wakefield" userId="4da9f1820d624f37" providerId="LiveId" clId="{FD6B3E5D-C20E-4FAC-922A-B38697B51BA9}" dt="2018-04-14T05:31:31.394" v="102" actId="20577"/>
        <pc:sldMkLst>
          <pc:docMk/>
          <pc:sldMk cId="1084567798" sldId="259"/>
        </pc:sldMkLst>
        <pc:spChg chg="mod">
          <ac:chgData name="Adaryl Wakefield" userId="4da9f1820d624f37" providerId="LiveId" clId="{FD6B3E5D-C20E-4FAC-922A-B38697B51BA9}" dt="2018-04-14T05:31:31.394" v="102" actId="20577"/>
          <ac:spMkLst>
            <pc:docMk/>
            <pc:sldMk cId="1084567798" sldId="259"/>
            <ac:spMk id="2" creationId="{00000000-0000-0000-0000-000000000000}"/>
          </ac:spMkLst>
        </pc:spChg>
      </pc:sldChg>
      <pc:sldChg chg="modSp add">
        <pc:chgData name="Adaryl Wakefield" userId="4da9f1820d624f37" providerId="LiveId" clId="{FD6B3E5D-C20E-4FAC-922A-B38697B51BA9}" dt="2018-04-14T08:02:35.664" v="1292" actId="1076"/>
        <pc:sldMkLst>
          <pc:docMk/>
          <pc:sldMk cId="952191837" sldId="272"/>
        </pc:sldMkLst>
        <pc:spChg chg="mod">
          <ac:chgData name="Adaryl Wakefield" userId="4da9f1820d624f37" providerId="LiveId" clId="{FD6B3E5D-C20E-4FAC-922A-B38697B51BA9}" dt="2018-04-14T08:02:35.664" v="1292" actId="1076"/>
          <ac:spMkLst>
            <pc:docMk/>
            <pc:sldMk cId="952191837" sldId="272"/>
            <ac:spMk id="3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8:02:29.108" v="1291" actId="313"/>
          <ac:spMkLst>
            <pc:docMk/>
            <pc:sldMk cId="952191837" sldId="272"/>
            <ac:spMk id="4" creationId="{00000000-0000-0000-0000-000000000000}"/>
          </ac:spMkLst>
        </pc:spChg>
      </pc:sldChg>
      <pc:sldChg chg="addSp delSp modSp add">
        <pc:chgData name="Adaryl Wakefield" userId="4da9f1820d624f37" providerId="LiveId" clId="{FD6B3E5D-C20E-4FAC-922A-B38697B51BA9}" dt="2018-04-14T08:11:07.984" v="1337" actId="1076"/>
        <pc:sldMkLst>
          <pc:docMk/>
          <pc:sldMk cId="1637696406" sldId="286"/>
        </pc:sldMkLst>
        <pc:spChg chg="add del mod">
          <ac:chgData name="Adaryl Wakefield" userId="4da9f1820d624f37" providerId="LiveId" clId="{FD6B3E5D-C20E-4FAC-922A-B38697B51BA9}" dt="2018-04-14T08:09:17.460" v="1305" actId="478"/>
          <ac:spMkLst>
            <pc:docMk/>
            <pc:sldMk cId="1637696406" sldId="286"/>
            <ac:spMk id="2" creationId="{1EBD29B5-AA8C-4859-9CA4-77DCF4372DA6}"/>
          </ac:spMkLst>
        </pc:spChg>
        <pc:spChg chg="mod">
          <ac:chgData name="Adaryl Wakefield" userId="4da9f1820d624f37" providerId="LiveId" clId="{FD6B3E5D-C20E-4FAC-922A-B38697B51BA9}" dt="2018-04-14T08:11:01.555" v="1335" actId="1076"/>
          <ac:spMkLst>
            <pc:docMk/>
            <pc:sldMk cId="1637696406" sldId="286"/>
            <ac:spMk id="3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8:11:05.667" v="1336" actId="1076"/>
          <ac:spMkLst>
            <pc:docMk/>
            <pc:sldMk cId="1637696406" sldId="286"/>
            <ac:spMk id="4" creationId="{00000000-0000-0000-0000-000000000000}"/>
          </ac:spMkLst>
        </pc:spChg>
        <pc:spChg chg="add mod">
          <ac:chgData name="Adaryl Wakefield" userId="4da9f1820d624f37" providerId="LiveId" clId="{FD6B3E5D-C20E-4FAC-922A-B38697B51BA9}" dt="2018-04-14T08:09:49.058" v="1327" actId="1076"/>
          <ac:spMkLst>
            <pc:docMk/>
            <pc:sldMk cId="1637696406" sldId="286"/>
            <ac:spMk id="8" creationId="{4532D1A3-D422-4223-AB7C-2787D7286137}"/>
          </ac:spMkLst>
        </pc:spChg>
        <pc:picChg chg="mod">
          <ac:chgData name="Adaryl Wakefield" userId="4da9f1820d624f37" providerId="LiveId" clId="{FD6B3E5D-C20E-4FAC-922A-B38697B51BA9}" dt="2018-04-14T08:11:07.984" v="1337" actId="1076"/>
          <ac:picMkLst>
            <pc:docMk/>
            <pc:sldMk cId="1637696406" sldId="286"/>
            <ac:picMk id="5" creationId="{00000000-0000-0000-0000-000000000000}"/>
          </ac:picMkLst>
        </pc:picChg>
      </pc:sldChg>
      <pc:sldChg chg="addSp delSp modSp add">
        <pc:chgData name="Adaryl Wakefield" userId="4da9f1820d624f37" providerId="LiveId" clId="{FD6B3E5D-C20E-4FAC-922A-B38697B51BA9}" dt="2018-04-14T08:03:30.184" v="1296" actId="1076"/>
        <pc:sldMkLst>
          <pc:docMk/>
          <pc:sldMk cId="1093604470" sldId="346"/>
        </pc:sldMkLst>
        <pc:spChg chg="del">
          <ac:chgData name="Adaryl Wakefield" userId="4da9f1820d624f37" providerId="LiveId" clId="{FD6B3E5D-C20E-4FAC-922A-B38697B51BA9}" dt="2018-04-14T08:03:14.159" v="1293" actId="478"/>
          <ac:spMkLst>
            <pc:docMk/>
            <pc:sldMk cId="1093604470" sldId="346"/>
            <ac:spMk id="2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8:03:30.184" v="1296" actId="1076"/>
          <ac:spMkLst>
            <pc:docMk/>
            <pc:sldMk cId="1093604470" sldId="346"/>
            <ac:spMk id="3" creationId="{00000000-0000-0000-0000-000000000000}"/>
          </ac:spMkLst>
        </pc:spChg>
        <pc:spChg chg="add del mod">
          <ac:chgData name="Adaryl Wakefield" userId="4da9f1820d624f37" providerId="LiveId" clId="{FD6B3E5D-C20E-4FAC-922A-B38697B51BA9}" dt="2018-04-14T08:03:17.216" v="1294" actId="478"/>
          <ac:spMkLst>
            <pc:docMk/>
            <pc:sldMk cId="1093604470" sldId="346"/>
            <ac:spMk id="6" creationId="{93AAB4BE-11E5-4D35-AEA7-35B8022C9EB9}"/>
          </ac:spMkLst>
        </pc:spChg>
        <pc:spChg chg="add">
          <ac:chgData name="Adaryl Wakefield" userId="4da9f1820d624f37" providerId="LiveId" clId="{FD6B3E5D-C20E-4FAC-922A-B38697B51BA9}" dt="2018-04-14T08:03:18.843" v="1295" actId="1076"/>
          <ac:spMkLst>
            <pc:docMk/>
            <pc:sldMk cId="1093604470" sldId="346"/>
            <ac:spMk id="7" creationId="{7B04518E-0576-4256-808F-81AD8778A699}"/>
          </ac:spMkLst>
        </pc:spChg>
      </pc:sldChg>
      <pc:sldChg chg="modSp">
        <pc:chgData name="Adaryl Wakefield" userId="4da9f1820d624f37" providerId="LiveId" clId="{FD6B3E5D-C20E-4FAC-922A-B38697B51BA9}" dt="2018-04-14T05:31:11.474" v="4" actId="27636"/>
        <pc:sldMkLst>
          <pc:docMk/>
          <pc:sldMk cId="2889876600" sldId="348"/>
        </pc:sldMkLst>
        <pc:spChg chg="mod">
          <ac:chgData name="Adaryl Wakefield" userId="4da9f1820d624f37" providerId="LiveId" clId="{FD6B3E5D-C20E-4FAC-922A-B38697B51BA9}" dt="2018-04-14T05:31:11.474" v="4" actId="27636"/>
          <ac:spMkLst>
            <pc:docMk/>
            <pc:sldMk cId="2889876600" sldId="348"/>
            <ac:spMk id="3" creationId="{00000000-0000-0000-0000-000000000000}"/>
          </ac:spMkLst>
        </pc:spChg>
      </pc:sldChg>
      <pc:sldChg chg="del">
        <pc:chgData name="Adaryl Wakefield" userId="4da9f1820d624f37" providerId="LiveId" clId="{FD6B3E5D-C20E-4FAC-922A-B38697B51BA9}" dt="2018-04-14T08:36:10.858" v="1644" actId="2696"/>
        <pc:sldMkLst>
          <pc:docMk/>
          <pc:sldMk cId="269141178" sldId="349"/>
        </pc:sldMkLst>
      </pc:sldChg>
      <pc:sldChg chg="add del">
        <pc:chgData name="Adaryl Wakefield" userId="4da9f1820d624f37" providerId="LiveId" clId="{FD6B3E5D-C20E-4FAC-922A-B38697B51BA9}" dt="2018-04-14T06:49:09.769" v="622" actId="2696"/>
        <pc:sldMkLst>
          <pc:docMk/>
          <pc:sldMk cId="1831681351" sldId="350"/>
        </pc:sldMkLst>
      </pc:sldChg>
      <pc:sldChg chg="modSp">
        <pc:chgData name="Adaryl Wakefield" userId="4da9f1820d624f37" providerId="LiveId" clId="{FD6B3E5D-C20E-4FAC-922A-B38697B51BA9}" dt="2018-04-14T06:47:26.284" v="606" actId="1076"/>
        <pc:sldMkLst>
          <pc:docMk/>
          <pc:sldMk cId="1220603844" sldId="351"/>
        </pc:sldMkLst>
        <pc:spChg chg="mod">
          <ac:chgData name="Adaryl Wakefield" userId="4da9f1820d624f37" providerId="LiveId" clId="{FD6B3E5D-C20E-4FAC-922A-B38697B51BA9}" dt="2018-04-14T06:47:21.447" v="605" actId="20577"/>
          <ac:spMkLst>
            <pc:docMk/>
            <pc:sldMk cId="1220603844" sldId="351"/>
            <ac:spMk id="2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6:47:26.284" v="606" actId="1076"/>
          <ac:spMkLst>
            <pc:docMk/>
            <pc:sldMk cId="1220603844" sldId="351"/>
            <ac:spMk id="3" creationId="{00000000-0000-0000-0000-000000000000}"/>
          </ac:spMkLst>
        </pc:spChg>
      </pc:sldChg>
      <pc:sldChg chg="add del">
        <pc:chgData name="Adaryl Wakefield" userId="4da9f1820d624f37" providerId="LiveId" clId="{FD6B3E5D-C20E-4FAC-922A-B38697B51BA9}" dt="2018-04-14T06:48:46.837" v="618" actId="2696"/>
        <pc:sldMkLst>
          <pc:docMk/>
          <pc:sldMk cId="1753332999" sldId="356"/>
        </pc:sldMkLst>
      </pc:sldChg>
      <pc:sldChg chg="add del">
        <pc:chgData name="Adaryl Wakefield" userId="4da9f1820d624f37" providerId="LiveId" clId="{FD6B3E5D-C20E-4FAC-922A-B38697B51BA9}" dt="2018-04-14T09:30:24.594" v="2164" actId="2696"/>
        <pc:sldMkLst>
          <pc:docMk/>
          <pc:sldMk cId="2663814464" sldId="357"/>
        </pc:sldMkLst>
      </pc:sldChg>
      <pc:sldChg chg="add del">
        <pc:chgData name="Adaryl Wakefield" userId="4da9f1820d624f37" providerId="LiveId" clId="{FD6B3E5D-C20E-4FAC-922A-B38697B51BA9}" dt="2018-04-14T06:48:27.653" v="617" actId="2696"/>
        <pc:sldMkLst>
          <pc:docMk/>
          <pc:sldMk cId="3851377837" sldId="359"/>
        </pc:sldMkLst>
      </pc:sldChg>
      <pc:sldChg chg="modSp">
        <pc:chgData name="Adaryl Wakefield" userId="4da9f1820d624f37" providerId="LiveId" clId="{FD6B3E5D-C20E-4FAC-922A-B38697B51BA9}" dt="2018-04-14T09:29:58.670" v="2163" actId="20577"/>
        <pc:sldMkLst>
          <pc:docMk/>
          <pc:sldMk cId="1821966141" sldId="360"/>
        </pc:sldMkLst>
        <pc:spChg chg="mod">
          <ac:chgData name="Adaryl Wakefield" userId="4da9f1820d624f37" providerId="LiveId" clId="{FD6B3E5D-C20E-4FAC-922A-B38697B51BA9}" dt="2018-04-14T09:29:58.670" v="2163" actId="20577"/>
          <ac:spMkLst>
            <pc:docMk/>
            <pc:sldMk cId="1821966141" sldId="360"/>
            <ac:spMk id="2" creationId="{00000000-0000-0000-0000-000000000000}"/>
          </ac:spMkLst>
        </pc:spChg>
      </pc:sldChg>
      <pc:sldChg chg="add del">
        <pc:chgData name="Adaryl Wakefield" userId="4da9f1820d624f37" providerId="LiveId" clId="{FD6B3E5D-C20E-4FAC-922A-B38697B51BA9}" dt="2018-04-14T06:49:09.801" v="623" actId="2696"/>
        <pc:sldMkLst>
          <pc:docMk/>
          <pc:sldMk cId="1972878064" sldId="370"/>
        </pc:sldMkLst>
      </pc:sldChg>
      <pc:sldChg chg="del">
        <pc:chgData name="Adaryl Wakefield" userId="4da9f1820d624f37" providerId="LiveId" clId="{FD6B3E5D-C20E-4FAC-922A-B38697B51BA9}" dt="2018-04-14T06:49:09.737" v="621" actId="2696"/>
        <pc:sldMkLst>
          <pc:docMk/>
          <pc:sldMk cId="789380754" sldId="371"/>
        </pc:sldMkLst>
      </pc:sldChg>
      <pc:sldChg chg="addSp delSp modSp">
        <pc:chgData name="Adaryl Wakefield" userId="4da9f1820d624f37" providerId="LiveId" clId="{FD6B3E5D-C20E-4FAC-922A-B38697B51BA9}" dt="2018-04-14T05:37:57.374" v="231" actId="1076"/>
        <pc:sldMkLst>
          <pc:docMk/>
          <pc:sldMk cId="518120063" sldId="372"/>
        </pc:sldMkLst>
        <pc:spChg chg="mod">
          <ac:chgData name="Adaryl Wakefield" userId="4da9f1820d624f37" providerId="LiveId" clId="{FD6B3E5D-C20E-4FAC-922A-B38697B51BA9}" dt="2018-04-14T05:35:36.229" v="230" actId="255"/>
          <ac:spMkLst>
            <pc:docMk/>
            <pc:sldMk cId="518120063" sldId="372"/>
            <ac:spMk id="2" creationId="{00000000-0000-0000-0000-000000000000}"/>
          </ac:spMkLst>
        </pc:spChg>
        <pc:spChg chg="del mod">
          <ac:chgData name="Adaryl Wakefield" userId="4da9f1820d624f37" providerId="LiveId" clId="{FD6B3E5D-C20E-4FAC-922A-B38697B51BA9}" dt="2018-04-14T05:34:06.824" v="176" actId="478"/>
          <ac:spMkLst>
            <pc:docMk/>
            <pc:sldMk cId="518120063" sldId="372"/>
            <ac:spMk id="3" creationId="{00000000-0000-0000-0000-000000000000}"/>
          </ac:spMkLst>
        </pc:spChg>
        <pc:picChg chg="add mod">
          <ac:chgData name="Adaryl Wakefield" userId="4da9f1820d624f37" providerId="LiveId" clId="{FD6B3E5D-C20E-4FAC-922A-B38697B51BA9}" dt="2018-04-14T05:37:57.374" v="231" actId="1076"/>
          <ac:picMkLst>
            <pc:docMk/>
            <pc:sldMk cId="518120063" sldId="372"/>
            <ac:picMk id="6" creationId="{9CD9BCA0-4D9A-4C28-B90F-24D785F1C0F9}"/>
          </ac:picMkLst>
        </pc:picChg>
      </pc:sldChg>
      <pc:sldChg chg="modSp add">
        <pc:chgData name="Adaryl Wakefield" userId="4da9f1820d624f37" providerId="LiveId" clId="{FD6B3E5D-C20E-4FAC-922A-B38697B51BA9}" dt="2018-04-14T07:12:44.021" v="908" actId="20577"/>
        <pc:sldMkLst>
          <pc:docMk/>
          <pc:sldMk cId="1588949906" sldId="373"/>
        </pc:sldMkLst>
        <pc:spChg chg="mod">
          <ac:chgData name="Adaryl Wakefield" userId="4da9f1820d624f37" providerId="LiveId" clId="{FD6B3E5D-C20E-4FAC-922A-B38697B51BA9}" dt="2018-04-14T07:09:37.655" v="765" actId="20577"/>
          <ac:spMkLst>
            <pc:docMk/>
            <pc:sldMk cId="1588949906" sldId="373"/>
            <ac:spMk id="2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7:12:44.021" v="908" actId="20577"/>
          <ac:spMkLst>
            <pc:docMk/>
            <pc:sldMk cId="1588949906" sldId="373"/>
            <ac:spMk id="3" creationId="{00000000-0000-0000-0000-000000000000}"/>
          </ac:spMkLst>
        </pc:spChg>
      </pc:sldChg>
      <pc:sldChg chg="del">
        <pc:chgData name="Adaryl Wakefield" userId="4da9f1820d624f37" providerId="LiveId" clId="{FD6B3E5D-C20E-4FAC-922A-B38697B51BA9}" dt="2018-04-14T05:32:39.205" v="103" actId="2696"/>
        <pc:sldMkLst>
          <pc:docMk/>
          <pc:sldMk cId="4095635703" sldId="373"/>
        </pc:sldMkLst>
      </pc:sldChg>
      <pc:sldChg chg="addSp delSp modSp add">
        <pc:chgData name="Adaryl Wakefield" userId="4da9f1820d624f37" providerId="LiveId" clId="{FD6B3E5D-C20E-4FAC-922A-B38697B51BA9}" dt="2018-04-14T07:08:14.506" v="682" actId="2696"/>
        <pc:sldMkLst>
          <pc:docMk/>
          <pc:sldMk cId="857301492" sldId="374"/>
        </pc:sldMkLst>
        <pc:spChg chg="mod">
          <ac:chgData name="Adaryl Wakefield" userId="4da9f1820d624f37" providerId="LiveId" clId="{FD6B3E5D-C20E-4FAC-922A-B38697B51BA9}" dt="2018-04-14T07:05:55.793" v="674" actId="20577"/>
          <ac:spMkLst>
            <pc:docMk/>
            <pc:sldMk cId="857301492" sldId="374"/>
            <ac:spMk id="2" creationId="{00000000-0000-0000-0000-000000000000}"/>
          </ac:spMkLst>
        </pc:spChg>
        <pc:spChg chg="del mod">
          <ac:chgData name="Adaryl Wakefield" userId="4da9f1820d624f37" providerId="LiveId" clId="{FD6B3E5D-C20E-4FAC-922A-B38697B51BA9}" dt="2018-04-14T07:06:04.662" v="678" actId="478"/>
          <ac:spMkLst>
            <pc:docMk/>
            <pc:sldMk cId="857301492" sldId="374"/>
            <ac:spMk id="3" creationId="{00000000-0000-0000-0000-000000000000}"/>
          </ac:spMkLst>
        </pc:spChg>
        <pc:picChg chg="add mod">
          <ac:chgData name="Adaryl Wakefield" userId="4da9f1820d624f37" providerId="LiveId" clId="{FD6B3E5D-C20E-4FAC-922A-B38697B51BA9}" dt="2018-04-14T07:06:22.939" v="680" actId="1076"/>
          <ac:picMkLst>
            <pc:docMk/>
            <pc:sldMk cId="857301492" sldId="374"/>
            <ac:picMk id="6" creationId="{480A3F06-4331-48BA-BD49-06264CFF3B81}"/>
          </ac:picMkLst>
        </pc:picChg>
        <pc:picChg chg="add del mod">
          <ac:chgData name="Adaryl Wakefield" userId="4da9f1820d624f37" providerId="LiveId" clId="{FD6B3E5D-C20E-4FAC-922A-B38697B51BA9}" dt="2018-04-14T07:08:14.506" v="682" actId="2696"/>
          <ac:picMkLst>
            <pc:docMk/>
            <pc:sldMk cId="857301492" sldId="374"/>
            <ac:picMk id="8" creationId="{DCC12BE0-6EB7-4F5E-AC46-983A8A424122}"/>
          </ac:picMkLst>
        </pc:picChg>
      </pc:sldChg>
      <pc:sldChg chg="modSp add">
        <pc:chgData name="Adaryl Wakefield" userId="4da9f1820d624f37" providerId="LiveId" clId="{FD6B3E5D-C20E-4FAC-922A-B38697B51BA9}" dt="2018-04-14T08:51:00.197" v="1785" actId="255"/>
        <pc:sldMkLst>
          <pc:docMk/>
          <pc:sldMk cId="1300080229" sldId="375"/>
        </pc:sldMkLst>
        <pc:spChg chg="mod">
          <ac:chgData name="Adaryl Wakefield" userId="4da9f1820d624f37" providerId="LiveId" clId="{FD6B3E5D-C20E-4FAC-922A-B38697B51BA9}" dt="2018-04-14T08:51:00.197" v="1785" actId="255"/>
          <ac:spMkLst>
            <pc:docMk/>
            <pc:sldMk cId="1300080229" sldId="375"/>
            <ac:spMk id="4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8:50:15.876" v="1783" actId="1076"/>
          <ac:spMkLst>
            <pc:docMk/>
            <pc:sldMk cId="1300080229" sldId="375"/>
            <ac:spMk id="8" creationId="{57736661-D456-4111-9892-8DF78C95204E}"/>
          </ac:spMkLst>
        </pc:spChg>
      </pc:sldChg>
      <pc:sldChg chg="addSp delSp modSp add del">
        <pc:chgData name="Adaryl Wakefield" userId="4da9f1820d624f37" providerId="LiveId" clId="{FD6B3E5D-C20E-4FAC-922A-B38697B51BA9}" dt="2018-04-14T07:35:32.089" v="1252" actId="2696"/>
        <pc:sldMkLst>
          <pc:docMk/>
          <pc:sldMk cId="2192810860" sldId="375"/>
        </pc:sldMkLst>
        <pc:spChg chg="mod">
          <ac:chgData name="Adaryl Wakefield" userId="4da9f1820d624f37" providerId="LiveId" clId="{FD6B3E5D-C20E-4FAC-922A-B38697B51BA9}" dt="2018-04-14T07:09:02.457" v="761" actId="313"/>
          <ac:spMkLst>
            <pc:docMk/>
            <pc:sldMk cId="2192810860" sldId="375"/>
            <ac:spMk id="2" creationId="{00000000-0000-0000-0000-000000000000}"/>
          </ac:spMkLst>
        </pc:spChg>
        <pc:spChg chg="add del mod">
          <ac:chgData name="Adaryl Wakefield" userId="4da9f1820d624f37" providerId="LiveId" clId="{FD6B3E5D-C20E-4FAC-922A-B38697B51BA9}" dt="2018-04-14T07:09:25.465" v="764" actId="2696"/>
          <ac:spMkLst>
            <pc:docMk/>
            <pc:sldMk cId="2192810860" sldId="375"/>
            <ac:spMk id="3" creationId="{9319F293-3B6B-4CDA-93DA-83C5A8181C9D}"/>
          </ac:spMkLst>
        </pc:spChg>
        <pc:picChg chg="del">
          <ac:chgData name="Adaryl Wakefield" userId="4da9f1820d624f37" providerId="LiveId" clId="{FD6B3E5D-C20E-4FAC-922A-B38697B51BA9}" dt="2018-04-14T07:08:19.167" v="684" actId="478"/>
          <ac:picMkLst>
            <pc:docMk/>
            <pc:sldMk cId="2192810860" sldId="375"/>
            <ac:picMk id="6" creationId="{480A3F06-4331-48BA-BD49-06264CFF3B81}"/>
          </ac:picMkLst>
        </pc:picChg>
      </pc:sldChg>
      <pc:sldChg chg="addSp delSp modSp add">
        <pc:chgData name="Adaryl Wakefield" userId="4da9f1820d624f37" providerId="LiveId" clId="{FD6B3E5D-C20E-4FAC-922A-B38697B51BA9}" dt="2018-04-14T07:13:59.626" v="917" actId="478"/>
        <pc:sldMkLst>
          <pc:docMk/>
          <pc:sldMk cId="2436152842" sldId="376"/>
        </pc:sldMkLst>
        <pc:spChg chg="del">
          <ac:chgData name="Adaryl Wakefield" userId="4da9f1820d624f37" providerId="LiveId" clId="{FD6B3E5D-C20E-4FAC-922A-B38697B51BA9}" dt="2018-04-14T07:13:54.177" v="915" actId="478"/>
          <ac:spMkLst>
            <pc:docMk/>
            <pc:sldMk cId="2436152842" sldId="376"/>
            <ac:spMk id="2" creationId="{00000000-0000-0000-0000-000000000000}"/>
          </ac:spMkLst>
        </pc:spChg>
        <pc:spChg chg="del mod">
          <ac:chgData name="Adaryl Wakefield" userId="4da9f1820d624f37" providerId="LiveId" clId="{FD6B3E5D-C20E-4FAC-922A-B38697B51BA9}" dt="2018-04-14T07:13:35.564" v="912" actId="478"/>
          <ac:spMkLst>
            <pc:docMk/>
            <pc:sldMk cId="2436152842" sldId="376"/>
            <ac:spMk id="3" creationId="{00000000-0000-0000-0000-000000000000}"/>
          </ac:spMkLst>
        </pc:spChg>
        <pc:spChg chg="add del mod">
          <ac:chgData name="Adaryl Wakefield" userId="4da9f1820d624f37" providerId="LiveId" clId="{FD6B3E5D-C20E-4FAC-922A-B38697B51BA9}" dt="2018-04-14T07:13:39.182" v="913" actId="478"/>
          <ac:spMkLst>
            <pc:docMk/>
            <pc:sldMk cId="2436152842" sldId="376"/>
            <ac:spMk id="6" creationId="{6D140241-0A81-4640-977E-4A1CA3B2A194}"/>
          </ac:spMkLst>
        </pc:spChg>
        <pc:spChg chg="add del mod">
          <ac:chgData name="Adaryl Wakefield" userId="4da9f1820d624f37" providerId="LiveId" clId="{FD6B3E5D-C20E-4FAC-922A-B38697B51BA9}" dt="2018-04-14T07:13:56.889" v="916" actId="478"/>
          <ac:spMkLst>
            <pc:docMk/>
            <pc:sldMk cId="2436152842" sldId="376"/>
            <ac:spMk id="10" creationId="{3D353EE8-F884-41E2-81C0-CA2E48E8C251}"/>
          </ac:spMkLst>
        </pc:spChg>
        <pc:picChg chg="del">
          <ac:chgData name="Adaryl Wakefield" userId="4da9f1820d624f37" providerId="LiveId" clId="{FD6B3E5D-C20E-4FAC-922A-B38697B51BA9}" dt="2018-04-14T07:13:59.626" v="917" actId="478"/>
          <ac:picMkLst>
            <pc:docMk/>
            <pc:sldMk cId="2436152842" sldId="376"/>
            <ac:picMk id="4" creationId="{00000000-0000-0000-0000-000000000000}"/>
          </ac:picMkLst>
        </pc:picChg>
        <pc:picChg chg="add mod">
          <ac:chgData name="Adaryl Wakefield" userId="4da9f1820d624f37" providerId="LiveId" clId="{FD6B3E5D-C20E-4FAC-922A-B38697B51BA9}" dt="2018-04-14T07:13:47.162" v="914" actId="478"/>
          <ac:picMkLst>
            <pc:docMk/>
            <pc:sldMk cId="2436152842" sldId="376"/>
            <ac:picMk id="8" creationId="{034E6011-67D8-4B6A-BAFC-445ACE9CD7AE}"/>
          </ac:picMkLst>
        </pc:picChg>
      </pc:sldChg>
      <pc:sldChg chg="modSp add">
        <pc:chgData name="Adaryl Wakefield" userId="4da9f1820d624f37" providerId="LiveId" clId="{FD6B3E5D-C20E-4FAC-922A-B38697B51BA9}" dt="2018-04-14T07:28:18.707" v="1251" actId="20577"/>
        <pc:sldMkLst>
          <pc:docMk/>
          <pc:sldMk cId="1767859106" sldId="377"/>
        </pc:sldMkLst>
        <pc:spChg chg="mod">
          <ac:chgData name="Adaryl Wakefield" userId="4da9f1820d624f37" providerId="LiveId" clId="{FD6B3E5D-C20E-4FAC-922A-B38697B51BA9}" dt="2018-04-14T07:28:18.707" v="1251" actId="20577"/>
          <ac:spMkLst>
            <pc:docMk/>
            <pc:sldMk cId="1767859106" sldId="377"/>
            <ac:spMk id="2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7:27:37.101" v="1231" actId="1076"/>
          <ac:spMkLst>
            <pc:docMk/>
            <pc:sldMk cId="1767859106" sldId="377"/>
            <ac:spMk id="3" creationId="{00000000-0000-0000-0000-000000000000}"/>
          </ac:spMkLst>
        </pc:spChg>
      </pc:sldChg>
      <pc:sldChg chg="modSp add del ord">
        <pc:chgData name="Adaryl Wakefield" userId="4da9f1820d624f37" providerId="LiveId" clId="{FD6B3E5D-C20E-4FAC-922A-B38697B51BA9}" dt="2018-04-14T08:45:14.179" v="1684" actId="2696"/>
        <pc:sldMkLst>
          <pc:docMk/>
          <pc:sldMk cId="365697267" sldId="378"/>
        </pc:sldMkLst>
        <pc:spChg chg="mod">
          <ac:chgData name="Adaryl Wakefield" userId="4da9f1820d624f37" providerId="LiveId" clId="{FD6B3E5D-C20E-4FAC-922A-B38697B51BA9}" dt="2018-04-14T08:24:52.305" v="1643" actId="255"/>
          <ac:spMkLst>
            <pc:docMk/>
            <pc:sldMk cId="365697267" sldId="378"/>
            <ac:spMk id="3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8:22:39.277" v="1371" actId="20577"/>
          <ac:spMkLst>
            <pc:docMk/>
            <pc:sldMk cId="365697267" sldId="378"/>
            <ac:spMk id="7" creationId="{7B04518E-0576-4256-808F-81AD8778A699}"/>
          </ac:spMkLst>
        </pc:spChg>
      </pc:sldChg>
      <pc:sldChg chg="add del">
        <pc:chgData name="Adaryl Wakefield" userId="4da9f1820d624f37" providerId="LiveId" clId="{FD6B3E5D-C20E-4FAC-922A-B38697B51BA9}" dt="2018-04-14T07:40:54.764" v="1257" actId="2696"/>
        <pc:sldMkLst>
          <pc:docMk/>
          <pc:sldMk cId="1722590684" sldId="378"/>
        </pc:sldMkLst>
      </pc:sldChg>
      <pc:sldChg chg="add del">
        <pc:chgData name="Adaryl Wakefield" userId="4da9f1820d624f37" providerId="LiveId" clId="{FD6B3E5D-C20E-4FAC-922A-B38697B51BA9}" dt="2018-04-14T07:40:44.633" v="1255" actId="2696"/>
        <pc:sldMkLst>
          <pc:docMk/>
          <pc:sldMk cId="1955820443" sldId="378"/>
        </pc:sldMkLst>
      </pc:sldChg>
      <pc:sldChg chg="modSp add del">
        <pc:chgData name="Adaryl Wakefield" userId="4da9f1820d624f37" providerId="LiveId" clId="{FD6B3E5D-C20E-4FAC-922A-B38697B51BA9}" dt="2018-04-14T08:56:16.465" v="1954" actId="5793"/>
        <pc:sldMkLst>
          <pc:docMk/>
          <pc:sldMk cId="3383982548" sldId="378"/>
        </pc:sldMkLst>
        <pc:spChg chg="mod">
          <ac:chgData name="Adaryl Wakefield" userId="4da9f1820d624f37" providerId="LiveId" clId="{FD6B3E5D-C20E-4FAC-922A-B38697B51BA9}" dt="2018-04-14T08:54:26.694" v="1803" actId="20577"/>
          <ac:spMkLst>
            <pc:docMk/>
            <pc:sldMk cId="3383982548" sldId="378"/>
            <ac:spMk id="4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8:56:16.465" v="1954" actId="5793"/>
          <ac:spMkLst>
            <pc:docMk/>
            <pc:sldMk cId="3383982548" sldId="378"/>
            <ac:spMk id="8" creationId="{57736661-D456-4111-9892-8DF78C95204E}"/>
          </ac:spMkLst>
        </pc:spChg>
      </pc:sldChg>
      <pc:sldChg chg="modSp add del">
        <pc:chgData name="Adaryl Wakefield" userId="4da9f1820d624f37" providerId="LiveId" clId="{FD6B3E5D-C20E-4FAC-922A-B38697B51BA9}" dt="2018-04-14T09:07:59.309" v="1982" actId="1076"/>
        <pc:sldMkLst>
          <pc:docMk/>
          <pc:sldMk cId="1816640242" sldId="379"/>
        </pc:sldMkLst>
        <pc:spChg chg="mod">
          <ac:chgData name="Adaryl Wakefield" userId="4da9f1820d624f37" providerId="LiveId" clId="{FD6B3E5D-C20E-4FAC-922A-B38697B51BA9}" dt="2018-04-14T09:07:54.624" v="1981" actId="20577"/>
          <ac:spMkLst>
            <pc:docMk/>
            <pc:sldMk cId="1816640242" sldId="379"/>
            <ac:spMk id="4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9:07:59.309" v="1982" actId="1076"/>
          <ac:spMkLst>
            <pc:docMk/>
            <pc:sldMk cId="1816640242" sldId="379"/>
            <ac:spMk id="8" creationId="{57736661-D456-4111-9892-8DF78C95204E}"/>
          </ac:spMkLst>
        </pc:spChg>
      </pc:sldChg>
      <pc:sldChg chg="modSp add del">
        <pc:chgData name="Adaryl Wakefield" userId="4da9f1820d624f37" providerId="LiveId" clId="{FD6B3E5D-C20E-4FAC-922A-B38697B51BA9}" dt="2018-04-14T09:09:33.177" v="2035" actId="1076"/>
        <pc:sldMkLst>
          <pc:docMk/>
          <pc:sldMk cId="1403037747" sldId="380"/>
        </pc:sldMkLst>
        <pc:spChg chg="mod">
          <ac:chgData name="Adaryl Wakefield" userId="4da9f1820d624f37" providerId="LiveId" clId="{FD6B3E5D-C20E-4FAC-922A-B38697B51BA9}" dt="2018-04-14T09:09:17.218" v="2034" actId="20577"/>
          <ac:spMkLst>
            <pc:docMk/>
            <pc:sldMk cId="1403037747" sldId="380"/>
            <ac:spMk id="4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9:09:33.177" v="2035" actId="1076"/>
          <ac:spMkLst>
            <pc:docMk/>
            <pc:sldMk cId="1403037747" sldId="380"/>
            <ac:spMk id="8" creationId="{57736661-D456-4111-9892-8DF78C95204E}"/>
          </ac:spMkLst>
        </pc:spChg>
      </pc:sldChg>
      <pc:sldChg chg="modSp add">
        <pc:chgData name="Adaryl Wakefield" userId="4da9f1820d624f37" providerId="LiveId" clId="{FD6B3E5D-C20E-4FAC-922A-B38697B51BA9}" dt="2018-04-14T08:46:27.500" v="1720" actId="20577"/>
        <pc:sldMkLst>
          <pc:docMk/>
          <pc:sldMk cId="673439432" sldId="381"/>
        </pc:sldMkLst>
        <pc:spChg chg="mod">
          <ac:chgData name="Adaryl Wakefield" userId="4da9f1820d624f37" providerId="LiveId" clId="{FD6B3E5D-C20E-4FAC-922A-B38697B51BA9}" dt="2018-04-14T08:44:54.043" v="1646" actId="20577"/>
          <ac:spMkLst>
            <pc:docMk/>
            <pc:sldMk cId="673439432" sldId="381"/>
            <ac:spMk id="4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8:46:27.500" v="1720" actId="20577"/>
          <ac:spMkLst>
            <pc:docMk/>
            <pc:sldMk cId="673439432" sldId="381"/>
            <ac:spMk id="8" creationId="{57736661-D456-4111-9892-8DF78C95204E}"/>
          </ac:spMkLst>
        </pc:spChg>
      </pc:sldChg>
      <pc:sldChg chg="modSp add">
        <pc:chgData name="Adaryl Wakefield" userId="4da9f1820d624f37" providerId="LiveId" clId="{FD6B3E5D-C20E-4FAC-922A-B38697B51BA9}" dt="2018-04-14T08:45:42.064" v="1686" actId="1076"/>
        <pc:sldMkLst>
          <pc:docMk/>
          <pc:sldMk cId="3334122881" sldId="382"/>
        </pc:sldMkLst>
        <pc:spChg chg="mod">
          <ac:chgData name="Adaryl Wakefield" userId="4da9f1820d624f37" providerId="LiveId" clId="{FD6B3E5D-C20E-4FAC-922A-B38697B51BA9}" dt="2018-04-14T08:45:42.064" v="1686" actId="1076"/>
          <ac:spMkLst>
            <pc:docMk/>
            <pc:sldMk cId="3334122881" sldId="382"/>
            <ac:spMk id="8" creationId="{57736661-D456-4111-9892-8DF78C95204E}"/>
          </ac:spMkLst>
        </pc:spChg>
      </pc:sldChg>
      <pc:sldChg chg="modSp add">
        <pc:chgData name="Adaryl Wakefield" userId="4da9f1820d624f37" providerId="LiveId" clId="{FD6B3E5D-C20E-4FAC-922A-B38697B51BA9}" dt="2018-04-14T08:49:26.032" v="1777" actId="20577"/>
        <pc:sldMkLst>
          <pc:docMk/>
          <pc:sldMk cId="1767851983" sldId="383"/>
        </pc:sldMkLst>
        <pc:spChg chg="mod">
          <ac:chgData name="Adaryl Wakefield" userId="4da9f1820d624f37" providerId="LiveId" clId="{FD6B3E5D-C20E-4FAC-922A-B38697B51BA9}" dt="2018-04-14T08:49:26.032" v="1777" actId="20577"/>
          <ac:spMkLst>
            <pc:docMk/>
            <pc:sldMk cId="1767851983" sldId="383"/>
            <ac:spMk id="4" creationId="{00000000-0000-0000-0000-000000000000}"/>
          </ac:spMkLst>
        </pc:spChg>
        <pc:spChg chg="mod">
          <ac:chgData name="Adaryl Wakefield" userId="4da9f1820d624f37" providerId="LiveId" clId="{FD6B3E5D-C20E-4FAC-922A-B38697B51BA9}" dt="2018-04-14T08:49:21.962" v="1768" actId="1076"/>
          <ac:spMkLst>
            <pc:docMk/>
            <pc:sldMk cId="1767851983" sldId="383"/>
            <ac:spMk id="8" creationId="{57736661-D456-4111-9892-8DF78C95204E}"/>
          </ac:spMkLst>
        </pc:spChg>
      </pc:sldChg>
      <pc:sldChg chg="modSp add">
        <pc:chgData name="Adaryl Wakefield" userId="4da9f1820d624f37" providerId="LiveId" clId="{FD6B3E5D-C20E-4FAC-922A-B38697B51BA9}" dt="2018-04-14T08:54:06.795" v="1799" actId="1076"/>
        <pc:sldMkLst>
          <pc:docMk/>
          <pc:sldMk cId="2833238713" sldId="384"/>
        </pc:sldMkLst>
        <pc:spChg chg="mod">
          <ac:chgData name="Adaryl Wakefield" userId="4da9f1820d624f37" providerId="LiveId" clId="{FD6B3E5D-C20E-4FAC-922A-B38697B51BA9}" dt="2018-04-14T08:54:01.030" v="1798" actId="20577"/>
          <ac:spMkLst>
            <pc:docMk/>
            <pc:sldMk cId="2833238713" sldId="384"/>
            <ac:spMk id="4" creationId="{00000000-0000-0000-0000-000000000000}"/>
          </ac:spMkLst>
        </pc:spChg>
        <pc:graphicFrameChg chg="mod">
          <ac:chgData name="Adaryl Wakefield" userId="4da9f1820d624f37" providerId="LiveId" clId="{FD6B3E5D-C20E-4FAC-922A-B38697B51BA9}" dt="2018-04-14T08:54:06.795" v="1799" actId="1076"/>
          <ac:graphicFrameMkLst>
            <pc:docMk/>
            <pc:sldMk cId="2833238713" sldId="384"/>
            <ac:graphicFrameMk id="2" creationId="{54FD4418-BDAA-4F57-9878-9552940F21E4}"/>
          </ac:graphicFrameMkLst>
        </pc:graphicFrameChg>
      </pc:sldChg>
      <pc:sldChg chg="add del">
        <pc:chgData name="Adaryl Wakefield" userId="4da9f1820d624f37" providerId="LiveId" clId="{FD6B3E5D-C20E-4FAC-922A-B38697B51BA9}" dt="2018-04-14T08:53:52.011" v="1793" actId="2696"/>
        <pc:sldMkLst>
          <pc:docMk/>
          <pc:sldMk cId="2652727458" sldId="385"/>
        </pc:sldMkLst>
      </pc:sldChg>
      <pc:sldChg chg="add del">
        <pc:chgData name="Adaryl Wakefield" userId="4da9f1820d624f37" providerId="LiveId" clId="{FD6B3E5D-C20E-4FAC-922A-B38697B51BA9}" dt="2018-04-14T08:53:52.011" v="1793" actId="2696"/>
        <pc:sldMkLst>
          <pc:docMk/>
          <pc:sldMk cId="3622975656" sldId="386"/>
        </pc:sldMkLst>
      </pc:sldChg>
      <pc:sldChg chg="add del">
        <pc:chgData name="Adaryl Wakefield" userId="4da9f1820d624f37" providerId="LiveId" clId="{FD6B3E5D-C20E-4FAC-922A-B38697B51BA9}" dt="2018-04-14T08:53:52.011" v="1793" actId="2696"/>
        <pc:sldMkLst>
          <pc:docMk/>
          <pc:sldMk cId="3792946425" sldId="387"/>
        </pc:sldMkLst>
      </pc:sldChg>
      <pc:sldChg chg="add">
        <pc:chgData name="Adaryl Wakefield" userId="4da9f1820d624f37" providerId="LiveId" clId="{FD6B3E5D-C20E-4FAC-922A-B38697B51BA9}" dt="2018-04-14T09:15:20.871" v="2036" actId="2696"/>
        <pc:sldMkLst>
          <pc:docMk/>
          <pc:sldMk cId="142349772" sldId="396"/>
        </pc:sldMkLst>
      </pc:sldChg>
      <pc:sldChg chg="add">
        <pc:chgData name="Adaryl Wakefield" userId="4da9f1820d624f37" providerId="LiveId" clId="{FD6B3E5D-C20E-4FAC-922A-B38697B51BA9}" dt="2018-04-14T09:15:20.871" v="2036" actId="2696"/>
        <pc:sldMkLst>
          <pc:docMk/>
          <pc:sldMk cId="41562736" sldId="397"/>
        </pc:sldMkLst>
      </pc:sldChg>
      <pc:sldChg chg="addSp delSp modSp add">
        <pc:chgData name="Adaryl Wakefield" userId="4da9f1820d624f37" providerId="LiveId" clId="{FD6B3E5D-C20E-4FAC-922A-B38697B51BA9}" dt="2018-04-14T09:29:09.799" v="2099" actId="2696"/>
        <pc:sldMkLst>
          <pc:docMk/>
          <pc:sldMk cId="930898505" sldId="398"/>
        </pc:sldMkLst>
        <pc:spChg chg="mod">
          <ac:chgData name="Adaryl Wakefield" userId="4da9f1820d624f37" providerId="LiveId" clId="{FD6B3E5D-C20E-4FAC-922A-B38697B51BA9}" dt="2018-04-14T09:28:43.623" v="2092" actId="20577"/>
          <ac:spMkLst>
            <pc:docMk/>
            <pc:sldMk cId="930898505" sldId="398"/>
            <ac:spMk id="2" creationId="{00000000-0000-0000-0000-000000000000}"/>
          </ac:spMkLst>
        </pc:spChg>
        <pc:spChg chg="del">
          <ac:chgData name="Adaryl Wakefield" userId="4da9f1820d624f37" providerId="LiveId" clId="{FD6B3E5D-C20E-4FAC-922A-B38697B51BA9}" dt="2018-04-14T09:28:47.687" v="2093" actId="478"/>
          <ac:spMkLst>
            <pc:docMk/>
            <pc:sldMk cId="930898505" sldId="398"/>
            <ac:spMk id="3" creationId="{00000000-0000-0000-0000-000000000000}"/>
          </ac:spMkLst>
        </pc:spChg>
        <pc:spChg chg="add del mod">
          <ac:chgData name="Adaryl Wakefield" userId="4da9f1820d624f37" providerId="LiveId" clId="{FD6B3E5D-C20E-4FAC-922A-B38697B51BA9}" dt="2018-04-14T09:28:50.166" v="2094" actId="478"/>
          <ac:spMkLst>
            <pc:docMk/>
            <pc:sldMk cId="930898505" sldId="398"/>
            <ac:spMk id="6" creationId="{C6C1F049-FBD4-46F9-9A64-DE6ECA545C7A}"/>
          </ac:spMkLst>
        </pc:spChg>
        <pc:picChg chg="add mod">
          <ac:chgData name="Adaryl Wakefield" userId="4da9f1820d624f37" providerId="LiveId" clId="{FD6B3E5D-C20E-4FAC-922A-B38697B51BA9}" dt="2018-04-14T09:29:02.332" v="2097" actId="1076"/>
          <ac:picMkLst>
            <pc:docMk/>
            <pc:sldMk cId="930898505" sldId="398"/>
            <ac:picMk id="8" creationId="{16FA3689-B8CE-4BDF-8656-C0446184F50A}"/>
          </ac:picMkLst>
        </pc:picChg>
        <pc:picChg chg="add del mod">
          <ac:chgData name="Adaryl Wakefield" userId="4da9f1820d624f37" providerId="LiveId" clId="{FD6B3E5D-C20E-4FAC-922A-B38697B51BA9}" dt="2018-04-14T09:29:09.799" v="2099" actId="2696"/>
          <ac:picMkLst>
            <pc:docMk/>
            <pc:sldMk cId="930898505" sldId="398"/>
            <ac:picMk id="10" creationId="{1A43D58C-EA39-4A10-9899-1580FBD5DE98}"/>
          </ac:picMkLst>
        </pc:picChg>
      </pc:sldChg>
      <pc:sldChg chg="add del">
        <pc:chgData name="Adaryl Wakefield" userId="4da9f1820d624f37" providerId="LiveId" clId="{FD6B3E5D-C20E-4FAC-922A-B38697B51BA9}" dt="2018-04-14T09:17:32.302" v="2037" actId="2696"/>
        <pc:sldMkLst>
          <pc:docMk/>
          <pc:sldMk cId="3728875107" sldId="398"/>
        </pc:sldMkLst>
      </pc:sldChg>
      <pc:sldChg chg="addSp delSp modSp add">
        <pc:chgData name="Adaryl Wakefield" userId="4da9f1820d624f37" providerId="LiveId" clId="{FD6B3E5D-C20E-4FAC-922A-B38697B51BA9}" dt="2018-04-14T09:29:47.298" v="2160" actId="1076"/>
        <pc:sldMkLst>
          <pc:docMk/>
          <pc:sldMk cId="1097033117" sldId="399"/>
        </pc:sldMkLst>
        <pc:spChg chg="mod">
          <ac:chgData name="Adaryl Wakefield" userId="4da9f1820d624f37" providerId="LiveId" clId="{FD6B3E5D-C20E-4FAC-922A-B38697B51BA9}" dt="2018-04-14T09:29:28.644" v="2155" actId="20577"/>
          <ac:spMkLst>
            <pc:docMk/>
            <pc:sldMk cId="1097033117" sldId="399"/>
            <ac:spMk id="2" creationId="{00000000-0000-0000-0000-000000000000}"/>
          </ac:spMkLst>
        </pc:spChg>
        <pc:picChg chg="del">
          <ac:chgData name="Adaryl Wakefield" userId="4da9f1820d624f37" providerId="LiveId" clId="{FD6B3E5D-C20E-4FAC-922A-B38697B51BA9}" dt="2018-04-14T09:29:44.420" v="2159" actId="478"/>
          <ac:picMkLst>
            <pc:docMk/>
            <pc:sldMk cId="1097033117" sldId="399"/>
            <ac:picMk id="4" creationId="{00000000-0000-0000-0000-000000000000}"/>
          </ac:picMkLst>
        </pc:picChg>
        <pc:picChg chg="add mod">
          <ac:chgData name="Adaryl Wakefield" userId="4da9f1820d624f37" providerId="LiveId" clId="{FD6B3E5D-C20E-4FAC-922A-B38697B51BA9}" dt="2018-04-14T09:29:47.298" v="2160" actId="1076"/>
          <ac:picMkLst>
            <pc:docMk/>
            <pc:sldMk cId="1097033117" sldId="399"/>
            <ac:picMk id="5" creationId="{DF06C83B-786C-4937-8630-26DD21BBFA08}"/>
          </ac:picMkLst>
        </pc:picChg>
        <pc:picChg chg="del">
          <ac:chgData name="Adaryl Wakefield" userId="4da9f1820d624f37" providerId="LiveId" clId="{FD6B3E5D-C20E-4FAC-922A-B38697B51BA9}" dt="2018-04-14T09:29:15.809" v="2101" actId="478"/>
          <ac:picMkLst>
            <pc:docMk/>
            <pc:sldMk cId="1097033117" sldId="399"/>
            <ac:picMk id="8" creationId="{16FA3689-B8CE-4BDF-8656-C0446184F5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Big Data Technologies And Why They Matter To R Users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My Workflow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0A3F06-4331-48BA-BD49-06264CFF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1800670"/>
            <a:ext cx="8239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232" y="2186606"/>
            <a:ext cx="9480267" cy="31104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Can mean a lot of things depending on context.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Could mean Hadoop core.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Could mean the entire set of Big Data tools.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Could mean the MapReduce framework.</a:t>
            </a:r>
          </a:p>
          <a:p>
            <a:pPr marL="1600200" lvl="1" indent="-114300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1143000" indent="-114300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4518E-0576-4256-808F-81AD8778A699}"/>
              </a:ext>
            </a:extLst>
          </p:cNvPr>
          <p:cNvSpPr txBox="1"/>
          <p:nvPr/>
        </p:nvSpPr>
        <p:spPr>
          <a:xfrm>
            <a:off x="1797501" y="343145"/>
            <a:ext cx="87863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Data Retrieval And Storage</a:t>
            </a:r>
          </a:p>
          <a:p>
            <a:pPr algn="ctr"/>
            <a:r>
              <a:rPr lang="en-US" sz="6000" dirty="0">
                <a:latin typeface="Adobe Caslon Pro" panose="0205050205050A020403" pitchFamily="18" charset="0"/>
              </a:rPr>
              <a:t>What is Hadoop? </a:t>
            </a:r>
          </a:p>
        </p:txBody>
      </p:sp>
    </p:spTree>
    <p:extLst>
      <p:ext uri="{BB962C8B-B14F-4D97-AF65-F5344CB8AC3E}">
        <p14:creationId xmlns:p14="http://schemas.microsoft.com/office/powerpoint/2010/main" val="109360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7501" y="343145"/>
            <a:ext cx="87863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Data Retrieval And Storage</a:t>
            </a:r>
          </a:p>
          <a:p>
            <a:pPr algn="ctr"/>
            <a:r>
              <a:rPr lang="en-US" sz="6000" dirty="0">
                <a:latin typeface="Adobe Caslon Pro" panose="0205050205050A020403" pitchFamily="18" charset="0"/>
              </a:rPr>
              <a:t>What is Hadoop?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91" y="2289476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Provides distributed fault tolerant data storage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Provides linear scalability on commodity hardware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Translation: Take all of your data, throw it across a bunch of cheap machines, and analyze it. Get more data? Add more machines</a:t>
            </a:r>
          </a:p>
        </p:txBody>
      </p:sp>
    </p:spTree>
    <p:extLst>
      <p:ext uri="{BB962C8B-B14F-4D97-AF65-F5344CB8AC3E}">
        <p14:creationId xmlns:p14="http://schemas.microsoft.com/office/powerpoint/2010/main" val="9521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3403" y="398804"/>
            <a:ext cx="8809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Data Retrieval And Storage</a:t>
            </a:r>
          </a:p>
          <a:p>
            <a:pPr algn="ctr"/>
            <a:r>
              <a:rPr lang="en-US" sz="6000" dirty="0">
                <a:latin typeface="Adobe Caslon Pro" panose="0205050205050A020403" pitchFamily="18" charset="0"/>
              </a:rPr>
              <a:t>Cloud Storage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36661-D456-4111-9892-8DF78C95204E}"/>
              </a:ext>
            </a:extLst>
          </p:cNvPr>
          <p:cNvSpPr txBox="1"/>
          <p:nvPr/>
        </p:nvSpPr>
        <p:spPr>
          <a:xfrm>
            <a:off x="1061449" y="2420924"/>
            <a:ext cx="88360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400" b="1" dirty="0">
                <a:latin typeface="Adobe Caslon Pro" panose="0205050205050A020403"/>
              </a:rPr>
              <a:t>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b="1" dirty="0">
                <a:latin typeface="Adobe Caslon Pro" panose="0205050205050A020403"/>
              </a:rPr>
              <a:t>S3 is the gold standard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400" b="1" dirty="0">
                <a:latin typeface="Adobe Caslon Pro" panose="0205050205050A020403"/>
              </a:rPr>
              <a:t>MS Azure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400" b="1" dirty="0">
                <a:latin typeface="Adobe Caslon Pro" panose="0205050205050A020403"/>
              </a:rPr>
              <a:t>Google Cloud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4400" b="1" dirty="0">
              <a:latin typeface="Adobe Caslon Pro" panose="0205050205050A0204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latin typeface="Adobe Caslon Pro" panose="0205050205050A020403"/>
            </a:endParaRP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3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38" y="398804"/>
            <a:ext cx="11090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Cloud Solutions Bob’s Thoughts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36661-D456-4111-9892-8DF78C95204E}"/>
              </a:ext>
            </a:extLst>
          </p:cNvPr>
          <p:cNvSpPr txBox="1"/>
          <p:nvPr/>
        </p:nvSpPr>
        <p:spPr>
          <a:xfrm>
            <a:off x="1029029" y="1781936"/>
            <a:ext cx="98182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dobe Caslon Pro" panose="0205050205050A020403"/>
              </a:rPr>
              <a:t>Great for tactical solutions.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dobe Caslon Pro" panose="0205050205050A020403"/>
              </a:rPr>
              <a:t>If you’re a smaller organization, cloud offers a managed solution.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dobe Caslon Pro" panose="0205050205050A020403"/>
              </a:rPr>
              <a:t>Can be a hassle. You need top flight network engineers.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dobe Caslon Pro" panose="0205050205050A020403"/>
              </a:rPr>
              <a:t>Moving to the cloud is not something to do lightly. It requires long term thinking.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dobe Caslon Pro" panose="0205050205050A020403"/>
              </a:rPr>
              <a:t>I have no idea why anybody waste time with on prim servers anymore.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latin typeface="Adobe Caslon Pro" panose="0205050205050A020403"/>
            </a:endParaRP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2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311" y="1286647"/>
            <a:ext cx="4757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What Is Hive?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91" y="2546800"/>
            <a:ext cx="11266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Hadoop warehouse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dobe Caslon Pro" panose="0205050205050A020403" pitchFamily="18" charset="0"/>
              </a:rPr>
              <a:t>SQLesque</a:t>
            </a:r>
            <a:r>
              <a:rPr lang="en-US" sz="3600" dirty="0">
                <a:latin typeface="Adobe Caslon Pro" panose="0205050205050A020403" pitchFamily="18" charset="0"/>
              </a:rPr>
              <a:t> language called Hive Query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Adds structure to unstructured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Provides a window into HDFS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You can connect through ODBC/JDBC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Which means you can work with Hive using standard BI tools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dobe Caslon Pro" panose="0205050205050A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76" y="1079840"/>
            <a:ext cx="1459976" cy="134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2D1A3-D422-4223-AB7C-2787D7286137}"/>
              </a:ext>
            </a:extLst>
          </p:cNvPr>
          <p:cNvSpPr txBox="1"/>
          <p:nvPr/>
        </p:nvSpPr>
        <p:spPr>
          <a:xfrm>
            <a:off x="1387663" y="270984"/>
            <a:ext cx="941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Data Retrieval And Storage </a:t>
            </a:r>
          </a:p>
        </p:txBody>
      </p:sp>
    </p:spTree>
    <p:extLst>
      <p:ext uri="{BB962C8B-B14F-4D97-AF65-F5344CB8AC3E}">
        <p14:creationId xmlns:p14="http://schemas.microsoft.com/office/powerpoint/2010/main" val="163769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623" y="398804"/>
            <a:ext cx="9810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 Data Retrieval And Storage </a:t>
            </a:r>
          </a:p>
          <a:p>
            <a:pPr algn="ctr"/>
            <a:r>
              <a:rPr lang="en-US" sz="6000" dirty="0">
                <a:latin typeface="Adobe Caslon Pro" panose="0205050205050A020403" pitchFamily="18" charset="0"/>
              </a:rPr>
              <a:t>NoSQL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36661-D456-4111-9892-8DF78C95204E}"/>
              </a:ext>
            </a:extLst>
          </p:cNvPr>
          <p:cNvSpPr txBox="1"/>
          <p:nvPr/>
        </p:nvSpPr>
        <p:spPr>
          <a:xfrm>
            <a:off x="537624" y="2488878"/>
            <a:ext cx="11266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 pitchFamily="18" charset="0"/>
              </a:rPr>
              <a:t>Key Value – A simple hash table, primarily used when all access to the database is via primary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 pitchFamily="18" charset="0"/>
              </a:rPr>
              <a:t>Document – The database stores and retrieves documents, which can be XML, JSON, BSON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 pitchFamily="18" charset="0"/>
              </a:rPr>
              <a:t>Column-family -  Data is stored in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 pitchFamily="18" charset="0"/>
              </a:rPr>
              <a:t>Graph – allows you to store relationships between entities</a:t>
            </a:r>
          </a:p>
        </p:txBody>
      </p:sp>
    </p:spTree>
    <p:extLst>
      <p:ext uri="{BB962C8B-B14F-4D97-AF65-F5344CB8AC3E}">
        <p14:creationId xmlns:p14="http://schemas.microsoft.com/office/powerpoint/2010/main" val="176785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86" y="238779"/>
            <a:ext cx="7762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Data Retrieval And Storage</a:t>
            </a:r>
          </a:p>
          <a:p>
            <a:pPr algn="ctr"/>
            <a:r>
              <a:rPr lang="en-US" sz="4800" dirty="0">
                <a:latin typeface="Adobe Caslon Pro" panose="0205050205050A020403" pitchFamily="18" charset="0"/>
              </a:rPr>
              <a:t>Issues with NoSQL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36661-D456-4111-9892-8DF78C95204E}"/>
              </a:ext>
            </a:extLst>
          </p:cNvPr>
          <p:cNvSpPr txBox="1"/>
          <p:nvPr/>
        </p:nvSpPr>
        <p:spPr>
          <a:xfrm>
            <a:off x="392346" y="2026540"/>
            <a:ext cx="11266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They do NOT work like relational databases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The guarantees that you are used to aren’t there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CAP theory (consistency, availability, partition tolerance)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Each database has it’s own query language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That language will frequently look NOTHING like SQL</a:t>
            </a:r>
          </a:p>
        </p:txBody>
      </p:sp>
    </p:spTree>
    <p:extLst>
      <p:ext uri="{BB962C8B-B14F-4D97-AF65-F5344CB8AC3E}">
        <p14:creationId xmlns:p14="http://schemas.microsoft.com/office/powerpoint/2010/main" val="130008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86" y="398804"/>
            <a:ext cx="100691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Data Retrieval And Storage</a:t>
            </a:r>
          </a:p>
          <a:p>
            <a:pPr algn="ctr"/>
            <a:r>
              <a:rPr lang="en-US" sz="6000" dirty="0">
                <a:latin typeface="Adobe Caslon Pro" panose="0205050205050A020403" pitchFamily="18" charset="0"/>
              </a:rPr>
              <a:t>Examples of NoSQL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D4418-BDAA-4F57-9878-9552940F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25275"/>
              </p:ext>
            </p:extLst>
          </p:nvPr>
        </p:nvGraphicFramePr>
        <p:xfrm>
          <a:off x="829623" y="2273767"/>
          <a:ext cx="10143066" cy="3385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5178">
                  <a:extLst>
                    <a:ext uri="{9D8B030D-6E8A-4147-A177-3AD203B41FA5}">
                      <a16:colId xmlns:a16="http://schemas.microsoft.com/office/drawing/2014/main" val="1507860301"/>
                    </a:ext>
                  </a:extLst>
                </a:gridCol>
                <a:gridCol w="3488113">
                  <a:extLst>
                    <a:ext uri="{9D8B030D-6E8A-4147-A177-3AD203B41FA5}">
                      <a16:colId xmlns:a16="http://schemas.microsoft.com/office/drawing/2014/main" val="2101008098"/>
                    </a:ext>
                  </a:extLst>
                </a:gridCol>
                <a:gridCol w="3488113">
                  <a:extLst>
                    <a:ext uri="{9D8B030D-6E8A-4147-A177-3AD203B41FA5}">
                      <a16:colId xmlns:a16="http://schemas.microsoft.com/office/drawing/2014/main" val="4241712761"/>
                    </a:ext>
                  </a:extLst>
                </a:gridCol>
                <a:gridCol w="1211662">
                  <a:extLst>
                    <a:ext uri="{9D8B030D-6E8A-4147-A177-3AD203B41FA5}">
                      <a16:colId xmlns:a16="http://schemas.microsoft.com/office/drawing/2014/main" val="3909424542"/>
                    </a:ext>
                  </a:extLst>
                </a:gridCol>
              </a:tblGrid>
              <a:tr h="5368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effectLst/>
                          <a:latin typeface="Adobe Caslon Pro" panose="0205050205050A020403"/>
                        </a:rPr>
                        <a:t>Document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effectLst/>
                          <a:latin typeface="Adobe Caslon Pro" panose="0205050205050A020403"/>
                        </a:rPr>
                        <a:t>Key Value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effectLst/>
                          <a:latin typeface="Adobe Caslon Pro" panose="0205050205050A020403"/>
                        </a:rPr>
                        <a:t>Column Store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effectLst/>
                          <a:latin typeface="Adobe Caslon Pro" panose="0205050205050A020403"/>
                        </a:rPr>
                        <a:t>Graph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76420"/>
                  </a:ext>
                </a:extLst>
              </a:tr>
              <a:tr h="5368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dobe Caslon Pro" panose="0205050205050A020403"/>
                        </a:rPr>
                        <a:t>Mongo DB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 panose="0205050205050A020403"/>
                        </a:rPr>
                        <a:t>Apache </a:t>
                      </a:r>
                      <a:r>
                        <a:rPr lang="en-US" sz="2000" u="none" strike="noStrike" dirty="0" err="1">
                          <a:effectLst/>
                          <a:latin typeface="Adobe Caslon Pro" panose="0205050205050A020403"/>
                        </a:rPr>
                        <a:t>Accumulo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dobe Caslon Pro" panose="0205050205050A020403"/>
                        </a:rPr>
                        <a:t>Apache Accumulo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dobe Caslon Pro" panose="0205050205050A020403"/>
                        </a:rPr>
                        <a:t>Neo4J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091523"/>
                  </a:ext>
                </a:extLst>
              </a:tr>
              <a:tr h="5368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Adobe Caslon Pro" panose="0205050205050A020403"/>
                        </a:rPr>
                        <a:t>Redis</a:t>
                      </a:r>
                      <a:r>
                        <a:rPr lang="en-US" sz="2000" u="none" strike="noStrike" dirty="0">
                          <a:effectLst/>
                          <a:latin typeface="Adobe Caslon Pro" panose="0205050205050A020403"/>
                        </a:rPr>
                        <a:t> (in memory)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dobe Caslon Pro" panose="0205050205050A020403"/>
                        </a:rPr>
                        <a:t>Druid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307272"/>
                  </a:ext>
                </a:extLst>
              </a:tr>
              <a:tr h="36156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  <a:latin typeface="Adobe Caslon Pro" panose="0205050205050A020403"/>
                        </a:rPr>
                        <a:t>Cassandra (DataStax)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756706"/>
                  </a:ext>
                </a:extLst>
              </a:tr>
              <a:tr h="5368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>
                          <a:effectLst/>
                          <a:latin typeface="Adobe Caslon Pro" panose="0205050205050A020403"/>
                        </a:rPr>
                        <a:t>Hbase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571267"/>
                  </a:ext>
                </a:extLst>
              </a:tr>
              <a:tr h="5368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dobe Caslon Pro" panose="0205050205050A020403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2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3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3404" y="398804"/>
            <a:ext cx="8809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Data Retrieval And Storage</a:t>
            </a:r>
          </a:p>
          <a:p>
            <a:pPr algn="ctr"/>
            <a:r>
              <a:rPr lang="en-US" sz="6000" dirty="0">
                <a:latin typeface="Adobe Caslon Pro" panose="0205050205050A020403" pitchFamily="18" charset="0"/>
              </a:rPr>
              <a:t>New SQL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36661-D456-4111-9892-8DF78C95204E}"/>
              </a:ext>
            </a:extLst>
          </p:cNvPr>
          <p:cNvSpPr txBox="1"/>
          <p:nvPr/>
        </p:nvSpPr>
        <p:spPr>
          <a:xfrm>
            <a:off x="935893" y="2427323"/>
            <a:ext cx="10004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Distributed versions of databases you’re used 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New concept Hybrid Transactional/Analytical Processing (HTAP)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dobe Caslon Pro" panose="0205050205050A020403" pitchFamily="18" charset="0"/>
            </a:endParaRPr>
          </a:p>
          <a:p>
            <a:endParaRPr lang="en-US" sz="32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No Deep Dives Today</a:t>
            </a:r>
            <a:b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It’s all 10,000 ft and the speed of heat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9BCA0-4D9A-4C28-B90F-24D785F1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475" y="2126280"/>
            <a:ext cx="6633049" cy="41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0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3404" y="398804"/>
            <a:ext cx="8809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Data Retrieval And Storage</a:t>
            </a:r>
          </a:p>
          <a:p>
            <a:pPr algn="ctr"/>
            <a:r>
              <a:rPr lang="en-US" sz="6000" dirty="0">
                <a:latin typeface="Adobe Caslon Pro" panose="0205050205050A020403" pitchFamily="18" charset="0"/>
              </a:rPr>
              <a:t>New SQL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36661-D456-4111-9892-8DF78C95204E}"/>
              </a:ext>
            </a:extLst>
          </p:cNvPr>
          <p:cNvSpPr txBox="1"/>
          <p:nvPr/>
        </p:nvSpPr>
        <p:spPr>
          <a:xfrm>
            <a:off x="935893" y="2708487"/>
            <a:ext cx="100044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In Memory Databases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dobe Caslon Pro" panose="0205050205050A020403"/>
              </a:rPr>
              <a:t>MemSQL</a:t>
            </a:r>
            <a:r>
              <a:rPr lang="en-US" sz="3600" dirty="0">
                <a:latin typeface="Adobe Caslon Pro" panose="0205050205050A020403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dobe Caslon Pro" panose="0205050205050A020403" pitchFamily="18" charset="0"/>
              </a:rPr>
              <a:t>VoltDB</a:t>
            </a:r>
            <a:endParaRPr lang="en-US" sz="4000" dirty="0">
              <a:latin typeface="Adobe Caslon Pro" panose="0205050205050A020403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dobe Caslon Pro" panose="0205050205050A020403" pitchFamily="18" charset="0"/>
              </a:rPr>
              <a:t>NuoDB</a:t>
            </a:r>
            <a:endParaRPr lang="en-US" sz="40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4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3404" y="398804"/>
            <a:ext cx="8809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Data Retrieval And Storage</a:t>
            </a:r>
          </a:p>
          <a:p>
            <a:pPr algn="ctr"/>
            <a:r>
              <a:rPr lang="en-US" sz="6000" dirty="0">
                <a:latin typeface="Adobe Caslon Pro" panose="0205050205050A020403" pitchFamily="18" charset="0"/>
              </a:rPr>
              <a:t>MPP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36661-D456-4111-9892-8DF78C95204E}"/>
              </a:ext>
            </a:extLst>
          </p:cNvPr>
          <p:cNvSpPr txBox="1"/>
          <p:nvPr/>
        </p:nvSpPr>
        <p:spPr>
          <a:xfrm>
            <a:off x="935893" y="2020512"/>
            <a:ext cx="1000448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More suited to analytics</a:t>
            </a:r>
            <a:endParaRPr lang="en-US" sz="3600" dirty="0">
              <a:latin typeface="Adobe Caslon Pro" panose="0205050205050A020403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/>
              </a:rPr>
              <a:t>Examples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/>
              </a:rPr>
              <a:t>Greenplumb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/>
              </a:rPr>
              <a:t>SQL Server PDW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/>
              </a:rPr>
              <a:t>MySQL Cluster CGE</a:t>
            </a:r>
            <a:endParaRPr lang="en-US" sz="40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3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96" y="343146"/>
            <a:ext cx="6729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dobe Caslon Pro" panose="0205050205050A020403" pitchFamily="18" charset="0"/>
              </a:rPr>
              <a:t>Real Time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7380" y="1266476"/>
            <a:ext cx="88756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dobe Caslon Pro" panose="0205050205050A020403" pitchFamily="18" charset="0"/>
              </a:rPr>
              <a:t>Apache Spark Structured Streaming </a:t>
            </a:r>
            <a:r>
              <a:rPr lang="en-US" sz="2800" dirty="0">
                <a:latin typeface="Adobe Caslon Pro" panose="0205050205050A020403"/>
              </a:rPr>
              <a:t>- scalable and fault-tolerant stream processing engine built on the Spark SQL engine.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dobe Caslon Pro" panose="0205050205050A020403" pitchFamily="18" charset="0"/>
              </a:rPr>
              <a:t>Apache Storm </a:t>
            </a:r>
            <a:r>
              <a:rPr lang="en-US" sz="2800" dirty="0">
                <a:latin typeface="Adobe Caslon Pro" panose="0205050205050A020403" pitchFamily="18" charset="0"/>
              </a:rPr>
              <a:t>– Storm is a distributed real-time computation system for processing fast, large streams of data adding reliable real-time data processing capabilities to Apache Hadoop 2.x.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dobe Caslon Pro" panose="0205050205050A020403" pitchFamily="18" charset="0"/>
              </a:rPr>
              <a:t>Apache Flume </a:t>
            </a:r>
            <a:r>
              <a:rPr lang="en-US" sz="2800" dirty="0">
                <a:latin typeface="Adobe Caslon Pro" panose="0205050205050A020403" pitchFamily="18" charset="0"/>
              </a:rPr>
              <a:t>– Flume allows you to efficiently aggregate and move large amounts of log data from many different sources to Hadoop.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27" y="252976"/>
            <a:ext cx="6729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dobe Caslon Pro" panose="0205050205050A020403" pitchFamily="18" charset="0"/>
              </a:rPr>
              <a:t>Real Time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712" y="1520476"/>
            <a:ext cx="9569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Other real time processing frameworks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Apache </a:t>
            </a:r>
            <a:r>
              <a:rPr lang="en-US" sz="4000" dirty="0" err="1">
                <a:latin typeface="Adobe Caslon Pro" panose="0205050205050A020403" pitchFamily="18" charset="0"/>
              </a:rPr>
              <a:t>Flink</a:t>
            </a:r>
            <a:endParaRPr lang="en-US" sz="4000" dirty="0">
              <a:latin typeface="Adobe Caslon Pro" panose="0205050205050A020403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Apache </a:t>
            </a:r>
            <a:r>
              <a:rPr lang="en-US" sz="4000" dirty="0" err="1">
                <a:latin typeface="Adobe Caslon Pro" panose="0205050205050A020403" pitchFamily="18" charset="0"/>
              </a:rPr>
              <a:t>Samza</a:t>
            </a:r>
            <a:endParaRPr lang="en-US" sz="4000" dirty="0">
              <a:latin typeface="Adobe Caslon Pro" panose="0205050205050A020403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latin typeface="Adobe Caslon Pro" panose="0205050205050A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They all have benefits and drawbacks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Distributed in memory processing framework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Rapidly replacing MapReduce as a means to crunch data.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Many ways to interact with Spark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R, Java, Scala, Python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H2O with Sparkling Water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Several APIs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RDDs, Dataset/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Dataframe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Spark Streaming, Spark SQL, Spark Streaming,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Strucutred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 Streaming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How You Work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FA3689-B8CE-4BDF-8656-C0446184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02" y="2577301"/>
            <a:ext cx="5381196" cy="19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You Might Have To Deal With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6C83B-786C-4937-8630-26DD21BB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94" y="1375517"/>
            <a:ext cx="9878938" cy="47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3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Q&amp;A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 For Today’s 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369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7200" dirty="0">
                <a:solidFill>
                  <a:schemeClr val="tx1"/>
                </a:solidFill>
                <a:latin typeface="Adobe Caslon Pro" panose="0205050205050A020403"/>
              </a:rPr>
              <a:t>If I have more data can’t I just get a bigger machine?</a:t>
            </a:r>
          </a:p>
          <a:p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7200" dirty="0">
                <a:solidFill>
                  <a:schemeClr val="tx1"/>
                </a:solidFill>
                <a:latin typeface="Adobe Caslon Pro" panose="0205050205050A020403"/>
              </a:rPr>
              <a:t>How does Spark relate to Hadoop?</a:t>
            </a:r>
          </a:p>
          <a:p>
            <a:pPr lvl="1"/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Today’s Take Away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369"/>
            <a:ext cx="10233800" cy="435133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  <a:latin typeface="Adobe Caslon Pro" panose="0205050205050A020403"/>
              </a:rPr>
              <a:t>The way you access data in the future is going to radically change. Be aware and ready.</a:t>
            </a:r>
          </a:p>
          <a:p>
            <a:pPr lvl="1"/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7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Intended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92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People getting started in data</a:t>
            </a: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Academics that work with data</a:t>
            </a: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(If you’re already working in industry, you might be bored.)</a:t>
            </a:r>
          </a:p>
          <a:p>
            <a:pPr lvl="1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46" y="1180211"/>
            <a:ext cx="10233800" cy="34795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What exactly have you been studying for the past four years?!</a:t>
            </a:r>
          </a:p>
          <a:p>
            <a:pPr lvl="1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8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4E6011-67D8-4B6A-BAFC-445ACE9C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5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Experiencing A Modern Tech Renaissance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369"/>
            <a:ext cx="102338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  <a:latin typeface="Adobe Caslon Pro" panose="0205050205050A020403"/>
              </a:rPr>
              <a:t>Hadoop -&gt; SQL On Hadoop -&gt; NoSQL -&gt; </a:t>
            </a:r>
          </a:p>
          <a:p>
            <a:pPr marL="457200" lvl="1" indent="0">
              <a:buNone/>
            </a:pPr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  <a:latin typeface="Adobe Caslon Pro" panose="0205050205050A020403"/>
              </a:rPr>
              <a:t>In Memory Databases -&gt;MPP -&gt; Spark 1.0 -&gt; </a:t>
            </a:r>
          </a:p>
          <a:p>
            <a:pPr marL="457200" lvl="1" indent="0">
              <a:buNone/>
            </a:pPr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  <a:latin typeface="Adobe Caslon Pro" panose="0205050205050A020403"/>
              </a:rPr>
              <a:t>Spark 2.0 -&gt; Deep Learning -&gt; Blockchain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4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Podcast Plug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92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Not So Standard Deviations</a:t>
            </a: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5600" dirty="0">
                <a:solidFill>
                  <a:schemeClr val="tx1"/>
                </a:solidFill>
                <a:latin typeface="Adobe Caslon Pro" panose="0205050205050A020403"/>
              </a:rPr>
              <a:t>Roger Peng, PhD Biostatistician Johns Hopkins School Of Public Health</a:t>
            </a:r>
          </a:p>
          <a:p>
            <a:pPr lvl="1"/>
            <a:endParaRPr lang="en-US" sz="5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5600" dirty="0">
                <a:solidFill>
                  <a:schemeClr val="tx1"/>
                </a:solidFill>
                <a:latin typeface="Adobe Caslon Pro" panose="0205050205050A020403"/>
              </a:rPr>
              <a:t>Hillary Parker, PhD Data Scientist Stitch Fix </a:t>
            </a:r>
          </a:p>
          <a:p>
            <a:pPr lvl="1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9112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52869</TotalTime>
  <Words>740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Adobe Caslon Pro</vt:lpstr>
      <vt:lpstr>Arial</vt:lpstr>
      <vt:lpstr>Corbel</vt:lpstr>
      <vt:lpstr>Depth</vt:lpstr>
      <vt:lpstr>PowerPoint Presentation</vt:lpstr>
      <vt:lpstr>No Deep Dives Today It’s all 10,000 ft and the speed of heat</vt:lpstr>
      <vt:lpstr>Motivation For Today’s Presentation </vt:lpstr>
      <vt:lpstr>Today’s Take Away </vt:lpstr>
      <vt:lpstr>Intended Audience </vt:lpstr>
      <vt:lpstr>PowerPoint Presentation</vt:lpstr>
      <vt:lpstr>PowerPoint Presentation</vt:lpstr>
      <vt:lpstr>We’re Experiencing A Modern Tech Renaissance </vt:lpstr>
      <vt:lpstr>Podcast Plug</vt:lpstr>
      <vt:lpstr>My Workflow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Spark</vt:lpstr>
      <vt:lpstr>How You Work Now</vt:lpstr>
      <vt:lpstr>What You Might Have To Deal With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244</cp:revision>
  <dcterms:created xsi:type="dcterms:W3CDTF">2014-08-09T22:06:53Z</dcterms:created>
  <dcterms:modified xsi:type="dcterms:W3CDTF">2018-04-14T15:46:55Z</dcterms:modified>
</cp:coreProperties>
</file>