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890A-18FB-4CE4-A63F-80F424D0C48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F1ED-7AA8-4C55-91CB-D42854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12E63-0389-4A7C-A2ED-A5D66F9E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59C835-1ADF-41AE-8236-85518316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803B21-7DB5-4737-8FE0-7778DAB4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CB138-157E-445A-849E-277A8F8E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B14AD-772B-4986-A480-4EED05BD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45E09-E656-4540-A578-E53A3269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0FD94-F32A-493A-A101-B20D9454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E3C21-F5BF-47CD-A1D8-5AD7A581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5F7DDE-FD8A-4A2A-B4C7-9C841494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ADC6E6-FA60-4176-8E97-2AE18459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19516-295A-4863-A0FE-C931AB17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DAFC0-E9B2-41CA-98E7-7E5AF877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15D330-99F5-49DE-BD67-8DD8111B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"/>
            <a:ext cx="7620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8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Doctor Who</dc:creator>
  <cp:lastModifiedBy>Doctor Who</cp:lastModifiedBy>
  <cp:revision>1</cp:revision>
  <dcterms:created xsi:type="dcterms:W3CDTF">2018-03-01T02:20:26Z</dcterms:created>
  <dcterms:modified xsi:type="dcterms:W3CDTF">2018-03-01T02:25:05Z</dcterms:modified>
</cp:coreProperties>
</file>