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92" autoAdjust="0"/>
  </p:normalViewPr>
  <p:slideViewPr>
    <p:cSldViewPr snapToGrid="0">
      <p:cViewPr varScale="1">
        <p:scale>
          <a:sx n="86" d="100"/>
          <a:sy n="86" d="100"/>
        </p:scale>
        <p:origin x="-89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14E7C-6242-074B-87DE-E01230712033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89C21-F46F-1847-8BE2-ECAC8CFA1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72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Daten im Dateisystem</a:t>
            </a:r>
            <a:r>
              <a:rPr lang="de-DE" baseline="0" dirty="0" smtClean="0"/>
              <a:t> lesen und schreiben</a:t>
            </a:r>
            <a:endParaRPr lang="de-DE" dirty="0" smtClean="0"/>
          </a:p>
          <a:p>
            <a:r>
              <a:rPr lang="de-DE" dirty="0" smtClean="0"/>
              <a:t>Wachsende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mr-IN" dirty="0" smtClean="0"/>
              <a:t>–</a:t>
            </a:r>
            <a:r>
              <a:rPr lang="de-DE" dirty="0" smtClean="0"/>
              <a:t> wir keine Ahnung, dann wenigstens guter Support im Internet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9C21-F46F-1847-8BE2-ECAC8CFA1C9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1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DFDDC55-783F-47FF-92BE-E760CCB2C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BBC848D9-AD81-4F05-AD0A-EEEA523A6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D876597-4872-4A7F-9433-4A34159A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487528A-3BBE-43A9-8EE3-387D31EE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312C07A-DD0B-46EB-A7C6-FCD96DD3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18F776-DB48-444E-ABFB-DAA61933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96EC91CD-93BB-411F-A8F6-CF7C4777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038ECAA-E53D-4EAF-8403-32212D4F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C74484A-6F36-4719-BF0B-75FD471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8D9B236-825D-4FEE-97E1-6F85BD04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9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9EE0BFD2-5608-4750-8511-F571922B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B646DD81-38F6-4566-8B2C-8DCF4778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BB4C516-F730-4044-A9D2-7D6B3B68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F1599E0-347D-417B-8A91-85F32F61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12BD901-761D-4FA1-A8F3-FE944BCD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9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6F671BD-F2A4-4470-96D3-A61A8C4B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59A196A-CE2B-4177-B1F9-A8AE4295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BCCA7F7-146F-4E56-81AB-196A2384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1134103-CD99-4B47-8A86-0402435A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23C8993-EA0C-404B-876B-08D242A2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833223E-222F-4D3F-9BD6-BF1AA2C4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EECA488-B560-4D13-8719-956C2920F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451622E-4EBC-4104-A5E3-587B278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71A6E0-F0CA-46A7-AC12-BB329FF3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CEE1E4A-1AB6-4A0E-AF0A-6ED96A1F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5B1CFCE-5219-4697-86D9-9F16CCD4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884A9C5-D4E7-4322-89AA-FB845E38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F34DC8C9-18F8-44D0-8461-91E0CA27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C469A3CB-6650-4645-BCB8-B6674A20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4ACA7F9-15F2-42CA-B630-22192F49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435ADFA1-4C04-482F-96E3-2895BED1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13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549C1B-9FA1-443D-8581-FE5ED578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7452E739-67C2-4E2C-BEB9-74CFD91E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C45D6DA-4870-4A5F-A027-E62C076DD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D3DA8FC2-1C10-4E55-934C-38257694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DDD067D8-A2E4-4F50-989E-476D7101D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45FAA46F-C93E-49C4-9B5D-5ED82B73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797C5705-94E1-446B-83F9-E23FDFA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C6788EB8-8F97-4ABF-BEAF-0434C315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E660CB-9F0C-44FD-8FA2-E7F7BC74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5D0E1EBD-84C7-437A-A9D8-0A596B9D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16ABA31-14B4-4F2E-90AC-97B4BC7D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FF07F80-D082-4FED-9508-1B59733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4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4C69A2AD-5AF4-4BAC-8DF0-F78248B2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F5877C6-50AD-4DDE-9D49-AF952821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4500AEA1-FCF5-4FDA-9321-3BEA354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3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693E443-76A9-4351-8695-25F62E52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4113940-82D6-49CF-9DFC-5E700C4D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FA5CE3B-E5A5-4F2F-8141-18E4FFC6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C5D3846-2D61-41AD-9A39-FD4EA80C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ECABAF97-28A9-4CD5-BE36-9FD617F7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D688C9D-807D-41B8-9D7E-1DD4FAD1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3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7738686-940C-42DE-9725-F48526A0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F76BBEE6-3D9B-4A38-BE02-7A0A98EBC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D5D8606-385A-4395-AAB8-03A00CC2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3D4298B-441F-40DF-BFBB-036DC0E4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A7E1E7B-9F43-49CD-9784-065874D8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87D596E-2646-46B7-991C-79347E8C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2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355E6687-A30C-4B26-B575-F1DBE077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D0B5311-8FE4-4B84-BB95-A0238A4D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7B87D0F-B49A-4F63-A606-82F0631D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149D-F675-4913-B166-7486BF79D3B7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D280256-5505-4392-ADB8-21ECDADD0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2007825-0304-4518-B2FE-7E1B11BB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9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rainhub.eu/blog/javascript-frameworks-for-desktop-apps/" TargetMode="External"/><Relationship Id="rId3" Type="http://schemas.openxmlformats.org/officeDocument/2006/relationships/hyperlink" Target="https://www.electron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ElectronJS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 </a:t>
            </a:r>
            <a:r>
              <a:rPr lang="mr-IN" dirty="0" smtClean="0"/>
              <a:t>–</a:t>
            </a:r>
            <a:r>
              <a:rPr lang="de-DE" dirty="0" smtClean="0"/>
              <a:t> Anforderungen:</a:t>
            </a:r>
          </a:p>
          <a:p>
            <a:endParaRPr lang="de-DE" dirty="0"/>
          </a:p>
          <a:p>
            <a:pPr lvl="1"/>
            <a:r>
              <a:rPr lang="de-DE" dirty="0" smtClean="0"/>
              <a:t>Desktop-App</a:t>
            </a:r>
          </a:p>
          <a:p>
            <a:pPr lvl="1"/>
            <a:r>
              <a:rPr lang="de-DE" dirty="0" smtClean="0"/>
              <a:t>Plattformübergreifend</a:t>
            </a:r>
          </a:p>
          <a:p>
            <a:pPr lvl="1"/>
            <a:r>
              <a:rPr lang="de-DE" dirty="0" smtClean="0"/>
              <a:t>Mit JavaScript, </a:t>
            </a:r>
            <a:r>
              <a:rPr lang="de-DE" dirty="0" err="1" smtClean="0"/>
              <a:t>TypeScript</a:t>
            </a:r>
            <a:r>
              <a:rPr lang="de-DE" dirty="0" smtClean="0"/>
              <a:t>, Stencil oder Java umsetzen</a:t>
            </a:r>
          </a:p>
          <a:p>
            <a:pPr lvl="1"/>
            <a:r>
              <a:rPr lang="de-DE" dirty="0" smtClean="0"/>
              <a:t>Zugriff auf Dateisystem muss ermöglicht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1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ElectronJS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Bildschirmfoto 2020-05-12 um 15.27.5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3870" r="4474" b="5049"/>
          <a:stretch/>
        </p:blipFill>
        <p:spPr>
          <a:xfrm>
            <a:off x="1092758" y="1284834"/>
            <a:ext cx="9879119" cy="5567625"/>
          </a:xfrm>
        </p:spPr>
      </p:pic>
    </p:spTree>
    <p:extLst>
      <p:ext uri="{BB962C8B-B14F-4D97-AF65-F5344CB8AC3E}">
        <p14:creationId xmlns:p14="http://schemas.microsoft.com/office/powerpoint/2010/main" val="17102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https://brainhub.eu/blog/javascript-frameworks-for-desktop-apps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(aufgerufen am 12.05.20)</a:t>
            </a:r>
          </a:p>
          <a:p>
            <a:r>
              <a:rPr lang="de-DE" dirty="0">
                <a:hlinkClick r:id="rId3"/>
              </a:rPr>
              <a:t>https://www.electronjs.org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</a:t>
            </a:r>
            <a:r>
              <a:rPr lang="de-DE" dirty="0"/>
              <a:t>(aufgerufen am 12.05.20)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39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Benutzerdefiniert</PresentationFormat>
  <Paragraphs>14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</vt:lpstr>
      <vt:lpstr>Warum ElectronJS?</vt:lpstr>
      <vt:lpstr>Warum ElectronJS?</vt:lpstr>
      <vt:lpstr>Quellen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Scotellaro</dc:creator>
  <cp:lastModifiedBy>c</cp:lastModifiedBy>
  <cp:revision>5</cp:revision>
  <dcterms:created xsi:type="dcterms:W3CDTF">2020-05-09T10:24:51Z</dcterms:created>
  <dcterms:modified xsi:type="dcterms:W3CDTF">2020-05-12T13:40:23Z</dcterms:modified>
</cp:coreProperties>
</file>