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FDDC55-783F-47FF-92BE-E760CCB2C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BC848D9-AD81-4F05-AD0A-EEEA523A6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876597-4872-4A7F-9433-4A34159A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149D-F675-4913-B166-7486BF79D3B7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87528A-3BBE-43A9-8EE3-387D31EE4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12C07A-DD0B-46EB-A7C6-FCD96DD36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F70A-0920-4590-A5BC-E54E09D7A0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51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18F776-DB48-444E-ABFB-DAA61933A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6EC91CD-93BB-411F-A8F6-CF7C47778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38ECAA-E53D-4EAF-8403-32212D4F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149D-F675-4913-B166-7486BF79D3B7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74484A-6F36-4719-BF0B-75FD4718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D9B236-825D-4FEE-97E1-6F85BD04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F70A-0920-4590-A5BC-E54E09D7A0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89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EE0BFD2-5608-4750-8511-F571922B5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46DD81-38F6-4566-8B2C-8DCF4778B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B4C516-F730-4044-A9D2-7D6B3B68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149D-F675-4913-B166-7486BF79D3B7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1599E0-347D-417B-8A91-85F32F618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2BD901-761D-4FA1-A8F3-FE944BCD3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F70A-0920-4590-A5BC-E54E09D7A0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95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F671BD-F2A4-4470-96D3-A61A8C4B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9A196A-CE2B-4177-B1F9-A8AE4295D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CCA7F7-146F-4E56-81AB-196A23841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149D-F675-4913-B166-7486BF79D3B7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134103-CD99-4B47-8A86-0402435A7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3C8993-EA0C-404B-876B-08D242A28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F70A-0920-4590-A5BC-E54E09D7A0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06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3223E-222F-4D3F-9BD6-BF1AA2C4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ECA488-B560-4D13-8719-956C2920F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51622E-4EBC-4104-A5E3-587B278E2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149D-F675-4913-B166-7486BF79D3B7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71A6E0-F0CA-46A7-AC12-BB329FF3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EE1E4A-1AB6-4A0E-AF0A-6ED96A1F9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F70A-0920-4590-A5BC-E54E09D7A0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23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B1CFCE-5219-4697-86D9-9F16CCD44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84A9C5-D4E7-4322-89AA-FB845E385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4DC8C9-18F8-44D0-8461-91E0CA27A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69A3CB-6650-4645-BCB8-B6674A204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149D-F675-4913-B166-7486BF79D3B7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ACA7F9-15F2-42CA-B630-22192F495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5ADFA1-4C04-482F-96E3-2895BED1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F70A-0920-4590-A5BC-E54E09D7A0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13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549C1B-9FA1-443D-8581-FE5ED5786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52E739-67C2-4E2C-BEB9-74CFD91EE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45D6DA-4870-4A5F-A027-E62C076DD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3DA8FC2-1C10-4E55-934C-382576943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DD067D8-A2E4-4F50-989E-476D7101D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5FAA46F-C93E-49C4-9B5D-5ED82B73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149D-F675-4913-B166-7486BF79D3B7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97C5705-94E1-446B-83F9-E23FDFAC4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6788EB8-8F97-4ABF-BEAF-0434C315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F70A-0920-4590-A5BC-E54E09D7A0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836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660CB-9F0C-44FD-8FA2-E7F7BC746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D0E1EBD-84C7-437A-A9D8-0A596B9DB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149D-F675-4913-B166-7486BF79D3B7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6ABA31-14B4-4F2E-90AC-97B4BC7D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F07F80-D082-4FED-9508-1B59733B3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F70A-0920-4590-A5BC-E54E09D7A0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34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C69A2AD-5AF4-4BAC-8DF0-F78248B2E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149D-F675-4913-B166-7486BF79D3B7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F5877C6-50AD-4DDE-9D49-AF952821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00AEA1-FCF5-4FDA-9321-3BEA354C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F70A-0920-4590-A5BC-E54E09D7A0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033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3E443-76A9-4351-8695-25F62E520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113940-82D6-49CF-9DFC-5E700C4D6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A5CE3B-E5A5-4F2F-8141-18E4FFC65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5D3846-2D61-41AD-9A39-FD4EA80CB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149D-F675-4913-B166-7486BF79D3B7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ABAF97-28A9-4CD5-BE36-9FD617F7B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688C9D-807D-41B8-9D7E-1DD4FAD12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F70A-0920-4590-A5BC-E54E09D7A0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139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738686-940C-42DE-9725-F48526A05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6BBEE6-3D9B-4A38-BE02-7A0A98EBC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5D8606-385A-4395-AAB8-03A00CC26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D4298B-441F-40DF-BFBB-036DC0E4E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149D-F675-4913-B166-7486BF79D3B7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7E1E7B-9F43-49CD-9784-065874D89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7D596E-2646-46B7-991C-79347E8C0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F70A-0920-4590-A5BC-E54E09D7A0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2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55E6687-A30C-4B26-B575-F1DBE077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0B5311-8FE4-4B84-BB95-A0238A4D2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B87D0F-B49A-4F63-A606-82F0631D9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5149D-F675-4913-B166-7486BF79D3B7}" type="datetimeFigureOut">
              <a:rPr lang="de-DE" smtClean="0"/>
              <a:t>09.05.2020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280256-5505-4392-ADB8-21ECDADD0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007825-0304-4518-B2FE-7E1B11BB8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5F70A-0920-4590-A5BC-E54E09D7A0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91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F1832-E4C3-4E66-BD7C-EC636AAC7B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74CA17-2FFA-4B94-8242-09A0C81C09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376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Marco Scotellaro</dc:creator>
  <cp:lastModifiedBy>Marco Scotellaro</cp:lastModifiedBy>
  <cp:revision>1</cp:revision>
  <dcterms:created xsi:type="dcterms:W3CDTF">2020-05-09T10:24:51Z</dcterms:created>
  <dcterms:modified xsi:type="dcterms:W3CDTF">2020-05-09T10:25:35Z</dcterms:modified>
</cp:coreProperties>
</file>