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7"/>
    <p:restoredTop sz="94796"/>
  </p:normalViewPr>
  <p:slideViewPr>
    <p:cSldViewPr snapToGrid="0" snapToObjects="1">
      <p:cViewPr varScale="1">
        <p:scale>
          <a:sx n="93" d="100"/>
          <a:sy n="93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8CCAF-7622-4149-9977-3FC2A825655F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88DE-455D-C940-A34E-9002B8B6C4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50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Weiß nicht ob die Animationen übernehmen kannst, aber du müsstest im Prinzip nur ein Bild nach dem anderen dann einfliegen lassen. </a:t>
            </a:r>
            <a:br>
              <a:rPr lang="de-DE" dirty="0"/>
            </a:br>
            <a:r>
              <a:rPr lang="de-DE" dirty="0"/>
              <a:t>Also erst das komplette dann das kleine Bild für ‚Ready-2-2Sprint‘, dann das kleine Bild für </a:t>
            </a:r>
            <a:r>
              <a:rPr lang="de-DE" dirty="0" err="1"/>
              <a:t>Done</a:t>
            </a:r>
            <a:r>
              <a:rPr lang="de-DE" dirty="0"/>
              <a:t> danach dann die Labels zum Schluss noch das Beispiel mit den Akzeptanzkriterien.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88DE-455D-C940-A34E-9002B8B6C42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31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958B5-FA31-1A44-A1B8-82633C12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EF58EA-A3B9-6242-85AA-B26C1539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52220-2756-CF49-B727-0E3AE5DE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AE865-56CE-194C-844D-3AD1C9F4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2EC16-9357-5A4F-9AF4-F6A0465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1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21E45-AB0B-CC46-9C5B-BB4B266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18A89-D40E-9F4A-8435-85EA27047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6EA76-8779-AF4F-B31F-96C2B6C0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A003EA-C9EF-6A47-BC12-7952E03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E8C22E-96DE-444F-A3A5-A2A205C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6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0F76DF-3C71-3143-9E02-12FC5AF51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FF989F-8D91-5640-9CE9-C5050C400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4CF8A6-9579-C443-83CC-AA8DAE48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41340-6C69-F342-82A8-F7E56B07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7D901-DAB3-D04C-8865-8346512F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69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97E18-4AAC-494D-825A-2CA0DEBE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FF301-CB9D-4644-99E4-AA83C08D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3D241-1C74-7A43-BDF4-2F7F2F1E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3DFB6-BAA0-654E-AB69-B56F7E96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F0CF-0765-1B42-9845-0C83712E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A9E8-79C8-AD46-BC9B-4BDE87BB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F4D762-79B4-A94A-999D-70DF6001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B955D-4D55-DC47-94BD-CB13403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66A96-56CF-2847-920C-05E8E1AC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A1403-F2F4-2E42-B932-0E64614A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8F964-CF2B-7E4A-BF97-A338FEB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181FA-826A-C749-8F68-8DE726FB0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0309F-8A1E-4F40-9538-82199C6BE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5AE478-4D41-0544-8648-2A0A665D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962C92-35E1-BF4E-873D-6CDC1B31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6CC0C-8C9C-2D4D-8E6C-B0EB289F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68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5E973-FE05-8D45-8C74-DDCC1B59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1EDF9-86C8-9D48-B00D-28922E66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FF001-EEB0-9F40-A8E4-9C239F54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734606-04B7-0542-803B-54124810D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244AD7-2975-9F44-9150-194D8D93E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EF7AF6-405E-AC48-806F-B21CD629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D4CDB6-7509-314B-A587-B0069ED9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3E915-045A-F045-BB9C-0C1788CF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1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44788-43C3-CA45-9751-4407118A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9AE60-5172-214F-AEC8-DB870847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B06AF3-23ED-D24D-B39E-C1E5D7CB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CE2501-D2AB-304D-86A9-764E4442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5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538C8A-120E-4A49-A694-DD1B3A7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37B7EF-F9ED-4941-BE81-13E2D5FC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DFA18F-3A8B-BE49-9FD2-85F7DDD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2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B2CA3-C222-004C-A7B7-B41ADE59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138C0-269D-FF45-8701-EB127DC7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4238C-E33A-014B-B56B-070E6083A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C89C39-03D8-454B-B7B4-08E4FF1D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A8D5B1-CCCC-3940-B4FD-EFF42AF7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408E6-4243-D349-ADAC-37B9D6E9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A387A-DDA0-DB4B-A20F-808C3CFE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1A3561-87A3-0F48-BFBB-98FE80589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A8AC39-99F7-2740-81B2-23EAFA24D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A026DE-5627-C943-9EB2-56E6ED6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C2AED-0047-C246-84B8-7AB043E6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857F7-4BA4-8E4D-8523-51DE5E4E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01AA08-656E-D448-83C8-02612F4B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A09BF9-2F89-5D4F-B413-1FFE8CAF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D3EA2-C780-1B49-9171-34002F30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3B33-2278-104D-9505-D52FAEBF2A25}" type="datetimeFigureOut">
              <a:rPr lang="de-DE" smtClean="0"/>
              <a:t>16.05.20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85242-3317-FB43-A6F4-89C492254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A081B-235C-294C-B2DC-214A759F7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EA98-7281-5847-9A6D-9949F2577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40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EAC66-7656-E749-BABF-D331F89FF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Gate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4A38A4-649E-964A-BB77-A3FD418A9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 Excel-</a:t>
            </a:r>
            <a:r>
              <a:rPr lang="de-DE" dirty="0" err="1"/>
              <a:t>Moodle</a:t>
            </a:r>
            <a:r>
              <a:rPr lang="de-DE" dirty="0"/>
              <a:t>-Gateway</a:t>
            </a:r>
          </a:p>
          <a:p>
            <a:r>
              <a:rPr lang="de-DE" dirty="0" err="1"/>
              <a:t>Scrumprojekt</a:t>
            </a:r>
            <a:endParaRPr lang="de-DE" dirty="0"/>
          </a:p>
          <a:p>
            <a:r>
              <a:rPr lang="de-DE" dirty="0"/>
              <a:t>von </a:t>
            </a:r>
            <a:r>
              <a:rPr lang="de-DE" dirty="0" err="1"/>
              <a:t>Chrisitan</a:t>
            </a:r>
            <a:r>
              <a:rPr lang="de-DE" dirty="0"/>
              <a:t> </a:t>
            </a:r>
            <a:r>
              <a:rPr lang="de-DE" dirty="0" err="1"/>
              <a:t>Dänzer</a:t>
            </a:r>
            <a:r>
              <a:rPr lang="de-DE" dirty="0"/>
              <a:t>, Marco </a:t>
            </a:r>
            <a:r>
              <a:rPr lang="de-DE" dirty="0" err="1"/>
              <a:t>Scotellaro</a:t>
            </a:r>
            <a:r>
              <a:rPr lang="de-DE" dirty="0"/>
              <a:t>, Jonas Althoff, Pascal </a:t>
            </a:r>
            <a:r>
              <a:rPr lang="de-DE" dirty="0" err="1"/>
              <a:t>Feinauer</a:t>
            </a:r>
            <a:r>
              <a:rPr lang="de-DE" dirty="0"/>
              <a:t> und Katharina Schmitt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8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D1374-D8BE-CE4A-B732-C8DA626F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 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9F130-5959-A44B-B31A-2A727CF4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Excel Vorlage für die Noteneintragung </a:t>
            </a:r>
          </a:p>
          <a:p>
            <a:r>
              <a:rPr lang="de-DE" dirty="0"/>
              <a:t>Web-Anwendung mit ansprechendem Design und einfacher Usability</a:t>
            </a:r>
          </a:p>
          <a:p>
            <a:r>
              <a:rPr lang="de-DE" dirty="0"/>
              <a:t>Auswahl der Excel Datei vom lokalen Rechner </a:t>
            </a:r>
          </a:p>
          <a:p>
            <a:r>
              <a:rPr lang="de-DE" dirty="0"/>
              <a:t>Export der ausgewählten Liste in </a:t>
            </a:r>
            <a:r>
              <a:rPr lang="de-DE" dirty="0" err="1"/>
              <a:t>Moodle</a:t>
            </a:r>
            <a:endParaRPr lang="de-DE" dirty="0"/>
          </a:p>
          <a:p>
            <a:r>
              <a:rPr lang="de-DE" dirty="0"/>
              <a:t>Plattformübergreifende Anwendung um auf </a:t>
            </a:r>
            <a:r>
              <a:rPr lang="de-DE" dirty="0" err="1"/>
              <a:t>Moodle</a:t>
            </a:r>
            <a:r>
              <a:rPr lang="de-DE" dirty="0"/>
              <a:t> wechseln zu können </a:t>
            </a:r>
          </a:p>
          <a:p>
            <a:r>
              <a:rPr lang="de-DE" dirty="0"/>
              <a:t>Import der Excel Datei </a:t>
            </a:r>
          </a:p>
          <a:p>
            <a:r>
              <a:rPr lang="de-DE" dirty="0"/>
              <a:t>Noten werden für den vorher ausgewählten Studenten und dazugehörige vorher ausgewählte Aufgabe eingetragen </a:t>
            </a:r>
          </a:p>
        </p:txBody>
      </p:sp>
    </p:spTree>
    <p:extLst>
      <p:ext uri="{BB962C8B-B14F-4D97-AF65-F5344CB8AC3E}">
        <p14:creationId xmlns:p14="http://schemas.microsoft.com/office/powerpoint/2010/main" val="99915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57746-2103-F740-89DB-4CCCCE97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51" y="256118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Vorstellung </a:t>
            </a:r>
            <a:r>
              <a:rPr lang="de-DE" dirty="0" err="1"/>
              <a:t>Backlog</a:t>
            </a:r>
            <a:endParaRPr lang="de-DE" dirty="0"/>
          </a:p>
        </p:txBody>
      </p:sp>
      <p:pic>
        <p:nvPicPr>
          <p:cNvPr id="4" name="Grafik 3" descr="Ein Bild, das drinnen, sitzend, Monitor, Auto enthält.&#10;&#10;Automatisch generierte Beschreibung">
            <a:extLst>
              <a:ext uri="{FF2B5EF4-FFF2-40B4-BE49-F238E27FC236}">
                <a16:creationId xmlns:a16="http://schemas.microsoft.com/office/drawing/2014/main" id="{C93A0695-55C6-D847-92B6-AA692273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54"/>
            <a:ext cx="12192000" cy="6000451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76AA885-7EFC-A840-BDEE-E1FFCA5D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749" y="2795112"/>
            <a:ext cx="2194286" cy="3996046"/>
          </a:xfrm>
          <a:prstGeom prst="rect">
            <a:avLst/>
          </a:prstGeom>
        </p:spPr>
      </p:pic>
      <p:pic>
        <p:nvPicPr>
          <p:cNvPr id="8" name="Grafik 7" descr="Ein Bild, das Screenshot, Telefon, Schild, Straße enthält.&#10;&#10;Automatisch generierte Beschreibung">
            <a:extLst>
              <a:ext uri="{FF2B5EF4-FFF2-40B4-BE49-F238E27FC236}">
                <a16:creationId xmlns:a16="http://schemas.microsoft.com/office/drawing/2014/main" id="{5B884080-C7C6-0C4E-9F8F-345DF6110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035" y="5542510"/>
            <a:ext cx="2194286" cy="134095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BD5750B-9882-744B-A938-7016D373ED9F}"/>
              </a:ext>
            </a:extLst>
          </p:cNvPr>
          <p:cNvSpPr txBox="1"/>
          <p:nvPr/>
        </p:nvSpPr>
        <p:spPr>
          <a:xfrm>
            <a:off x="11845636" y="647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5" name="Grafik 14" descr="Ein Bild, das Screenshot, sitzend, grün, Straße enthält.&#10;&#10;Automatisch generierte Beschreibung">
            <a:extLst>
              <a:ext uri="{FF2B5EF4-FFF2-40B4-BE49-F238E27FC236}">
                <a16:creationId xmlns:a16="http://schemas.microsoft.com/office/drawing/2014/main" id="{E9CA2B01-2322-064A-A3D7-6138A01D3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545" y="1449685"/>
            <a:ext cx="3275606" cy="3548573"/>
          </a:xfrm>
          <a:prstGeom prst="rect">
            <a:avLst/>
          </a:prstGeom>
        </p:spPr>
      </p:pic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FD6772A7-645A-DE41-94F8-742DFB8317B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799" y="500062"/>
            <a:ext cx="45719" cy="132556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61B24C-CD26-CE45-AA64-A7D7A2D4A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893" y="-30884"/>
            <a:ext cx="8026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1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Breitbild</PresentationFormat>
  <Paragraphs>15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The Gate</vt:lpstr>
      <vt:lpstr>Erklärung Projektziel</vt:lpstr>
      <vt:lpstr>Vorstellung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Gate</dc:title>
  <dc:creator>Fenchel, Sven</dc:creator>
  <cp:lastModifiedBy>Pascal Feinauer</cp:lastModifiedBy>
  <cp:revision>9</cp:revision>
  <dcterms:created xsi:type="dcterms:W3CDTF">2020-05-13T14:45:06Z</dcterms:created>
  <dcterms:modified xsi:type="dcterms:W3CDTF">2020-05-16T12:43:09Z</dcterms:modified>
</cp:coreProperties>
</file>