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664F3-3696-4ACA-91DF-CB60E96551A8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91DD-6891-4396-8D8B-E138D9FA3D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87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Stellt euch vor ihr seid Sekretär</a:t>
            </a:r>
            <a:r>
              <a:rPr lang="de-DE" baseline="0" dirty="0" smtClean="0"/>
              <a:t> oder Sekretärin an der DHBW und bekommt am Ende des Semesters von allen Dozenten die Einzelnoten für die Studierenden. Diese sollt ihr dann in </a:t>
            </a:r>
            <a:r>
              <a:rPr lang="de-DE" baseline="0" dirty="0" err="1" smtClean="0"/>
              <a:t>Moodle</a:t>
            </a:r>
            <a:r>
              <a:rPr lang="de-DE" baseline="0" dirty="0" smtClean="0"/>
              <a:t> eintragen und müsst das für jeden Studenten einzeln händisch machen. Da wünscht man sich am liebsten einen Praktikanten.</a:t>
            </a:r>
          </a:p>
          <a:p>
            <a:r>
              <a:rPr lang="de-DE" baseline="0" dirty="0" smtClean="0"/>
              <a:t>Deshalb haben wir The Gate entwickelt um Sekretären die Arbeit zu erleichtern.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291DD-6891-4396-8D8B-E138D9FA3D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71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Entwicklung einer (auf verschiedenen Systemen wie Windows/MacOS/Linux laufenden)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Desktop-Anwendung (mit grafischer Benutzeroberfläche - GUI)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291DD-6891-4396-8D8B-E138D9FA3D5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34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 Moment ist unser Projekt noch nicht abgeschlossen das heißt es funktioniert noch nicht. Die Grundsteine sind aber gelegt. Für unsere Sekretärin heißt das leider vorerst sie muss weiterhin</a:t>
            </a:r>
            <a:r>
              <a:rPr lang="de-DE" baseline="0" dirty="0" smtClean="0"/>
              <a:t> die Noten einzeln eintragen oder einen Praktikanten einstellen.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291DD-6891-4396-8D8B-E138D9FA3D5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16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03D8-2DE3-4B25-8187-94C433916105}" type="datetime1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3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2F78-405D-4864-BDD1-401BF25A3564}" type="datetime1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0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9395-0BDB-478C-84BB-857CB419795C}" type="datetime1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1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7ACE-670F-401E-8B85-2D991409BDC5}" type="datetime1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52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C9D-A712-4573-A468-E185C0454473}" type="datetime1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3F97-B122-480F-97B6-F5A0A6A8D76D}" type="datetime1">
              <a:rPr lang="de-DE" smtClean="0"/>
              <a:t>12.05.2020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84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86AB-09ED-4283-9D55-97D3DE21C489}" type="datetime1">
              <a:rPr lang="de-DE" smtClean="0"/>
              <a:t>12.05.2020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FEFF-4347-4FD2-9401-955A94F35CD8}" type="datetime1">
              <a:rPr lang="de-DE" smtClean="0"/>
              <a:t>12.05.2020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7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FFFA-2057-4A1C-B257-46F759E98A29}" type="datetime1">
              <a:rPr lang="de-DE" smtClean="0"/>
              <a:t>12.05.2020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52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806-1ABF-4BF2-9A80-0D4EBE62D71E}" type="datetime1">
              <a:rPr lang="de-DE" smtClean="0"/>
              <a:t>12.05.2020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8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74B0-442A-4595-A7DB-9145EBE32D32}" type="datetime1">
              <a:rPr lang="de-DE" smtClean="0"/>
              <a:t>12.05.2020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8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4C4B-E3FF-4D16-B2E4-CCC641E44FA8}" type="datetime1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KS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7AA-1BF4-4E59-B98A-427C56646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9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henounproject.com/png/316806-200.png" TargetMode="External"/><Relationship Id="rId7" Type="http://schemas.openxmlformats.org/officeDocument/2006/relationships/hyperlink" Target="https://images.unsplash.com/photo-1516534775068-ba3e7458af70?ixlib=rb-1.2.1&amp;ixid=eyJhcHBfaWQiOjEyMDd9&amp;auto=format&amp;fit=crop&amp;w=1050&amp;q=80" TargetMode="External"/><Relationship Id="rId2" Type="http://schemas.openxmlformats.org/officeDocument/2006/relationships/hyperlink" Target="https://static.thenounproject.com/png/1385797-200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thenounproject.com/png/1405951-200.png" TargetMode="External"/><Relationship Id="rId5" Type="http://schemas.openxmlformats.org/officeDocument/2006/relationships/hyperlink" Target="https://static.thenounproject.com/png/1405948-200.png" TargetMode="External"/><Relationship Id="rId4" Type="http://schemas.openxmlformats.org/officeDocument/2006/relationships/hyperlink" Target="https://static.thenounproject.com/png/316806-200.png%20aufgerufen%20am%2012.05.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7" y="0"/>
            <a:ext cx="103251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 Gate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Excel-</a:t>
            </a:r>
            <a:r>
              <a:rPr lang="de-DE" dirty="0" err="1" smtClean="0"/>
              <a:t>Moodle</a:t>
            </a:r>
            <a:r>
              <a:rPr lang="de-DE" dirty="0" smtClean="0"/>
              <a:t>-Gateway</a:t>
            </a:r>
          </a:p>
          <a:p>
            <a:r>
              <a:rPr lang="de-DE" dirty="0" err="1" smtClean="0"/>
              <a:t>Scrumprojekt</a:t>
            </a:r>
            <a:endParaRPr lang="de-DE" dirty="0" smtClean="0"/>
          </a:p>
          <a:p>
            <a:r>
              <a:rPr lang="de-DE" sz="1600" dirty="0"/>
              <a:t>v</a:t>
            </a:r>
            <a:r>
              <a:rPr lang="de-DE" sz="1600" dirty="0" smtClean="0"/>
              <a:t>on </a:t>
            </a:r>
            <a:r>
              <a:rPr lang="de-DE" sz="1600" dirty="0" err="1" smtClean="0"/>
              <a:t>Chrisitan</a:t>
            </a:r>
            <a:r>
              <a:rPr lang="de-DE" sz="1600" dirty="0" smtClean="0"/>
              <a:t> </a:t>
            </a:r>
            <a:r>
              <a:rPr lang="de-DE" sz="1600" dirty="0" err="1" smtClean="0"/>
              <a:t>Dänzer</a:t>
            </a:r>
            <a:r>
              <a:rPr lang="de-DE" sz="1600" dirty="0" smtClean="0"/>
              <a:t>, Marco </a:t>
            </a:r>
            <a:r>
              <a:rPr lang="de-DE" sz="1600" dirty="0" err="1" smtClean="0"/>
              <a:t>Scotellaro</a:t>
            </a:r>
            <a:r>
              <a:rPr lang="de-DE" sz="1600" dirty="0" smtClean="0"/>
              <a:t>, Jonas Althoff, Pascal </a:t>
            </a:r>
            <a:r>
              <a:rPr lang="de-DE" sz="1600" dirty="0" err="1" smtClean="0"/>
              <a:t>Feinauer</a:t>
            </a:r>
            <a:r>
              <a:rPr lang="de-DE" sz="1600" dirty="0" smtClean="0"/>
              <a:t> und Katharina Schmitt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118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-Erfahrungen sammeln</a:t>
            </a:r>
          </a:p>
          <a:p>
            <a:r>
              <a:rPr lang="de-DE" dirty="0" smtClean="0"/>
              <a:t>Durchführung von 3 Sprints</a:t>
            </a:r>
          </a:p>
          <a:p>
            <a:r>
              <a:rPr lang="de-DE" dirty="0"/>
              <a:t>Entwicklung einer </a:t>
            </a:r>
            <a:r>
              <a:rPr lang="de-DE" dirty="0" smtClean="0"/>
              <a:t>Desktop-Anwendung</a:t>
            </a:r>
          </a:p>
          <a:p>
            <a:r>
              <a:rPr lang="de-DE" dirty="0"/>
              <a:t>Technologie nach eigener </a:t>
            </a:r>
            <a:r>
              <a:rPr lang="de-DE" dirty="0" smtClean="0"/>
              <a:t>Wahl</a:t>
            </a:r>
          </a:p>
          <a:p>
            <a:r>
              <a:rPr lang="de-DE" dirty="0"/>
              <a:t>Nutzung von </a:t>
            </a:r>
            <a:r>
              <a:rPr lang="de-DE" dirty="0" err="1"/>
              <a:t>git</a:t>
            </a:r>
            <a:r>
              <a:rPr lang="de-DE" dirty="0"/>
              <a:t> im </a:t>
            </a:r>
            <a:r>
              <a:rPr lang="de-DE" dirty="0" smtClean="0"/>
              <a:t>Team</a:t>
            </a:r>
          </a:p>
          <a:p>
            <a:r>
              <a:rPr lang="de-DE" dirty="0"/>
              <a:t>Gute </a:t>
            </a:r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81" y="1870075"/>
            <a:ext cx="3122243" cy="31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208377" y="2109997"/>
            <a:ext cx="9775246" cy="4112921"/>
            <a:chOff x="1208377" y="2109997"/>
            <a:chExt cx="9775246" cy="4112921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941" y="2109997"/>
              <a:ext cx="2539682" cy="2539682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159" y="2109997"/>
              <a:ext cx="2539682" cy="253968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377" y="2249672"/>
              <a:ext cx="2539682" cy="253968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1678729" y="4649679"/>
              <a:ext cx="1506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Scrum</a:t>
              </a:r>
              <a:r>
                <a:rPr lang="de-DE" dirty="0" smtClean="0"/>
                <a:t> Master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10163" y="4650723"/>
              <a:ext cx="1609538" cy="368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Product</a:t>
              </a:r>
              <a:r>
                <a:rPr lang="de-DE" dirty="0" smtClean="0"/>
                <a:t> </a:t>
              </a:r>
              <a:r>
                <a:rPr lang="de-DE" dirty="0" err="1" smtClean="0"/>
                <a:t>Owner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927945" y="4649679"/>
              <a:ext cx="191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Entwicklungsteam</a:t>
              </a:r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42860" y="5295294"/>
              <a:ext cx="1843073" cy="37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Katharina Schmitt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310163" y="5299588"/>
              <a:ext cx="1740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Pascal </a:t>
              </a:r>
              <a:r>
                <a:rPr lang="de-DE" dirty="0" err="1" smtClean="0"/>
                <a:t>Feinauer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8974520" y="5299588"/>
              <a:ext cx="18707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Christian </a:t>
              </a:r>
              <a:r>
                <a:rPr lang="de-DE" dirty="0" err="1" smtClean="0"/>
                <a:t>Dänzer</a:t>
              </a:r>
              <a:r>
                <a:rPr lang="de-DE" dirty="0" smtClean="0"/>
                <a:t>,</a:t>
              </a:r>
            </a:p>
            <a:p>
              <a:r>
                <a:rPr lang="de-DE" dirty="0" smtClean="0"/>
                <a:t>Jonas Althoff,</a:t>
              </a:r>
            </a:p>
            <a:p>
              <a:r>
                <a:rPr lang="de-DE" dirty="0" smtClean="0"/>
                <a:t>Marco </a:t>
              </a:r>
              <a:r>
                <a:rPr lang="de-DE" dirty="0" err="1" smtClean="0"/>
                <a:t>Scotellaro</a:t>
              </a:r>
              <a:endParaRPr lang="de-DE" dirty="0"/>
            </a:p>
          </p:txBody>
        </p:sp>
      </p:grp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7" y="0"/>
            <a:ext cx="103251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Falls ihr noch Fragen habt, dürft ihr euch gerne bei uns melden.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1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hlinkClick r:id="rId2"/>
              </a:rPr>
              <a:t>https://static.thenounproject.com/png/1385797-200.png</a:t>
            </a:r>
            <a:r>
              <a:rPr lang="de-DE" dirty="0" smtClean="0"/>
              <a:t> aufgerufen am 12.05.2020</a:t>
            </a:r>
          </a:p>
          <a:p>
            <a:r>
              <a:rPr lang="de-DE" dirty="0" smtClean="0">
                <a:hlinkClick r:id="rId3"/>
              </a:rPr>
              <a:t>https://static.thenounproject.com/png/316806-200.png</a:t>
            </a:r>
            <a:r>
              <a:rPr lang="de-DE" dirty="0" smtClean="0"/>
              <a:t> aufgerufen am 12.05.2020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5"/>
              </a:rPr>
              <a:t>https://static.thenounproject.com/png/1405948-200.png</a:t>
            </a:r>
            <a:r>
              <a:rPr lang="de-DE" dirty="0" smtClean="0"/>
              <a:t> aufgerufen am 12.05.2020</a:t>
            </a:r>
          </a:p>
          <a:p>
            <a:r>
              <a:rPr lang="de-DE" dirty="0" smtClean="0">
                <a:hlinkClick r:id="rId6"/>
              </a:rPr>
              <a:t>https://static.thenounproject.com/png/1405951-200.png</a:t>
            </a:r>
            <a:r>
              <a:rPr lang="de-DE" dirty="0" smtClean="0"/>
              <a:t> aufgerufen am 12.05.2020</a:t>
            </a:r>
          </a:p>
          <a:p>
            <a:r>
              <a:rPr lang="de-DE" dirty="0" smtClean="0">
                <a:hlinkClick r:id="rId7"/>
              </a:rPr>
              <a:t>https://images.unsplash.com/photo-1516534775068-ba3e7458af70?ixlib=rb-1.2.1&amp;ixid=eyJhcHBfaWQiOjEyMDd9&amp;auto=format&amp;fit=crop&amp;w=1050&amp;q=80</a:t>
            </a:r>
            <a:r>
              <a:rPr lang="de-DE" dirty="0" smtClean="0"/>
              <a:t> aufgerufen am 12.05.2020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7AA-1BF4-4E59-B98A-427C5664607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4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46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The Gate</vt:lpstr>
      <vt:lpstr>Rahmenbedingungen</vt:lpstr>
      <vt:lpstr>Rollenverteilung</vt:lpstr>
      <vt:lpstr>PowerPoint-Präsentation</vt:lpstr>
      <vt:lpstr>Vielen Dank für eure Aufmerksamkeit!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Schmitt, Katharina</dc:creator>
  <cp:lastModifiedBy>Schmitt, Katharina</cp:lastModifiedBy>
  <cp:revision>10</cp:revision>
  <dcterms:created xsi:type="dcterms:W3CDTF">2020-05-12T08:07:50Z</dcterms:created>
  <dcterms:modified xsi:type="dcterms:W3CDTF">2020-05-12T08:56:56Z</dcterms:modified>
</cp:coreProperties>
</file>