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E245-A859-4B12-96ED-DA0275A1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359093-CD0D-415C-80C3-58B6732D1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34BC7-D902-4699-B2A3-1C519B35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1EDCF-F93B-43DD-815C-3CC0581E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1F696-37EF-4C3C-8A72-730724A6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1B878-523F-41DF-8012-6B7A9B40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4084ED-9148-4EF9-A66A-76A48A8F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AA0-400A-488E-B1DC-0211AA20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265B9-49A4-41AD-B2BE-E0CF6F9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4B7C0-669C-49F3-AE10-168DB33C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95A7EF-A530-4B46-9D87-8B7A71CB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FF9C74-02DF-4E36-B3EA-C0E9F786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5C740-8887-49B5-B177-181A80A6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9BB4A-1C24-43CC-AAD9-0DF6A8A7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B189A-08A2-454A-8B1A-366356FF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B6BC-BB7D-4314-AC90-31EFC962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271F1-9509-4F67-BD6D-3885BF5F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0EB5-41B8-4C35-9114-CE6A203E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FE90E-875C-406E-97D8-D101D5E0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CE707-C0AC-4C63-847E-009F9536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8DB-3203-4B00-8AEE-4DE28945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04829-1CA6-41B8-B248-B332FD19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B84A4-7693-4445-83E3-47875266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32579-84A1-4715-81CB-CA9FBD64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BCBB7-BE40-45D2-B57A-B1AC78B0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1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497EC-3CF6-41BF-9036-E6794EB1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06FDC-22D7-4934-9474-6FA5F763C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EE24B1-3D5A-4EAA-B096-7C81423F2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6E590-98B0-44DD-8D1B-A65473FD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169AA-3F84-4911-943E-B2DA1A43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1F3F41-4864-4FEF-95A0-D0DA1E0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4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73E79-EACD-427A-87DE-BE8C5391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F2BD4-B673-4A21-82C0-897BC077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993888-6349-4EDF-8782-DF45DBCD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2C65C9-19DE-41CE-B300-72DCC7C4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BE7195-31DB-4333-B99E-BE0BFD7E9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1BF833-BCC4-4BBC-8E64-1FC45E07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54EB64-BAB1-4775-BD02-AC94BC74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AE52C0-DC9B-4DCE-82F7-761D225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A4CE1-7378-4894-9282-C97F2745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A3C25-C140-47AE-B56A-4B47C6FE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890D7F-1F41-4C73-BA37-0E1D5A2D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7C47E3-A9DB-49CF-9168-FCDAE42A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72DFFC-F422-475E-A4FA-1BD628C2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20FA84-17A8-4256-80A5-8072E8F3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BD79E-E5AD-42CD-BBE8-3043B5E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2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06933-3AAC-4A94-8660-D4B92159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95554-13A4-447A-80DA-E6B790E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3FB42-FE02-43F1-9E9D-B4D9850E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46CAB-8DCB-46E3-B796-62640612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28E15-4130-4765-8508-AAD02E54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A388A9-9BA2-4E6B-819D-027CD272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07C7-F96C-4471-AAB0-42BA45D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DA9AB8-FD5F-4574-A283-9C37A8D03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15D81E-2471-4D5D-A3BD-10801425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F86C-BE8E-43E5-9A61-22F5BED4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76B93-FEE4-4AA7-A412-9869BC5E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211B6-C9E2-44A1-9BA6-AFABDB93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52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9451E-661D-45EF-9DBC-2B49964C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C2F68-CA49-42BC-8688-08136070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50740-EBA7-4D84-A6A1-5F6A66DED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5B55-69F5-4F53-B3D0-20156B507DCF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FE8A4-C4C5-4214-A231-7C35A8484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05F36-1A27-4A79-BA91-B0D46C86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4E08-603B-40CC-B0D3-4471A87020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2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5E07C-6AE6-45BA-8361-3E2CAA6EF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FE64-3FD8-4843-A8E8-95CA5EAD2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7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73A54-D6E3-497C-8BB3-011AB127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9F135A0-167C-4945-B69E-A169399C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83" y="1253331"/>
            <a:ext cx="6153433" cy="4351338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00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282FF-2B28-4A0F-8943-C189412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00C8B6-D2F8-4407-B825-22CFCD87C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83" y="1253331"/>
            <a:ext cx="6153433" cy="4351338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6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CBD99-806D-4530-8D61-59AAFE5A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E1D166A-8ABB-4CCD-8587-08143CF4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83" y="1253331"/>
            <a:ext cx="6153433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7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Scotellaro</dc:creator>
  <cp:lastModifiedBy>Marco Scotellaro</cp:lastModifiedBy>
  <cp:revision>1</cp:revision>
  <dcterms:created xsi:type="dcterms:W3CDTF">2020-05-13T10:42:56Z</dcterms:created>
  <dcterms:modified xsi:type="dcterms:W3CDTF">2020-05-13T10:52:10Z</dcterms:modified>
</cp:coreProperties>
</file>