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B41BF-8C67-4374-9EE4-B395D0EA7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1174B7-7AD3-4D6E-B1E8-6715B15F4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7B459B-F424-4B3B-AC61-AE154175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1C950-7D64-426B-A7E9-84022076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F9586-90FA-4A14-9962-9976C0CB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98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56B2A-880D-403A-A5FC-5C6CE0E0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173004-B988-46E6-9BAA-46A174DDD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A9FB9-CCA4-475E-9E64-A954DC15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D25F6-DAFF-4E95-9BAB-EDB1A77B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7705B-8E1A-4F32-9549-9CA09028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4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81E197-D920-404B-B5D9-F679D76E1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C3BDE3-6686-4034-B04D-630A3CD6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71CF8-0149-44A6-B09F-6332151E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2F768-B18A-47C4-92BA-E5EFA67C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338B2-799E-4A7A-990D-0F9169CC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37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095C2-B2AC-4C10-8747-41E021B9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A5A4B-E864-4815-93AE-53B0BF87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094E26-AFC2-45F7-8CD9-352FCD63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8BA40-1532-4A51-ACF4-6CEBCCD2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C404F5-6990-43DE-A06B-185F6B05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97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BDAC8-5257-4051-A976-DB575426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521F-C1C9-4CD9-8A20-855E0C4B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1319C-4483-4035-A955-F46984CC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20B94-137D-4BE2-A2CF-F532DE1D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20D1BD-1F71-4467-915C-3A3FBD1A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78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CCBF7-C1DB-4B9E-A7CD-5A8E572A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FCE42F-08B5-4808-B561-EABC5AE42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F497FE-0D82-4BDC-BEB4-F12BEE92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D611C0-C087-414F-8859-611ECB85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2AE050-F2A2-41AA-A7F0-2D2B21C5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C321A-0EED-4752-BD99-8F47E4A2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14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20C18-36D2-4EC1-A9C1-AE5B24ED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578CEF-8223-4C7D-9171-B601E2BBF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2B39EB-6687-472C-92A8-763BAE926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2C4807-1BBD-4E62-B93C-0BAEAEA78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CC63EB-D2B1-4782-884E-094DEE716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B0FF70-ADBB-4EF5-80D3-94802CF0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06EAC5-3CCA-43FF-9243-D9D9CB7B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78C7C4-B044-45E2-B42A-565462BE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8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C86D5-4664-4C44-AA4E-DA4CE07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436792-1A9C-4551-8C2D-0136AC69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513191-FA38-4C61-8DE0-04C8571D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5E501C-9A7C-4E0E-B36D-7136722E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0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1EA3E-CAFD-4CB9-BE97-F6DCC3E4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5FA133-E42E-43D4-8CAF-25F2EB25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84F10E-269B-4A8A-A668-3D7D534E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2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D225C-858E-4937-BACF-124A001C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0327D-6084-4E71-9FEB-1C1861A6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17CFA9-167C-45C5-A4A0-9AFD75896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57A7CF-A4C7-4CDD-B068-8CE2BFEF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805620-B020-46B1-BF09-ED6DC1FC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0D3672-630F-411D-A938-F4F8A0C7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8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99BF-B89B-4D9A-AC42-668B512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1A57E4-94E2-4607-98C8-74CDE3BED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4E8557-3976-43A7-AAA6-53D197C8F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011B3D-74F3-4F9A-B10C-7C9BA1B8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04F37-1B1D-421C-B49D-F9D267F1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B7A7FC-EC31-478E-A5B0-B445F421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64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5A5904-AE69-4913-8E17-1628FFFA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35BA21-074E-42E4-B988-C72C5051B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9F43C-220C-4AF5-A287-A7CF866A9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22C6-0354-4A1B-8CB6-E94631B163DA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8A62D-44AF-489C-9CBE-5E3678F06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DF8580-3ACC-4D95-AC39-A2091C476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A7E5-ACD2-4A69-9A1A-01B05BA393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39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riya/phantomjs" TargetMode="External"/><Relationship Id="rId13" Type="http://schemas.openxmlformats.org/officeDocument/2006/relationships/hyperlink" Target="https://developers.google.com/web/tools/puppeteer" TargetMode="External"/><Relationship Id="rId18" Type="http://schemas.openxmlformats.org/officeDocument/2006/relationships/hyperlink" Target="https://www.chromium.org/developers/design-documents/desktop-notifications/api-specification" TargetMode="External"/><Relationship Id="rId3" Type="http://schemas.openxmlformats.org/officeDocument/2006/relationships/hyperlink" Target="https://www.security-insider.de/was-ist-single-sign-on-sso-a-631479/" TargetMode="External"/><Relationship Id="rId21" Type="http://schemas.openxmlformats.org/officeDocument/2006/relationships/hyperlink" Target="https://www.google.com/url?sa=i&amp;url=https%3A%2F%2Fmedium.com%2Fdevnetwork%2Fhow-i-wrote-a-single-page-chrome-extension-2590fef14044&amp;psig=AOvVaw2qhlD8ErbOJThr_M3gQbP-&amp;ust=1589468004669000&amp;source=images&amp;cd=vfe&amp;ved=0CAIQjRxqFwoTCJDd9vGLsekCFQAAAAAdAAAAABAJ" TargetMode="External"/><Relationship Id="rId7" Type="http://schemas.openxmlformats.org/officeDocument/2006/relationships/hyperlink" Target="https://en.wikipedia.org/wiki/PhantomJS" TargetMode="External"/><Relationship Id="rId12" Type="http://schemas.openxmlformats.org/officeDocument/2006/relationships/hyperlink" Target="https://github.com/puppeteer/puppeteer" TargetMode="External"/><Relationship Id="rId17" Type="http://schemas.openxmlformats.org/officeDocument/2006/relationships/hyperlink" Target="https://www.chromium.org/developers/how-tos/api-keys" TargetMode="External"/><Relationship Id="rId2" Type="http://schemas.openxmlformats.org/officeDocument/2006/relationships/hyperlink" Target="https://de.wikipedia.org/wiki/Single_Sign-on" TargetMode="External"/><Relationship Id="rId16" Type="http://schemas.openxmlformats.org/officeDocument/2006/relationships/hyperlink" Target="https://developer.chrome.com/apps/api_index" TargetMode="External"/><Relationship Id="rId20" Type="http://schemas.openxmlformats.org/officeDocument/2006/relationships/hyperlink" Target="https://user-images.githubusercontent.com/10379601/29446482-04f7036a-841f-11e7-9872-91d1fc2ea683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antomjs.org/" TargetMode="External"/><Relationship Id="rId11" Type="http://schemas.openxmlformats.org/officeDocument/2006/relationships/hyperlink" Target="http://www.nightmarejs.org/" TargetMode="External"/><Relationship Id="rId5" Type="http://schemas.openxmlformats.org/officeDocument/2006/relationships/hyperlink" Target="https://auth0.com/docs/login/spa/authenticate-with-cookies" TargetMode="External"/><Relationship Id="rId15" Type="http://schemas.openxmlformats.org/officeDocument/2006/relationships/hyperlink" Target="https://medium.com/devnetwork/how-i-wrote-a-single-page-chrome-extension-2590fef14044" TargetMode="External"/><Relationship Id="rId10" Type="http://schemas.openxmlformats.org/officeDocument/2006/relationships/hyperlink" Target="https://github.com/segmentio/nightmare" TargetMode="External"/><Relationship Id="rId19" Type="http://schemas.openxmlformats.org/officeDocument/2006/relationships/hyperlink" Target="https://developer.mozilla.org/en-US/docs/Web/HTTP/Messages" TargetMode="External"/><Relationship Id="rId4" Type="http://schemas.openxmlformats.org/officeDocument/2006/relationships/hyperlink" Target="https://stackoverflow.com/questions/17769011/how-does-cookie-based-authentication-work" TargetMode="External"/><Relationship Id="rId9" Type="http://schemas.openxmlformats.org/officeDocument/2006/relationships/hyperlink" Target="https://www.linode.com/docs/development/nodejs/use-nightmarejs-to-automate-headless-browsing/" TargetMode="External"/><Relationship Id="rId14" Type="http://schemas.openxmlformats.org/officeDocument/2006/relationships/hyperlink" Target="https://www.npmjs.com/package/puppete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3E586-E0D5-4EFF-A748-4550E553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5A235-2776-4B86-8B83-3E95D96AB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A8193-81A2-41EB-BDC2-862579DC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über das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24427-7E0E-4AB4-8A3F-3649E94C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Moodle</a:t>
            </a:r>
            <a:r>
              <a:rPr lang="de-DE" dirty="0"/>
              <a:t> als Hürde</a:t>
            </a:r>
          </a:p>
          <a:p>
            <a:r>
              <a:rPr lang="de-DE" dirty="0"/>
              <a:t>Kein API Zugang</a:t>
            </a:r>
          </a:p>
          <a:p>
            <a:r>
              <a:rPr lang="de-DE" dirty="0"/>
              <a:t>Keine Hilfestellung</a:t>
            </a:r>
          </a:p>
          <a:p>
            <a:endParaRPr lang="de-DE" dirty="0"/>
          </a:p>
          <a:p>
            <a:r>
              <a:rPr lang="de-DE" dirty="0"/>
              <a:t>Browserautomatisierung als angepeilte Lösung</a:t>
            </a:r>
          </a:p>
          <a:p>
            <a:pPr lvl="1"/>
            <a:r>
              <a:rPr lang="de-DE" dirty="0"/>
              <a:t>Gegen Best Practice</a:t>
            </a:r>
          </a:p>
          <a:p>
            <a:pPr lvl="1"/>
            <a:r>
              <a:rPr lang="de-DE" dirty="0" err="1"/>
              <a:t>Unzuverlessig</a:t>
            </a:r>
            <a:endParaRPr lang="de-DE" dirty="0"/>
          </a:p>
          <a:p>
            <a:pPr lvl="1"/>
            <a:r>
              <a:rPr lang="de-DE" dirty="0"/>
              <a:t>Von anderen Developern nicht Empfohlen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01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D81F9-DE34-41A8-BEF6-2D0D649F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 1: Nightmare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93662-1801-41E8-9278-406E589B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Bibliothek für high-level Browserautomatisierung</a:t>
            </a:r>
          </a:p>
          <a:p>
            <a:r>
              <a:rPr lang="de-DE" dirty="0"/>
              <a:t>Klein mit vergleichsweise hoher Performance</a:t>
            </a:r>
          </a:p>
          <a:p>
            <a:r>
              <a:rPr lang="de-DE" dirty="0"/>
              <a:t>Simple Methoden</a:t>
            </a:r>
          </a:p>
          <a:p>
            <a:endParaRPr lang="de-DE" dirty="0"/>
          </a:p>
          <a:p>
            <a:r>
              <a:rPr lang="de-DE" dirty="0"/>
              <a:t>Ist aus einer </a:t>
            </a:r>
            <a:r>
              <a:rPr lang="de-DE" dirty="0" err="1"/>
              <a:t>Electron</a:t>
            </a:r>
            <a:r>
              <a:rPr lang="de-DE" dirty="0"/>
              <a:t>-Anwendung heraus nicht  lauffähig, da Nightmare auf </a:t>
            </a:r>
            <a:r>
              <a:rPr lang="de-DE" dirty="0" err="1"/>
              <a:t>Electron</a:t>
            </a:r>
            <a:r>
              <a:rPr lang="de-DE" dirty="0"/>
              <a:t> basiert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5226EA-577C-4E5A-9B3E-B49D218ECC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0" y="1690688"/>
            <a:ext cx="279527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2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C56CF-D17F-455C-AEE2-03D05EA1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 2: PhantomJS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5DB62-6BEC-494F-B795-B7CD1AA5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WebKit für Seitenautomatisierung</a:t>
            </a:r>
          </a:p>
          <a:p>
            <a:r>
              <a:rPr lang="de-DE" dirty="0"/>
              <a:t>Relativ bekannt (vor allem für </a:t>
            </a:r>
            <a:r>
              <a:rPr lang="de-DE" dirty="0" err="1"/>
              <a:t>Testing</a:t>
            </a:r>
            <a:r>
              <a:rPr lang="de-DE" dirty="0"/>
              <a:t>)</a:t>
            </a:r>
          </a:p>
          <a:p>
            <a:r>
              <a:rPr lang="de-DE" dirty="0"/>
              <a:t>Kann theoretisch alles benötigte</a:t>
            </a:r>
          </a:p>
          <a:p>
            <a:endParaRPr lang="de-DE" dirty="0"/>
          </a:p>
          <a:p>
            <a:r>
              <a:rPr lang="de-DE" dirty="0"/>
              <a:t>Langsam und ineffizient</a:t>
            </a:r>
          </a:p>
          <a:p>
            <a:r>
              <a:rPr lang="de-DE" dirty="0"/>
              <a:t>Lässt sich nicht gemeinsam </a:t>
            </a:r>
            <a:r>
              <a:rPr lang="de-DE" dirty="0" err="1"/>
              <a:t>bundeln</a:t>
            </a:r>
            <a:endParaRPr lang="de-DE" dirty="0"/>
          </a:p>
          <a:p>
            <a:r>
              <a:rPr lang="de-DE" dirty="0"/>
              <a:t>Wird nicht mehr entwickelt</a:t>
            </a:r>
          </a:p>
          <a:p>
            <a:r>
              <a:rPr lang="de-DE" dirty="0"/>
              <a:t>Stürzt in unserem Fall ab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A02A76-CEC3-498A-AA88-675F9565C3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159" y="1082040"/>
            <a:ext cx="1892300" cy="1487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59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2869D-754C-4E3D-BA90-0FBADDB2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 3: Puppeteer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2B0823-1FCB-407A-9983-F77E947D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Node-libary</a:t>
            </a:r>
            <a:r>
              <a:rPr lang="de-DE" dirty="0"/>
              <a:t> mit high-level API für Chromium</a:t>
            </a:r>
          </a:p>
          <a:p>
            <a:r>
              <a:rPr lang="de-DE" dirty="0"/>
              <a:t>Hat alle Features die wir benötigen</a:t>
            </a:r>
          </a:p>
          <a:p>
            <a:endParaRPr lang="de-DE" dirty="0"/>
          </a:p>
          <a:p>
            <a:r>
              <a:rPr lang="de-DE" dirty="0"/>
              <a:t>Stürzt ab</a:t>
            </a:r>
          </a:p>
          <a:p>
            <a:r>
              <a:rPr lang="de-DE" dirty="0"/>
              <a:t>Lässt sich nicht mit </a:t>
            </a:r>
            <a:r>
              <a:rPr lang="de-DE" dirty="0" err="1"/>
              <a:t>Electron</a:t>
            </a:r>
            <a:r>
              <a:rPr lang="de-DE" dirty="0"/>
              <a:t> </a:t>
            </a:r>
            <a:r>
              <a:rPr lang="de-DE" dirty="0" err="1"/>
              <a:t>bundeln</a:t>
            </a:r>
            <a:endParaRPr lang="de-DE" dirty="0"/>
          </a:p>
          <a:p>
            <a:r>
              <a:rPr lang="de-DE" dirty="0"/>
              <a:t>Performance nicht gerade solide (mehrere Chrome </a:t>
            </a:r>
            <a:r>
              <a:rPr lang="de-DE" dirty="0" err="1"/>
              <a:t>instanzen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D21B0B9-58F9-415B-9AAD-4FB22B9E38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25" y="1825625"/>
            <a:ext cx="1349375" cy="19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6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2468C-AD61-400A-BA50-AFFB8727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 4: Pakete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69A2B-557B-4F36-9235-BC0ABD85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Versimpelter Aufbau</a:t>
            </a:r>
          </a:p>
          <a:p>
            <a:r>
              <a:rPr lang="de-DE" dirty="0"/>
              <a:t>Geringeres Fehlerpotential </a:t>
            </a:r>
          </a:p>
          <a:p>
            <a:endParaRPr lang="de-DE" dirty="0"/>
          </a:p>
          <a:p>
            <a:r>
              <a:rPr lang="de-DE" dirty="0"/>
              <a:t>Zu hohe Komplexität durch:</a:t>
            </a:r>
          </a:p>
          <a:p>
            <a:pPr lvl="1"/>
            <a:r>
              <a:rPr lang="de-DE" dirty="0"/>
              <a:t>Single </a:t>
            </a:r>
            <a:r>
              <a:rPr lang="de-DE" dirty="0" err="1"/>
              <a:t>Sign</a:t>
            </a:r>
            <a:r>
              <a:rPr lang="de-DE" dirty="0"/>
              <a:t>-on-verfahren </a:t>
            </a:r>
          </a:p>
          <a:p>
            <a:pPr lvl="1"/>
            <a:r>
              <a:rPr lang="de-DE" dirty="0"/>
              <a:t>Session-token-verfahren</a:t>
            </a:r>
          </a:p>
          <a:p>
            <a:pPr lvl="1"/>
            <a:r>
              <a:rPr lang="de-DE" dirty="0" err="1"/>
              <a:t>Authentifikations</a:t>
            </a:r>
            <a:r>
              <a:rPr lang="de-DE" dirty="0"/>
              <a:t> Cookies</a:t>
            </a:r>
          </a:p>
          <a:p>
            <a:pPr lvl="1"/>
            <a:r>
              <a:rPr lang="de-DE" dirty="0"/>
              <a:t>Mehrere Server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18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9FDAD-492A-4648-9C34-C43ABFE9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Gegenvorschlag: Browsererweiterung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CF89-9C97-42AD-BA73-D18628D0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Besseres Benutzererlebnis</a:t>
            </a:r>
          </a:p>
          <a:p>
            <a:r>
              <a:rPr lang="de-DE" dirty="0"/>
              <a:t>Hätte unsere Probleme mit dem </a:t>
            </a:r>
            <a:r>
              <a:rPr lang="de-DE" dirty="0" err="1"/>
              <a:t>Moodle</a:t>
            </a:r>
            <a:r>
              <a:rPr lang="de-DE" dirty="0"/>
              <a:t>-Login umgangen</a:t>
            </a:r>
          </a:p>
          <a:p>
            <a:r>
              <a:rPr lang="de-DE" dirty="0"/>
              <a:t>Könnte Skript direkt injizieren </a:t>
            </a:r>
          </a:p>
          <a:p>
            <a:r>
              <a:rPr lang="de-DE" dirty="0"/>
              <a:t>Multiplattform</a:t>
            </a:r>
          </a:p>
          <a:p>
            <a:r>
              <a:rPr lang="de-DE" dirty="0"/>
              <a:t>Ein Großteil des fertigen Codes hätte benutzt werden können</a:t>
            </a:r>
          </a:p>
          <a:p>
            <a:endParaRPr lang="de-DE" dirty="0"/>
          </a:p>
          <a:p>
            <a:r>
              <a:rPr lang="de-DE" dirty="0"/>
              <a:t>Keine Desktopanwendung</a:t>
            </a:r>
          </a:p>
          <a:p>
            <a:r>
              <a:rPr lang="de-DE" dirty="0"/>
              <a:t>Kein OK vom Steakholder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63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41DB1-7502-4121-A04F-3743DD89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38D2D7-3BBC-4F34-98BD-1A3B4A2F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u="sng" dirty="0">
                <a:hlinkClick r:id="rId2"/>
              </a:rPr>
              <a:t>https://de.wikipedia.org/wiki/Single_Sign-on</a:t>
            </a:r>
            <a:endParaRPr lang="de-DE" dirty="0"/>
          </a:p>
          <a:p>
            <a:r>
              <a:rPr lang="de-DE" u="sng" dirty="0">
                <a:hlinkClick r:id="rId3"/>
              </a:rPr>
              <a:t>https://www.security-insider.de/was-ist-single-sign-on-sso-a-631479/</a:t>
            </a:r>
            <a:endParaRPr lang="de-DE" dirty="0"/>
          </a:p>
          <a:p>
            <a:r>
              <a:rPr lang="de-DE" u="sng" dirty="0">
                <a:hlinkClick r:id="rId4"/>
              </a:rPr>
              <a:t>https://stackoverflow.com/questions/17769011/how-does-cookie-based-authentication-work</a:t>
            </a:r>
            <a:endParaRPr lang="de-DE" dirty="0"/>
          </a:p>
          <a:p>
            <a:r>
              <a:rPr lang="de-DE" u="sng" dirty="0">
                <a:hlinkClick r:id="rId5"/>
              </a:rPr>
              <a:t>https://auth0.com/docs/login/spa/authenticate-with-cookies</a:t>
            </a:r>
            <a:endParaRPr lang="de-DE" dirty="0"/>
          </a:p>
          <a:p>
            <a:r>
              <a:rPr lang="de-DE" dirty="0"/>
              <a:t> </a:t>
            </a:r>
          </a:p>
          <a:p>
            <a:r>
              <a:rPr lang="de-DE" u="sng" dirty="0">
                <a:hlinkClick r:id="rId6"/>
              </a:rPr>
              <a:t>https://phantomjs.org/</a:t>
            </a:r>
            <a:endParaRPr lang="de-DE" dirty="0"/>
          </a:p>
          <a:p>
            <a:r>
              <a:rPr lang="de-DE" u="sng" dirty="0">
                <a:hlinkClick r:id="rId7"/>
              </a:rPr>
              <a:t>https://en.wikipedia.org/wiki/PhantomJS</a:t>
            </a:r>
            <a:endParaRPr lang="de-DE" dirty="0"/>
          </a:p>
          <a:p>
            <a:r>
              <a:rPr lang="de-DE" u="sng" dirty="0">
                <a:hlinkClick r:id="rId8"/>
              </a:rPr>
              <a:t>https://github.com/ariya/phantomjs</a:t>
            </a:r>
            <a:endParaRPr lang="de-DE" dirty="0"/>
          </a:p>
          <a:p>
            <a:r>
              <a:rPr lang="de-DE" u="sng" dirty="0">
                <a:hlinkClick r:id="rId9"/>
              </a:rPr>
              <a:t>https://www.linode.com/docs/development/nodejs/use-nightmarejs-to-automate-headless-browsing/</a:t>
            </a:r>
            <a:endParaRPr lang="de-DE" dirty="0"/>
          </a:p>
          <a:p>
            <a:r>
              <a:rPr lang="de-DE" u="sng" dirty="0">
                <a:hlinkClick r:id="rId10"/>
              </a:rPr>
              <a:t>https://github.com/segmentio/nightmare</a:t>
            </a:r>
            <a:endParaRPr lang="de-DE" dirty="0"/>
          </a:p>
          <a:p>
            <a:r>
              <a:rPr lang="de-DE" u="sng" dirty="0">
                <a:hlinkClick r:id="rId11"/>
              </a:rPr>
              <a:t>http://www.nightmarejs.org/</a:t>
            </a:r>
            <a:endParaRPr lang="de-DE" dirty="0"/>
          </a:p>
          <a:p>
            <a:r>
              <a:rPr lang="de-DE" u="sng" dirty="0">
                <a:hlinkClick r:id="rId12"/>
              </a:rPr>
              <a:t>https://github.com/puppeteer/puppeteer</a:t>
            </a:r>
            <a:endParaRPr lang="de-DE" dirty="0"/>
          </a:p>
          <a:p>
            <a:r>
              <a:rPr lang="de-DE" u="sng" dirty="0">
                <a:hlinkClick r:id="rId13"/>
              </a:rPr>
              <a:t>https://developers.google.com/web/tools/puppeteer</a:t>
            </a:r>
            <a:endParaRPr lang="de-DE" dirty="0"/>
          </a:p>
          <a:p>
            <a:r>
              <a:rPr lang="de-DE" u="sng" dirty="0">
                <a:hlinkClick r:id="rId14"/>
              </a:rPr>
              <a:t>https://www.npmjs.com/package/puppeteer</a:t>
            </a:r>
            <a:endParaRPr lang="de-DE" dirty="0"/>
          </a:p>
          <a:p>
            <a:r>
              <a:rPr lang="de-DE" u="sng" dirty="0">
                <a:hlinkClick r:id="rId15"/>
              </a:rPr>
              <a:t>https://medium.com/devnetwork/how-i-wrote-a-single-page-chrome-extension-2590fef14044</a:t>
            </a:r>
            <a:endParaRPr lang="de-DE" dirty="0"/>
          </a:p>
          <a:p>
            <a:r>
              <a:rPr lang="de-DE" u="sng" dirty="0">
                <a:hlinkClick r:id="rId16"/>
              </a:rPr>
              <a:t>https://developer.chrome.com/apps/api_index</a:t>
            </a:r>
            <a:endParaRPr lang="de-DE" dirty="0"/>
          </a:p>
          <a:p>
            <a:r>
              <a:rPr lang="de-DE" u="sng" dirty="0">
                <a:hlinkClick r:id="rId17"/>
              </a:rPr>
              <a:t>https://www.chromium.org/developers/how-tos/api-keys</a:t>
            </a:r>
            <a:endParaRPr lang="de-DE" dirty="0"/>
          </a:p>
          <a:p>
            <a:r>
              <a:rPr lang="de-DE" u="sng" dirty="0">
                <a:hlinkClick r:id="rId18"/>
              </a:rPr>
              <a:t>https://www.chromium.org/developers/design-documents/desktop-notifications/api-specification</a:t>
            </a:r>
            <a:endParaRPr lang="de-DE" dirty="0"/>
          </a:p>
          <a:p>
            <a:r>
              <a:rPr lang="de-DE" u="sng" dirty="0">
                <a:hlinkClick r:id="rId19"/>
              </a:rPr>
              <a:t>https://developer.mozilla.org/en-US/docs/Web/HTTP/Messages</a:t>
            </a:r>
            <a:endParaRPr lang="de-DE" dirty="0"/>
          </a:p>
          <a:p>
            <a:r>
              <a:rPr lang="de-DE" dirty="0"/>
              <a:t>Bilder: </a:t>
            </a:r>
            <a:r>
              <a:rPr lang="de-DE" u="sng" dirty="0">
                <a:hlinkClick r:id="rId20"/>
              </a:rPr>
              <a:t>https://user-images.githubusercontent.com/10379601/29446482-04f7036a-841f-11e7-9872-91d1fc2ea683.png</a:t>
            </a:r>
            <a:endParaRPr lang="de-DE" dirty="0"/>
          </a:p>
          <a:p>
            <a:r>
              <a:rPr lang="de-DE" u="sng" dirty="0">
                <a:hlinkClick r:id="rId21"/>
              </a:rPr>
              <a:t>https://www.google.com/url?sa=i&amp;url=https%3A%2F%2Fmedium.com%2Fdevnetwork%2Fhow-i-wrote-a-single-page-chrome-extension-2590fef14044&amp;psig=AOvVaw2qhlD8ErbOJThr_M3gQbP-&amp;ust=1589468004669000&amp;source=images&amp;cd=vfe&amp;ved=0CAIQjRxqFwoTCJDd9vGLsekCFQAAAAAdAAAAABAJ</a:t>
            </a:r>
            <a:endParaRPr lang="de-DE" dirty="0"/>
          </a:p>
          <a:p>
            <a:r>
              <a:rPr lang="de-DE" u="sng">
                <a:hlinkClick r:id="rId7"/>
              </a:rPr>
              <a:t>https://en.wikipedia.org/wiki/PhantomJS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Breitbild</PresentationFormat>
  <Paragraphs>73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Probleme</vt:lpstr>
      <vt:lpstr>Übersicht über das Problem</vt:lpstr>
      <vt:lpstr>Ansatz 1: Nightmare</vt:lpstr>
      <vt:lpstr>Ansatz 2: PhantomJS</vt:lpstr>
      <vt:lpstr>Ansatz 3: Puppeteer</vt:lpstr>
      <vt:lpstr>Ansatz 4: Pakete</vt:lpstr>
      <vt:lpstr>Gegenvorschlag: Browsererweiterung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Probleme</dc:title>
  <dc:creator>Jonas</dc:creator>
  <cp:lastModifiedBy>Jonas</cp:lastModifiedBy>
  <cp:revision>4</cp:revision>
  <dcterms:created xsi:type="dcterms:W3CDTF">2020-05-13T17:30:29Z</dcterms:created>
  <dcterms:modified xsi:type="dcterms:W3CDTF">2020-05-13T18:09:04Z</dcterms:modified>
</cp:coreProperties>
</file>