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2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DFDDC55-783F-47FF-92BE-E760CCB2C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BBC848D9-AD81-4F05-AD0A-EEEA523A6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D876597-4872-4A7F-9433-4A34159A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487528A-3BBE-43A9-8EE3-387D31EE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312C07A-DD0B-46EB-A7C6-FCD96DD3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18F776-DB48-444E-ABFB-DAA61933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6EC91CD-93BB-411F-A8F6-CF7C4777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038ECAA-E53D-4EAF-8403-32212D4F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C74484A-6F36-4719-BF0B-75FD471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8D9B236-825D-4FEE-97E1-6F85BD04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9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EE0BFD2-5608-4750-8511-F571922B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B646DD81-38F6-4566-8B2C-8DCF4778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BB4C516-F730-4044-A9D2-7D6B3B68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F1599E0-347D-417B-8A91-85F32F61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12BD901-761D-4FA1-A8F3-FE944BCD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9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F671BD-F2A4-4470-96D3-A61A8C4B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59A196A-CE2B-4177-B1F9-A8AE4295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BCCA7F7-146F-4E56-81AB-196A2384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1134103-CD99-4B47-8A86-0402435A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23C8993-EA0C-404B-876B-08D242A2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33223E-222F-4D3F-9BD6-BF1AA2C4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EECA488-B560-4D13-8719-956C2920F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451622E-4EBC-4104-A5E3-587B278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71A6E0-F0CA-46A7-AC12-BB329FF3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CEE1E4A-1AB6-4A0E-AF0A-6ED96A1F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5B1CFCE-5219-4697-86D9-9F16CCD4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884A9C5-D4E7-4322-89AA-FB845E38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34DC8C9-18F8-44D0-8461-91E0CA27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469A3CB-6650-4645-BCB8-B6674A20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4ACA7F9-15F2-42CA-B630-22192F49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35ADFA1-4C04-482F-96E3-2895BED1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13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549C1B-9FA1-443D-8581-FE5ED578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452E739-67C2-4E2C-BEB9-74CFD91E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C45D6DA-4870-4A5F-A027-E62C076DD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3DA8FC2-1C10-4E55-934C-38257694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DDD067D8-A2E4-4F50-989E-476D7101D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45FAA46F-C93E-49C4-9B5D-5ED82B73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97C5705-94E1-446B-83F9-E23FDFA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C6788EB8-8F97-4ABF-BEAF-0434C315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E660CB-9F0C-44FD-8FA2-E7F7BC74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D0E1EBD-84C7-437A-A9D8-0A596B9D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16ABA31-14B4-4F2E-90AC-97B4BC7D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FF07F80-D082-4FED-9508-1B59733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4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C69A2AD-5AF4-4BAC-8DF0-F78248B2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F5877C6-50AD-4DDE-9D49-AF952821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500AEA1-FCF5-4FDA-9321-3BEA354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3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93E443-76A9-4351-8695-25F62E52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4113940-82D6-49CF-9DFC-5E700C4D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FA5CE3B-E5A5-4F2F-8141-18E4FFC6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C5D3846-2D61-41AD-9A39-FD4EA80C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CABAF97-28A9-4CD5-BE36-9FD617F7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D688C9D-807D-41B8-9D7E-1DD4FAD1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3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738686-940C-42DE-9725-F48526A0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F76BBEE6-3D9B-4A38-BE02-7A0A98EBC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D5D8606-385A-4395-AAB8-03A00CC2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3D4298B-441F-40DF-BFBB-036DC0E4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A7E1E7B-9F43-49CD-9784-065874D8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87D596E-2646-46B7-991C-79347E8C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2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355E6687-A30C-4B26-B575-F1DBE077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D0B5311-8FE4-4B84-BB95-A0238A4D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7B87D0F-B49A-4F63-A606-82F0631D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149D-F675-4913-B166-7486BF79D3B7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D280256-5505-4392-ADB8-21ECDADD0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007825-0304-4518-B2FE-7E1B11BB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9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974CA17-2FFA-4B94-8242-09A0C81C0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Teil von Chris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37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Bildschirmfoto 2020-05-10 um 13.20.1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" r="-129"/>
          <a:stretch/>
        </p:blipFill>
        <p:spPr>
          <a:xfrm>
            <a:off x="1001371" y="2045423"/>
            <a:ext cx="10196890" cy="3885954"/>
          </a:xfrm>
        </p:spPr>
      </p:pic>
      <p:sp>
        <p:nvSpPr>
          <p:cNvPr id="7" name="Textfeld 6"/>
          <p:cNvSpPr txBox="1"/>
          <p:nvPr/>
        </p:nvSpPr>
        <p:spPr>
          <a:xfrm>
            <a:off x="835980" y="510955"/>
            <a:ext cx="10870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Story: Als User möchte ich eine Excel-Datei, die Noten enthält, in </a:t>
            </a:r>
            <a:r>
              <a:rPr lang="de-DE" dirty="0" err="1"/>
              <a:t>Moodle</a:t>
            </a:r>
            <a:r>
              <a:rPr lang="de-DE" dirty="0"/>
              <a:t> importieren, damit ich die in Excel stehenden Noten dem in </a:t>
            </a:r>
            <a:r>
              <a:rPr lang="de-DE" dirty="0" err="1"/>
              <a:t>Moodle</a:t>
            </a:r>
            <a:r>
              <a:rPr lang="de-DE" dirty="0"/>
              <a:t> hinterlegten Studenten für eine bestimmte Leistungserhebung nicht alle einzeln eintragen muss.</a:t>
            </a:r>
          </a:p>
        </p:txBody>
      </p:sp>
    </p:spTree>
    <p:extLst>
      <p:ext uri="{BB962C8B-B14F-4D97-AF65-F5344CB8AC3E}">
        <p14:creationId xmlns:p14="http://schemas.microsoft.com/office/powerpoint/2010/main" val="318087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79" y="2082056"/>
            <a:ext cx="9057026" cy="3885954"/>
          </a:xfrm>
        </p:spPr>
      </p:pic>
      <p:sp>
        <p:nvSpPr>
          <p:cNvPr id="3" name="Textfeld 2"/>
          <p:cNvSpPr txBox="1"/>
          <p:nvPr/>
        </p:nvSpPr>
        <p:spPr>
          <a:xfrm>
            <a:off x="835980" y="510955"/>
            <a:ext cx="1087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User Story: Als </a:t>
            </a:r>
            <a:r>
              <a:rPr lang="de-DE" dirty="0"/>
              <a:t>User möchte ich mich über die Anwendung in </a:t>
            </a:r>
            <a:r>
              <a:rPr lang="de-DE" dirty="0" err="1"/>
              <a:t>Moodle</a:t>
            </a:r>
            <a:r>
              <a:rPr lang="de-DE" dirty="0"/>
              <a:t> einloggen können, damit ich dann von dort aus den Import starten kann.</a:t>
            </a:r>
          </a:p>
        </p:txBody>
      </p:sp>
    </p:spTree>
    <p:extLst>
      <p:ext uri="{BB962C8B-B14F-4D97-AF65-F5344CB8AC3E}">
        <p14:creationId xmlns:p14="http://schemas.microsoft.com/office/powerpoint/2010/main" val="6717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71" y="570459"/>
            <a:ext cx="10196890" cy="2635300"/>
          </a:xfrm>
        </p:spPr>
      </p:pic>
      <p:pic>
        <p:nvPicPr>
          <p:cNvPr id="3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00" y="3623208"/>
            <a:ext cx="9009431" cy="26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2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Benutzerdefiniert</PresentationFormat>
  <Paragraphs>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Scotellaro</dc:creator>
  <cp:lastModifiedBy>c</cp:lastModifiedBy>
  <cp:revision>2</cp:revision>
  <dcterms:created xsi:type="dcterms:W3CDTF">2020-05-09T10:24:51Z</dcterms:created>
  <dcterms:modified xsi:type="dcterms:W3CDTF">2020-05-10T11:27:36Z</dcterms:modified>
</cp:coreProperties>
</file>