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B9C2-A36D-4E77-B4FA-1E8A01B9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8BCE8-CFA5-4E9B-8B86-8CDA338B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4CBF-E1A8-4C7E-9A6F-0FD62FE2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3F23-9563-4F5A-800F-9F0716BF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69F9-FCFF-4D91-A299-BD8903B7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2CB6-0600-43B2-B841-8112ED6A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6BED-7F64-4868-B090-5EBAF9AE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09F8-0B86-4A2A-BB84-08AB27C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218C-375F-43D8-B7E7-CAD99D1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6795-ED99-4B5E-8BE6-FD689C2E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0EA3-B1C7-4083-ABDF-3BF34163B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CDB56-15FE-48B4-A55F-3EC7BF1D8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DA57-0DEA-40D6-9CA1-52303791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B025-5E84-4F63-9403-BA72BE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F4AE-EB7D-4484-93EB-5FB28209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E83C-AB12-4F29-A702-17CE4DD5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D57B-4429-4C66-A9CC-DA2C7A0B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51AE-ECDE-4EC6-8AEA-00397C44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D4F8-7DDC-4067-865B-A5C7182F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D655-DD8E-461C-8608-C276A4AA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83A3-8867-463C-97C0-553D7962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B3D47-A291-4D67-9C9E-CEC998AD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8A6C-FEE3-468B-A0A1-A78363F0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D9DC-2FA7-43A6-97C3-577C3E39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FAFC-0C78-42BC-9BD1-E14CCAD3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AC30-3C76-44EE-96F3-4F1A7B38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9AC1-EDF1-495D-9856-556084608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5600-FB1D-49BA-84CF-E2F57391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8256-EFE5-47C5-87CE-8C9CA72A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CB27-8BB2-4E63-9033-15A2400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BC46-693E-4606-A392-A720E293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30ED-8AA0-44BA-9A56-D671108D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8E41-7C64-444F-A216-0E665086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026D-17DE-4306-81C8-D40FB950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78FC5-9ED5-4DFA-971D-C53BEFD15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53C88-3710-4B79-9977-387D49F52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648F-76AC-47E6-980F-A04CF235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D4E4C-8013-4A93-82FB-B721D99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FACB2-C591-4B94-AFBE-AC4E50FC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7FCA-1BAC-4F73-ABAB-82262666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AA1BF-2201-444D-BA18-044833D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139D4-6701-4B07-9BF8-0C55B043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F4031-3993-4D5E-AEAA-561A91B7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1F432-C807-4073-882B-C4D10F3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55EB2-8B45-44F5-931E-020670FD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524D3-D5B1-4883-8469-EDA74CA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A467-CB01-43FA-9C12-A3B50992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A7A2-60A1-4F73-BAD4-EF5CDF28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0783-3B07-4EF1-9705-5136CF31F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F54C-02FC-40CC-BC54-8B9F3F9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8E96-D34D-47CE-9307-EC03734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6F51-FE91-4AD9-8A54-98FE1B1E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110A-1444-414F-A38C-EA8F9FC8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36925-8471-4090-9CE2-B0C2D2EE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BAE20-EDEE-4F23-9B66-5F6CB1BFC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2112-BEB4-4C43-A14D-12360D3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68373-62F2-4F3E-832E-82DA8EF1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F7A5-2DF0-46F6-B855-64EE529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7C64C-1463-416C-BA48-BD5F9558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278-D7C6-431B-BC0F-C318ABDA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486A-1DEB-45B3-9404-425BA1D10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21C5-C53E-4433-AC96-F01556B11329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D40C-B336-4BE4-9942-04AAF0537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4BF0-9E59-475A-BFE0-31AF41F0D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A98F-100E-4D4B-A8FD-0B35637D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DABEA-4411-4742-AD48-6A716648E7C8}"/>
              </a:ext>
            </a:extLst>
          </p:cNvPr>
          <p:cNvGrpSpPr/>
          <p:nvPr/>
        </p:nvGrpSpPr>
        <p:grpSpPr>
          <a:xfrm>
            <a:off x="301487" y="176692"/>
            <a:ext cx="2743200" cy="2054090"/>
            <a:chOff x="777461" y="472660"/>
            <a:chExt cx="2743200" cy="20540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9C2F4D-E913-49F2-87DB-114383B3C3C1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45F2E9B-784B-429A-BF24-1AED46929BCE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3FD49C-5AE1-48BE-BCD6-B77894F28268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A3DA1-0CAC-4CE7-8CE5-322E116129E7}"/>
              </a:ext>
            </a:extLst>
          </p:cNvPr>
          <p:cNvSpPr/>
          <p:nvPr/>
        </p:nvSpPr>
        <p:spPr>
          <a:xfrm>
            <a:off x="3250096" y="401982"/>
            <a:ext cx="2743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5D4C467-6571-47A4-AE96-C158BB93E359}"/>
              </a:ext>
            </a:extLst>
          </p:cNvPr>
          <p:cNvSpPr/>
          <p:nvPr/>
        </p:nvSpPr>
        <p:spPr>
          <a:xfrm flipH="1">
            <a:off x="3250096" y="401982"/>
            <a:ext cx="1374913" cy="1828800"/>
          </a:xfrm>
          <a:prstGeom prst="parallelogram">
            <a:avLst>
              <a:gd name="adj" fmla="val 506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53479-45E5-4DB3-8F0A-84A963D8D168}"/>
              </a:ext>
            </a:extLst>
          </p:cNvPr>
          <p:cNvSpPr txBox="1"/>
          <p:nvPr/>
        </p:nvSpPr>
        <p:spPr>
          <a:xfrm>
            <a:off x="3250096" y="176692"/>
            <a:ext cx="27432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NWbN-</a:t>
            </a:r>
            <a:r>
              <a:rPr lang="en-US" sz="1050" dirty="0" err="1"/>
              <a:t>SbW</a:t>
            </a:r>
            <a:r>
              <a:rPr lang="en-US" sz="1050" dirty="0"/>
              <a:t> w:1/4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FAABD-C0DE-4A99-A61E-3C364F02D61F}"/>
              </a:ext>
            </a:extLst>
          </p:cNvPr>
          <p:cNvGrpSpPr/>
          <p:nvPr/>
        </p:nvGrpSpPr>
        <p:grpSpPr>
          <a:xfrm>
            <a:off x="6198705" y="176692"/>
            <a:ext cx="2743200" cy="2054090"/>
            <a:chOff x="777461" y="472660"/>
            <a:chExt cx="2743200" cy="20540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F1F8B9-FED0-4AA0-A8F5-A78CB5FE6018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49D578D0-C6A0-436F-B507-4067168C5152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479F92-B41D-43D5-82E0-5E5576AC122B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A62548-8894-4453-B685-EC3C404A7C97}"/>
              </a:ext>
            </a:extLst>
          </p:cNvPr>
          <p:cNvGrpSpPr/>
          <p:nvPr/>
        </p:nvGrpSpPr>
        <p:grpSpPr>
          <a:xfrm>
            <a:off x="9147314" y="176692"/>
            <a:ext cx="2743200" cy="2054090"/>
            <a:chOff x="777461" y="472660"/>
            <a:chExt cx="2743200" cy="20540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01455B-1212-4028-88D8-32DE7EF2E101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EBEAA77-270D-46AC-9E2A-C698714A12F9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631B7D-753D-4217-B41B-500BD1B38F4D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728ED9-6E65-4E07-9851-6D998AABAA4B}"/>
              </a:ext>
            </a:extLst>
          </p:cNvPr>
          <p:cNvGrpSpPr/>
          <p:nvPr/>
        </p:nvGrpSpPr>
        <p:grpSpPr>
          <a:xfrm>
            <a:off x="301487" y="2383182"/>
            <a:ext cx="2743200" cy="2054090"/>
            <a:chOff x="777461" y="472660"/>
            <a:chExt cx="2743200" cy="205409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6A254E-DE9B-491E-8C04-885F3649FB8A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F74A7A47-09F4-4726-8530-BE19AB18A9E5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843F4D-99D6-47AD-8512-D91D7B2753E2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F80F00-8126-415B-A591-56A460A2DD9C}"/>
              </a:ext>
            </a:extLst>
          </p:cNvPr>
          <p:cNvGrpSpPr/>
          <p:nvPr/>
        </p:nvGrpSpPr>
        <p:grpSpPr>
          <a:xfrm>
            <a:off x="3250096" y="2383182"/>
            <a:ext cx="2743200" cy="2054090"/>
            <a:chOff x="777461" y="472660"/>
            <a:chExt cx="2743200" cy="20540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589DF-CD4A-4BD1-A0CC-3684F5983A8E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D54EE2B6-BA0B-4784-A263-9BE56472FB87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BC396-0007-41F9-9E50-948FF94E76E8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627B10-BBBB-46A8-8D5C-679781C0560C}"/>
              </a:ext>
            </a:extLst>
          </p:cNvPr>
          <p:cNvGrpSpPr/>
          <p:nvPr/>
        </p:nvGrpSpPr>
        <p:grpSpPr>
          <a:xfrm>
            <a:off x="6198705" y="2383182"/>
            <a:ext cx="2743200" cy="2054090"/>
            <a:chOff x="777461" y="472660"/>
            <a:chExt cx="2743200" cy="20540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002A9-DEDC-48D7-8A71-B08A9469C1F9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4E6C83A0-1D5F-44BB-8032-A5D108E43E8C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41DE56-2118-4596-87D6-6BB42C590C04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794749-2208-4F67-BB82-5AE48216B3B5}"/>
              </a:ext>
            </a:extLst>
          </p:cNvPr>
          <p:cNvGrpSpPr/>
          <p:nvPr/>
        </p:nvGrpSpPr>
        <p:grpSpPr>
          <a:xfrm>
            <a:off x="9147314" y="2383182"/>
            <a:ext cx="2743200" cy="2054090"/>
            <a:chOff x="777461" y="472660"/>
            <a:chExt cx="2743200" cy="20540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316327-0689-4370-8FDC-C1894D739156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FBD7D7DF-19BC-437D-A5D5-EB55C1FCAA28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79B771-2DAF-426C-B6A3-66322B7D27A7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AEFCD2-670E-436A-9D1B-87CFA1538392}"/>
              </a:ext>
            </a:extLst>
          </p:cNvPr>
          <p:cNvGrpSpPr/>
          <p:nvPr/>
        </p:nvGrpSpPr>
        <p:grpSpPr>
          <a:xfrm>
            <a:off x="301487" y="4627218"/>
            <a:ext cx="2743200" cy="2054090"/>
            <a:chOff x="777461" y="472660"/>
            <a:chExt cx="2743200" cy="20540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398866-7B88-4014-A1D2-08A931F7BF89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EB5A048-597F-43A2-8940-6EA32B096854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20C015-CBFB-406B-8DFE-6FAE0003CA9D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A5C725-B8BD-461A-9292-33034AE9F596}"/>
              </a:ext>
            </a:extLst>
          </p:cNvPr>
          <p:cNvGrpSpPr/>
          <p:nvPr/>
        </p:nvGrpSpPr>
        <p:grpSpPr>
          <a:xfrm>
            <a:off x="3250096" y="4627218"/>
            <a:ext cx="2743200" cy="2054090"/>
            <a:chOff x="777461" y="472660"/>
            <a:chExt cx="2743200" cy="20540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33F5EDA-F1D7-4EEE-A3B5-FEB061627748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51DBC060-F235-4AEE-A6BF-EE320287135E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761C0C-9CB5-4EE9-B964-6F29BB6639FD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C1966D-5A27-474B-901C-01B25A3C0E6A}"/>
              </a:ext>
            </a:extLst>
          </p:cNvPr>
          <p:cNvGrpSpPr/>
          <p:nvPr/>
        </p:nvGrpSpPr>
        <p:grpSpPr>
          <a:xfrm>
            <a:off x="6198705" y="4627218"/>
            <a:ext cx="2743200" cy="2054090"/>
            <a:chOff x="777461" y="472660"/>
            <a:chExt cx="2743200" cy="205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6C6D7E-663E-4378-A1CC-AA241D21934D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95E1A2F-F8FA-42B7-A3D6-7050DA075A3B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13D8EF-2A1B-4DA6-B950-D2D9532EE2F9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9BB6A7-E964-4B16-9183-8E539174941E}"/>
              </a:ext>
            </a:extLst>
          </p:cNvPr>
          <p:cNvGrpSpPr/>
          <p:nvPr/>
        </p:nvGrpSpPr>
        <p:grpSpPr>
          <a:xfrm>
            <a:off x="9147314" y="4627218"/>
            <a:ext cx="2743200" cy="2054090"/>
            <a:chOff x="777461" y="472660"/>
            <a:chExt cx="2743200" cy="205409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7E8BAA-78B1-4F93-B1BA-86ED6D1E05E0}"/>
                </a:ext>
              </a:extLst>
            </p:cNvPr>
            <p:cNvSpPr/>
            <p:nvPr/>
          </p:nvSpPr>
          <p:spPr>
            <a:xfrm>
              <a:off x="777461" y="697950"/>
              <a:ext cx="27432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060F7E1-54E1-4E18-B50B-0679B74ECD5E}"/>
                </a:ext>
              </a:extLst>
            </p:cNvPr>
            <p:cNvSpPr/>
            <p:nvPr/>
          </p:nvSpPr>
          <p:spPr>
            <a:xfrm flipH="1">
              <a:off x="777461" y="697950"/>
              <a:ext cx="2743200" cy="1828800"/>
            </a:xfrm>
            <a:prstGeom prst="parallelogram">
              <a:avLst>
                <a:gd name="adj" fmla="val 756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DA14E6-6536-4480-A91A-20BBE62277C0}"/>
                </a:ext>
              </a:extLst>
            </p:cNvPr>
            <p:cNvSpPr txBox="1"/>
            <p:nvPr/>
          </p:nvSpPr>
          <p:spPr>
            <a:xfrm>
              <a:off x="777461" y="472660"/>
              <a:ext cx="274320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/>
                <a:t>NWbN-</a:t>
              </a:r>
              <a:r>
                <a:rPr lang="en-US" sz="1050" dirty="0" err="1"/>
                <a:t>SEbS</a:t>
              </a:r>
              <a:r>
                <a:rPr lang="en-US" sz="1050" dirty="0"/>
                <a:t> w:1/2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2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Pritchett</dc:creator>
  <cp:lastModifiedBy>Bob Pritchett</cp:lastModifiedBy>
  <cp:revision>2</cp:revision>
  <dcterms:created xsi:type="dcterms:W3CDTF">2021-07-10T19:25:46Z</dcterms:created>
  <dcterms:modified xsi:type="dcterms:W3CDTF">2021-07-10T19:43:59Z</dcterms:modified>
</cp:coreProperties>
</file>