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8" r:id="rId2"/>
    <p:sldId id="312" r:id="rId3"/>
    <p:sldId id="263" r:id="rId4"/>
    <p:sldId id="257" r:id="rId5"/>
    <p:sldId id="292" r:id="rId6"/>
    <p:sldId id="311" r:id="rId7"/>
    <p:sldId id="268" r:id="rId8"/>
    <p:sldId id="269" r:id="rId9"/>
    <p:sldId id="270" r:id="rId10"/>
    <p:sldId id="271" r:id="rId11"/>
    <p:sldId id="272" r:id="rId12"/>
    <p:sldId id="309" r:id="rId13"/>
    <p:sldId id="29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4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7"/>
    <p:restoredTop sz="94626"/>
  </p:normalViewPr>
  <p:slideViewPr>
    <p:cSldViewPr snapToGrid="0" snapToObjects="1">
      <p:cViewPr varScale="1">
        <p:scale>
          <a:sx n="121" d="100"/>
          <a:sy n="121" d="100"/>
        </p:scale>
        <p:origin x="48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551F1-3E25-2744-9BE7-0A04F579F8FB}" type="datetimeFigureOut">
              <a:rPr lang="en-US" smtClean="0"/>
              <a:t>7/13/19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FCC0C-D0C0-7443-B7C0-AFE35D3A82E0}" type="slidenum">
              <a:rPr lang="en-US" smtClean="0"/>
              <a:t>‹#›</a:t>
            </a:fld>
            <a:endParaRPr lang="en-US"/>
          </a:p>
        </p:txBody>
      </p:sp>
    </p:spTree>
    <p:extLst>
      <p:ext uri="{BB962C8B-B14F-4D97-AF65-F5344CB8AC3E}">
        <p14:creationId xmlns:p14="http://schemas.microsoft.com/office/powerpoint/2010/main" val="210889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In the work place you are expected to think for yourself. You can ask for help, but not all environments are the same, and you may not always find someone who knows how to fix your exact problem. </a:t>
            </a:r>
          </a:p>
          <a:p>
            <a:endParaRPr lang="en-US" dirty="0"/>
          </a:p>
        </p:txBody>
      </p:sp>
      <p:sp>
        <p:nvSpPr>
          <p:cNvPr id="4" name="Slide Number Placeholder 3"/>
          <p:cNvSpPr>
            <a:spLocks noGrp="1"/>
          </p:cNvSpPr>
          <p:nvPr>
            <p:ph type="sldNum" sz="quarter" idx="5"/>
          </p:nvPr>
        </p:nvSpPr>
        <p:spPr/>
        <p:txBody>
          <a:bodyPr/>
          <a:lstStyle/>
          <a:p>
            <a:fld id="{CDDFCC0C-D0C0-7443-B7C0-AFE35D3A82E0}" type="slidenum">
              <a:rPr lang="en-US" smtClean="0"/>
              <a:t>3</a:t>
            </a:fld>
            <a:endParaRPr lang="en-US"/>
          </a:p>
        </p:txBody>
      </p:sp>
    </p:spTree>
    <p:extLst>
      <p:ext uri="{BB962C8B-B14F-4D97-AF65-F5344CB8AC3E}">
        <p14:creationId xmlns:p14="http://schemas.microsoft.com/office/powerpoint/2010/main" val="5703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in HD this year though. We will make sure it's at least 1080p</a:t>
            </a:r>
          </a:p>
        </p:txBody>
      </p:sp>
      <p:sp>
        <p:nvSpPr>
          <p:cNvPr id="4" name="Slide Number Placeholder 3"/>
          <p:cNvSpPr>
            <a:spLocks noGrp="1"/>
          </p:cNvSpPr>
          <p:nvPr>
            <p:ph type="sldNum" sz="quarter" idx="5"/>
          </p:nvPr>
        </p:nvSpPr>
        <p:spPr/>
        <p:txBody>
          <a:bodyPr/>
          <a:lstStyle/>
          <a:p>
            <a:fld id="{CDDFCC0C-D0C0-7443-B7C0-AFE35D3A82E0}" type="slidenum">
              <a:rPr lang="en-US" smtClean="0"/>
              <a:t>13</a:t>
            </a:fld>
            <a:endParaRPr lang="en-US"/>
          </a:p>
        </p:txBody>
      </p:sp>
    </p:spTree>
    <p:extLst>
      <p:ext uri="{BB962C8B-B14F-4D97-AF65-F5344CB8AC3E}">
        <p14:creationId xmlns:p14="http://schemas.microsoft.com/office/powerpoint/2010/main" val="63031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4</a:t>
            </a:fld>
            <a:endParaRPr lang="en-US"/>
          </a:p>
        </p:txBody>
      </p:sp>
    </p:spTree>
    <p:extLst>
      <p:ext uri="{BB962C8B-B14F-4D97-AF65-F5344CB8AC3E}">
        <p14:creationId xmlns:p14="http://schemas.microsoft.com/office/powerpoint/2010/main" val="140129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8F6B0-B250-4748-A00E-B11C9B2F4421}" type="slidenum">
              <a:rPr lang="en-US" smtClean="0"/>
              <a:t>5</a:t>
            </a:fld>
            <a:endParaRPr lang="en-US"/>
          </a:p>
        </p:txBody>
      </p:sp>
    </p:spTree>
    <p:extLst>
      <p:ext uri="{BB962C8B-B14F-4D97-AF65-F5344CB8AC3E}">
        <p14:creationId xmlns:p14="http://schemas.microsoft.com/office/powerpoint/2010/main" val="251603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8F6B0-B250-4748-A00E-B11C9B2F4421}" type="slidenum">
              <a:rPr lang="en-US" smtClean="0"/>
              <a:t>6</a:t>
            </a:fld>
            <a:endParaRPr lang="en-US"/>
          </a:p>
        </p:txBody>
      </p:sp>
    </p:spTree>
    <p:extLst>
      <p:ext uri="{BB962C8B-B14F-4D97-AF65-F5344CB8AC3E}">
        <p14:creationId xmlns:p14="http://schemas.microsoft.com/office/powerpoint/2010/main" val="1313969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be theory related questions in regard to all the features you have used and all those that you were expected to use. </a:t>
            </a:r>
          </a:p>
        </p:txBody>
      </p:sp>
      <p:sp>
        <p:nvSpPr>
          <p:cNvPr id="4" name="Slide Number Placeholder 3"/>
          <p:cNvSpPr>
            <a:spLocks noGrp="1"/>
          </p:cNvSpPr>
          <p:nvPr>
            <p:ph type="sldNum" sz="quarter" idx="10"/>
          </p:nvPr>
        </p:nvSpPr>
        <p:spPr/>
        <p:txBody>
          <a:bodyPr/>
          <a:lstStyle/>
          <a:p>
            <a:fld id="{A008DDF4-253B-4E36-BE28-46B8E6426B7B}" type="slidenum">
              <a:rPr lang="en-US" smtClean="0"/>
              <a:t>7</a:t>
            </a:fld>
            <a:endParaRPr lang="en-US"/>
          </a:p>
        </p:txBody>
      </p:sp>
    </p:spTree>
    <p:extLst>
      <p:ext uri="{BB962C8B-B14F-4D97-AF65-F5344CB8AC3E}">
        <p14:creationId xmlns:p14="http://schemas.microsoft.com/office/powerpoint/2010/main" val="113246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8</a:t>
            </a:fld>
            <a:endParaRPr lang="en-US"/>
          </a:p>
        </p:txBody>
      </p:sp>
    </p:spTree>
    <p:extLst>
      <p:ext uri="{BB962C8B-B14F-4D97-AF65-F5344CB8AC3E}">
        <p14:creationId xmlns:p14="http://schemas.microsoft.com/office/powerpoint/2010/main" val="299944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9</a:t>
            </a:fld>
            <a:endParaRPr lang="en-US"/>
          </a:p>
        </p:txBody>
      </p:sp>
    </p:spTree>
    <p:extLst>
      <p:ext uri="{BB962C8B-B14F-4D97-AF65-F5344CB8AC3E}">
        <p14:creationId xmlns:p14="http://schemas.microsoft.com/office/powerpoint/2010/main" val="117772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10</a:t>
            </a:fld>
            <a:endParaRPr lang="en-US"/>
          </a:p>
        </p:txBody>
      </p:sp>
    </p:spTree>
    <p:extLst>
      <p:ext uri="{BB962C8B-B14F-4D97-AF65-F5344CB8AC3E}">
        <p14:creationId xmlns:p14="http://schemas.microsoft.com/office/powerpoint/2010/main" val="202763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8DDF4-253B-4E36-BE28-46B8E6426B7B}" type="slidenum">
              <a:rPr lang="en-US" smtClean="0"/>
              <a:t>11</a:t>
            </a:fld>
            <a:endParaRPr lang="en-US"/>
          </a:p>
        </p:txBody>
      </p:sp>
    </p:spTree>
    <p:extLst>
      <p:ext uri="{BB962C8B-B14F-4D97-AF65-F5344CB8AC3E}">
        <p14:creationId xmlns:p14="http://schemas.microsoft.com/office/powerpoint/2010/main" val="394922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AU"/>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a:t>Click to edit Master subtitle style</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1989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82675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079316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4695" y="2557902"/>
            <a:ext cx="3423519" cy="1184085"/>
          </a:xfrm>
          <a:prstGeom prst="rect">
            <a:avLst/>
          </a:prstGeom>
        </p:spPr>
      </p:pic>
      <p:cxnSp>
        <p:nvCxnSpPr>
          <p:cNvPr id="9" name="Straight Connector 8"/>
          <p:cNvCxnSpPr>
            <a:cxnSpLocks/>
          </p:cNvCxnSpPr>
          <p:nvPr userDrawn="1"/>
        </p:nvCxnSpPr>
        <p:spPr>
          <a:xfrm>
            <a:off x="5877645" y="1219200"/>
            <a:ext cx="0" cy="45434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6265869" y="2483910"/>
            <a:ext cx="5926137" cy="1410758"/>
          </a:xfrm>
          <a:ln>
            <a:noFill/>
          </a:ln>
        </p:spPr>
        <p:txBody>
          <a:bodyPr>
            <a:normAutofit/>
          </a:bodyPr>
          <a:lstStyle>
            <a:lvl1pPr marL="0" indent="0">
              <a:buNone/>
              <a:defRPr sz="9600">
                <a:latin typeface="Segoe UI Light" panose="020B0502040204020203" pitchFamily="34" charset="0"/>
                <a:cs typeface="Segoe UI Light" panose="020B0502040204020203" pitchFamily="34" charset="0"/>
              </a:defRPr>
            </a:lvl1pPr>
          </a:lstStyle>
          <a:p>
            <a:pPr lvl="0"/>
            <a:r>
              <a:rPr lang="en-US" dirty="0"/>
              <a:t>Title</a:t>
            </a:r>
            <a:endParaRPr lang="en-NZ" dirty="0"/>
          </a:p>
        </p:txBody>
      </p:sp>
      <p:sp>
        <p:nvSpPr>
          <p:cNvPr id="14" name="Text Placeholder 13"/>
          <p:cNvSpPr>
            <a:spLocks noGrp="1"/>
          </p:cNvSpPr>
          <p:nvPr>
            <p:ph type="body" sz="quarter" idx="11" hasCustomPrompt="1"/>
          </p:nvPr>
        </p:nvSpPr>
        <p:spPr>
          <a:xfrm>
            <a:off x="6265863" y="4071946"/>
            <a:ext cx="5715000" cy="1482725"/>
          </a:xfrm>
        </p:spPr>
        <p:txBody>
          <a:bodyPr/>
          <a:lstStyle>
            <a:lvl1pPr marL="0" indent="0">
              <a:buNone/>
              <a:defRPr baseline="0"/>
            </a:lvl1pPr>
          </a:lstStyle>
          <a:p>
            <a:pPr lvl="0"/>
            <a:r>
              <a:rPr lang="en-NZ" dirty="0"/>
              <a:t>Subtitle</a:t>
            </a:r>
          </a:p>
        </p:txBody>
      </p:sp>
    </p:spTree>
    <p:extLst>
      <p:ext uri="{BB962C8B-B14F-4D97-AF65-F5344CB8AC3E}">
        <p14:creationId xmlns:p14="http://schemas.microsoft.com/office/powerpoint/2010/main" val="334325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960537"/>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11267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06475"/>
          </a:xfrm>
        </p:spPr>
        <p:txBody>
          <a:bodyPr/>
          <a:lstStyle/>
          <a:p>
            <a:r>
              <a:rPr lang="en-AU"/>
              <a:t>Click to edit Master title style</a:t>
            </a:r>
            <a:endParaRPr lang="en-US" dirty="0"/>
          </a:p>
        </p:txBody>
      </p:sp>
      <p:sp>
        <p:nvSpPr>
          <p:cNvPr id="3" name="Content Placeholder 2"/>
          <p:cNvSpPr>
            <a:spLocks noGrp="1"/>
          </p:cNvSpPr>
          <p:nvPr>
            <p:ph idx="1"/>
          </p:nvPr>
        </p:nvSpPr>
        <p:spPr>
          <a:xfrm>
            <a:off x="838200" y="1558637"/>
            <a:ext cx="10515600" cy="426027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F4356D17-FE2B-4A42-AE6B-E0B8894B79EA}" type="datetimeFigureOut">
              <a:rPr lang="en-US" smtClean="0"/>
              <a:t>7/13/19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28016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AU"/>
              <a:t>Click to edit Master title style</a:t>
            </a:r>
            <a:endParaRPr lang="en-US"/>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a:t>Click to edit Master text styles</a:t>
            </a:r>
          </a:p>
        </p:txBody>
      </p:sp>
      <p:sp>
        <p:nvSpPr>
          <p:cNvPr id="4" name="Date Placeholder 3"/>
          <p:cNvSpPr>
            <a:spLocks noGrp="1"/>
          </p:cNvSpPr>
          <p:nvPr>
            <p:ph type="dt" sz="half" idx="10"/>
          </p:nvPr>
        </p:nvSpPr>
        <p:spPr/>
        <p:txBody>
          <a:bodyPr/>
          <a:lstStyle/>
          <a:p>
            <a:fld id="{F4356D17-FE2B-4A42-AE6B-E0B8894B79EA}" type="datetimeFigureOut">
              <a:rPr lang="en-US" smtClean="0"/>
              <a:t>7/13/19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7273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F4356D17-FE2B-4A42-AE6B-E0B8894B79EA}" type="datetimeFigureOut">
              <a:rPr lang="en-US" smtClean="0"/>
              <a:t>7/13/19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86122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AU"/>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F4356D17-FE2B-4A42-AE6B-E0B8894B79EA}" type="datetimeFigureOut">
              <a:rPr lang="en-US" smtClean="0"/>
              <a:t>7/13/19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35415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F4356D17-FE2B-4A42-AE6B-E0B8894B79EA}" type="datetimeFigureOut">
              <a:rPr lang="en-US" smtClean="0"/>
              <a:t>7/13/19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32243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56D17-FE2B-4A42-AE6B-E0B8894B79EA}" type="datetimeFigureOut">
              <a:rPr lang="en-US" smtClean="0"/>
              <a:t>7/13/19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11021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4447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a:t>Click to edit Master title style</a:t>
            </a:r>
            <a:endParaRPr lang="en-US"/>
          </a:p>
        </p:txBody>
      </p:sp>
      <p:sp>
        <p:nvSpPr>
          <p:cNvPr id="3" name="Picture Placeholder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a:t>Click to edit Master text styles</a:t>
            </a:r>
          </a:p>
        </p:txBody>
      </p:sp>
      <p:sp>
        <p:nvSpPr>
          <p:cNvPr id="5" name="Date Placeholder 4"/>
          <p:cNvSpPr>
            <a:spLocks noGrp="1"/>
          </p:cNvSpPr>
          <p:nvPr>
            <p:ph type="dt" sz="half" idx="10"/>
          </p:nvPr>
        </p:nvSpPr>
        <p:spPr/>
        <p:txBody>
          <a:bodyPr/>
          <a:lstStyle/>
          <a:p>
            <a:fld id="{F4356D17-FE2B-4A42-AE6B-E0B8894B79EA}" type="datetimeFigureOut">
              <a:rPr lang="en-US" smtClean="0"/>
              <a:t>7/13/19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0EFF4-F54B-2545-810D-BBBBC8A7D728}" type="slidenum">
              <a:rPr lang="en-US" smtClean="0"/>
              <a:t>‹#›</a:t>
            </a:fld>
            <a:endParaRPr lang="en-US"/>
          </a:p>
        </p:txBody>
      </p:sp>
    </p:spTree>
    <p:extLst>
      <p:ext uri="{BB962C8B-B14F-4D97-AF65-F5344CB8AC3E}">
        <p14:creationId xmlns:p14="http://schemas.microsoft.com/office/powerpoint/2010/main" val="2338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56D17-FE2B-4A42-AE6B-E0B8894B79EA}" type="datetimeFigureOut">
              <a:rPr lang="en-US" smtClean="0"/>
              <a:t>7/13/19</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0EFF4-F54B-2545-810D-BBBBC8A7D728}" type="slidenum">
              <a:rPr lang="en-US" smtClean="0"/>
              <a:t>‹#›</a:t>
            </a:fld>
            <a:endParaRPr lang="en-US"/>
          </a:p>
        </p:txBody>
      </p:sp>
      <p:sp>
        <p:nvSpPr>
          <p:cNvPr id="7" name="Rectangle 6"/>
          <p:cNvSpPr/>
          <p:nvPr userDrawn="1"/>
        </p:nvSpPr>
        <p:spPr>
          <a:xfrm>
            <a:off x="1" y="6061588"/>
            <a:ext cx="12192000" cy="796412"/>
          </a:xfrm>
          <a:prstGeom prst="rect">
            <a:avLst/>
          </a:prstGeom>
          <a:solidFill>
            <a:srgbClr val="7043A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1788" y="6169862"/>
            <a:ext cx="1649515" cy="606763"/>
          </a:xfrm>
          <a:prstGeom prst="rect">
            <a:avLst/>
          </a:prstGeom>
        </p:spPr>
      </p:pic>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698579" y="6147475"/>
            <a:ext cx="401820" cy="599731"/>
          </a:xfrm>
          <a:prstGeom prst="rect">
            <a:avLst/>
          </a:prstGeom>
        </p:spPr>
      </p:pic>
    </p:spTree>
    <p:extLst>
      <p:ext uri="{BB962C8B-B14F-4D97-AF65-F5344CB8AC3E}">
        <p14:creationId xmlns:p14="http://schemas.microsoft.com/office/powerpoint/2010/main" val="128158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nzmsa@microsoft.com" TargetMode="External"/><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C71BF7-DE40-47A5-9CFC-4BB0EF6BC82F}"/>
              </a:ext>
            </a:extLst>
          </p:cNvPr>
          <p:cNvSpPr>
            <a:spLocks noGrp="1"/>
          </p:cNvSpPr>
          <p:nvPr>
            <p:ph type="body" sz="quarter" idx="10"/>
          </p:nvPr>
        </p:nvSpPr>
        <p:spPr>
          <a:xfrm>
            <a:off x="7234866" y="2867320"/>
            <a:ext cx="4654209" cy="591683"/>
          </a:xfrm>
        </p:spPr>
        <p:txBody>
          <a:bodyPr>
            <a:noAutofit/>
          </a:bodyPr>
          <a:lstStyle/>
          <a:p>
            <a:r>
              <a:rPr lang="en-NZ" sz="3600" dirty="0">
                <a:solidFill>
                  <a:srgbClr val="7043A2"/>
                </a:solidFill>
              </a:rPr>
              <a:t>Welcome back!</a:t>
            </a:r>
          </a:p>
        </p:txBody>
      </p:sp>
    </p:spTree>
    <p:extLst>
      <p:ext uri="{BB962C8B-B14F-4D97-AF65-F5344CB8AC3E}">
        <p14:creationId xmlns:p14="http://schemas.microsoft.com/office/powerpoint/2010/main" val="90381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2400" dirty="0"/>
              <a:t>December to February Fixed Time</a:t>
            </a:r>
          </a:p>
          <a:p>
            <a:r>
              <a:rPr lang="en-NZ" sz="2400" dirty="0"/>
              <a:t>Expectation of time, please determine with employers at evening</a:t>
            </a:r>
          </a:p>
          <a:p>
            <a:r>
              <a:rPr lang="en-NZ" sz="2400" dirty="0"/>
              <a:t>All employers will pay minimum of $1500 per placement to cover your costs, many may pay more (including full wage). You can discuss this.</a:t>
            </a:r>
          </a:p>
          <a:p>
            <a:r>
              <a:rPr lang="en-NZ" sz="2400" dirty="0"/>
              <a:t>You will get what you put into it. </a:t>
            </a:r>
          </a:p>
          <a:p>
            <a:r>
              <a:rPr lang="en-NZ" sz="2400" dirty="0"/>
              <a:t>Discuss leave and other concerns with employers. </a:t>
            </a:r>
          </a:p>
          <a:p>
            <a:endParaRPr lang="en-NZ" sz="2400" dirty="0"/>
          </a:p>
        </p:txBody>
      </p:sp>
    </p:spTree>
    <p:extLst>
      <p:ext uri="{BB962C8B-B14F-4D97-AF65-F5344CB8AC3E}">
        <p14:creationId xmlns:p14="http://schemas.microsoft.com/office/powerpoint/2010/main" val="257895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FAQs</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normAutofit/>
          </a:bodyPr>
          <a:lstStyle/>
          <a:p>
            <a:r>
              <a:rPr lang="en-NZ" sz="3200" dirty="0"/>
              <a:t>You can pull out of placement until Assessment Day</a:t>
            </a:r>
          </a:p>
          <a:p>
            <a:r>
              <a:rPr lang="en-NZ" sz="3200" dirty="0"/>
              <a:t>You are assessed as a team too – so work well or tell us</a:t>
            </a:r>
          </a:p>
        </p:txBody>
      </p:sp>
    </p:spTree>
    <p:extLst>
      <p:ext uri="{BB962C8B-B14F-4D97-AF65-F5344CB8AC3E}">
        <p14:creationId xmlns:p14="http://schemas.microsoft.com/office/powerpoint/2010/main" val="123850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957" y="2241976"/>
            <a:ext cx="5575674" cy="899665"/>
          </a:xfrm>
        </p:spPr>
        <p:txBody>
          <a:bodyPr>
            <a:normAutofit/>
          </a:bodyPr>
          <a:lstStyle/>
          <a:p>
            <a:r>
              <a:rPr lang="en-NZ" dirty="0">
                <a:latin typeface="Segoe UI Light" panose="020B0502040204020203" pitchFamily="34" charset="0"/>
                <a:cs typeface="Segoe UI Light" panose="020B0502040204020203" pitchFamily="34" charset="0"/>
              </a:rPr>
              <a:t>Need Help or Advice?</a:t>
            </a:r>
          </a:p>
        </p:txBody>
      </p:sp>
      <p:pic>
        <p:nvPicPr>
          <p:cNvPr id="4" name="Picture 3"/>
          <p:cNvPicPr>
            <a:picLocks noChangeAspect="1"/>
          </p:cNvPicPr>
          <p:nvPr/>
        </p:nvPicPr>
        <p:blipFill>
          <a:blip r:embed="rId2"/>
          <a:stretch>
            <a:fillRect/>
          </a:stretch>
        </p:blipFill>
        <p:spPr>
          <a:xfrm>
            <a:off x="8674929" y="-2354118"/>
            <a:ext cx="1711928" cy="7248934"/>
          </a:xfrm>
          <a:prstGeom prst="rect">
            <a:avLst/>
          </a:prstGeom>
        </p:spPr>
      </p:pic>
      <p:sp>
        <p:nvSpPr>
          <p:cNvPr id="5" name="TextBox 4"/>
          <p:cNvSpPr txBox="1"/>
          <p:nvPr/>
        </p:nvSpPr>
        <p:spPr>
          <a:xfrm>
            <a:off x="2006906" y="3361250"/>
            <a:ext cx="4862367" cy="741008"/>
          </a:xfrm>
          <a:prstGeom prst="rect">
            <a:avLst/>
          </a:prstGeom>
          <a:noFill/>
        </p:spPr>
        <p:txBody>
          <a:bodyPr wrap="square" lIns="179252" tIns="143401" rIns="179252" bIns="143401" rtlCol="0">
            <a:spAutoFit/>
          </a:bodyPr>
          <a:lstStyle/>
          <a:p>
            <a:pPr defTabSz="914192">
              <a:lnSpc>
                <a:spcPct val="90000"/>
              </a:lnSpc>
              <a:spcAft>
                <a:spcPts val="588"/>
              </a:spcAft>
            </a:pPr>
            <a:r>
              <a:rPr lang="en-NZ" sz="3200" dirty="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hlinkClick r:id="rId3"/>
              </a:rPr>
              <a:t>nzmsa@microsoft.com</a:t>
            </a:r>
            <a:r>
              <a:rPr lang="en-NZ" sz="3200" dirty="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 </a:t>
            </a:r>
            <a:endParaRPr lang="en-NZ" sz="3200" dirty="0">
              <a:latin typeface="Segoe UI Light" panose="020B0502040204020203" pitchFamily="34" charset="0"/>
              <a:cs typeface="Segoe UI Light" panose="020B0502040204020203" pitchFamily="34" charset="0"/>
            </a:endParaRPr>
          </a:p>
        </p:txBody>
      </p:sp>
      <p:sp>
        <p:nvSpPr>
          <p:cNvPr id="2" name="Rectangle 1"/>
          <p:cNvSpPr/>
          <p:nvPr/>
        </p:nvSpPr>
        <p:spPr>
          <a:xfrm>
            <a:off x="0" y="0"/>
            <a:ext cx="12192000" cy="6858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218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will be you!</a:t>
            </a:r>
          </a:p>
        </p:txBody>
      </p:sp>
      <p:pic>
        <p:nvPicPr>
          <p:cNvPr id="4" name="Content Placeholder 3" descr="Hero.jpg"/>
          <p:cNvPicPr>
            <a:picLocks noGrp="1" noChangeAspect="1"/>
          </p:cNvPicPr>
          <p:nvPr>
            <p:ph idx="1"/>
          </p:nvPr>
        </p:nvPicPr>
        <p:blipFill>
          <a:blip r:embed="rId3">
            <a:extLst>
              <a:ext uri="{28A0092B-C50C-407E-A947-70E740481C1C}">
                <a14:useLocalDpi xmlns:a14="http://schemas.microsoft.com/office/drawing/2010/main" val="0"/>
              </a:ext>
            </a:extLst>
          </a:blip>
          <a:srcRect t="-10189" b="-10189"/>
          <a:stretch>
            <a:fillRect/>
          </a:stretch>
        </p:blipFill>
        <p:spPr>
          <a:xfrm>
            <a:off x="0" y="1222035"/>
            <a:ext cx="12210800" cy="5052809"/>
          </a:xfrm>
          <a:prstGeom prst="rect">
            <a:avLst/>
          </a:prstGeom>
        </p:spPr>
      </p:pic>
    </p:spTree>
    <p:extLst>
      <p:ext uri="{BB962C8B-B14F-4D97-AF65-F5344CB8AC3E}">
        <p14:creationId xmlns:p14="http://schemas.microsoft.com/office/powerpoint/2010/main" val="215175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Questions?</a:t>
            </a:r>
          </a:p>
        </p:txBody>
      </p:sp>
    </p:spTree>
    <p:extLst>
      <p:ext uri="{BB962C8B-B14F-4D97-AF65-F5344CB8AC3E}">
        <p14:creationId xmlns:p14="http://schemas.microsoft.com/office/powerpoint/2010/main" val="151040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F384F7-F228-454D-81AF-2F0D62F931C2}"/>
              </a:ext>
            </a:extLst>
          </p:cNvPr>
          <p:cNvPicPr>
            <a:picLocks noChangeAspect="1"/>
          </p:cNvPicPr>
          <p:nvPr/>
        </p:nvPicPr>
        <p:blipFill>
          <a:blip r:embed="rId2"/>
          <a:stretch>
            <a:fillRect/>
          </a:stretch>
        </p:blipFill>
        <p:spPr>
          <a:xfrm>
            <a:off x="2661943" y="231986"/>
            <a:ext cx="7119574" cy="5571067"/>
          </a:xfrm>
          <a:prstGeom prst="rect">
            <a:avLst/>
          </a:prstGeom>
        </p:spPr>
      </p:pic>
    </p:spTree>
    <p:extLst>
      <p:ext uri="{BB962C8B-B14F-4D97-AF65-F5344CB8AC3E}">
        <p14:creationId xmlns:p14="http://schemas.microsoft.com/office/powerpoint/2010/main" val="314097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Goal of Phase 2</a:t>
            </a:r>
          </a:p>
        </p:txBody>
      </p:sp>
      <p:sp>
        <p:nvSpPr>
          <p:cNvPr id="3" name="Content Placeholder 2"/>
          <p:cNvSpPr>
            <a:spLocks noGrp="1"/>
          </p:cNvSpPr>
          <p:nvPr>
            <p:ph idx="1"/>
          </p:nvPr>
        </p:nvSpPr>
        <p:spPr/>
        <p:txBody>
          <a:bodyPr/>
          <a:lstStyle/>
          <a:p>
            <a:pPr marL="0" indent="0">
              <a:buNone/>
            </a:pPr>
            <a:r>
              <a:rPr lang="en-NZ" dirty="0"/>
              <a:t>To prepare you technically and socially for placement in the New Zealand IT Industry.</a:t>
            </a:r>
          </a:p>
          <a:p>
            <a:pPr marL="0" indent="0">
              <a:buNone/>
            </a:pPr>
            <a:endParaRPr lang="en-NZ" dirty="0"/>
          </a:p>
          <a:p>
            <a:pPr marL="0" indent="0">
              <a:buNone/>
            </a:pPr>
            <a:r>
              <a:rPr lang="en-NZ" dirty="0"/>
              <a:t>You are expected to think for yourself in Phase 2. Show us what you have tried and your thought process.</a:t>
            </a:r>
          </a:p>
        </p:txBody>
      </p:sp>
    </p:spTree>
    <p:extLst>
      <p:ext uri="{BB962C8B-B14F-4D97-AF65-F5344CB8AC3E}">
        <p14:creationId xmlns:p14="http://schemas.microsoft.com/office/powerpoint/2010/main" val="87435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of MSA</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idx="1"/>
          </p:nvPr>
        </p:nvSpPr>
        <p:spPr/>
        <p:txBody>
          <a:bodyPr/>
          <a:lstStyle/>
          <a:p>
            <a:r>
              <a:rPr lang="en-US" dirty="0"/>
              <a:t>You’ve built a web app using React + Type script</a:t>
            </a:r>
          </a:p>
          <a:p>
            <a:r>
              <a:rPr lang="en-US" dirty="0"/>
              <a:t>Source control using GitHub</a:t>
            </a:r>
          </a:p>
          <a:p>
            <a:r>
              <a:rPr lang="en-US" dirty="0"/>
              <a:t>Most of you have used Docker for deploying your front end</a:t>
            </a:r>
          </a:p>
        </p:txBody>
      </p:sp>
      <p:sp>
        <p:nvSpPr>
          <p:cNvPr id="4" name="TextBox 3"/>
          <p:cNvSpPr txBox="1"/>
          <p:nvPr/>
        </p:nvSpPr>
        <p:spPr>
          <a:xfrm>
            <a:off x="2882900" y="6261100"/>
            <a:ext cx="7213600" cy="646331"/>
          </a:xfrm>
          <a:prstGeom prst="rect">
            <a:avLst/>
          </a:prstGeom>
          <a:noFill/>
        </p:spPr>
        <p:txBody>
          <a:bodyPr wrap="square" rtlCol="0">
            <a:spAutoFit/>
          </a:bodyPr>
          <a:lstStyle/>
          <a:p>
            <a:r>
              <a:rPr lang="en-US" dirty="0">
                <a:solidFill>
                  <a:schemeClr val="bg1"/>
                </a:solidFill>
              </a:rPr>
              <a:t>This section is NOT assessed. We just want to get to know</a:t>
            </a:r>
            <a:r>
              <a:rPr lang="en-US" baseline="0" dirty="0">
                <a:solidFill>
                  <a:schemeClr val="bg1"/>
                </a:solidFill>
              </a:rPr>
              <a:t> you </a:t>
            </a:r>
            <a:r>
              <a:rPr lang="en-US" baseline="0" dirty="0">
                <a:solidFill>
                  <a:schemeClr val="bg1"/>
                </a:solidFill>
                <a:sym typeface="Wingdings" panose="05000000000000000000" pitchFamily="2" charset="2"/>
              </a:rPr>
              <a: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9640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schedule</a:t>
            </a:r>
          </a:p>
        </p:txBody>
      </p:sp>
      <p:sp>
        <p:nvSpPr>
          <p:cNvPr id="3" name="Content Placeholder 2"/>
          <p:cNvSpPr>
            <a:spLocks noGrp="1"/>
          </p:cNvSpPr>
          <p:nvPr>
            <p:ph idx="1"/>
          </p:nvPr>
        </p:nvSpPr>
        <p:spPr/>
        <p:txBody>
          <a:bodyPr/>
          <a:lstStyle/>
          <a:p>
            <a:r>
              <a:rPr lang="en-US" dirty="0"/>
              <a:t>Introduction (10am)</a:t>
            </a:r>
          </a:p>
          <a:p>
            <a:r>
              <a:rPr lang="en-US" dirty="0"/>
              <a:t>GitHub </a:t>
            </a:r>
          </a:p>
          <a:p>
            <a:r>
              <a:rPr lang="en-US" dirty="0"/>
              <a:t>User interface creation</a:t>
            </a:r>
          </a:p>
          <a:p>
            <a:r>
              <a:rPr lang="en-US" dirty="0"/>
              <a:t>Lunch (~12pm)</a:t>
            </a:r>
          </a:p>
          <a:p>
            <a:r>
              <a:rPr lang="en-US" dirty="0"/>
              <a:t>All things API (1:30pm)</a:t>
            </a:r>
          </a:p>
          <a:p>
            <a:r>
              <a:rPr lang="en-US" dirty="0"/>
              <a:t>Closing (4:30pm)</a:t>
            </a:r>
          </a:p>
          <a:p>
            <a:pPr marL="0" indent="0">
              <a:buNone/>
            </a:pPr>
            <a:endParaRPr lang="en-US" dirty="0"/>
          </a:p>
          <a:p>
            <a:endParaRPr lang="en-US" dirty="0"/>
          </a:p>
        </p:txBody>
      </p:sp>
    </p:spTree>
    <p:extLst>
      <p:ext uri="{BB962C8B-B14F-4D97-AF65-F5344CB8AC3E}">
        <p14:creationId xmlns:p14="http://schemas.microsoft.com/office/powerpoint/2010/main" val="423334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Tomorrow’s schedule</a:t>
            </a:r>
          </a:p>
        </p:txBody>
      </p:sp>
      <p:sp>
        <p:nvSpPr>
          <p:cNvPr id="3" name="Content Placeholder 2"/>
          <p:cNvSpPr>
            <a:spLocks noGrp="1"/>
          </p:cNvSpPr>
          <p:nvPr>
            <p:ph idx="1"/>
          </p:nvPr>
        </p:nvSpPr>
        <p:spPr/>
        <p:txBody>
          <a:bodyPr>
            <a:normAutofit lnSpcReduction="10000"/>
          </a:bodyPr>
          <a:lstStyle/>
          <a:p>
            <a:r>
              <a:rPr lang="en-US" dirty="0"/>
              <a:t>Introduction 10am</a:t>
            </a:r>
          </a:p>
          <a:p>
            <a:r>
              <a:rPr lang="en-US" dirty="0"/>
              <a:t>Deployment </a:t>
            </a:r>
          </a:p>
          <a:p>
            <a:r>
              <a:rPr lang="en-US" dirty="0"/>
              <a:t>Unit testing</a:t>
            </a:r>
          </a:p>
          <a:p>
            <a:r>
              <a:rPr lang="en-US" dirty="0"/>
              <a:t>Lunch (~12pm)</a:t>
            </a:r>
          </a:p>
          <a:p>
            <a:r>
              <a:rPr lang="en-US" dirty="0"/>
              <a:t>Accessibility(1:30pm)</a:t>
            </a:r>
          </a:p>
          <a:p>
            <a:r>
              <a:rPr lang="en-US" dirty="0"/>
              <a:t>Authentication</a:t>
            </a:r>
          </a:p>
          <a:p>
            <a:r>
              <a:rPr lang="en-US" dirty="0"/>
              <a:t>Expectations on other advanced features. (3:30pm)</a:t>
            </a:r>
          </a:p>
          <a:p>
            <a:r>
              <a:rPr lang="en-US" dirty="0"/>
              <a:t>Assessment briefing / Imagine Cup</a:t>
            </a:r>
          </a:p>
          <a:p>
            <a:r>
              <a:rPr lang="en-US" dirty="0"/>
              <a:t>Closing (4:00pm)</a:t>
            </a:r>
          </a:p>
          <a:p>
            <a:endParaRPr lang="en-US" dirty="0"/>
          </a:p>
          <a:p>
            <a:endParaRPr lang="en-US" dirty="0"/>
          </a:p>
        </p:txBody>
      </p:sp>
    </p:spTree>
    <p:extLst>
      <p:ext uri="{BB962C8B-B14F-4D97-AF65-F5344CB8AC3E}">
        <p14:creationId xmlns:p14="http://schemas.microsoft.com/office/powerpoint/2010/main" val="147351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17</a:t>
            </a:r>
            <a:r>
              <a:rPr lang="en-NZ" baseline="30000" dirty="0"/>
              <a:t>th</a:t>
            </a:r>
            <a:r>
              <a:rPr lang="en-NZ" dirty="0"/>
              <a:t> August 2019</a:t>
            </a:r>
          </a:p>
          <a:p>
            <a:r>
              <a:rPr lang="en-NZ" dirty="0"/>
              <a:t>You must pass the in-person assessment to get placement</a:t>
            </a:r>
          </a:p>
          <a:p>
            <a:r>
              <a:rPr lang="en-NZ" dirty="0"/>
              <a:t>We assess both your technical skills and your soft skills.</a:t>
            </a:r>
          </a:p>
          <a:p>
            <a:r>
              <a:rPr lang="en-NZ" dirty="0"/>
              <a:t>We will release the criteria tomorrow.</a:t>
            </a:r>
          </a:p>
          <a:p>
            <a:r>
              <a:rPr lang="en-NZ" b="1" dirty="0"/>
              <a:t>Do NOT plagiarise </a:t>
            </a:r>
          </a:p>
          <a:p>
            <a:r>
              <a:rPr lang="en-NZ" dirty="0"/>
              <a:t>You will book your </a:t>
            </a:r>
            <a:r>
              <a:rPr lang="en-NZ" b="1" dirty="0"/>
              <a:t>interview</a:t>
            </a:r>
            <a:r>
              <a:rPr lang="en-NZ" dirty="0"/>
              <a:t> time, we will share the link tomorrow. </a:t>
            </a:r>
          </a:p>
        </p:txBody>
      </p:sp>
    </p:spTree>
    <p:extLst>
      <p:ext uri="{BB962C8B-B14F-4D97-AF65-F5344CB8AC3E}">
        <p14:creationId xmlns:p14="http://schemas.microsoft.com/office/powerpoint/2010/main" val="15993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Imagine Cup</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All MSA students get direct entry to the Imagine Cup</a:t>
            </a:r>
          </a:p>
          <a:p>
            <a:r>
              <a:rPr lang="en-NZ" dirty="0"/>
              <a:t>We will share more details with you tomorrow.</a:t>
            </a:r>
          </a:p>
          <a:p>
            <a:pPr marL="0" indent="0">
              <a:buNone/>
            </a:pPr>
            <a:endParaRPr lang="en-NZ" dirty="0">
              <a:hlinkClick r:id="" action="ppaction://noaction"/>
            </a:endParaRPr>
          </a:p>
        </p:txBody>
      </p:sp>
    </p:spTree>
    <p:extLst>
      <p:ext uri="{BB962C8B-B14F-4D97-AF65-F5344CB8AC3E}">
        <p14:creationId xmlns:p14="http://schemas.microsoft.com/office/powerpoint/2010/main" val="328213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Networking Evening</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idx="1"/>
          </p:nvPr>
        </p:nvSpPr>
        <p:spPr/>
        <p:txBody>
          <a:bodyPr/>
          <a:lstStyle/>
          <a:p>
            <a:r>
              <a:rPr lang="en-NZ" dirty="0"/>
              <a:t>Formal Attire</a:t>
            </a:r>
          </a:p>
          <a:p>
            <a:r>
              <a:rPr lang="en-NZ" dirty="0"/>
              <a:t>You will meet a subset of employers as a team</a:t>
            </a:r>
          </a:p>
          <a:p>
            <a:r>
              <a:rPr lang="en-NZ" dirty="0"/>
              <a:t>Your one chance to formally meet them</a:t>
            </a:r>
          </a:p>
          <a:p>
            <a:r>
              <a:rPr lang="en-NZ" dirty="0"/>
              <a:t>Drinks and nibbles afterwards – enjoy, but not too much</a:t>
            </a:r>
          </a:p>
          <a:p>
            <a:r>
              <a:rPr lang="en-NZ" dirty="0"/>
              <a:t>State your top employers in the form.</a:t>
            </a:r>
          </a:p>
          <a:p>
            <a:r>
              <a:rPr lang="en-NZ" dirty="0"/>
              <a:t>Read up on projects (Link will be shared)</a:t>
            </a:r>
          </a:p>
        </p:txBody>
      </p:sp>
    </p:spTree>
    <p:extLst>
      <p:ext uri="{BB962C8B-B14F-4D97-AF65-F5344CB8AC3E}">
        <p14:creationId xmlns:p14="http://schemas.microsoft.com/office/powerpoint/2010/main" val="321609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1832</TotalTime>
  <Words>460</Words>
  <Application>Microsoft Macintosh PowerPoint</Application>
  <PresentationFormat>Widescreen</PresentationFormat>
  <Paragraphs>70</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Light</vt:lpstr>
      <vt:lpstr>Office Theme</vt:lpstr>
      <vt:lpstr>PowerPoint Presentation</vt:lpstr>
      <vt:lpstr>PowerPoint Presentation</vt:lpstr>
      <vt:lpstr>Goal of Phase 2</vt:lpstr>
      <vt:lpstr>Recap of MSA</vt:lpstr>
      <vt:lpstr>Today’s schedule</vt:lpstr>
      <vt:lpstr>Tomorrow’s schedule</vt:lpstr>
      <vt:lpstr>Assessment</vt:lpstr>
      <vt:lpstr>Imagine Cup</vt:lpstr>
      <vt:lpstr>Employer Networking Evening</vt:lpstr>
      <vt:lpstr>Placement</vt:lpstr>
      <vt:lpstr>FAQs</vt:lpstr>
      <vt:lpstr>Need Help or Advice?</vt:lpstr>
      <vt:lpstr>This will be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Janarthana</dc:creator>
  <cp:lastModifiedBy>Dipesh Trikam</cp:lastModifiedBy>
  <cp:revision>84</cp:revision>
  <dcterms:created xsi:type="dcterms:W3CDTF">2015-11-28T01:04:47Z</dcterms:created>
  <dcterms:modified xsi:type="dcterms:W3CDTF">2019-07-12T21:58:39Z</dcterms:modified>
</cp:coreProperties>
</file>