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69EF3-6081-4C4C-8867-83BEE023970B}" v="18" dt="2019-08-31T23:00:39.269"/>
    <p1510:client id="{896B4146-6E4C-4744-8ED0-190BDAF7E640}" v="41" dt="2019-08-31T22:13:18.703"/>
    <p1510:client id="{CA61A882-E198-475C-8E02-8522EEBE9B59}" v="46" dt="2019-08-31T21:52:01.644"/>
    <p1510:client id="{DDF2A0F3-672E-4C4B-AA3F-A5EA73AEEF2C}" v="42" dt="2019-08-31T22:51:35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ie Chan" userId="dfa93868ee944d98" providerId="Windows Live" clId="Web-{FC4E8F6A-60D0-4A8F-A5FD-0BAE35E0A5FD}"/>
    <pc:docChg chg="modSld">
      <pc:chgData name="Jackie Chan" userId="dfa93868ee944d98" providerId="Windows Live" clId="Web-{FC4E8F6A-60D0-4A8F-A5FD-0BAE35E0A5FD}" dt="2018-11-21T08:38:37.392" v="5" actId="20577"/>
      <pc:docMkLst>
        <pc:docMk/>
      </pc:docMkLst>
    </pc:docChg>
  </pc:docChgLst>
  <pc:docChgLst>
    <pc:chgData name="Jackie Chan" userId="dfa93868ee944d98" providerId="Windows Live" clId="Web-{12F62522-BCEF-45B7-ACA9-00D0F48FC818}"/>
    <pc:docChg chg="modSld">
      <pc:chgData name="Jackie Chan" userId="dfa93868ee944d98" providerId="Windows Live" clId="Web-{12F62522-BCEF-45B7-ACA9-00D0F48FC818}" dt="2018-11-30T20:58:08.062" v="266" actId="20577"/>
      <pc:docMkLst>
        <pc:docMk/>
      </pc:docMkLst>
      <pc:sldChg chg="modSp">
        <pc:chgData name="Jackie Chan" userId="dfa93868ee944d98" providerId="Windows Live" clId="Web-{12F62522-BCEF-45B7-ACA9-00D0F48FC818}" dt="2018-11-30T20:56:29.999" v="262"/>
        <pc:sldMkLst>
          <pc:docMk/>
          <pc:sldMk cId="1311197716" sldId="261"/>
        </pc:sldMkLst>
        <pc:graphicFrameChg chg="mod modGraphic">
          <ac:chgData name="Jackie Chan" userId="dfa93868ee944d98" providerId="Windows Live" clId="Web-{12F62522-BCEF-45B7-ACA9-00D0F48FC818}" dt="2018-11-30T20:56:29.999" v="262"/>
          <ac:graphicFrameMkLst>
            <pc:docMk/>
            <pc:sldMk cId="1311197716" sldId="261"/>
            <ac:graphicFrameMk id="3" creationId="{00000000-0000-0000-0000-000000000000}"/>
          </ac:graphicFrameMkLst>
        </pc:graphicFrameChg>
      </pc:sldChg>
      <pc:sldChg chg="modSp">
        <pc:chgData name="Jackie Chan" userId="dfa93868ee944d98" providerId="Windows Live" clId="Web-{12F62522-BCEF-45B7-ACA9-00D0F48FC818}" dt="2018-11-30T20:58:08.047" v="265" actId="20577"/>
        <pc:sldMkLst>
          <pc:docMk/>
          <pc:sldMk cId="936731510" sldId="273"/>
        </pc:sldMkLst>
        <pc:spChg chg="mod">
          <ac:chgData name="Jackie Chan" userId="dfa93868ee944d98" providerId="Windows Live" clId="Web-{12F62522-BCEF-45B7-ACA9-00D0F48FC818}" dt="2018-11-30T20:58:08.047" v="265" actId="20577"/>
          <ac:spMkLst>
            <pc:docMk/>
            <pc:sldMk cId="936731510" sldId="273"/>
            <ac:spMk id="7" creationId="{00000000-0000-0000-0000-000000000000}"/>
          </ac:spMkLst>
        </pc:spChg>
      </pc:sldChg>
    </pc:docChg>
  </pc:docChgLst>
  <pc:docChgLst>
    <pc:chgData name="Jackie Chan" userId="dfa93868ee944d98" providerId="Windows Live" clId="Web-{987CB633-E0B3-4C27-8015-27D42A55DD89}"/>
    <pc:docChg chg="modSld">
      <pc:chgData name="Jackie Chan" userId="dfa93868ee944d98" providerId="Windows Live" clId="Web-{987CB633-E0B3-4C27-8015-27D42A55DD89}" dt="2018-12-01T12:01:31.229" v="9" actId="20577"/>
      <pc:docMkLst>
        <pc:docMk/>
      </pc:docMkLst>
      <pc:sldChg chg="modSp">
        <pc:chgData name="Jackie Chan" userId="dfa93868ee944d98" providerId="Windows Live" clId="Web-{987CB633-E0B3-4C27-8015-27D42A55DD89}" dt="2018-12-01T12:01:31.229" v="8" actId="20577"/>
        <pc:sldMkLst>
          <pc:docMk/>
          <pc:sldMk cId="1538038171" sldId="284"/>
        </pc:sldMkLst>
        <pc:spChg chg="mod">
          <ac:chgData name="Jackie Chan" userId="dfa93868ee944d98" providerId="Windows Live" clId="Web-{987CB633-E0B3-4C27-8015-27D42A55DD89}" dt="2018-12-01T12:01:31.229" v="8" actId="20577"/>
          <ac:spMkLst>
            <pc:docMk/>
            <pc:sldMk cId="1538038171" sldId="284"/>
            <ac:spMk id="5" creationId="{00000000-0000-0000-0000-000000000000}"/>
          </ac:spMkLst>
        </pc:spChg>
      </pc:sldChg>
    </pc:docChg>
  </pc:docChgLst>
  <pc:docChgLst>
    <pc:chgData name="Jackie Chan" userId="dfa93868ee944d98" providerId="LiveId" clId="{896B4146-6E4C-4744-8ED0-190BDAF7E640}"/>
    <pc:docChg chg="custSel addSld delSld modSld sldOrd">
      <pc:chgData name="Jackie Chan" userId="dfa93868ee944d98" providerId="LiveId" clId="{896B4146-6E4C-4744-8ED0-190BDAF7E640}" dt="2019-08-31T22:13:18.703" v="198"/>
      <pc:docMkLst>
        <pc:docMk/>
      </pc:docMkLst>
      <pc:sldChg chg="modSp">
        <pc:chgData name="Jackie Chan" userId="dfa93868ee944d98" providerId="LiveId" clId="{896B4146-6E4C-4744-8ED0-190BDAF7E640}" dt="2019-08-31T22:11:53.348" v="183" actId="20577"/>
        <pc:sldMkLst>
          <pc:docMk/>
          <pc:sldMk cId="1311197716" sldId="261"/>
        </pc:sldMkLst>
        <pc:graphicFrameChg chg="mod modGraphic">
          <ac:chgData name="Jackie Chan" userId="dfa93868ee944d98" providerId="LiveId" clId="{896B4146-6E4C-4744-8ED0-190BDAF7E640}" dt="2019-08-31T22:11:53.348" v="183" actId="20577"/>
          <ac:graphicFrameMkLst>
            <pc:docMk/>
            <pc:sldMk cId="1311197716" sldId="261"/>
            <ac:graphicFrameMk id="3" creationId="{00000000-0000-0000-0000-000000000000}"/>
          </ac:graphicFrameMkLst>
        </pc:graphicFrameChg>
      </pc:sldChg>
      <pc:sldChg chg="del">
        <pc:chgData name="Jackie Chan" userId="dfa93868ee944d98" providerId="LiveId" clId="{896B4146-6E4C-4744-8ED0-190BDAF7E640}" dt="2019-08-31T12:44:03.768" v="162" actId="47"/>
        <pc:sldMkLst>
          <pc:docMk/>
          <pc:sldMk cId="709809433" sldId="262"/>
        </pc:sldMkLst>
      </pc:sldChg>
      <pc:sldChg chg="del">
        <pc:chgData name="Jackie Chan" userId="dfa93868ee944d98" providerId="LiveId" clId="{896B4146-6E4C-4744-8ED0-190BDAF7E640}" dt="2019-08-31T12:44:03.768" v="162" actId="47"/>
        <pc:sldMkLst>
          <pc:docMk/>
          <pc:sldMk cId="1521509820" sldId="263"/>
        </pc:sldMkLst>
      </pc:sldChg>
      <pc:sldChg chg="del">
        <pc:chgData name="Jackie Chan" userId="dfa93868ee944d98" providerId="LiveId" clId="{896B4146-6E4C-4744-8ED0-190BDAF7E640}" dt="2019-08-31T12:44:03.768" v="162" actId="47"/>
        <pc:sldMkLst>
          <pc:docMk/>
          <pc:sldMk cId="1429489605" sldId="264"/>
        </pc:sldMkLst>
      </pc:sldChg>
      <pc:sldChg chg="del">
        <pc:chgData name="Jackie Chan" userId="dfa93868ee944d98" providerId="LiveId" clId="{896B4146-6E4C-4744-8ED0-190BDAF7E640}" dt="2019-08-31T12:44:03.768" v="162" actId="47"/>
        <pc:sldMkLst>
          <pc:docMk/>
          <pc:sldMk cId="1704726010" sldId="265"/>
        </pc:sldMkLst>
      </pc:sldChg>
      <pc:sldChg chg="del">
        <pc:chgData name="Jackie Chan" userId="dfa93868ee944d98" providerId="LiveId" clId="{896B4146-6E4C-4744-8ED0-190BDAF7E640}" dt="2019-08-31T12:44:03.768" v="162" actId="47"/>
        <pc:sldMkLst>
          <pc:docMk/>
          <pc:sldMk cId="909360441" sldId="266"/>
        </pc:sldMkLst>
      </pc:sldChg>
      <pc:sldChg chg="del">
        <pc:chgData name="Jackie Chan" userId="dfa93868ee944d98" providerId="LiveId" clId="{896B4146-6E4C-4744-8ED0-190BDAF7E640}" dt="2019-08-31T12:44:10.347" v="163" actId="47"/>
        <pc:sldMkLst>
          <pc:docMk/>
          <pc:sldMk cId="278837949" sldId="267"/>
        </pc:sldMkLst>
      </pc:sldChg>
      <pc:sldChg chg="del">
        <pc:chgData name="Jackie Chan" userId="dfa93868ee944d98" providerId="LiveId" clId="{896B4146-6E4C-4744-8ED0-190BDAF7E640}" dt="2019-08-31T12:44:03.768" v="162" actId="47"/>
        <pc:sldMkLst>
          <pc:docMk/>
          <pc:sldMk cId="1307689608" sldId="269"/>
        </pc:sldMkLst>
      </pc:sldChg>
      <pc:sldChg chg="del">
        <pc:chgData name="Jackie Chan" userId="dfa93868ee944d98" providerId="LiveId" clId="{896B4146-6E4C-4744-8ED0-190BDAF7E640}" dt="2019-08-31T12:44:03.768" v="162" actId="47"/>
        <pc:sldMkLst>
          <pc:docMk/>
          <pc:sldMk cId="1182392239" sldId="271"/>
        </pc:sldMkLst>
      </pc:sldChg>
      <pc:sldChg chg="del">
        <pc:chgData name="Jackie Chan" userId="dfa93868ee944d98" providerId="LiveId" clId="{896B4146-6E4C-4744-8ED0-190BDAF7E640}" dt="2019-08-31T12:44:03.768" v="162" actId="47"/>
        <pc:sldMkLst>
          <pc:docMk/>
          <pc:sldMk cId="1194071158" sldId="272"/>
        </pc:sldMkLst>
      </pc:sldChg>
      <pc:sldChg chg="modSp ord">
        <pc:chgData name="Jackie Chan" userId="dfa93868ee944d98" providerId="LiveId" clId="{896B4146-6E4C-4744-8ED0-190BDAF7E640}" dt="2019-08-31T22:10:36.789" v="167"/>
        <pc:sldMkLst>
          <pc:docMk/>
          <pc:sldMk cId="936731510" sldId="273"/>
        </pc:sldMkLst>
        <pc:spChg chg="mod">
          <ac:chgData name="Jackie Chan" userId="dfa93868ee944d98" providerId="LiveId" clId="{896B4146-6E4C-4744-8ED0-190BDAF7E640}" dt="2019-08-31T12:43:32.096" v="161" actId="13926"/>
          <ac:spMkLst>
            <pc:docMk/>
            <pc:sldMk cId="936731510" sldId="273"/>
            <ac:spMk id="7" creationId="{00000000-0000-0000-0000-000000000000}"/>
          </ac:spMkLst>
        </pc:spChg>
      </pc:sldChg>
      <pc:sldChg chg="ord">
        <pc:chgData name="Jackie Chan" userId="dfa93868ee944d98" providerId="LiveId" clId="{896B4146-6E4C-4744-8ED0-190BDAF7E640}" dt="2019-08-31T22:13:07.806" v="186"/>
        <pc:sldMkLst>
          <pc:docMk/>
          <pc:sldMk cId="2929785572" sldId="274"/>
        </pc:sldMkLst>
      </pc:sldChg>
      <pc:sldChg chg="del">
        <pc:chgData name="Jackie Chan" userId="dfa93868ee944d98" providerId="LiveId" clId="{896B4146-6E4C-4744-8ED0-190BDAF7E640}" dt="2019-08-31T12:44:10.347" v="163" actId="47"/>
        <pc:sldMkLst>
          <pc:docMk/>
          <pc:sldMk cId="3896859108" sldId="276"/>
        </pc:sldMkLst>
      </pc:sldChg>
      <pc:sldChg chg="del">
        <pc:chgData name="Jackie Chan" userId="dfa93868ee944d98" providerId="LiveId" clId="{896B4146-6E4C-4744-8ED0-190BDAF7E640}" dt="2019-08-31T12:44:10.347" v="163" actId="47"/>
        <pc:sldMkLst>
          <pc:docMk/>
          <pc:sldMk cId="1316645911" sldId="277"/>
        </pc:sldMkLst>
      </pc:sldChg>
      <pc:sldChg chg="del">
        <pc:chgData name="Jackie Chan" userId="dfa93868ee944d98" providerId="LiveId" clId="{896B4146-6E4C-4744-8ED0-190BDAF7E640}" dt="2019-08-31T12:44:10.347" v="163" actId="47"/>
        <pc:sldMkLst>
          <pc:docMk/>
          <pc:sldMk cId="28137048" sldId="278"/>
        </pc:sldMkLst>
      </pc:sldChg>
      <pc:sldChg chg="del">
        <pc:chgData name="Jackie Chan" userId="dfa93868ee944d98" providerId="LiveId" clId="{896B4146-6E4C-4744-8ED0-190BDAF7E640}" dt="2019-08-31T12:44:22.235" v="164" actId="47"/>
        <pc:sldMkLst>
          <pc:docMk/>
          <pc:sldMk cId="1947645790" sldId="281"/>
        </pc:sldMkLst>
      </pc:sldChg>
      <pc:sldChg chg="del">
        <pc:chgData name="Jackie Chan" userId="dfa93868ee944d98" providerId="LiveId" clId="{896B4146-6E4C-4744-8ED0-190BDAF7E640}" dt="2019-08-31T12:44:10.347" v="163" actId="47"/>
        <pc:sldMkLst>
          <pc:docMk/>
          <pc:sldMk cId="3977418584" sldId="282"/>
        </pc:sldMkLst>
      </pc:sldChg>
      <pc:sldChg chg="del">
        <pc:chgData name="Jackie Chan" userId="dfa93868ee944d98" providerId="LiveId" clId="{896B4146-6E4C-4744-8ED0-190BDAF7E640}" dt="2019-08-31T12:44:10.347" v="163" actId="47"/>
        <pc:sldMkLst>
          <pc:docMk/>
          <pc:sldMk cId="1538038171" sldId="284"/>
        </pc:sldMkLst>
      </pc:sldChg>
      <pc:sldChg chg="del">
        <pc:chgData name="Jackie Chan" userId="dfa93868ee944d98" providerId="LiveId" clId="{896B4146-6E4C-4744-8ED0-190BDAF7E640}" dt="2019-08-31T12:44:10.347" v="163" actId="47"/>
        <pc:sldMkLst>
          <pc:docMk/>
          <pc:sldMk cId="1992054173" sldId="285"/>
        </pc:sldMkLst>
      </pc:sldChg>
      <pc:sldChg chg="add ord">
        <pc:chgData name="Jackie Chan" userId="dfa93868ee944d98" providerId="LiveId" clId="{896B4146-6E4C-4744-8ED0-190BDAF7E640}" dt="2019-08-31T12:44:28.266" v="166"/>
        <pc:sldMkLst>
          <pc:docMk/>
          <pc:sldMk cId="3512886982" sldId="287"/>
        </pc:sldMkLst>
      </pc:sldChg>
      <pc:sldChg chg="modSp add ord">
        <pc:chgData name="Jackie Chan" userId="dfa93868ee944d98" providerId="LiveId" clId="{896B4146-6E4C-4744-8ED0-190BDAF7E640}" dt="2019-08-31T22:13:18.703" v="198"/>
        <pc:sldMkLst>
          <pc:docMk/>
          <pc:sldMk cId="2198751208" sldId="289"/>
        </pc:sldMkLst>
        <pc:spChg chg="mod">
          <ac:chgData name="Jackie Chan" userId="dfa93868ee944d98" providerId="LiveId" clId="{896B4146-6E4C-4744-8ED0-190BDAF7E640}" dt="2019-08-31T22:11:11.818" v="175" actId="20577"/>
          <ac:spMkLst>
            <pc:docMk/>
            <pc:sldMk cId="2198751208" sldId="289"/>
            <ac:spMk id="7" creationId="{00000000-0000-0000-0000-000000000000}"/>
          </ac:spMkLst>
        </pc:spChg>
      </pc:sldChg>
      <pc:sldChg chg="modSp add ord">
        <pc:chgData name="Jackie Chan" userId="dfa93868ee944d98" providerId="LiveId" clId="{896B4146-6E4C-4744-8ED0-190BDAF7E640}" dt="2019-08-31T22:13:13.004" v="197" actId="20577"/>
        <pc:sldMkLst>
          <pc:docMk/>
          <pc:sldMk cId="4211590723" sldId="290"/>
        </pc:sldMkLst>
        <pc:spChg chg="mod">
          <ac:chgData name="Jackie Chan" userId="dfa93868ee944d98" providerId="LiveId" clId="{896B4146-6E4C-4744-8ED0-190BDAF7E640}" dt="2019-08-31T22:13:13.004" v="197" actId="20577"/>
          <ac:spMkLst>
            <pc:docMk/>
            <pc:sldMk cId="4211590723" sldId="290"/>
            <ac:spMk id="2" creationId="{00000000-0000-0000-0000-000000000000}"/>
          </ac:spMkLst>
        </pc:spChg>
      </pc:sldChg>
    </pc:docChg>
  </pc:docChgLst>
  <pc:docChgLst>
    <pc:chgData name="Anna Lim" userId="53d1ec0c95f40087" providerId="Windows Live" clId="Web-{DC42555C-CB61-4AB1-A03A-3CED2FF3015D}"/>
    <pc:docChg chg="modSld">
      <pc:chgData name="Anna Lim" userId="53d1ec0c95f40087" providerId="Windows Live" clId="Web-{DC42555C-CB61-4AB1-A03A-3CED2FF3015D}" dt="2019-08-31T21:45:28.309" v="1"/>
      <pc:docMkLst>
        <pc:docMk/>
      </pc:docMkLst>
      <pc:sldChg chg="addSp delSp modSp">
        <pc:chgData name="Anna Lim" userId="53d1ec0c95f40087" providerId="Windows Live" clId="Web-{DC42555C-CB61-4AB1-A03A-3CED2FF3015D}" dt="2019-08-31T21:45:28.309" v="1"/>
        <pc:sldMkLst>
          <pc:docMk/>
          <pc:sldMk cId="1768533214" sldId="268"/>
        </pc:sldMkLst>
        <pc:spChg chg="add del mod">
          <ac:chgData name="Anna Lim" userId="53d1ec0c95f40087" providerId="Windows Live" clId="Web-{DC42555C-CB61-4AB1-A03A-3CED2FF3015D}" dt="2019-08-31T21:45:28.309" v="1"/>
          <ac:spMkLst>
            <pc:docMk/>
            <pc:sldMk cId="1768533214" sldId="268"/>
            <ac:spMk id="3" creationId="{AE528BA1-72D6-4BAA-B547-EC6F0AC3B643}"/>
          </ac:spMkLst>
        </pc:spChg>
        <pc:graphicFrameChg chg="add mod ord modGraphic">
          <ac:chgData name="Anna Lim" userId="53d1ec0c95f40087" providerId="Windows Live" clId="Web-{DC42555C-CB61-4AB1-A03A-3CED2FF3015D}" dt="2019-08-31T21:45:28.309" v="1"/>
          <ac:graphicFrameMkLst>
            <pc:docMk/>
            <pc:sldMk cId="1768533214" sldId="268"/>
            <ac:graphicFrameMk id="6" creationId="{E642AE20-041D-47D0-B251-5EAD93C29FF1}"/>
          </ac:graphicFrameMkLst>
        </pc:graphicFrameChg>
        <pc:graphicFrameChg chg="del">
          <ac:chgData name="Anna Lim" userId="53d1ec0c95f40087" providerId="Windows Live" clId="Web-{DC42555C-CB61-4AB1-A03A-3CED2FF3015D}" dt="2019-08-31T21:45:28.215" v="0"/>
          <ac:graphicFrameMkLst>
            <pc:docMk/>
            <pc:sldMk cId="1768533214" sldId="268"/>
            <ac:graphicFrameMk id="9" creationId="{00000000-0000-0000-0000-000000000000}"/>
          </ac:graphicFrameMkLst>
        </pc:graphicFrameChg>
      </pc:sldChg>
    </pc:docChg>
  </pc:docChgLst>
  <pc:docChgLst>
    <pc:chgData name="Jackie Chan" userId="dfa93868ee944d98" providerId="Windows Live" clId="Web-{53D69EF3-6081-4C4C-8867-83BEE023970B}"/>
    <pc:docChg chg="modSld sldOrd">
      <pc:chgData name="Jackie Chan" userId="dfa93868ee944d98" providerId="Windows Live" clId="Web-{53D69EF3-6081-4C4C-8867-83BEE023970B}" dt="2019-08-31T23:00:40.378" v="39" actId="20577"/>
      <pc:docMkLst>
        <pc:docMk/>
      </pc:docMkLst>
      <pc:sldChg chg="ord">
        <pc:chgData name="Jackie Chan" userId="dfa93868ee944d98" providerId="Windows Live" clId="Web-{53D69EF3-6081-4C4C-8867-83BEE023970B}" dt="2019-08-31T22:50:05.893" v="1"/>
        <pc:sldMkLst>
          <pc:docMk/>
          <pc:sldMk cId="936731510" sldId="273"/>
        </pc:sldMkLst>
      </pc:sldChg>
      <pc:sldChg chg="modSp ord">
        <pc:chgData name="Jackie Chan" userId="dfa93868ee944d98" providerId="Windows Live" clId="Web-{53D69EF3-6081-4C4C-8867-83BEE023970B}" dt="2019-08-31T23:00:39.269" v="37" actId="20577"/>
        <pc:sldMkLst>
          <pc:docMk/>
          <pc:sldMk cId="626909293" sldId="275"/>
        </pc:sldMkLst>
        <pc:spChg chg="mod">
          <ac:chgData name="Jackie Chan" userId="dfa93868ee944d98" providerId="Windows Live" clId="Web-{53D69EF3-6081-4C4C-8867-83BEE023970B}" dt="2019-08-31T23:00:39.269" v="37" actId="20577"/>
          <ac:spMkLst>
            <pc:docMk/>
            <pc:sldMk cId="626909293" sldId="275"/>
            <ac:spMk id="3" creationId="{00000000-0000-0000-0000-000000000000}"/>
          </ac:spMkLst>
        </pc:spChg>
      </pc:sldChg>
      <pc:sldChg chg="modSp">
        <pc:chgData name="Jackie Chan" userId="dfa93868ee944d98" providerId="Windows Live" clId="Web-{53D69EF3-6081-4C4C-8867-83BEE023970B}" dt="2019-08-31T23:00:16.300" v="24" actId="20577"/>
        <pc:sldMkLst>
          <pc:docMk/>
          <pc:sldMk cId="3512886982" sldId="287"/>
        </pc:sldMkLst>
        <pc:spChg chg="mod">
          <ac:chgData name="Jackie Chan" userId="dfa93868ee944d98" providerId="Windows Live" clId="Web-{53D69EF3-6081-4C4C-8867-83BEE023970B}" dt="2019-08-31T23:00:16.300" v="24" actId="20577"/>
          <ac:spMkLst>
            <pc:docMk/>
            <pc:sldMk cId="3512886982" sldId="287"/>
            <ac:spMk id="7" creationId="{00000000-0000-0000-0000-000000000000}"/>
          </ac:spMkLst>
        </pc:spChg>
      </pc:sldChg>
    </pc:docChg>
  </pc:docChgLst>
  <pc:docChgLst>
    <pc:chgData name="Guest User" providerId="Windows Live" clId="Web-{DDF2A0F3-672E-4C4B-AA3F-A5EA73AEEF2C}"/>
    <pc:docChg chg="delSld modSld sldOrd">
      <pc:chgData name="Guest User" userId="" providerId="Windows Live" clId="Web-{DDF2A0F3-672E-4C4B-AA3F-A5EA73AEEF2C}" dt="2019-08-31T22:51:35.478" v="97" actId="20577"/>
      <pc:docMkLst>
        <pc:docMk/>
      </pc:docMkLst>
      <pc:sldChg chg="addSp delSp modSp">
        <pc:chgData name="Guest User" userId="" providerId="Windows Live" clId="Web-{DDF2A0F3-672E-4C4B-AA3F-A5EA73AEEF2C}" dt="2019-08-31T22:03:17.279" v="61" actId="1076"/>
        <pc:sldMkLst>
          <pc:docMk/>
          <pc:sldMk cId="1768533214" sldId="268"/>
        </pc:sldMkLst>
        <pc:spChg chg="add mod">
          <ac:chgData name="Guest User" userId="" providerId="Windows Live" clId="Web-{DDF2A0F3-672E-4C4B-AA3F-A5EA73AEEF2C}" dt="2019-08-31T22:02:19.716" v="50"/>
          <ac:spMkLst>
            <pc:docMk/>
            <pc:sldMk cId="1768533214" sldId="268"/>
            <ac:spMk id="2" creationId="{A8D55E6C-73C4-47E4-ACD9-F6017B531334}"/>
          </ac:spMkLst>
        </pc:spChg>
        <pc:picChg chg="add mod">
          <ac:chgData name="Guest User" userId="" providerId="Windows Live" clId="Web-{DDF2A0F3-672E-4C4B-AA3F-A5EA73AEEF2C}" dt="2019-08-31T22:03:15.466" v="60" actId="1076"/>
          <ac:picMkLst>
            <pc:docMk/>
            <pc:sldMk cId="1768533214" sldId="268"/>
            <ac:picMk id="3" creationId="{CBFC7FD9-13CF-4EF3-A84C-A520EB4F4A98}"/>
          </ac:picMkLst>
        </pc:picChg>
        <pc:picChg chg="add mod modCrop">
          <ac:chgData name="Guest User" userId="" providerId="Windows Live" clId="Web-{DDF2A0F3-672E-4C4B-AA3F-A5EA73AEEF2C}" dt="2019-08-31T22:03:17.279" v="61" actId="1076"/>
          <ac:picMkLst>
            <pc:docMk/>
            <pc:sldMk cId="1768533214" sldId="268"/>
            <ac:picMk id="6" creationId="{264525F5-8B4D-46B8-9ED4-9F7E099BF3FE}"/>
          </ac:picMkLst>
        </pc:picChg>
        <pc:picChg chg="del">
          <ac:chgData name="Guest User" userId="" providerId="Windows Live" clId="Web-{DDF2A0F3-672E-4C4B-AA3F-A5EA73AEEF2C}" dt="2019-08-31T22:02:14.763" v="46"/>
          <ac:picMkLst>
            <pc:docMk/>
            <pc:sldMk cId="1768533214" sldId="268"/>
            <ac:picMk id="8" creationId="{DE8EA6E0-66C4-4863-8462-82219CFBBB76}"/>
          </ac:picMkLst>
        </pc:picChg>
        <pc:picChg chg="del">
          <ac:chgData name="Guest User" userId="" providerId="Windows Live" clId="Web-{DDF2A0F3-672E-4C4B-AA3F-A5EA73AEEF2C}" dt="2019-08-31T22:02:16.794" v="47"/>
          <ac:picMkLst>
            <pc:docMk/>
            <pc:sldMk cId="1768533214" sldId="268"/>
            <ac:picMk id="11" creationId="{8E55D388-FA1B-4905-A0B8-CF0240A95EDA}"/>
          </ac:picMkLst>
        </pc:picChg>
        <pc:picChg chg="del">
          <ac:chgData name="Guest User" userId="" providerId="Windows Live" clId="Web-{DDF2A0F3-672E-4C4B-AA3F-A5EA73AEEF2C}" dt="2019-08-31T22:02:18.279" v="48"/>
          <ac:picMkLst>
            <pc:docMk/>
            <pc:sldMk cId="1768533214" sldId="268"/>
            <ac:picMk id="15" creationId="{2EE7612F-8A67-4C70-ADF6-1D0EB60F1B2A}"/>
          </ac:picMkLst>
        </pc:picChg>
      </pc:sldChg>
      <pc:sldChg chg="del">
        <pc:chgData name="Guest User" userId="" providerId="Windows Live" clId="Web-{DDF2A0F3-672E-4C4B-AA3F-A5EA73AEEF2C}" dt="2019-08-31T22:51:09.884" v="76"/>
        <pc:sldMkLst>
          <pc:docMk/>
          <pc:sldMk cId="936731510" sldId="273"/>
        </pc:sldMkLst>
      </pc:sldChg>
      <pc:sldChg chg="modSp ord">
        <pc:chgData name="Guest User" userId="" providerId="Windows Live" clId="Web-{DDF2A0F3-672E-4C4B-AA3F-A5EA73AEEF2C}" dt="2019-08-31T22:51:35.478" v="96" actId="20577"/>
        <pc:sldMkLst>
          <pc:docMk/>
          <pc:sldMk cId="3512886982" sldId="287"/>
        </pc:sldMkLst>
        <pc:spChg chg="mod">
          <ac:chgData name="Guest User" userId="" providerId="Windows Live" clId="Web-{DDF2A0F3-672E-4C4B-AA3F-A5EA73AEEF2C}" dt="2019-08-31T22:51:35.478" v="96" actId="20577"/>
          <ac:spMkLst>
            <pc:docMk/>
            <pc:sldMk cId="3512886982" sldId="287"/>
            <ac:spMk id="7" creationId="{00000000-0000-0000-0000-000000000000}"/>
          </ac:spMkLst>
        </pc:spChg>
      </pc:sldChg>
      <pc:sldChg chg="addSp delSp modSp">
        <pc:chgData name="Guest User" userId="" providerId="Windows Live" clId="Web-{DDF2A0F3-672E-4C4B-AA3F-A5EA73AEEF2C}" dt="2019-08-31T21:54:24.577" v="45" actId="1076"/>
        <pc:sldMkLst>
          <pc:docMk/>
          <pc:sldMk cId="3142995185" sldId="288"/>
        </pc:sldMkLst>
        <pc:spChg chg="mod">
          <ac:chgData name="Guest User" userId="" providerId="Windows Live" clId="Web-{DDF2A0F3-672E-4C4B-AA3F-A5EA73AEEF2C}" dt="2019-08-31T21:53:23.009" v="28" actId="20577"/>
          <ac:spMkLst>
            <pc:docMk/>
            <pc:sldMk cId="3142995185" sldId="288"/>
            <ac:spMk id="2" creationId="{D0AF2B2C-03D3-4ADD-8286-3206AC30BE5F}"/>
          </ac:spMkLst>
        </pc:spChg>
        <pc:spChg chg="del">
          <ac:chgData name="Guest User" userId="" providerId="Windows Live" clId="Web-{DDF2A0F3-672E-4C4B-AA3F-A5EA73AEEF2C}" dt="2019-08-31T21:53:10.978" v="0"/>
          <ac:spMkLst>
            <pc:docMk/>
            <pc:sldMk cId="3142995185" sldId="288"/>
            <ac:spMk id="3" creationId="{F3B99C16-D51C-49C7-9121-6A64542982F3}"/>
          </ac:spMkLst>
        </pc:spChg>
        <pc:spChg chg="add mod">
          <ac:chgData name="Guest User" userId="" providerId="Windows Live" clId="Web-{DDF2A0F3-672E-4C4B-AA3F-A5EA73AEEF2C}" dt="2019-08-31T21:54:19.999" v="41" actId="14100"/>
          <ac:spMkLst>
            <pc:docMk/>
            <pc:sldMk cId="3142995185" sldId="288"/>
            <ac:spMk id="4" creationId="{91D10405-A822-4178-9E73-C7DD34485ECA}"/>
          </ac:spMkLst>
        </pc:spChg>
        <pc:picChg chg="add mod modCrop">
          <ac:chgData name="Guest User" userId="" providerId="Windows Live" clId="Web-{DDF2A0F3-672E-4C4B-AA3F-A5EA73AEEF2C}" dt="2019-08-31T21:54:22.733" v="44" actId="1076"/>
          <ac:picMkLst>
            <pc:docMk/>
            <pc:sldMk cId="3142995185" sldId="288"/>
            <ac:picMk id="5" creationId="{82D80325-6320-45BA-9284-C37C74EF9836}"/>
          </ac:picMkLst>
        </pc:picChg>
        <pc:picChg chg="add mod modCrop">
          <ac:chgData name="Guest User" userId="" providerId="Windows Live" clId="Web-{DDF2A0F3-672E-4C4B-AA3F-A5EA73AEEF2C}" dt="2019-08-31T21:54:24.577" v="45" actId="1076"/>
          <ac:picMkLst>
            <pc:docMk/>
            <pc:sldMk cId="3142995185" sldId="288"/>
            <ac:picMk id="7" creationId="{CDDC66AA-391C-4F37-B936-3459341141B7}"/>
          </ac:picMkLst>
        </pc:picChg>
      </pc:sldChg>
    </pc:docChg>
  </pc:docChgLst>
  <pc:docChgLst>
    <pc:chgData name="Guest User" providerId="Windows Live" clId="Web-{CA61A882-E198-475C-8E02-8522EEBE9B59}"/>
    <pc:docChg chg="addSld modSld">
      <pc:chgData name="Guest User" userId="" providerId="Windows Live" clId="Web-{CA61A882-E198-475C-8E02-8522EEBE9B59}" dt="2019-08-31T21:52:01.644" v="77" actId="1076"/>
      <pc:docMkLst>
        <pc:docMk/>
      </pc:docMkLst>
      <pc:sldChg chg="addSp delSp modSp">
        <pc:chgData name="Guest User" userId="" providerId="Windows Live" clId="Web-{CA61A882-E198-475C-8E02-8522EEBE9B59}" dt="2019-08-31T21:52:01.644" v="77" actId="1076"/>
        <pc:sldMkLst>
          <pc:docMk/>
          <pc:sldMk cId="1768533214" sldId="268"/>
        </pc:sldMkLst>
        <pc:spChg chg="add del mod">
          <ac:chgData name="Guest User" userId="" providerId="Windows Live" clId="Web-{CA61A882-E198-475C-8E02-8522EEBE9B59}" dt="2019-08-31T21:47:39.208" v="1"/>
          <ac:spMkLst>
            <pc:docMk/>
            <pc:sldMk cId="1768533214" sldId="268"/>
            <ac:spMk id="3" creationId="{76FEE488-0351-4BC5-99F1-86C528280AF7}"/>
          </ac:spMkLst>
        </pc:spChg>
        <pc:spChg chg="add mod">
          <ac:chgData name="Guest User" userId="" providerId="Windows Live" clId="Web-{CA61A882-E198-475C-8E02-8522EEBE9B59}" dt="2019-08-31T21:51:10.213" v="59" actId="20577"/>
          <ac:spMkLst>
            <pc:docMk/>
            <pc:sldMk cId="1768533214" sldId="268"/>
            <ac:spMk id="14" creationId="{5BF2CB54-9C19-4B61-9AFD-927561DB3D1A}"/>
          </ac:spMkLst>
        </pc:spChg>
        <pc:graphicFrameChg chg="del">
          <ac:chgData name="Guest User" userId="" providerId="Windows Live" clId="Web-{CA61A882-E198-475C-8E02-8522EEBE9B59}" dt="2019-08-31T21:47:23.083" v="0"/>
          <ac:graphicFrameMkLst>
            <pc:docMk/>
            <pc:sldMk cId="1768533214" sldId="268"/>
            <ac:graphicFrameMk id="6" creationId="{E642AE20-041D-47D0-B251-5EAD93C29FF1}"/>
          </ac:graphicFrameMkLst>
        </pc:graphicFrameChg>
        <pc:graphicFrameChg chg="add del mod">
          <ac:chgData name="Guest User" userId="" providerId="Windows Live" clId="Web-{CA61A882-E198-475C-8E02-8522EEBE9B59}" dt="2019-08-31T21:47:51.082" v="3"/>
          <ac:graphicFrameMkLst>
            <pc:docMk/>
            <pc:sldMk cId="1768533214" sldId="268"/>
            <ac:graphicFrameMk id="7" creationId="{CCFD20D8-4E8C-4DB6-B3F4-0BE6AB466F1E}"/>
          </ac:graphicFrameMkLst>
        </pc:graphicFrameChg>
        <pc:picChg chg="add mod modCrop">
          <ac:chgData name="Guest User" userId="" providerId="Windows Live" clId="Web-{CA61A882-E198-475C-8E02-8522EEBE9B59}" dt="2019-08-31T21:51:52.452" v="75" actId="1076"/>
          <ac:picMkLst>
            <pc:docMk/>
            <pc:sldMk cId="1768533214" sldId="268"/>
            <ac:picMk id="8" creationId="{DE8EA6E0-66C4-4863-8462-82219CFBBB76}"/>
          </ac:picMkLst>
        </pc:picChg>
        <pc:picChg chg="add mod modCrop">
          <ac:chgData name="Guest User" userId="" providerId="Windows Live" clId="Web-{CA61A882-E198-475C-8E02-8522EEBE9B59}" dt="2019-08-31T21:52:01.644" v="77" actId="1076"/>
          <ac:picMkLst>
            <pc:docMk/>
            <pc:sldMk cId="1768533214" sldId="268"/>
            <ac:picMk id="11" creationId="{8E55D388-FA1B-4905-A0B8-CF0240A95EDA}"/>
          </ac:picMkLst>
        </pc:picChg>
        <pc:picChg chg="add mod">
          <ac:chgData name="Guest User" userId="" providerId="Windows Live" clId="Web-{CA61A882-E198-475C-8E02-8522EEBE9B59}" dt="2019-08-31T21:52:01.613" v="76" actId="1076"/>
          <ac:picMkLst>
            <pc:docMk/>
            <pc:sldMk cId="1768533214" sldId="268"/>
            <ac:picMk id="15" creationId="{2EE7612F-8A67-4C70-ADF6-1D0EB60F1B2A}"/>
          </ac:picMkLst>
        </pc:picChg>
      </pc:sldChg>
      <pc:sldChg chg="new">
        <pc:chgData name="Guest User" userId="" providerId="Windows Live" clId="Web-{CA61A882-E198-475C-8E02-8522EEBE9B59}" dt="2019-08-31T21:49:42.488" v="17"/>
        <pc:sldMkLst>
          <pc:docMk/>
          <pc:sldMk cId="3142995185" sldId="288"/>
        </pc:sldMkLst>
      </pc:sldChg>
    </pc:docChg>
  </pc:docChgLst>
  <pc:docChgLst>
    <pc:chgData name="Jackie Chan" userId="dfa93868ee944d98" providerId="LiveId" clId="{E620B85C-D84F-5940-9D37-4D6B456251D3}"/>
    <pc:docChg chg="undo custSel modSld">
      <pc:chgData name="Jackie Chan" userId="dfa93868ee944d98" providerId="LiveId" clId="{E620B85C-D84F-5940-9D37-4D6B456251D3}" dt="2018-12-01T11:31:35.548" v="65" actId="1576"/>
      <pc:docMkLst>
        <pc:docMk/>
      </pc:docMkLst>
      <pc:sldChg chg="modSp">
        <pc:chgData name="Jackie Chan" userId="dfa93868ee944d98" providerId="LiveId" clId="{E620B85C-D84F-5940-9D37-4D6B456251D3}" dt="2018-11-30T19:49:47.666" v="11" actId="14734"/>
        <pc:sldMkLst>
          <pc:docMk/>
          <pc:sldMk cId="1311197716" sldId="261"/>
        </pc:sldMkLst>
        <pc:graphicFrameChg chg="mod modGraphic">
          <ac:chgData name="Jackie Chan" userId="dfa93868ee944d98" providerId="LiveId" clId="{E620B85C-D84F-5940-9D37-4D6B456251D3}" dt="2018-11-30T19:49:47.666" v="11" actId="14734"/>
          <ac:graphicFrameMkLst>
            <pc:docMk/>
            <pc:sldMk cId="1311197716" sldId="261"/>
            <ac:graphicFrameMk id="3" creationId="{00000000-0000-0000-0000-000000000000}"/>
          </ac:graphicFrameMkLst>
        </pc:graphicFrameChg>
      </pc:sldChg>
      <pc:sldChg chg="modSp">
        <pc:chgData name="Jackie Chan" userId="dfa93868ee944d98" providerId="LiveId" clId="{E620B85C-D84F-5940-9D37-4D6B456251D3}" dt="2018-11-30T19:51:56.170" v="13" actId="1076"/>
        <pc:sldMkLst>
          <pc:docMk/>
          <pc:sldMk cId="1768533214" sldId="268"/>
        </pc:sldMkLst>
        <pc:graphicFrameChg chg="mod">
          <ac:chgData name="Jackie Chan" userId="dfa93868ee944d98" providerId="LiveId" clId="{E620B85C-D84F-5940-9D37-4D6B456251D3}" dt="2018-11-30T19:51:56.170" v="13" actId="1076"/>
          <ac:graphicFrameMkLst>
            <pc:docMk/>
            <pc:sldMk cId="1768533214" sldId="268"/>
            <ac:graphicFrameMk id="9" creationId="{00000000-0000-0000-0000-000000000000}"/>
          </ac:graphicFrameMkLst>
        </pc:graphicFrameChg>
      </pc:sldChg>
      <pc:sldChg chg="modSp">
        <pc:chgData name="Jackie Chan" userId="dfa93868ee944d98" providerId="LiveId" clId="{E620B85C-D84F-5940-9D37-4D6B456251D3}" dt="2018-11-30T19:59:02.012" v="60" actId="1576"/>
        <pc:sldMkLst>
          <pc:docMk/>
          <pc:sldMk cId="936731510" sldId="273"/>
        </pc:sldMkLst>
        <pc:spChg chg="mod">
          <ac:chgData name="Jackie Chan" userId="dfa93868ee944d98" providerId="LiveId" clId="{E620B85C-D84F-5940-9D37-4D6B456251D3}" dt="2018-11-30T19:59:02.012" v="60" actId="1576"/>
          <ac:spMkLst>
            <pc:docMk/>
            <pc:sldMk cId="936731510" sldId="273"/>
            <ac:spMk id="7" creationId="{00000000-0000-0000-0000-000000000000}"/>
          </ac:spMkLst>
        </pc:spChg>
      </pc:sldChg>
      <pc:sldChg chg="modSp">
        <pc:chgData name="Jackie Chan" userId="dfa93868ee944d98" providerId="LiveId" clId="{E620B85C-D84F-5940-9D37-4D6B456251D3}" dt="2018-12-01T11:31:35.548" v="65" actId="1576"/>
        <pc:sldMkLst>
          <pc:docMk/>
          <pc:sldMk cId="1538038171" sldId="284"/>
        </pc:sldMkLst>
        <pc:spChg chg="mod">
          <ac:chgData name="Jackie Chan" userId="dfa93868ee944d98" providerId="LiveId" clId="{E620B85C-D84F-5940-9D37-4D6B456251D3}" dt="2018-12-01T11:31:35.548" v="65" actId="1576"/>
          <ac:spMkLst>
            <pc:docMk/>
            <pc:sldMk cId="1538038171" sldId="284"/>
            <ac:spMk id="5" creationId="{00000000-0000-0000-0000-000000000000}"/>
          </ac:spMkLst>
        </pc:spChg>
      </pc:sldChg>
    </pc:docChg>
  </pc:docChgLst>
  <pc:docChgLst>
    <pc:chgData name="Jackie Chan" userId="dfa93868ee944d98" providerId="Windows Live" clId="Web-{FB123A81-6B3B-49F2-AD28-AA80DEDBEAD0}"/>
    <pc:docChg chg="modSld">
      <pc:chgData name="Jackie Chan" userId="dfa93868ee944d98" providerId="Windows Live" clId="Web-{FB123A81-6B3B-49F2-AD28-AA80DEDBEAD0}" dt="2018-12-01T10:00:51.404" v="58" actId="14100"/>
      <pc:docMkLst>
        <pc:docMk/>
      </pc:docMkLst>
      <pc:sldChg chg="addSp delSp modSp">
        <pc:chgData name="Jackie Chan" userId="dfa93868ee944d98" providerId="Windows Live" clId="Web-{FB123A81-6B3B-49F2-AD28-AA80DEDBEAD0}" dt="2018-12-01T10:00:51.404" v="58" actId="14100"/>
        <pc:sldMkLst>
          <pc:docMk/>
          <pc:sldMk cId="1992054173" sldId="285"/>
        </pc:sldMkLst>
        <pc:spChg chg="del mod">
          <ac:chgData name="Jackie Chan" userId="dfa93868ee944d98" providerId="Windows Live" clId="Web-{FB123A81-6B3B-49F2-AD28-AA80DEDBEAD0}" dt="2018-12-01T09:59:47.982" v="53"/>
          <ac:spMkLst>
            <pc:docMk/>
            <pc:sldMk cId="1992054173" sldId="285"/>
            <ac:spMk id="5" creationId="{00000000-0000-0000-0000-000000000000}"/>
          </ac:spMkLst>
        </pc:spChg>
        <pc:spChg chg="add del mod">
          <ac:chgData name="Jackie Chan" userId="dfa93868ee944d98" providerId="Windows Live" clId="Web-{FB123A81-6B3B-49F2-AD28-AA80DEDBEAD0}" dt="2018-12-01T09:59:49.559" v="54"/>
          <ac:spMkLst>
            <pc:docMk/>
            <pc:sldMk cId="1992054173" sldId="285"/>
            <ac:spMk id="20" creationId="{C218B056-035A-48F0-9B5E-B643AF1D2FF9}"/>
          </ac:spMkLst>
        </pc:spChg>
        <pc:picChg chg="add mod ord">
          <ac:chgData name="Jackie Chan" userId="dfa93868ee944d98" providerId="Windows Live" clId="Web-{FB123A81-6B3B-49F2-AD28-AA80DEDBEAD0}" dt="2018-12-01T10:00:51.404" v="58" actId="14100"/>
          <ac:picMkLst>
            <pc:docMk/>
            <pc:sldMk cId="1992054173" sldId="285"/>
            <ac:picMk id="21" creationId="{4219A7D6-116A-4662-B2A8-76EF06BABA4D}"/>
          </ac:picMkLst>
        </pc:picChg>
      </pc:sldChg>
    </pc:docChg>
  </pc:docChgLst>
  <pc:docChgLst>
    <pc:chgData name="Jackie Chan" userId="dfa93868ee944d98" providerId="Windows Live" clId="Web-{3D976380-CBCC-418B-97C5-94587BEC3168}"/>
    <pc:docChg chg="modSld">
      <pc:chgData name="Jackie Chan" userId="dfa93868ee944d98" providerId="Windows Live" clId="Web-{3D976380-CBCC-418B-97C5-94587BEC3168}" dt="2018-12-01T21:21:47.601" v="1"/>
      <pc:docMkLst>
        <pc:docMk/>
      </pc:docMkLst>
      <pc:sldChg chg="modSp">
        <pc:chgData name="Jackie Chan" userId="dfa93868ee944d98" providerId="Windows Live" clId="Web-{3D976380-CBCC-418B-97C5-94587BEC3168}" dt="2018-12-01T21:21:47.601" v="1"/>
        <pc:sldMkLst>
          <pc:docMk/>
          <pc:sldMk cId="242367260" sldId="280"/>
        </pc:sldMkLst>
        <pc:graphicFrameChg chg="mod modGraphic">
          <ac:chgData name="Jackie Chan" userId="dfa93868ee944d98" providerId="Windows Live" clId="Web-{3D976380-CBCC-418B-97C5-94587BEC3168}" dt="2018-12-01T21:21:47.601" v="1"/>
          <ac:graphicFrameMkLst>
            <pc:docMk/>
            <pc:sldMk cId="242367260" sldId="280"/>
            <ac:graphicFrameMk id="3" creationId="{00000000-0000-0000-0000-000000000000}"/>
          </ac:graphicFrameMkLst>
        </pc:graphicFrameChg>
      </pc:sldChg>
    </pc:docChg>
  </pc:docChgLst>
  <pc:docChgLst>
    <pc:chgData name="Jackie Chan" userId="dfa93868ee944d98" providerId="Windows Live" clId="Web-{021EACE5-B616-4B26-A3F8-05FFD35F69C1}"/>
    <pc:docChg chg="addSld delSld modSld sldOrd">
      <pc:chgData name="Jackie Chan" userId="dfa93868ee944d98" providerId="Windows Live" clId="Web-{021EACE5-B616-4B26-A3F8-05FFD35F69C1}" dt="2019-08-31T12:33:10.880" v="325"/>
      <pc:docMkLst>
        <pc:docMk/>
      </pc:docMkLst>
      <pc:sldChg chg="ord">
        <pc:chgData name="Jackie Chan" userId="dfa93868ee944d98" providerId="Windows Live" clId="Web-{021EACE5-B616-4B26-A3F8-05FFD35F69C1}" dt="2019-08-31T12:21:41.719" v="15"/>
        <pc:sldMkLst>
          <pc:docMk/>
          <pc:sldMk cId="2249456621" sldId="256"/>
        </pc:sldMkLst>
      </pc:sldChg>
      <pc:sldChg chg="modSp">
        <pc:chgData name="Jackie Chan" userId="dfa93868ee944d98" providerId="Windows Live" clId="Web-{021EACE5-B616-4B26-A3F8-05FFD35F69C1}" dt="2019-08-31T12:19:12.281" v="2" actId="20577"/>
        <pc:sldMkLst>
          <pc:docMk/>
          <pc:sldMk cId="1117610843" sldId="260"/>
        </pc:sldMkLst>
        <pc:spChg chg="mod">
          <ac:chgData name="Jackie Chan" userId="dfa93868ee944d98" providerId="Windows Live" clId="Web-{021EACE5-B616-4B26-A3F8-05FFD35F69C1}" dt="2019-08-31T12:19:12.281" v="2" actId="20577"/>
          <ac:spMkLst>
            <pc:docMk/>
            <pc:sldMk cId="1117610843" sldId="260"/>
            <ac:spMk id="2" creationId="{FBC71BF7-DE40-47A5-9CFC-4BB0EF6BC82F}"/>
          </ac:spMkLst>
        </pc:spChg>
      </pc:sldChg>
      <pc:sldChg chg="delSp modSp">
        <pc:chgData name="Jackie Chan" userId="dfa93868ee944d98" providerId="Windows Live" clId="Web-{021EACE5-B616-4B26-A3F8-05FFD35F69C1}" dt="2019-08-31T12:33:10.880" v="325"/>
        <pc:sldMkLst>
          <pc:docMk/>
          <pc:sldMk cId="1311197716" sldId="261"/>
        </pc:sldMkLst>
        <pc:spChg chg="del">
          <ac:chgData name="Jackie Chan" userId="dfa93868ee944d98" providerId="Windows Live" clId="Web-{021EACE5-B616-4B26-A3F8-05FFD35F69C1}" dt="2019-08-31T12:22:12.251" v="16"/>
          <ac:spMkLst>
            <pc:docMk/>
            <pc:sldMk cId="1311197716" sldId="261"/>
            <ac:spMk id="4" creationId="{00000000-0000-0000-0000-000000000000}"/>
          </ac:spMkLst>
        </pc:spChg>
        <pc:graphicFrameChg chg="mod modGraphic">
          <ac:chgData name="Jackie Chan" userId="dfa93868ee944d98" providerId="Windows Live" clId="Web-{021EACE5-B616-4B26-A3F8-05FFD35F69C1}" dt="2019-08-31T12:33:10.880" v="325"/>
          <ac:graphicFrameMkLst>
            <pc:docMk/>
            <pc:sldMk cId="1311197716" sldId="261"/>
            <ac:graphicFrameMk id="3" creationId="{00000000-0000-0000-0000-000000000000}"/>
          </ac:graphicFrameMkLst>
        </pc:graphicFrameChg>
      </pc:sldChg>
      <pc:sldChg chg="modSp">
        <pc:chgData name="Jackie Chan" userId="dfa93868ee944d98" providerId="Windows Live" clId="Web-{021EACE5-B616-4B26-A3F8-05FFD35F69C1}" dt="2019-08-31T12:20:24.625" v="9" actId="20577"/>
        <pc:sldMkLst>
          <pc:docMk/>
          <pc:sldMk cId="626909293" sldId="275"/>
        </pc:sldMkLst>
        <pc:spChg chg="mod">
          <ac:chgData name="Jackie Chan" userId="dfa93868ee944d98" providerId="Windows Live" clId="Web-{021EACE5-B616-4B26-A3F8-05FFD35F69C1}" dt="2019-08-31T12:20:24.625" v="9" actId="20577"/>
          <ac:spMkLst>
            <pc:docMk/>
            <pc:sldMk cId="626909293" sldId="275"/>
            <ac:spMk id="3" creationId="{00000000-0000-0000-0000-000000000000}"/>
          </ac:spMkLst>
        </pc:spChg>
      </pc:sldChg>
      <pc:sldChg chg="del">
        <pc:chgData name="Jackie Chan" userId="dfa93868ee944d98" providerId="Windows Live" clId="Web-{021EACE5-B616-4B26-A3F8-05FFD35F69C1}" dt="2019-08-31T12:20:42.875" v="11"/>
        <pc:sldMkLst>
          <pc:docMk/>
          <pc:sldMk cId="242367260" sldId="280"/>
        </pc:sldMkLst>
      </pc:sldChg>
      <pc:sldChg chg="add ord replId">
        <pc:chgData name="Jackie Chan" userId="dfa93868ee944d98" providerId="Windows Live" clId="Web-{021EACE5-B616-4B26-A3F8-05FFD35F69C1}" dt="2019-08-31T12:21:03.329" v="13"/>
        <pc:sldMkLst>
          <pc:docMk/>
          <pc:sldMk cId="1245291383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FEADD-ADD8-468E-B13F-3352A18DD5A2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3EAC3-861F-4CD2-80B8-0DB8A50A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00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15132-794E-A143-92C2-BAC30851DA42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41186-4C07-BF4A-B192-D9CB9A857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Name,</a:t>
            </a:r>
            <a:br>
              <a:rPr lang="en-US"/>
            </a:br>
            <a:r>
              <a:rPr lang="en-US"/>
              <a:t>Role,</a:t>
            </a:r>
            <a:br>
              <a:rPr lang="en-US"/>
            </a:br>
            <a:r>
              <a:rPr lang="en-US"/>
              <a:t>Microsoft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6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927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0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5" y="2557902"/>
            <a:ext cx="3423519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9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Title</a:t>
            </a:r>
            <a:endParaRPr lang="en-NZ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46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4238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DEDD80FB-3701-48B5-A35B-2AB693260CE6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C2DE40E6-FA12-4FFC-A9E7-1009CF204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4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3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7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090" y="2659751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62217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80FB-3701-48B5-A35B-2AB693260CE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40E6-FA12-4FFC-A9E7-1009CF204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56" r:id="rId9"/>
    <p:sldLayoutId id="2147483660" r:id="rId10"/>
    <p:sldLayoutId id="2147483657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safinalproje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SA2019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9438" y="2867320"/>
            <a:ext cx="4959637" cy="5916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NZ" sz="4400">
                <a:solidFill>
                  <a:srgbClr val="7043A2"/>
                </a:solidFill>
                <a:latin typeface="Segoe UI Light"/>
                <a:cs typeface="Segoe UI Light"/>
              </a:rPr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111761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Roll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965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" charset="0"/>
              </a:rPr>
              <a:t> </a:t>
            </a:r>
            <a:endParaRPr kumimoji="0" lang="en-US" altLang="en-US" sz="1800" b="1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0106" y="1891110"/>
            <a:ext cx="10515600" cy="36036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egoe UI Light"/>
                <a:cs typeface="Segoe UI Light"/>
              </a:rPr>
              <a:t>As a team, please visit: </a:t>
            </a:r>
            <a:r>
              <a:rPr lang="en-US">
                <a:latin typeface="Segoe UI Light"/>
                <a:cs typeface="Segoe UI Light"/>
                <a:hlinkClick r:id="rId3"/>
              </a:rPr>
              <a:t>https://aka.ms/msafinalprojects</a:t>
            </a:r>
            <a:r>
              <a:rPr lang="en-US">
                <a:latin typeface="Segoe UI Light"/>
                <a:cs typeface="Segoe UI Light"/>
              </a:rPr>
              <a:t> </a:t>
            </a:r>
            <a:endParaRPr lang="en-US"/>
          </a:p>
          <a:p>
            <a:endParaRPr lang="en-US"/>
          </a:p>
          <a:p>
            <a:r>
              <a:rPr lang="en-US">
                <a:latin typeface="Segoe UI Light"/>
                <a:cs typeface="Segoe UI Light"/>
              </a:rPr>
              <a:t>Submit Project Preference before 11am on Wednesday 4</a:t>
            </a:r>
            <a:r>
              <a:rPr lang="en-US" baseline="30000">
                <a:latin typeface="Segoe UI Light"/>
                <a:cs typeface="Segoe UI Light"/>
              </a:rPr>
              <a:t>th </a:t>
            </a:r>
            <a:r>
              <a:rPr lang="en-US">
                <a:latin typeface="Segoe UI Light"/>
                <a:cs typeface="Segoe UI Light"/>
              </a:rPr>
              <a:t>September 2019</a:t>
            </a:r>
          </a:p>
          <a:p>
            <a:endParaRPr lang="en-US"/>
          </a:p>
          <a:p>
            <a:r>
              <a:rPr lang="en-US">
                <a:latin typeface="Segoe UI Light"/>
                <a:cs typeface="Segoe UI Light"/>
              </a:rPr>
              <a:t>1 submission per</a:t>
            </a:r>
            <a:r>
              <a:rPr lang="en-GB">
                <a:latin typeface="Segoe UI Light"/>
                <a:cs typeface="Segoe UI Light"/>
              </a:rPr>
              <a:t> team: </a:t>
            </a:r>
            <a:r>
              <a:rPr lang="en-GB">
                <a:latin typeface="Segoe UI Light"/>
                <a:cs typeface="Segoe UI Light"/>
                <a:hlinkClick r:id="rId4"/>
              </a:rPr>
              <a:t>https://tinyurl.com/MSA2019SS</a:t>
            </a:r>
            <a:r>
              <a:rPr lang="en-GB">
                <a:latin typeface="Segoe UI Light"/>
                <a:cs typeface="Segoe UI Light"/>
              </a:rPr>
              <a:t>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88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030A0"/>
      </a:dk1>
      <a:lt1>
        <a:srgbClr val="E7E6E6"/>
      </a:lt1>
      <a:dk2>
        <a:srgbClr val="E7E6E6"/>
      </a:dk2>
      <a:lt2>
        <a:srgbClr val="FFFFFF"/>
      </a:lt2>
      <a:accent1>
        <a:srgbClr val="ED7D31"/>
      </a:accent1>
      <a:accent2>
        <a:srgbClr val="C00000"/>
      </a:accent2>
      <a:accent3>
        <a:srgbClr val="375623"/>
      </a:accent3>
      <a:accent4>
        <a:srgbClr val="02316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Consolas</vt:lpstr>
      <vt:lpstr>Segoe UI Light</vt:lpstr>
      <vt:lpstr>Office Theme</vt:lpstr>
      <vt:lpstr>PowerPoint Presentation</vt:lpstr>
      <vt:lpstr>Project Roll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Janarthanan</dc:creator>
  <cp:lastModifiedBy>Dipesh Trikam</cp:lastModifiedBy>
  <cp:revision>3</cp:revision>
  <dcterms:created xsi:type="dcterms:W3CDTF">2016-10-31T07:07:10Z</dcterms:created>
  <dcterms:modified xsi:type="dcterms:W3CDTF">2019-09-02T09:28:11Z</dcterms:modified>
</cp:coreProperties>
</file>