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56" r:id="rId3"/>
    <p:sldId id="257" r:id="rId4"/>
    <p:sldId id="258" r:id="rId5"/>
    <p:sldId id="282" r:id="rId6"/>
    <p:sldId id="263" r:id="rId7"/>
    <p:sldId id="284" r:id="rId8"/>
    <p:sldId id="259" r:id="rId9"/>
    <p:sldId id="287" r:id="rId10"/>
    <p:sldId id="286" r:id="rId11"/>
    <p:sldId id="285" r:id="rId12"/>
    <p:sldId id="262" r:id="rId13"/>
    <p:sldId id="264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5559" autoAdjust="0"/>
  </p:normalViewPr>
  <p:slideViewPr>
    <p:cSldViewPr snapToGrid="0">
      <p:cViewPr varScale="1">
        <p:scale>
          <a:sx n="68" d="100"/>
          <a:sy n="68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3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97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3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4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4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0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5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107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188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81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0018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1011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067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8048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5220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26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1399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827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-39851" y="3468264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2473" y="424714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-1" y="4223083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807080" y="345306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96463" y="344103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20081" y="2008914"/>
            <a:ext cx="4647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15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中期答辩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23724" y="3557717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答辩人：段斌、游卓儒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8081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笔记管理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8D0F49-6298-412F-9083-77F95CEE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80" y="1447243"/>
            <a:ext cx="9315440" cy="43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80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数据库优化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43135-B988-4417-92FA-66F56572B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2" y="1906271"/>
            <a:ext cx="10705857" cy="26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20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589920" cy="4708981"/>
            <a:chOff x="3125165" y="868100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480002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未完成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3850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6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284014" y="35498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未完成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1807179" y="3678445"/>
            <a:ext cx="867593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604923" y="3451164"/>
            <a:ext cx="422031" cy="422031"/>
            <a:chOff x="1423881" y="2238960"/>
            <a:chExt cx="422031" cy="422031"/>
          </a:xfrm>
        </p:grpSpPr>
        <p:sp>
          <p:nvSpPr>
            <p:cNvPr id="41" name="椭圆 40"/>
            <p:cNvSpPr/>
            <p:nvPr/>
          </p:nvSpPr>
          <p:spPr>
            <a:xfrm>
              <a:off x="1423881" y="2238960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0066" y="226531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20203" y="3424815"/>
            <a:ext cx="422031" cy="422031"/>
            <a:chOff x="2856077" y="2212611"/>
            <a:chExt cx="422031" cy="422031"/>
          </a:xfrm>
        </p:grpSpPr>
        <p:sp>
          <p:nvSpPr>
            <p:cNvPr id="45" name="椭圆 44"/>
            <p:cNvSpPr/>
            <p:nvPr/>
          </p:nvSpPr>
          <p:spPr>
            <a:xfrm>
              <a:off x="2856077" y="221261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879380" y="2254629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4132" y="3451165"/>
            <a:ext cx="422031" cy="422031"/>
            <a:chOff x="4615522" y="2238961"/>
            <a:chExt cx="422031" cy="422031"/>
          </a:xfrm>
        </p:grpSpPr>
        <p:sp>
          <p:nvSpPr>
            <p:cNvPr id="63" name="椭圆 62"/>
            <p:cNvSpPr/>
            <p:nvPr/>
          </p:nvSpPr>
          <p:spPr>
            <a:xfrm>
              <a:off x="4615522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34818" y="2281575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103116" y="3451165"/>
            <a:ext cx="422031" cy="422031"/>
            <a:chOff x="6119007" y="2238961"/>
            <a:chExt cx="422031" cy="422031"/>
          </a:xfrm>
        </p:grpSpPr>
        <p:sp>
          <p:nvSpPr>
            <p:cNvPr id="66" name="椭圆 65"/>
            <p:cNvSpPr/>
            <p:nvPr/>
          </p:nvSpPr>
          <p:spPr>
            <a:xfrm>
              <a:off x="6119007" y="2238961"/>
              <a:ext cx="422031" cy="4220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143112" y="228157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272101" y="3451165"/>
            <a:ext cx="422031" cy="422031"/>
            <a:chOff x="7551714" y="2238961"/>
            <a:chExt cx="422031" cy="422031"/>
          </a:xfrm>
        </p:grpSpPr>
        <p:sp>
          <p:nvSpPr>
            <p:cNvPr id="69" name="椭圆 68"/>
            <p:cNvSpPr/>
            <p:nvPr/>
          </p:nvSpPr>
          <p:spPr>
            <a:xfrm>
              <a:off x="7551714" y="2238961"/>
              <a:ext cx="422031" cy="422031"/>
            </a:xfrm>
            <a:prstGeom prst="ellipse">
              <a:avLst/>
            </a:prstGeom>
            <a:solidFill>
              <a:srgbClr val="2F5597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572613" y="226530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43208" y="1459291"/>
            <a:ext cx="1327942" cy="1960859"/>
            <a:chOff x="1143208" y="1459291"/>
            <a:chExt cx="1327942" cy="1960859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14320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 rot="10800000">
              <a:off x="1250864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90971" y="1652450"/>
              <a:ext cx="1112631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笔记展示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87773" y="1459291"/>
            <a:ext cx="1327942" cy="1960859"/>
            <a:chOff x="5487773" y="1459291"/>
            <a:chExt cx="1327942" cy="1960859"/>
          </a:xfrm>
        </p:grpSpPr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5487773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 rot="10800000">
              <a:off x="5602027" y="1574169"/>
              <a:ext cx="1112630" cy="1110672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5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706936" y="1621335"/>
              <a:ext cx="902811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内容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特粗" panose="020B08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展示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832338" y="1459291"/>
            <a:ext cx="1327942" cy="1960859"/>
            <a:chOff x="9832338" y="1459291"/>
            <a:chExt cx="1327942" cy="1960859"/>
          </a:xfrm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9832338" y="1459291"/>
              <a:ext cx="1327942" cy="1960859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129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 rot="10800000">
              <a:off x="9941048" y="1574169"/>
              <a:ext cx="1112630" cy="1110672"/>
            </a:xfrm>
            <a:prstGeom prst="ellipse">
              <a:avLst/>
            </a:prstGeom>
            <a:gradFill flip="none" rotWithShape="1">
              <a:gsLst>
                <a:gs pos="91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044903" y="1836778"/>
              <a:ext cx="90281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合并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70134" y="3899545"/>
            <a:ext cx="1761984" cy="2601772"/>
            <a:chOff x="3070134" y="3899545"/>
            <a:chExt cx="1761984" cy="2601772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 rot="10800000">
              <a:off x="3070134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 rot="10800000">
              <a:off x="3233987" y="4927519"/>
              <a:ext cx="1429314" cy="1426799"/>
            </a:xfrm>
            <a:prstGeom prst="ellipse">
              <a:avLst/>
            </a:prstGeom>
            <a:gradFill flip="none" rotWithShape="1">
              <a:gsLst>
                <a:gs pos="96000">
                  <a:schemeClr val="bg1">
                    <a:lumMod val="95000"/>
                  </a:schemeClr>
                </a:gs>
                <a:gs pos="26000">
                  <a:schemeClr val="bg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497237" y="5200431"/>
              <a:ext cx="90281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搜索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57376" y="3899545"/>
            <a:ext cx="1761984" cy="2601772"/>
            <a:chOff x="7457376" y="3899545"/>
            <a:chExt cx="1761984" cy="2601772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 rot="10800000">
              <a:off x="7457376" y="3899545"/>
              <a:ext cx="1761984" cy="2601772"/>
            </a:xfrm>
            <a:custGeom>
              <a:avLst/>
              <a:gdLst>
                <a:gd name="T0" fmla="*/ 502 w 502"/>
                <a:gd name="T1" fmla="*/ 251 h 743"/>
                <a:gd name="T2" fmla="*/ 251 w 502"/>
                <a:gd name="T3" fmla="*/ 0 h 743"/>
                <a:gd name="T4" fmla="*/ 0 w 502"/>
                <a:gd name="T5" fmla="*/ 251 h 743"/>
                <a:gd name="T6" fmla="*/ 70 w 502"/>
                <a:gd name="T7" fmla="*/ 425 h 743"/>
                <a:gd name="T8" fmla="*/ 70 w 502"/>
                <a:gd name="T9" fmla="*/ 429 h 743"/>
                <a:gd name="T10" fmla="*/ 245 w 502"/>
                <a:gd name="T11" fmla="*/ 743 h 743"/>
                <a:gd name="T12" fmla="*/ 248 w 502"/>
                <a:gd name="T13" fmla="*/ 743 h 743"/>
                <a:gd name="T14" fmla="*/ 254 w 502"/>
                <a:gd name="T15" fmla="*/ 743 h 743"/>
                <a:gd name="T16" fmla="*/ 259 w 502"/>
                <a:gd name="T17" fmla="*/ 743 h 743"/>
                <a:gd name="T18" fmla="*/ 433 w 502"/>
                <a:gd name="T19" fmla="*/ 429 h 743"/>
                <a:gd name="T20" fmla="*/ 432 w 502"/>
                <a:gd name="T21" fmla="*/ 427 h 743"/>
                <a:gd name="T22" fmla="*/ 502 w 502"/>
                <a:gd name="T23" fmla="*/ 251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2" h="743">
                  <a:moveTo>
                    <a:pt x="502" y="251"/>
                  </a:moveTo>
                  <a:cubicBezTo>
                    <a:pt x="502" y="112"/>
                    <a:pt x="390" y="0"/>
                    <a:pt x="251" y="0"/>
                  </a:cubicBezTo>
                  <a:cubicBezTo>
                    <a:pt x="112" y="0"/>
                    <a:pt x="0" y="112"/>
                    <a:pt x="0" y="251"/>
                  </a:cubicBezTo>
                  <a:cubicBezTo>
                    <a:pt x="0" y="319"/>
                    <a:pt x="27" y="380"/>
                    <a:pt x="70" y="425"/>
                  </a:cubicBezTo>
                  <a:cubicBezTo>
                    <a:pt x="70" y="429"/>
                    <a:pt x="70" y="429"/>
                    <a:pt x="70" y="429"/>
                  </a:cubicBezTo>
                  <a:cubicBezTo>
                    <a:pt x="70" y="429"/>
                    <a:pt x="217" y="572"/>
                    <a:pt x="245" y="743"/>
                  </a:cubicBezTo>
                  <a:cubicBezTo>
                    <a:pt x="248" y="743"/>
                    <a:pt x="248" y="743"/>
                    <a:pt x="248" y="743"/>
                  </a:cubicBezTo>
                  <a:cubicBezTo>
                    <a:pt x="254" y="743"/>
                    <a:pt x="254" y="743"/>
                    <a:pt x="254" y="743"/>
                  </a:cubicBezTo>
                  <a:cubicBezTo>
                    <a:pt x="259" y="743"/>
                    <a:pt x="259" y="743"/>
                    <a:pt x="259" y="743"/>
                  </a:cubicBezTo>
                  <a:cubicBezTo>
                    <a:pt x="287" y="572"/>
                    <a:pt x="433" y="429"/>
                    <a:pt x="433" y="429"/>
                  </a:cubicBezTo>
                  <a:cubicBezTo>
                    <a:pt x="432" y="427"/>
                    <a:pt x="432" y="427"/>
                    <a:pt x="432" y="427"/>
                  </a:cubicBezTo>
                  <a:cubicBezTo>
                    <a:pt x="475" y="382"/>
                    <a:pt x="502" y="319"/>
                    <a:pt x="502" y="251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 rot="10800000">
              <a:off x="7623711" y="4927519"/>
              <a:ext cx="1429314" cy="1426799"/>
            </a:xfrm>
            <a:prstGeom prst="ellipse">
              <a:avLst/>
            </a:prstGeom>
            <a:gradFill>
              <a:gsLst>
                <a:gs pos="34000">
                  <a:srgbClr val="2F5597"/>
                </a:gs>
                <a:gs pos="78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7900798" y="5163865"/>
              <a:ext cx="902811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内容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特粗" panose="020B0800000000000000" pitchFamily="34" charset="-122"/>
              </a:endParaRPr>
            </a:p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gency FB" panose="020B0503020202020204" pitchFamily="34" charset="0"/>
                  <a:ea typeface="苹方 特粗" panose="020B0800000000000000" pitchFamily="34" charset="-122"/>
                </a:rPr>
                <a:t>统计</a:t>
              </a:r>
              <a:endPara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ea typeface="苹方 常规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9444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732742" cy="4708981"/>
            <a:chOff x="3125165" y="868100"/>
            <a:chExt cx="6732742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1743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演示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5151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29767" y="4098840"/>
              <a:ext cx="11592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1000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大纲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132920" y="1369627"/>
            <a:ext cx="2707065" cy="637518"/>
            <a:chOff x="7343421" y="1194013"/>
            <a:chExt cx="2707065" cy="63751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4714" y="119401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项目进度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01631" y="2508898"/>
            <a:ext cx="2399289" cy="613458"/>
            <a:chOff x="7343421" y="2320799"/>
            <a:chExt cx="2399289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已完成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01631" y="3716117"/>
            <a:ext cx="2399289" cy="613458"/>
            <a:chOff x="7343421" y="3528018"/>
            <a:chExt cx="2399289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634714" y="360391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未完成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03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51B86F3-0F32-4C8E-81A3-FA4884FF43DC}"/>
              </a:ext>
            </a:extLst>
          </p:cNvPr>
          <p:cNvGrpSpPr/>
          <p:nvPr/>
        </p:nvGrpSpPr>
        <p:grpSpPr>
          <a:xfrm>
            <a:off x="7101631" y="4768400"/>
            <a:ext cx="2091512" cy="613458"/>
            <a:chOff x="7343421" y="3528018"/>
            <a:chExt cx="2091512" cy="61345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0041EED-FBF3-479A-89BE-A969C90575A1}"/>
                </a:ext>
              </a:extLst>
            </p:cNvPr>
            <p:cNvSpPr txBox="1"/>
            <p:nvPr/>
          </p:nvSpPr>
          <p:spPr>
            <a:xfrm>
              <a:off x="8634714" y="360391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演示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86C2605-9030-4EFD-AF6B-CFABE181F542}"/>
                </a:ext>
              </a:extLst>
            </p:cNvPr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70988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67646" y="878374"/>
            <a:ext cx="6589920" cy="4708981"/>
            <a:chOff x="3967646" y="878374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8263" y="2139056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526045" y="2648087"/>
              <a:ext cx="480002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项目进度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9848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733793" y="35498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开题进度安排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42612" y="5116787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开题时是第四周，当前为第十周，已经过去了六周时间。</a:t>
            </a:r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5C9309-51F1-420B-89C3-4CDE8E3C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33" y="1955363"/>
            <a:ext cx="8722334" cy="21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376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进度调整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776310" y="461585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到期末答辩还有五周的时间</a:t>
            </a:r>
            <a:endParaRPr lang="en-US" altLang="zh-CN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403F2C-0712-4F22-828E-84CDF201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81" y="1822720"/>
            <a:ext cx="8431852" cy="20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471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965508" cy="4708981"/>
            <a:chOff x="3125165" y="868100"/>
            <a:chExt cx="6965508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4071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已完成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704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项目进阶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109805" y="2237789"/>
            <a:ext cx="1296000" cy="361945"/>
          </a:xfrm>
          <a:prstGeom prst="roundRect">
            <a:avLst/>
          </a:prstGeom>
          <a:solidFill>
            <a:srgbClr val="2F5597"/>
          </a:solidFill>
          <a:ln w="63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登陆界面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109805" y="3378070"/>
            <a:ext cx="1296000" cy="361945"/>
          </a:xfrm>
          <a:prstGeom prst="roundRect">
            <a:avLst/>
          </a:prstGeom>
          <a:solidFill>
            <a:srgbClr val="2F5597"/>
          </a:solidFill>
          <a:ln w="63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内容解析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109805" y="4337379"/>
            <a:ext cx="1296000" cy="361945"/>
          </a:xfrm>
          <a:prstGeom prst="roundRect">
            <a:avLst/>
          </a:prstGeom>
          <a:solidFill>
            <a:srgbClr val="2F5597"/>
          </a:solidFill>
          <a:ln w="63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笔记管理</a:t>
            </a:r>
          </a:p>
        </p:txBody>
      </p:sp>
      <p:sp>
        <p:nvSpPr>
          <p:cNvPr id="2" name="圆角矩形 30">
            <a:extLst>
              <a:ext uri="{FF2B5EF4-FFF2-40B4-BE49-F238E27FC236}">
                <a16:creationId xmlns:a16="http://schemas.microsoft.com/office/drawing/2014/main" id="{00E6F77A-F195-4C74-959A-A9BD7C12C816}"/>
              </a:ext>
            </a:extLst>
          </p:cNvPr>
          <p:cNvSpPr/>
          <p:nvPr/>
        </p:nvSpPr>
        <p:spPr>
          <a:xfrm>
            <a:off x="5109804" y="5265020"/>
            <a:ext cx="1471617" cy="361945"/>
          </a:xfrm>
          <a:prstGeom prst="roundRect">
            <a:avLst/>
          </a:prstGeom>
          <a:solidFill>
            <a:srgbClr val="2F5597"/>
          </a:solidFill>
          <a:ln w="63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优化数据库</a:t>
            </a:r>
          </a:p>
        </p:txBody>
      </p:sp>
    </p:spTree>
    <p:extLst>
      <p:ext uri="{BB962C8B-B14F-4D97-AF65-F5344CB8AC3E}">
        <p14:creationId xmlns:p14="http://schemas.microsoft.com/office/powerpoint/2010/main" val="41240587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登陆界面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910386-35CB-4D6A-942F-4023CB5F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67" y="1677541"/>
            <a:ext cx="8161793" cy="37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解析脚本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04949C-DA18-4D5D-8594-CB6785A9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63" y="1526134"/>
            <a:ext cx="8039274" cy="43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32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114</Words>
  <Application>Microsoft Office PowerPoint</Application>
  <PresentationFormat>宽屏</PresentationFormat>
  <Paragraphs>60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Kozuka Mincho Pro H</vt:lpstr>
      <vt:lpstr>汉仪菱心体简</vt:lpstr>
      <vt:lpstr>微软雅黑</vt:lpstr>
      <vt:lpstr>Adobe Caslon Pro Bold</vt:lpstr>
      <vt:lpstr>Agency FB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Tuan Bob</cp:lastModifiedBy>
  <cp:revision>158</cp:revision>
  <dcterms:created xsi:type="dcterms:W3CDTF">2016-05-06T03:10:53Z</dcterms:created>
  <dcterms:modified xsi:type="dcterms:W3CDTF">2020-04-30T10:24:40Z</dcterms:modified>
</cp:coreProperties>
</file>