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56" r:id="rId3"/>
    <p:sldId id="257" r:id="rId4"/>
    <p:sldId id="258" r:id="rId5"/>
    <p:sldId id="282" r:id="rId6"/>
    <p:sldId id="263" r:id="rId7"/>
    <p:sldId id="259" r:id="rId8"/>
    <p:sldId id="262" r:id="rId9"/>
    <p:sldId id="264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5559" autoAdjust="0"/>
  </p:normalViewPr>
  <p:slideViewPr>
    <p:cSldViewPr snapToGrid="0">
      <p:cViewPr varScale="1">
        <p:scale>
          <a:sx n="86" d="100"/>
          <a:sy n="86" d="100"/>
        </p:scale>
        <p:origin x="37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97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4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107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188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81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01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011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067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048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220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26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399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827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20081" y="2008914"/>
            <a:ext cx="4647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中期答辩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23724" y="3557717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答辩人：段斌、游卓儒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8081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732742" cy="4708981"/>
            <a:chOff x="3125165" y="868100"/>
            <a:chExt cx="673274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1743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515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29767" y="4098840"/>
              <a:ext cx="1159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大纲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132920" y="1369627"/>
            <a:ext cx="2707065" cy="637518"/>
            <a:chOff x="7343421" y="1194013"/>
            <a:chExt cx="2707065" cy="63751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4714" y="11940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项目进度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01631" y="2508898"/>
            <a:ext cx="2399289" cy="613458"/>
            <a:chOff x="7343421" y="2320799"/>
            <a:chExt cx="2399289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已完成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01631" y="3716117"/>
            <a:ext cx="2399289" cy="613458"/>
            <a:chOff x="7343421" y="3528018"/>
            <a:chExt cx="2399289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未完成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51B86F3-0F32-4C8E-81A3-FA4884FF43DC}"/>
              </a:ext>
            </a:extLst>
          </p:cNvPr>
          <p:cNvGrpSpPr/>
          <p:nvPr/>
        </p:nvGrpSpPr>
        <p:grpSpPr>
          <a:xfrm>
            <a:off x="7101631" y="4768400"/>
            <a:ext cx="2091512" cy="613458"/>
            <a:chOff x="7343421" y="3528018"/>
            <a:chExt cx="2091512" cy="61345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0041EED-FBF3-479A-89BE-A969C90575A1}"/>
                </a:ext>
              </a:extLst>
            </p:cNvPr>
            <p:cNvSpPr txBox="1"/>
            <p:nvPr/>
          </p:nvSpPr>
          <p:spPr>
            <a:xfrm>
              <a:off x="8634714" y="360391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演示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86C2605-9030-4EFD-AF6B-CFABE181F542}"/>
                </a:ext>
              </a:extLst>
            </p:cNvPr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0988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67646" y="878374"/>
            <a:ext cx="6589920" cy="4708981"/>
            <a:chOff x="3967646" y="878374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6045" y="2648087"/>
              <a:ext cx="480002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项目进度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98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733793" y="35498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开题进度安排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42612" y="5116787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开题时是第四周，当前为第十周，已经过去了六周时间。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5C9309-51F1-420B-89C3-4CDE8E3C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33" y="1955363"/>
            <a:ext cx="8722334" cy="21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76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进度调整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776310" y="46158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到期末答辩还有五周的时间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403F2C-0712-4F22-828E-84CDF201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1" y="1822720"/>
            <a:ext cx="8431852" cy="20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471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965508" cy="4708981"/>
            <a:chOff x="3125165" y="868100"/>
            <a:chExt cx="696550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407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已完成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704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09805" y="2237789"/>
            <a:ext cx="1296000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登陆界面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109805" y="3378070"/>
            <a:ext cx="1296000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内容解析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109805" y="4518352"/>
            <a:ext cx="1296000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笔记管理</a:t>
            </a:r>
          </a:p>
        </p:txBody>
      </p:sp>
    </p:spTree>
    <p:extLst>
      <p:ext uri="{BB962C8B-B14F-4D97-AF65-F5344CB8AC3E}">
        <p14:creationId xmlns:p14="http://schemas.microsoft.com/office/powerpoint/2010/main" val="375132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480002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未完成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3850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6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284014" y="35498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未完成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1807179" y="3678445"/>
            <a:ext cx="867593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604923" y="3451164"/>
            <a:ext cx="422031" cy="422031"/>
            <a:chOff x="1423881" y="2238960"/>
            <a:chExt cx="422031" cy="422031"/>
          </a:xfrm>
        </p:grpSpPr>
        <p:sp>
          <p:nvSpPr>
            <p:cNvPr id="41" name="椭圆 40"/>
            <p:cNvSpPr/>
            <p:nvPr/>
          </p:nvSpPr>
          <p:spPr>
            <a:xfrm>
              <a:off x="1423881" y="2238960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0066" y="226531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20203" y="3424815"/>
            <a:ext cx="422031" cy="422031"/>
            <a:chOff x="2856077" y="2212611"/>
            <a:chExt cx="422031" cy="422031"/>
          </a:xfrm>
        </p:grpSpPr>
        <p:sp>
          <p:nvSpPr>
            <p:cNvPr id="45" name="椭圆 44"/>
            <p:cNvSpPr/>
            <p:nvPr/>
          </p:nvSpPr>
          <p:spPr>
            <a:xfrm>
              <a:off x="2856077" y="221261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879380" y="225462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4132" y="3451165"/>
            <a:ext cx="422031" cy="422031"/>
            <a:chOff x="4615522" y="2238961"/>
            <a:chExt cx="422031" cy="422031"/>
          </a:xfrm>
        </p:grpSpPr>
        <p:sp>
          <p:nvSpPr>
            <p:cNvPr id="63" name="椭圆 62"/>
            <p:cNvSpPr/>
            <p:nvPr/>
          </p:nvSpPr>
          <p:spPr>
            <a:xfrm>
              <a:off x="4615522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34818" y="228157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103116" y="3451165"/>
            <a:ext cx="422031" cy="422031"/>
            <a:chOff x="6119007" y="2238961"/>
            <a:chExt cx="422031" cy="422031"/>
          </a:xfrm>
        </p:grpSpPr>
        <p:sp>
          <p:nvSpPr>
            <p:cNvPr id="66" name="椭圆 65"/>
            <p:cNvSpPr/>
            <p:nvPr/>
          </p:nvSpPr>
          <p:spPr>
            <a:xfrm>
              <a:off x="6119007" y="223896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43112" y="228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72101" y="3451165"/>
            <a:ext cx="422031" cy="422031"/>
            <a:chOff x="7551714" y="2238961"/>
            <a:chExt cx="422031" cy="422031"/>
          </a:xfrm>
        </p:grpSpPr>
        <p:sp>
          <p:nvSpPr>
            <p:cNvPr id="69" name="椭圆 68"/>
            <p:cNvSpPr/>
            <p:nvPr/>
          </p:nvSpPr>
          <p:spPr>
            <a:xfrm>
              <a:off x="7551714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72613" y="226530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208" y="1459291"/>
            <a:ext cx="1327942" cy="1960859"/>
            <a:chOff x="1143208" y="1459291"/>
            <a:chExt cx="1327942" cy="1960859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14320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0800000">
              <a:off x="1250864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90971" y="1652450"/>
              <a:ext cx="1112631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笔记展示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87773" y="1459291"/>
            <a:ext cx="1327942" cy="1960859"/>
            <a:chOff x="5487773" y="1459291"/>
            <a:chExt cx="1327942" cy="1960859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5487773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 rot="10800000">
              <a:off x="5602027" y="1574169"/>
              <a:ext cx="1112630" cy="1110672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706936" y="1621335"/>
              <a:ext cx="902811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内容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特粗" panose="020B08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展示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832338" y="1459291"/>
            <a:ext cx="1327942" cy="1960859"/>
            <a:chOff x="9832338" y="1459291"/>
            <a:chExt cx="1327942" cy="1960859"/>
          </a:xfrm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983233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 rot="10800000">
              <a:off x="9941048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044903" y="1836778"/>
              <a:ext cx="90281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合并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0134" y="3899545"/>
            <a:ext cx="1761984" cy="2601772"/>
            <a:chOff x="3070134" y="3899545"/>
            <a:chExt cx="1761984" cy="2601772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 rot="10800000">
              <a:off x="3070134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0800000">
              <a:off x="3233987" y="4927519"/>
              <a:ext cx="1429314" cy="1426799"/>
            </a:xfrm>
            <a:prstGeom prst="ellipse">
              <a:avLst/>
            </a:prstGeom>
            <a:gradFill flip="none" rotWithShape="1">
              <a:gsLst>
                <a:gs pos="96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497237" y="5200431"/>
              <a:ext cx="90281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搜索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7376" y="3899545"/>
            <a:ext cx="1761984" cy="2601772"/>
            <a:chOff x="7457376" y="3899545"/>
            <a:chExt cx="1761984" cy="2601772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 rot="10800000">
              <a:off x="7457376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 rot="10800000">
              <a:off x="7623711" y="4927519"/>
              <a:ext cx="1429314" cy="1426799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8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900798" y="5163865"/>
              <a:ext cx="902811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内容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特粗" panose="020B08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统计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9444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98</Words>
  <Application>Microsoft Office PowerPoint</Application>
  <PresentationFormat>宽屏</PresentationFormat>
  <Paragraphs>51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Kozuka Mincho Pro H</vt:lpstr>
      <vt:lpstr>汉仪菱心体简</vt:lpstr>
      <vt:lpstr>微软雅黑</vt:lpstr>
      <vt:lpstr>Adobe Caslon Pro Bold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Tuan Bob</cp:lastModifiedBy>
  <cp:revision>144</cp:revision>
  <dcterms:created xsi:type="dcterms:W3CDTF">2016-05-06T03:10:53Z</dcterms:created>
  <dcterms:modified xsi:type="dcterms:W3CDTF">2020-04-30T07:09:37Z</dcterms:modified>
</cp:coreProperties>
</file>