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8" r:id="rId3"/>
    <p:sldId id="361" r:id="rId4"/>
    <p:sldId id="376" r:id="rId5"/>
    <p:sldId id="3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71" autoAdjust="0"/>
  </p:normalViewPr>
  <p:slideViewPr>
    <p:cSldViewPr snapToGrid="0">
      <p:cViewPr varScale="1">
        <p:scale>
          <a:sx n="60" d="100"/>
          <a:sy n="60" d="100"/>
        </p:scale>
        <p:origin x="7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EA7B6-7255-4C68-8BD0-18B92A520E28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56CC-1831-40FD-A1DA-43DD71E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98EE5-609B-49AC-9619-732842D9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95F078-731F-45C6-A85D-3C8FBEB44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86046-F234-4190-95C8-3F908531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1C951-9BD9-4961-80E5-03F6B90B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F5384-ADEC-4CBF-9F0B-78B8845B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1B7B5-D7D9-4B9B-A708-6020CE1C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C5720-9073-4C8C-84E4-B4919508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19E1C-8BC5-4E7A-891C-2EE22399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AD71-B5A4-4D1A-AC08-8A2C4A35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C392D-23C7-4515-BF7E-88B2F6B6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7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3DC4D-9C64-4622-B742-9E4B88542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EAE67-B6D6-4620-BF8C-6E06B2A8F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68BEE-87E2-4533-B0E1-F3316CF6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CBAF3-1C61-4FFC-A30F-86A4D407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C2C5D-E983-4C97-A022-94AB15BF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1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15729-F314-4821-AFC6-239C72AD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5C64F-D4E2-4BA7-85B9-B0F8D463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81ADB-D5E4-463C-9E6B-D0C4F6EF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8E657-677C-4925-9BC6-D36B1F45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C9FC5-9BC1-4406-914B-7DEF69D2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7E01-109B-483C-93BB-D4CACB74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A7A23-B18D-4ADE-9834-4F2487B5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06339-D3BD-4D42-8191-BD62095B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96BA3-D41C-456E-9376-E68297C9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5C0F3-7A6B-479F-8017-E053BAF4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95B57-C2BA-4837-80C0-52E99B5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D042B-80EF-4AF4-A4C5-403486D7A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29A96-6D1A-41C0-A704-CC0514C1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1D061-0734-4339-B695-ECC56A02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8DE7B-D990-412F-8810-1CC90E44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79243-4631-42B1-A96B-C12F3FFC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141BB-9E5A-432A-B780-F3438BCE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A6F9D-430E-4A2D-B4F3-19596098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7BD34-0D3F-409F-A5A3-2831A925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CAC49F-FFBB-4ACC-B85D-7EA3291F6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86984A-BD94-4D3B-AA68-2BF02CD9A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B7D8C-D2E3-4BDD-AC0D-CB9154BE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AD75B5-F3CA-4462-8EA2-2150B2DC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A3948-F335-486F-A739-CA64A021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3744-40E5-4379-A11F-75954428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4755E-5450-4F8C-A344-57A5CC00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1278A6-2DC6-4AF4-83E8-BCA27D41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67DC42-283F-4615-B239-24A9D59C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7BCDCF-7F02-4FC8-A181-252614D7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CBB9A-BF3C-4EF7-9E61-DC8C7B31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F0564-264C-40D2-A3C0-CDAB0F7B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12958-DAD9-41D8-B277-981F5CFD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42ABC-6BC1-4F60-9713-2AC5FDA7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F5D55-89DE-491E-82A9-835BE271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3BF05-9969-49AB-ABE4-384AD91C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8245E-074E-474A-B6C6-990D8CDE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26BCC-9D65-41A8-BB8B-AAED7E01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2F59D-32E7-4615-8F71-0FA8E4A2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879EB-0619-4EB6-877F-E33C5544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C0E732-8CAF-4050-8938-F3A5ECDC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B782B-4F8D-4710-8C0F-9294D936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0FF54-66B7-4903-B102-EB6013BB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CCEB6-CF92-4A56-8C66-E5A8BFE1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A95FAE-7C72-4309-B293-49BDE81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04A73-03A6-41F1-B488-6AC6D9EB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90307-67AB-498E-9453-FD0A39101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AA2B-51A4-444E-A159-D8026764F89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5543B-737B-42EA-B747-12588BC18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9BF71-85E3-43F5-9462-F9A25F281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25C0-33AD-43C8-9920-30F2C4E52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6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543F0-B8BC-4AF6-9EE6-E44B5EF7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943"/>
            <a:ext cx="9144000" cy="3810164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后端技术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</a:t>
            </a:r>
            <a:r>
              <a:rPr lang="zh-CN" altLang="en-US" sz="4000" dirty="0"/>
              <a:t>课程考核方式</a:t>
            </a:r>
            <a:br>
              <a:rPr lang="en-US" altLang="zh-CN" sz="4000" dirty="0"/>
            </a:br>
            <a:r>
              <a:rPr lang="en-US" altLang="zh-CN" sz="4000" dirty="0"/>
              <a:t>                                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1168DF-935A-407F-942C-27D9C8B6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722"/>
            <a:ext cx="9144000" cy="607329"/>
          </a:xfrm>
        </p:spPr>
        <p:txBody>
          <a:bodyPr/>
          <a:lstStyle/>
          <a:p>
            <a:r>
              <a:rPr lang="zh-CN" altLang="en-US" dirty="0"/>
              <a:t>兰名荥  </a:t>
            </a:r>
          </a:p>
        </p:txBody>
      </p:sp>
    </p:spTree>
    <p:extLst>
      <p:ext uri="{BB962C8B-B14F-4D97-AF65-F5344CB8AC3E}">
        <p14:creationId xmlns:p14="http://schemas.microsoft.com/office/powerpoint/2010/main" val="27276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3142"/>
    </mc:Choice>
    <mc:Fallback xmlns="">
      <p:transition spd="slow" advTm="131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peText">
            <a:extLst>
              <a:ext uri="{FF2B5EF4-FFF2-40B4-BE49-F238E27FC236}">
                <a16:creationId xmlns:a16="http://schemas.microsoft.com/office/drawing/2014/main" id="{7D4A27D0-2099-442B-B61D-34333A91612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9163" y="86444"/>
            <a:ext cx="5765694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《Web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后端技术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考核方式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098FAA-E545-431A-9475-3D30BF050ECD}"/>
              </a:ext>
            </a:extLst>
          </p:cNvPr>
          <p:cNvSpPr/>
          <p:nvPr/>
        </p:nvSpPr>
        <p:spPr>
          <a:xfrm>
            <a:off x="941400" y="812158"/>
            <a:ext cx="10526914" cy="58782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专题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考察课前预习、直播听课互动等考勤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课上基础知识点测试，限时提交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课后作业，爱课堂提交</a:t>
            </a:r>
            <a:endParaRPr lang="zh-CN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大作业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后端相结合、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可线上发布的项目开发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定向项目开发：北邮不普通跑团项目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教师评价 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同学互评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0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664"/>
    </mc:Choice>
    <mc:Fallback xmlns="">
      <p:transition spd="slow" advTm="2566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peText">
            <a:extLst>
              <a:ext uri="{FF2B5EF4-FFF2-40B4-BE49-F238E27FC236}">
                <a16:creationId xmlns:a16="http://schemas.microsoft.com/office/drawing/2014/main" id="{7D4A27D0-2099-442B-B61D-34333A91612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37184" y="73479"/>
            <a:ext cx="10827552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定向项目开发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北邮不普通跑团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APP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，人数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人左右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E73703-CFEE-4567-9ABC-12840893127A}"/>
              </a:ext>
            </a:extLst>
          </p:cNvPr>
          <p:cNvSpPr/>
          <p:nvPr/>
        </p:nvSpPr>
        <p:spPr>
          <a:xfrm>
            <a:off x="0" y="708479"/>
            <a:ext cx="3999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从手环读配速，公里数，时间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75E591-99F2-458D-84B5-82EF0F21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41" y="1332576"/>
            <a:ext cx="5013559" cy="55254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E11EA0-E551-4793-AAD6-771A56C8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2" y="1469571"/>
            <a:ext cx="2703964" cy="5341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07ED8A-8F4E-41F4-AD08-315C52574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900" y="1469570"/>
            <a:ext cx="2662643" cy="52911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551950D-92C3-4562-9BE0-A0B4D4308B50}"/>
              </a:ext>
            </a:extLst>
          </p:cNvPr>
          <p:cNvSpPr/>
          <p:nvPr/>
        </p:nvSpPr>
        <p:spPr>
          <a:xfrm>
            <a:off x="3648626" y="708479"/>
            <a:ext cx="8543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跑步数据打卡（上传截图作为证据）、统计（按人、团统计周、月、年的跑步数据），积分记录和统计</a:t>
            </a:r>
          </a:p>
        </p:txBody>
      </p:sp>
    </p:spTree>
    <p:extLst>
      <p:ext uri="{BB962C8B-B14F-4D97-AF65-F5344CB8AC3E}">
        <p14:creationId xmlns:p14="http://schemas.microsoft.com/office/powerpoint/2010/main" val="6988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56664"/>
    </mc:Choice>
    <mc:Fallback xmlns="">
      <p:transition spd="slow" advTm="2566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38FFF626-E0DB-48B9-B4B3-8E1D0D215988}"/>
              </a:ext>
            </a:extLst>
          </p:cNvPr>
          <p:cNvSpPr txBox="1">
            <a:spLocks/>
          </p:cNvSpPr>
          <p:nvPr/>
        </p:nvSpPr>
        <p:spPr>
          <a:xfrm>
            <a:off x="322263" y="273050"/>
            <a:ext cx="8678862" cy="584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第二</a:t>
            </a:r>
            <a:r>
              <a:rPr lang="en-US" altLang="zh-CN" dirty="0"/>
              <a:t>-</a:t>
            </a:r>
            <a:r>
              <a:rPr lang="zh-CN" altLang="en-US" dirty="0"/>
              <a:t>三周专题：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6FC0F1A-344C-43F2-A31C-232777E2DCED}"/>
              </a:ext>
            </a:extLst>
          </p:cNvPr>
          <p:cNvSpPr txBox="1">
            <a:spLocks/>
          </p:cNvSpPr>
          <p:nvPr/>
        </p:nvSpPr>
        <p:spPr>
          <a:xfrm>
            <a:off x="405008" y="1234440"/>
            <a:ext cx="1178699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None/>
            </a:pPr>
            <a:r>
              <a:rPr lang="zh-CN" altLang="en-US" dirty="0"/>
              <a:t>中国大学</a:t>
            </a:r>
            <a:r>
              <a:rPr lang="en-US" altLang="zh-CN" dirty="0"/>
              <a:t>MOOC</a:t>
            </a:r>
            <a:r>
              <a:rPr lang="zh-CN" altLang="en-US" dirty="0"/>
              <a:t>：</a:t>
            </a:r>
            <a:r>
              <a:rPr lang="en-US" altLang="zh-CN" dirty="0"/>
              <a:t>《Web</a:t>
            </a:r>
            <a:r>
              <a:rPr lang="zh-CN" altLang="en-US" dirty="0"/>
              <a:t>服务与</a:t>
            </a:r>
            <a:r>
              <a:rPr lang="en-US" altLang="zh-CN" dirty="0"/>
              <a:t>RESTful》</a:t>
            </a:r>
            <a:endParaRPr lang="zh-CN" altLang="en-US" dirty="0"/>
          </a:p>
          <a:p>
            <a:pPr marL="457200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第三周课堂知识测试</a:t>
            </a:r>
            <a:endParaRPr lang="en-US" altLang="zh-CN" dirty="0"/>
          </a:p>
          <a:p>
            <a:pPr marL="457200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457200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altLang="zh-CN" dirty="0"/>
              <a:t>https://www.icourse163.org/learn/JXUFE-1206000802?tid=1450233491#/learn/content</a:t>
            </a:r>
          </a:p>
          <a:p>
            <a:pPr marL="0" indent="0">
              <a:buClr>
                <a:srgbClr val="00B0F0"/>
              </a:buClr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BC80F-6B6D-45F9-A8E7-8524A3AF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84" y="-118872"/>
            <a:ext cx="4125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38FFF626-E0DB-48B9-B4B3-8E1D0D215988}"/>
              </a:ext>
            </a:extLst>
          </p:cNvPr>
          <p:cNvSpPr txBox="1">
            <a:spLocks/>
          </p:cNvSpPr>
          <p:nvPr/>
        </p:nvSpPr>
        <p:spPr>
          <a:xfrm>
            <a:off x="322262" y="273050"/>
            <a:ext cx="12177585" cy="9613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第二</a:t>
            </a:r>
            <a:r>
              <a:rPr lang="en-US" altLang="zh-CN" dirty="0"/>
              <a:t>-</a:t>
            </a:r>
            <a:r>
              <a:rPr lang="zh-CN" altLang="en-US" dirty="0"/>
              <a:t>三周课后作业：后端开发项目开题报告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6FC0F1A-344C-43F2-A31C-232777E2DCED}"/>
              </a:ext>
            </a:extLst>
          </p:cNvPr>
          <p:cNvSpPr txBox="1">
            <a:spLocks/>
          </p:cNvSpPr>
          <p:nvPr/>
        </p:nvSpPr>
        <p:spPr>
          <a:xfrm>
            <a:off x="405008" y="1234440"/>
            <a:ext cx="1178699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None/>
            </a:pPr>
            <a:r>
              <a:rPr lang="zh-CN" altLang="en-US" dirty="0"/>
              <a:t>大作业开题报告</a:t>
            </a:r>
          </a:p>
          <a:p>
            <a:pPr marL="457200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第四周课堂抽查汇报，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日晚上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之前交爱课堂：</a:t>
            </a:r>
            <a:endParaRPr lang="en-US" altLang="zh-CN" dirty="0"/>
          </a:p>
          <a:p>
            <a:pPr marL="914400" lvl="1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交</a:t>
            </a:r>
            <a:r>
              <a:rPr lang="en-US" altLang="zh-CN" dirty="0"/>
              <a:t>word</a:t>
            </a:r>
            <a:r>
              <a:rPr lang="zh-CN" altLang="en-US" dirty="0"/>
              <a:t>报告、开题答辩</a:t>
            </a:r>
            <a:r>
              <a:rPr lang="en-US" altLang="zh-CN" dirty="0"/>
              <a:t>PPT</a:t>
            </a:r>
          </a:p>
          <a:p>
            <a:pPr marL="914400" lvl="1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命名：组长姓名</a:t>
            </a:r>
            <a:r>
              <a:rPr lang="en-US" altLang="zh-CN" dirty="0"/>
              <a:t>+</a:t>
            </a:r>
            <a:r>
              <a:rPr lang="zh-CN" altLang="en-US" dirty="0"/>
              <a:t>项目名称</a:t>
            </a:r>
            <a:r>
              <a:rPr lang="en-US" altLang="zh-CN" dirty="0"/>
              <a:t>+</a:t>
            </a:r>
            <a:r>
              <a:rPr lang="zh-CN" altLang="en-US" dirty="0"/>
              <a:t>开题报告</a:t>
            </a:r>
            <a:endParaRPr lang="en-US" altLang="zh-CN" dirty="0"/>
          </a:p>
          <a:p>
            <a:pPr marL="457200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开题报告内容，至少涵盖以下几点：</a:t>
            </a:r>
            <a:endParaRPr lang="en-US" altLang="zh-CN" dirty="0"/>
          </a:p>
          <a:p>
            <a:pPr marL="914400" lvl="1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项目意义：需求</a:t>
            </a:r>
            <a:r>
              <a:rPr lang="en-US" altLang="zh-CN" dirty="0"/>
              <a:t>/</a:t>
            </a:r>
            <a:r>
              <a:rPr lang="zh-CN" altLang="en-US" dirty="0"/>
              <a:t>价值</a:t>
            </a:r>
            <a:r>
              <a:rPr lang="en-US" altLang="zh-CN" dirty="0"/>
              <a:t>/</a:t>
            </a:r>
            <a:r>
              <a:rPr lang="zh-CN" altLang="en-US" dirty="0"/>
              <a:t>定位</a:t>
            </a:r>
            <a:r>
              <a:rPr lang="en-US" altLang="zh-CN" dirty="0"/>
              <a:t>/</a:t>
            </a:r>
            <a:r>
              <a:rPr lang="zh-CN" altLang="en-US" dirty="0"/>
              <a:t>同类产品对比</a:t>
            </a:r>
            <a:r>
              <a:rPr lang="en-US" altLang="zh-CN" dirty="0"/>
              <a:t>/</a:t>
            </a:r>
            <a:r>
              <a:rPr lang="zh-CN" altLang="en-US" dirty="0"/>
              <a:t>创新点</a:t>
            </a:r>
            <a:endParaRPr lang="en-US" altLang="zh-CN" dirty="0"/>
          </a:p>
          <a:p>
            <a:pPr marL="914400" lvl="1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方案设计：功能</a:t>
            </a:r>
            <a:r>
              <a:rPr lang="en-US" altLang="zh-CN" dirty="0"/>
              <a:t>/</a:t>
            </a:r>
            <a:r>
              <a:rPr lang="zh-CN" altLang="en-US" dirty="0"/>
              <a:t>数据库</a:t>
            </a:r>
            <a:r>
              <a:rPr lang="en-US" altLang="zh-CN" dirty="0"/>
              <a:t>/</a:t>
            </a:r>
            <a:r>
              <a:rPr lang="zh-CN" altLang="en-US" dirty="0"/>
              <a:t>开发环境</a:t>
            </a:r>
            <a:r>
              <a:rPr lang="en-US" altLang="zh-CN" dirty="0"/>
              <a:t>/</a:t>
            </a:r>
            <a:r>
              <a:rPr lang="zh-CN" altLang="en-US" dirty="0"/>
              <a:t>开发语言</a:t>
            </a:r>
            <a:r>
              <a:rPr lang="en-US" altLang="zh-CN" dirty="0"/>
              <a:t>/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914400" lvl="1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进度安排：任务分解</a:t>
            </a:r>
            <a:r>
              <a:rPr lang="en-US" altLang="zh-CN" dirty="0"/>
              <a:t>/</a:t>
            </a:r>
            <a:r>
              <a:rPr lang="zh-CN" altLang="en-US" dirty="0"/>
              <a:t>时间进度</a:t>
            </a:r>
            <a:r>
              <a:rPr lang="en-US" altLang="zh-CN" dirty="0"/>
              <a:t>/</a:t>
            </a:r>
            <a:r>
              <a:rPr lang="zh-CN" altLang="en-US" dirty="0"/>
              <a:t>达到目标</a:t>
            </a:r>
            <a:endParaRPr lang="en-US" altLang="zh-CN" dirty="0"/>
          </a:p>
          <a:p>
            <a:pPr marL="914400" lvl="1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任务分工</a:t>
            </a:r>
            <a:endParaRPr lang="en-US" altLang="zh-CN" dirty="0"/>
          </a:p>
          <a:p>
            <a:pPr marL="914400" lvl="1" indent="-457200">
              <a:buClr>
                <a:srgbClr val="00B0F0"/>
              </a:buClr>
              <a:buFont typeface="Wingdings" pitchFamily="2" charset="2"/>
              <a:buChar char="Ø"/>
            </a:pPr>
            <a:r>
              <a:rPr lang="zh-CN" altLang="en-US" dirty="0"/>
              <a:t>参考文献</a:t>
            </a:r>
            <a:endParaRPr lang="en-US" altLang="zh-CN" dirty="0"/>
          </a:p>
          <a:p>
            <a:pPr marL="457200" indent="-457200">
              <a:buClr>
                <a:srgbClr val="00B0F0"/>
              </a:buClr>
              <a:buFont typeface="Wingdings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16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300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Wingdings</vt:lpstr>
      <vt:lpstr>Office 主题​​</vt:lpstr>
      <vt:lpstr>Web后端技术                   课程考核方式                                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Web后端技术                   课程考核方式                                   RESTful知识点梳理</dc:title>
  <dc:creator>兰 名荥</dc:creator>
  <cp:lastModifiedBy>兰 名荥</cp:lastModifiedBy>
  <cp:revision>19</cp:revision>
  <dcterms:created xsi:type="dcterms:W3CDTF">2020-03-04T15:25:55Z</dcterms:created>
  <dcterms:modified xsi:type="dcterms:W3CDTF">2020-03-09T00:38:35Z</dcterms:modified>
</cp:coreProperties>
</file>