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827-CE8D-4EBC-9F0D-B981FA7DC0F1}" type="datetimeFigureOut">
              <a:rPr lang="en-US" smtClean="0"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CF3E-EED9-42A3-839D-A77DB2765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827-CE8D-4EBC-9F0D-B981FA7DC0F1}" type="datetimeFigureOut">
              <a:rPr lang="en-US" smtClean="0"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CF3E-EED9-42A3-839D-A77DB2765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827-CE8D-4EBC-9F0D-B981FA7DC0F1}" type="datetimeFigureOut">
              <a:rPr lang="en-US" smtClean="0"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CF3E-EED9-42A3-839D-A77DB2765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827-CE8D-4EBC-9F0D-B981FA7DC0F1}" type="datetimeFigureOut">
              <a:rPr lang="en-US" smtClean="0"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CF3E-EED9-42A3-839D-A77DB2765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827-CE8D-4EBC-9F0D-B981FA7DC0F1}" type="datetimeFigureOut">
              <a:rPr lang="en-US" smtClean="0"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CF3E-EED9-42A3-839D-A77DB2765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827-CE8D-4EBC-9F0D-B981FA7DC0F1}" type="datetimeFigureOut">
              <a:rPr lang="en-US" smtClean="0"/>
              <a:t>5/25/2010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CF3E-EED9-42A3-839D-A77DB2765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827-CE8D-4EBC-9F0D-B981FA7DC0F1}" type="datetimeFigureOut">
              <a:rPr lang="en-US" smtClean="0"/>
              <a:t>5/25/2010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CF3E-EED9-42A3-839D-A77DB2765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827-CE8D-4EBC-9F0D-B981FA7DC0F1}" type="datetimeFigureOut">
              <a:rPr lang="en-US" smtClean="0"/>
              <a:t>5/25/2010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CF3E-EED9-42A3-839D-A77DB2765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827-CE8D-4EBC-9F0D-B981FA7DC0F1}" type="datetimeFigureOut">
              <a:rPr lang="en-US" smtClean="0"/>
              <a:t>5/25/2010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CF3E-EED9-42A3-839D-A77DB2765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827-CE8D-4EBC-9F0D-B981FA7DC0F1}" type="datetimeFigureOut">
              <a:rPr lang="en-US" smtClean="0"/>
              <a:t>5/25/2010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CF3E-EED9-42A3-839D-A77DB2765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827-CE8D-4EBC-9F0D-B981FA7DC0F1}" type="datetimeFigureOut">
              <a:rPr lang="en-US" smtClean="0"/>
              <a:t>5/25/2010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CF3E-EED9-42A3-839D-A77DB2765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64827-CE8D-4EBC-9F0D-B981FA7DC0F1}" type="datetimeFigureOut">
              <a:rPr lang="en-US" smtClean="0"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DCF3E-EED9-42A3-839D-A77DB27651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785813"/>
            <a:ext cx="78771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>
            <a:off x="1485900" y="50673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124200" y="43434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00" y="49530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HSS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0" y="495300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Carbide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676400" y="5105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48000" y="5106988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53200" y="5105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4038600" y="5105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BobWarfield</dc:creator>
  <cp:lastModifiedBy>BobWarfield</cp:lastModifiedBy>
  <cp:revision>1</cp:revision>
  <dcterms:created xsi:type="dcterms:W3CDTF">2010-05-25T14:41:58Z</dcterms:created>
  <dcterms:modified xsi:type="dcterms:W3CDTF">2010-05-25T14:46:42Z</dcterms:modified>
</cp:coreProperties>
</file>