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BE3A-5D08-4CE6-8A00-3460A6A7B8CF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246F-9FD6-420F-BC32-974B1C773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33400" y="13716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371600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 Rapid to XY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2514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2743200"/>
            <a:ext cx="137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Rapid to 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34290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99519" y="4507468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Feed to 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685800"/>
            <a:ext cx="359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G81 – Drilling and Spot Drilling Cycle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28800" y="6172200"/>
            <a:ext cx="1828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57600" y="2514600"/>
            <a:ext cx="0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9100" y="3200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94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3657600"/>
            <a:ext cx="165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(G98) Retract</a:t>
            </a:r>
          </a:p>
          <a:p>
            <a:r>
              <a:rPr lang="en-US" dirty="0" smtClean="0"/>
              <a:t>To Initial Z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57600" y="6172200"/>
            <a:ext cx="18288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86400" y="34290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3657600"/>
            <a:ext cx="165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(G99) Retract</a:t>
            </a:r>
          </a:p>
          <a:p>
            <a:r>
              <a:rPr lang="en-US" dirty="0" smtClean="0"/>
              <a:t>To 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3</cp:revision>
  <dcterms:created xsi:type="dcterms:W3CDTF">2012-08-21T21:13:42Z</dcterms:created>
  <dcterms:modified xsi:type="dcterms:W3CDTF">2012-08-21T21:41:59Z</dcterms:modified>
</cp:coreProperties>
</file>