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4D11-D94C-457B-A57D-6C58D273934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1AB-9D4D-4201-89E9-0C4FEA0FF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5720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1600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4290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432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1981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9976" y="45720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2971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Z-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72000" y="685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657600" y="685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00800" y="25146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3429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2000" y="5257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57600" y="5257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828800" y="25146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28800" y="3429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86400" y="31646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C/R+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64168" y="3164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C/R-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214526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35368" y="4343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C/R-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64168" y="6172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C/R-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15200" y="4343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90484" y="214526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86400" y="61722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C/R+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BobWarfield</dc:creator>
  <cp:lastModifiedBy>BobWarfield</cp:lastModifiedBy>
  <cp:revision>1</cp:revision>
  <dcterms:created xsi:type="dcterms:W3CDTF">2012-08-20T00:49:46Z</dcterms:created>
  <dcterms:modified xsi:type="dcterms:W3CDTF">2012-08-20T00:56:39Z</dcterms:modified>
</cp:coreProperties>
</file>