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91255F-94F5-4BA8-BBBA-B77C08C5E73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4008987-5879-4DB4-B4DF-20D00415A18B}">
      <dgm:prSet phldrT="[Text]" custT="1"/>
      <dgm:spPr/>
      <dgm:t>
        <a:bodyPr/>
        <a:lstStyle/>
        <a:p>
          <a:r>
            <a:rPr lang="en-US" sz="1600" dirty="0" smtClean="0"/>
            <a:t>Convert from relative to absolute and polar to Cartesian:</a:t>
          </a:r>
        </a:p>
        <a:p>
          <a:r>
            <a:rPr lang="en-US" sz="1600" dirty="0" smtClean="0"/>
            <a:t>g90g91XYZ()</a:t>
          </a:r>
          <a:endParaRPr lang="en-US" sz="1600" dirty="0"/>
        </a:p>
      </dgm:t>
    </dgm:pt>
    <dgm:pt modelId="{46C04531-0D68-4903-8D07-145D57609FA7}" type="parTrans" cxnId="{1295DCA0-2484-42AF-BDD3-5FEBFF761359}">
      <dgm:prSet/>
      <dgm:spPr/>
      <dgm:t>
        <a:bodyPr/>
        <a:lstStyle/>
        <a:p>
          <a:endParaRPr lang="en-US"/>
        </a:p>
      </dgm:t>
    </dgm:pt>
    <dgm:pt modelId="{0DE44407-CBD5-44FA-8721-8D1E5F2A9493}" type="sibTrans" cxnId="{1295DCA0-2484-42AF-BDD3-5FEBFF761359}">
      <dgm:prSet/>
      <dgm:spPr/>
      <dgm:t>
        <a:bodyPr/>
        <a:lstStyle/>
        <a:p>
          <a:endParaRPr lang="en-US"/>
        </a:p>
      </dgm:t>
    </dgm:pt>
    <dgm:pt modelId="{0F4927CD-380B-4B9A-9009-E26C2BE00CEF}">
      <dgm:prSet phldrT="[Text]" custT="1"/>
      <dgm:spPr/>
      <dgm:t>
        <a:bodyPr/>
        <a:lstStyle/>
        <a:p>
          <a:r>
            <a:rPr lang="en-US" sz="2000" dirty="0" smtClean="0"/>
            <a:t>G52, G54, and G92 offsets</a:t>
          </a:r>
        </a:p>
      </dgm:t>
    </dgm:pt>
    <dgm:pt modelId="{E885F2AB-F4BD-415C-95B6-30E03B5F617D}" type="parTrans" cxnId="{65872198-37DA-4F44-A261-E012C003F1A1}">
      <dgm:prSet/>
      <dgm:spPr/>
      <dgm:t>
        <a:bodyPr/>
        <a:lstStyle/>
        <a:p>
          <a:endParaRPr lang="en-US"/>
        </a:p>
      </dgm:t>
    </dgm:pt>
    <dgm:pt modelId="{B5D0A2A8-AFD0-4486-AACD-D7420B0B9A10}" type="sibTrans" cxnId="{65872198-37DA-4F44-A261-E012C003F1A1}">
      <dgm:prSet/>
      <dgm:spPr/>
      <dgm:t>
        <a:bodyPr/>
        <a:lstStyle/>
        <a:p>
          <a:endParaRPr lang="en-US"/>
        </a:p>
      </dgm:t>
    </dgm:pt>
    <dgm:pt modelId="{4CF2F74C-C988-4579-8E6B-30CD01112819}">
      <dgm:prSet phldrT="[Text]" custT="1"/>
      <dgm:spPr/>
      <dgm:t>
        <a:bodyPr/>
        <a:lstStyle/>
        <a:p>
          <a:r>
            <a:rPr lang="en-US" sz="2000" dirty="0" smtClean="0"/>
            <a:t>Unit conversion to metric</a:t>
          </a:r>
          <a:endParaRPr lang="en-US" sz="2000" dirty="0"/>
        </a:p>
      </dgm:t>
    </dgm:pt>
    <dgm:pt modelId="{BBFFB86D-7057-4D7A-98E1-D3D5A3F78DA3}" type="parTrans" cxnId="{F7A93560-B778-45E7-A1E3-E84E1B76C929}">
      <dgm:prSet/>
      <dgm:spPr/>
      <dgm:t>
        <a:bodyPr/>
        <a:lstStyle/>
        <a:p>
          <a:endParaRPr lang="en-US"/>
        </a:p>
      </dgm:t>
    </dgm:pt>
    <dgm:pt modelId="{DD46948B-313F-4E32-9562-C79BC0200552}" type="sibTrans" cxnId="{F7A93560-B778-45E7-A1E3-E84E1B76C929}">
      <dgm:prSet/>
      <dgm:spPr/>
      <dgm:t>
        <a:bodyPr/>
        <a:lstStyle/>
        <a:p>
          <a:endParaRPr lang="en-US"/>
        </a:p>
      </dgm:t>
    </dgm:pt>
    <dgm:pt modelId="{32F96B04-CD4E-41C9-A0B9-75F8227D4A03}">
      <dgm:prSet phldrT="[Text]" custT="1"/>
      <dgm:spPr/>
      <dgm:t>
        <a:bodyPr/>
        <a:lstStyle/>
        <a:p>
          <a:r>
            <a:rPr lang="en-US" sz="2000" dirty="0" smtClean="0"/>
            <a:t>G68 Coordinate Rotation</a:t>
          </a:r>
        </a:p>
      </dgm:t>
    </dgm:pt>
    <dgm:pt modelId="{7BB733C0-655C-405E-9F9F-C9D6E66389B5}" type="parTrans" cxnId="{D21702C0-B3B3-457F-9B90-E9EADBB2FA45}">
      <dgm:prSet/>
      <dgm:spPr/>
    </dgm:pt>
    <dgm:pt modelId="{148AD1F4-526E-4342-930C-A69101D9D85C}" type="sibTrans" cxnId="{D21702C0-B3B3-457F-9B90-E9EADBB2FA45}">
      <dgm:prSet/>
      <dgm:spPr/>
    </dgm:pt>
    <dgm:pt modelId="{C48AFAA4-3A78-48A6-8B9D-96A2004A4836}">
      <dgm:prSet phldrT="[Text]" custT="1"/>
      <dgm:spPr/>
      <dgm:t>
        <a:bodyPr/>
        <a:lstStyle/>
        <a:p>
          <a:r>
            <a:rPr lang="en-US" sz="2000" smtClean="0"/>
            <a:t>G51 </a:t>
          </a:r>
          <a:r>
            <a:rPr lang="en-US" sz="2000" dirty="0" smtClean="0"/>
            <a:t>Scaling</a:t>
          </a:r>
        </a:p>
      </dgm:t>
    </dgm:pt>
    <dgm:pt modelId="{3A45E17B-3767-4197-8115-4DF128BE42BD}" type="parTrans" cxnId="{031ABD03-A01E-4EDD-82F8-5DE7DB5D99B0}">
      <dgm:prSet/>
      <dgm:spPr/>
    </dgm:pt>
    <dgm:pt modelId="{08021277-53B5-4659-8783-7935FA12B858}" type="sibTrans" cxnId="{031ABD03-A01E-4EDD-82F8-5DE7DB5D99B0}">
      <dgm:prSet/>
      <dgm:spPr/>
    </dgm:pt>
    <dgm:pt modelId="{AD812D18-80CB-4B47-919F-EB58C9CDDE95}" type="pres">
      <dgm:prSet presAssocID="{B291255F-94F5-4BA8-BBBA-B77C08C5E736}" presName="CompostProcess" presStyleCnt="0">
        <dgm:presLayoutVars>
          <dgm:dir/>
          <dgm:resizeHandles val="exact"/>
        </dgm:presLayoutVars>
      </dgm:prSet>
      <dgm:spPr/>
    </dgm:pt>
    <dgm:pt modelId="{C05C2730-E10E-4274-A85B-D62B42273654}" type="pres">
      <dgm:prSet presAssocID="{B291255F-94F5-4BA8-BBBA-B77C08C5E736}" presName="arrow" presStyleLbl="bgShp" presStyleIdx="0" presStyleCnt="1"/>
      <dgm:spPr/>
    </dgm:pt>
    <dgm:pt modelId="{8E74A87B-B12B-43A7-89FD-A812CDEA9BDE}" type="pres">
      <dgm:prSet presAssocID="{B291255F-94F5-4BA8-BBBA-B77C08C5E736}" presName="linearProcess" presStyleCnt="0"/>
      <dgm:spPr/>
    </dgm:pt>
    <dgm:pt modelId="{1E11F2D8-7FE5-4875-B232-AE9E0FAA81F8}" type="pres">
      <dgm:prSet presAssocID="{4CF2F74C-C988-4579-8E6B-30CD01112819}" presName="textNode" presStyleLbl="node1" presStyleIdx="0" presStyleCnt="5">
        <dgm:presLayoutVars>
          <dgm:bulletEnabled val="1"/>
        </dgm:presLayoutVars>
      </dgm:prSet>
      <dgm:spPr/>
    </dgm:pt>
    <dgm:pt modelId="{95DCCE2B-CE0E-4464-A146-987DDA72C671}" type="pres">
      <dgm:prSet presAssocID="{DD46948B-313F-4E32-9562-C79BC0200552}" presName="sibTrans" presStyleCnt="0"/>
      <dgm:spPr/>
    </dgm:pt>
    <dgm:pt modelId="{24DD1AEA-BC36-43B4-A65A-BE0245FD3E18}" type="pres">
      <dgm:prSet presAssocID="{54008987-5879-4DB4-B4DF-20D00415A18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9128A-5220-487A-B648-184AA7DEA936}" type="pres">
      <dgm:prSet presAssocID="{0DE44407-CBD5-44FA-8721-8D1E5F2A9493}" presName="sibTrans" presStyleCnt="0"/>
      <dgm:spPr/>
    </dgm:pt>
    <dgm:pt modelId="{305850FA-F1C4-421A-9F99-FEF9B7F8061A}" type="pres">
      <dgm:prSet presAssocID="{0F4927CD-380B-4B9A-9009-E26C2BE00CEF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E24C-558C-45F5-A651-33A08C1744E3}" type="pres">
      <dgm:prSet presAssocID="{B5D0A2A8-AFD0-4486-AACD-D7420B0B9A10}" presName="sibTrans" presStyleCnt="0"/>
      <dgm:spPr/>
    </dgm:pt>
    <dgm:pt modelId="{2C7C73B9-A429-4CFB-9C02-B7C87ECB87EC}" type="pres">
      <dgm:prSet presAssocID="{C48AFAA4-3A78-48A6-8B9D-96A2004A4836}" presName="textNode" presStyleLbl="node1" presStyleIdx="3" presStyleCnt="5">
        <dgm:presLayoutVars>
          <dgm:bulletEnabled val="1"/>
        </dgm:presLayoutVars>
      </dgm:prSet>
      <dgm:spPr/>
    </dgm:pt>
    <dgm:pt modelId="{C9610C31-C5EC-4181-B2D1-040646D40C2B}" type="pres">
      <dgm:prSet presAssocID="{08021277-53B5-4659-8783-7935FA12B858}" presName="sibTrans" presStyleCnt="0"/>
      <dgm:spPr/>
    </dgm:pt>
    <dgm:pt modelId="{7168E318-45B1-4BC2-BA43-5E61C489429E}" type="pres">
      <dgm:prSet presAssocID="{32F96B04-CD4E-41C9-A0B9-75F8227D4A0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E15AC1B-756E-4B5D-8ADB-6A97C1D7BFFA}" type="presOf" srcId="{B291255F-94F5-4BA8-BBBA-B77C08C5E736}" destId="{AD812D18-80CB-4B47-919F-EB58C9CDDE95}" srcOrd="0" destOrd="0" presId="urn:microsoft.com/office/officeart/2005/8/layout/hProcess9"/>
    <dgm:cxn modelId="{1295DCA0-2484-42AF-BDD3-5FEBFF761359}" srcId="{B291255F-94F5-4BA8-BBBA-B77C08C5E736}" destId="{54008987-5879-4DB4-B4DF-20D00415A18B}" srcOrd="1" destOrd="0" parTransId="{46C04531-0D68-4903-8D07-145D57609FA7}" sibTransId="{0DE44407-CBD5-44FA-8721-8D1E5F2A9493}"/>
    <dgm:cxn modelId="{D21702C0-B3B3-457F-9B90-E9EADBB2FA45}" srcId="{B291255F-94F5-4BA8-BBBA-B77C08C5E736}" destId="{32F96B04-CD4E-41C9-A0B9-75F8227D4A03}" srcOrd="4" destOrd="0" parTransId="{7BB733C0-655C-405E-9F9F-C9D6E66389B5}" sibTransId="{148AD1F4-526E-4342-930C-A69101D9D85C}"/>
    <dgm:cxn modelId="{F7A93560-B778-45E7-A1E3-E84E1B76C929}" srcId="{B291255F-94F5-4BA8-BBBA-B77C08C5E736}" destId="{4CF2F74C-C988-4579-8E6B-30CD01112819}" srcOrd="0" destOrd="0" parTransId="{BBFFB86D-7057-4D7A-98E1-D3D5A3F78DA3}" sibTransId="{DD46948B-313F-4E32-9562-C79BC0200552}"/>
    <dgm:cxn modelId="{B2738EE0-5097-42C5-AE9E-19ED07C309EE}" type="presOf" srcId="{0F4927CD-380B-4B9A-9009-E26C2BE00CEF}" destId="{305850FA-F1C4-421A-9F99-FEF9B7F8061A}" srcOrd="0" destOrd="0" presId="urn:microsoft.com/office/officeart/2005/8/layout/hProcess9"/>
    <dgm:cxn modelId="{55B7F31B-5E78-4B46-AB72-94D8CDD86221}" type="presOf" srcId="{32F96B04-CD4E-41C9-A0B9-75F8227D4A03}" destId="{7168E318-45B1-4BC2-BA43-5E61C489429E}" srcOrd="0" destOrd="0" presId="urn:microsoft.com/office/officeart/2005/8/layout/hProcess9"/>
    <dgm:cxn modelId="{65872198-37DA-4F44-A261-E012C003F1A1}" srcId="{B291255F-94F5-4BA8-BBBA-B77C08C5E736}" destId="{0F4927CD-380B-4B9A-9009-E26C2BE00CEF}" srcOrd="2" destOrd="0" parTransId="{E885F2AB-F4BD-415C-95B6-30E03B5F617D}" sibTransId="{B5D0A2A8-AFD0-4486-AACD-D7420B0B9A10}"/>
    <dgm:cxn modelId="{031ABD03-A01E-4EDD-82F8-5DE7DB5D99B0}" srcId="{B291255F-94F5-4BA8-BBBA-B77C08C5E736}" destId="{C48AFAA4-3A78-48A6-8B9D-96A2004A4836}" srcOrd="3" destOrd="0" parTransId="{3A45E17B-3767-4197-8115-4DF128BE42BD}" sibTransId="{08021277-53B5-4659-8783-7935FA12B858}"/>
    <dgm:cxn modelId="{093FE8A2-B68B-467C-8AED-68D1934E35AB}" type="presOf" srcId="{4CF2F74C-C988-4579-8E6B-30CD01112819}" destId="{1E11F2D8-7FE5-4875-B232-AE9E0FAA81F8}" srcOrd="0" destOrd="0" presId="urn:microsoft.com/office/officeart/2005/8/layout/hProcess9"/>
    <dgm:cxn modelId="{D1CFBAFB-D11E-4223-AA90-9CF91F262520}" type="presOf" srcId="{C48AFAA4-3A78-48A6-8B9D-96A2004A4836}" destId="{2C7C73B9-A429-4CFB-9C02-B7C87ECB87EC}" srcOrd="0" destOrd="0" presId="urn:microsoft.com/office/officeart/2005/8/layout/hProcess9"/>
    <dgm:cxn modelId="{6B2EA249-F209-458B-8332-A7F3DC71FF14}" type="presOf" srcId="{54008987-5879-4DB4-B4DF-20D00415A18B}" destId="{24DD1AEA-BC36-43B4-A65A-BE0245FD3E18}" srcOrd="0" destOrd="0" presId="urn:microsoft.com/office/officeart/2005/8/layout/hProcess9"/>
    <dgm:cxn modelId="{B6BB7E66-06DC-4FAA-B69E-BE72EDABC4BA}" type="presParOf" srcId="{AD812D18-80CB-4B47-919F-EB58C9CDDE95}" destId="{C05C2730-E10E-4274-A85B-D62B42273654}" srcOrd="0" destOrd="0" presId="urn:microsoft.com/office/officeart/2005/8/layout/hProcess9"/>
    <dgm:cxn modelId="{98C3A1DC-9327-4C79-910B-E275D5E38871}" type="presParOf" srcId="{AD812D18-80CB-4B47-919F-EB58C9CDDE95}" destId="{8E74A87B-B12B-43A7-89FD-A812CDEA9BDE}" srcOrd="1" destOrd="0" presId="urn:microsoft.com/office/officeart/2005/8/layout/hProcess9"/>
    <dgm:cxn modelId="{6BDCFD45-65CE-427E-96F3-4612919F6C83}" type="presParOf" srcId="{8E74A87B-B12B-43A7-89FD-A812CDEA9BDE}" destId="{1E11F2D8-7FE5-4875-B232-AE9E0FAA81F8}" srcOrd="0" destOrd="0" presId="urn:microsoft.com/office/officeart/2005/8/layout/hProcess9"/>
    <dgm:cxn modelId="{97AE8F13-5338-4DC4-B2D1-5E4FD2E22D5D}" type="presParOf" srcId="{8E74A87B-B12B-43A7-89FD-A812CDEA9BDE}" destId="{95DCCE2B-CE0E-4464-A146-987DDA72C671}" srcOrd="1" destOrd="0" presId="urn:microsoft.com/office/officeart/2005/8/layout/hProcess9"/>
    <dgm:cxn modelId="{F0B2E4B9-5DBF-4FF9-981A-6CBB1EB0DC06}" type="presParOf" srcId="{8E74A87B-B12B-43A7-89FD-A812CDEA9BDE}" destId="{24DD1AEA-BC36-43B4-A65A-BE0245FD3E18}" srcOrd="2" destOrd="0" presId="urn:microsoft.com/office/officeart/2005/8/layout/hProcess9"/>
    <dgm:cxn modelId="{89FA79CC-C66E-4FB1-B613-D79E0FA840F4}" type="presParOf" srcId="{8E74A87B-B12B-43A7-89FD-A812CDEA9BDE}" destId="{07F9128A-5220-487A-B648-184AA7DEA936}" srcOrd="3" destOrd="0" presId="urn:microsoft.com/office/officeart/2005/8/layout/hProcess9"/>
    <dgm:cxn modelId="{2241B486-292D-41C8-BBB1-42F524365BDA}" type="presParOf" srcId="{8E74A87B-B12B-43A7-89FD-A812CDEA9BDE}" destId="{305850FA-F1C4-421A-9F99-FEF9B7F8061A}" srcOrd="4" destOrd="0" presId="urn:microsoft.com/office/officeart/2005/8/layout/hProcess9"/>
    <dgm:cxn modelId="{D1E9130E-13D3-4CFC-B713-260434D20041}" type="presParOf" srcId="{8E74A87B-B12B-43A7-89FD-A812CDEA9BDE}" destId="{7B1FE24C-558C-45F5-A651-33A08C1744E3}" srcOrd="5" destOrd="0" presId="urn:microsoft.com/office/officeart/2005/8/layout/hProcess9"/>
    <dgm:cxn modelId="{E3A2EA30-C566-475F-850B-BDE41E5DE99F}" type="presParOf" srcId="{8E74A87B-B12B-43A7-89FD-A812CDEA9BDE}" destId="{2C7C73B9-A429-4CFB-9C02-B7C87ECB87EC}" srcOrd="6" destOrd="0" presId="urn:microsoft.com/office/officeart/2005/8/layout/hProcess9"/>
    <dgm:cxn modelId="{1A6DF4E1-752E-41E1-96F5-2016E7096EEF}" type="presParOf" srcId="{8E74A87B-B12B-43A7-89FD-A812CDEA9BDE}" destId="{C9610C31-C5EC-4181-B2D1-040646D40C2B}" srcOrd="7" destOrd="0" presId="urn:microsoft.com/office/officeart/2005/8/layout/hProcess9"/>
    <dgm:cxn modelId="{9E034073-85BD-47FC-AB2B-551678A7DD2C}" type="presParOf" srcId="{8E74A87B-B12B-43A7-89FD-A812CDEA9BDE}" destId="{7168E318-45B1-4BC2-BA43-5E61C489429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5C2730-E10E-4274-A85B-D62B42273654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1F2D8-7FE5-4875-B232-AE9E0FAA81F8}">
      <dsp:nvSpPr>
        <dsp:cNvPr id="0" name=""/>
        <dsp:cNvSpPr/>
      </dsp:nvSpPr>
      <dsp:spPr>
        <a:xfrm>
          <a:off x="2411" y="1357788"/>
          <a:ext cx="145143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conversion to metric</a:t>
          </a:r>
          <a:endParaRPr lang="en-US" sz="2000" kern="1200" dirty="0"/>
        </a:p>
      </dsp:txBody>
      <dsp:txXfrm>
        <a:off x="2411" y="1357788"/>
        <a:ext cx="1451431" cy="1810385"/>
      </dsp:txXfrm>
    </dsp:sp>
    <dsp:sp modelId="{24DD1AEA-BC36-43B4-A65A-BE0245FD3E18}">
      <dsp:nvSpPr>
        <dsp:cNvPr id="0" name=""/>
        <dsp:cNvSpPr/>
      </dsp:nvSpPr>
      <dsp:spPr>
        <a:xfrm>
          <a:off x="1695747" y="1357788"/>
          <a:ext cx="145143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Convert from relative to absolute and polar to Cartesian: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g90g91XYZ()</a:t>
          </a:r>
          <a:endParaRPr lang="en-US" sz="1600" kern="1200" dirty="0"/>
        </a:p>
      </dsp:txBody>
      <dsp:txXfrm>
        <a:off x="1695747" y="1357788"/>
        <a:ext cx="1451431" cy="1810385"/>
      </dsp:txXfrm>
    </dsp:sp>
    <dsp:sp modelId="{305850FA-F1C4-421A-9F99-FEF9B7F8061A}">
      <dsp:nvSpPr>
        <dsp:cNvPr id="0" name=""/>
        <dsp:cNvSpPr/>
      </dsp:nvSpPr>
      <dsp:spPr>
        <a:xfrm>
          <a:off x="3389084" y="1357788"/>
          <a:ext cx="145143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G52, G54, and G92 offsets</a:t>
          </a:r>
        </a:p>
      </dsp:txBody>
      <dsp:txXfrm>
        <a:off x="3389084" y="1357788"/>
        <a:ext cx="1451431" cy="1810385"/>
      </dsp:txXfrm>
    </dsp:sp>
    <dsp:sp modelId="{2C7C73B9-A429-4CFB-9C02-B7C87ECB87EC}">
      <dsp:nvSpPr>
        <dsp:cNvPr id="0" name=""/>
        <dsp:cNvSpPr/>
      </dsp:nvSpPr>
      <dsp:spPr>
        <a:xfrm>
          <a:off x="5082420" y="1357788"/>
          <a:ext cx="145143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G51 </a:t>
          </a:r>
          <a:r>
            <a:rPr lang="en-US" sz="2000" kern="1200" dirty="0" smtClean="0"/>
            <a:t>Scaling</a:t>
          </a:r>
        </a:p>
      </dsp:txBody>
      <dsp:txXfrm>
        <a:off x="5082420" y="1357788"/>
        <a:ext cx="1451431" cy="1810385"/>
      </dsp:txXfrm>
    </dsp:sp>
    <dsp:sp modelId="{7168E318-45B1-4BC2-BA43-5E61C489429E}">
      <dsp:nvSpPr>
        <dsp:cNvPr id="0" name=""/>
        <dsp:cNvSpPr/>
      </dsp:nvSpPr>
      <dsp:spPr>
        <a:xfrm>
          <a:off x="6775757" y="1357788"/>
          <a:ext cx="145143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G68 Coordinate Rotation</a:t>
          </a:r>
        </a:p>
      </dsp:txBody>
      <dsp:txXfrm>
        <a:off x="6775757" y="1357788"/>
        <a:ext cx="1451431" cy="181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067F-7A85-4015-BF21-897E477D4DBB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4E453-A84A-4F22-9663-F09195FE70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G-Code Coordinate Pipeline</a:t>
            </a:r>
            <a:endParaRPr lang="en-US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31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G-Code Coordinate Pipeline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G-Code Coordinate Pipeline</dc:title>
  <dc:creator>BobWarfield</dc:creator>
  <cp:lastModifiedBy>BobWarfield</cp:lastModifiedBy>
  <cp:revision>280</cp:revision>
  <dcterms:created xsi:type="dcterms:W3CDTF">2013-06-09T23:55:09Z</dcterms:created>
  <dcterms:modified xsi:type="dcterms:W3CDTF">2013-06-12T21:52:11Z</dcterms:modified>
</cp:coreProperties>
</file>