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8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E23F-9EBB-4F52-B3FD-6C7FF3E96A17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4FC8-A4C8-4561-BB2F-7EC5EC53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746500" y="2222500"/>
            <a:ext cx="4508500" cy="2019300"/>
          </a:xfrm>
          <a:prstGeom prst="parallelogram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38996" y="2427305"/>
            <a:ext cx="3158837" cy="310896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endCxn id="2" idx="6"/>
          </p:cNvCxnSpPr>
          <p:nvPr/>
        </p:nvCxnSpPr>
        <p:spPr>
          <a:xfrm>
            <a:off x="4427922" y="3962393"/>
            <a:ext cx="3169911" cy="19392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58095" y="3923603"/>
            <a:ext cx="5386647" cy="2111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5004262" y="1961804"/>
            <a:ext cx="1945178" cy="3158836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6253936" y="1997829"/>
            <a:ext cx="1945178" cy="3158836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4262" y="5101248"/>
            <a:ext cx="1249674" cy="19392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3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004262" y="1961804"/>
            <a:ext cx="1945178" cy="3158836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38996" y="1862051"/>
            <a:ext cx="3158837" cy="310896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26" y="2176412"/>
            <a:ext cx="2533729" cy="249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88378" y="3147743"/>
            <a:ext cx="2909455" cy="19392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370022" y="3657591"/>
            <a:ext cx="1596043" cy="0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370022" y="2657287"/>
            <a:ext cx="1596043" cy="0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3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740727" y="3125585"/>
            <a:ext cx="44888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7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38996" y="1862051"/>
            <a:ext cx="3158837" cy="310896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341717" y="1795551"/>
            <a:ext cx="1812175" cy="2959331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885717" y="2080951"/>
            <a:ext cx="1812175" cy="2959331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8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38996" y="1862051"/>
            <a:ext cx="3158837" cy="310896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 flipV="1">
            <a:off x="6384175" y="2693324"/>
            <a:ext cx="48501" cy="2430087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494422" y="5123411"/>
            <a:ext cx="4037207" cy="2770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5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004265" y="1795551"/>
            <a:ext cx="1812175" cy="2959331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5622184" y="1848201"/>
            <a:ext cx="1812175" cy="2959331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8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004265" y="2660073"/>
            <a:ext cx="2842950" cy="2094810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004265" y="4754882"/>
            <a:ext cx="2842950" cy="0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2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38996" y="1862051"/>
            <a:ext cx="3158837" cy="310896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6001795" y="1366059"/>
            <a:ext cx="116373" cy="4087084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995662" y="3394369"/>
            <a:ext cx="4037207" cy="2770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5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38996" y="2427305"/>
            <a:ext cx="3158837" cy="310896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2" idx="6"/>
          </p:cNvCxnSpPr>
          <p:nvPr/>
        </p:nvCxnSpPr>
        <p:spPr>
          <a:xfrm>
            <a:off x="4427922" y="3962393"/>
            <a:ext cx="3169911" cy="19392"/>
          </a:xfrm>
          <a:prstGeom prst="line">
            <a:avLst/>
          </a:prstGeom>
          <a:ln w="635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58095" y="4006728"/>
            <a:ext cx="5386647" cy="2111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BobWarfield</dc:creator>
  <cp:lastModifiedBy>BobWarfield</cp:lastModifiedBy>
  <cp:revision>5</cp:revision>
  <dcterms:created xsi:type="dcterms:W3CDTF">2016-06-06T02:06:25Z</dcterms:created>
  <dcterms:modified xsi:type="dcterms:W3CDTF">2016-06-06T02:22:11Z</dcterms:modified>
</cp:coreProperties>
</file>