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76D2-D6F0-462B-8DA2-31990D91811A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227-4660-44F7-A1EA-DF0E66398E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76D2-D6F0-462B-8DA2-31990D91811A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227-4660-44F7-A1EA-DF0E66398E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76D2-D6F0-462B-8DA2-31990D91811A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227-4660-44F7-A1EA-DF0E66398E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76D2-D6F0-462B-8DA2-31990D91811A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227-4660-44F7-A1EA-DF0E66398E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76D2-D6F0-462B-8DA2-31990D91811A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227-4660-44F7-A1EA-DF0E66398E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76D2-D6F0-462B-8DA2-31990D91811A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227-4660-44F7-A1EA-DF0E66398E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76D2-D6F0-462B-8DA2-31990D91811A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227-4660-44F7-A1EA-DF0E66398E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76D2-D6F0-462B-8DA2-31990D91811A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227-4660-44F7-A1EA-DF0E66398E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76D2-D6F0-462B-8DA2-31990D91811A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227-4660-44F7-A1EA-DF0E66398E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76D2-D6F0-462B-8DA2-31990D91811A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227-4660-44F7-A1EA-DF0E66398E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76D2-D6F0-462B-8DA2-31990D91811A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227-4660-44F7-A1EA-DF0E66398E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676D2-D6F0-462B-8DA2-31990D91811A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DA227-4660-44F7-A1EA-DF0E66398E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Sweet Spots for Feeds and Speeds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1600200"/>
            <a:ext cx="69342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506101" y="1801501"/>
            <a:ext cx="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57200" y="5255993"/>
            <a:ext cx="82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Slower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48600" y="6096000"/>
            <a:ext cx="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6096000"/>
            <a:ext cx="82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Slower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39058" y="6096000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Spindle RPM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63725" y="3522476"/>
            <a:ext cx="101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Feedrate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4953000" y="1676400"/>
            <a:ext cx="3200400" cy="1447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53000" y="3200400"/>
            <a:ext cx="3200400" cy="1447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Surface Finish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53000" y="4724400"/>
            <a:ext cx="3200400" cy="1143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Feeding too Slow:</a:t>
            </a:r>
          </a:p>
          <a:p>
            <a:pPr algn="ctr"/>
            <a:r>
              <a:rPr lang="en-US" dirty="0" smtClean="0"/>
              <a:t>Rubbing / Poor Tool Life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71600" y="1676400"/>
            <a:ext cx="3505200" cy="1447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Feeding too Much Chipload: </a:t>
            </a:r>
          </a:p>
          <a:p>
            <a:pPr algn="ctr"/>
            <a:r>
              <a:rPr lang="en-US" dirty="0" smtClean="0"/>
              <a:t>Tool Breakage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71600" y="3200400"/>
            <a:ext cx="3505200" cy="1447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Best Tool Life</a:t>
            </a:r>
          </a:p>
          <a:p>
            <a:pPr algn="ctr"/>
            <a:r>
              <a:rPr lang="en-US" dirty="0" smtClean="0"/>
              <a:t>Moderate MRR</a:t>
            </a:r>
          </a:p>
          <a:p>
            <a:pPr algn="ctr"/>
            <a:r>
              <a:rPr lang="en-US" dirty="0" smtClean="0"/>
              <a:t>Moderate Surface Finish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71600" y="4724400"/>
            <a:ext cx="3505200" cy="1143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Older Machines May Prefer</a:t>
            </a:r>
          </a:p>
          <a:p>
            <a:pPr algn="ctr"/>
            <a:r>
              <a:rPr lang="en-US" dirty="0" smtClean="0"/>
              <a:t>HSS Tooling!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305800" y="1600200"/>
            <a:ext cx="457200" cy="434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7384355" y="3586023"/>
            <a:ext cx="236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Too Fast: Tool Burns Up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53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Sweet Spots for Feeds and Speeds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Removal Rate, Surface Finish, and Tool Life</dc:title>
  <dc:creator>BobWarfield</dc:creator>
  <cp:lastModifiedBy>BobWarfield</cp:lastModifiedBy>
  <cp:revision>4</cp:revision>
  <dcterms:created xsi:type="dcterms:W3CDTF">2011-05-08T18:38:09Z</dcterms:created>
  <dcterms:modified xsi:type="dcterms:W3CDTF">2011-05-08T20:55:36Z</dcterms:modified>
</cp:coreProperties>
</file>