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989E-40CC-4828-94B8-8BA622A6021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C6A7-3BDF-4D04-93F3-2AB06052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989E-40CC-4828-94B8-8BA622A6021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C6A7-3BDF-4D04-93F3-2AB06052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8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989E-40CC-4828-94B8-8BA622A6021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C6A7-3BDF-4D04-93F3-2AB06052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7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989E-40CC-4828-94B8-8BA622A6021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C6A7-3BDF-4D04-93F3-2AB06052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2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989E-40CC-4828-94B8-8BA622A6021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C6A7-3BDF-4D04-93F3-2AB06052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989E-40CC-4828-94B8-8BA622A6021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C6A7-3BDF-4D04-93F3-2AB06052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4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989E-40CC-4828-94B8-8BA622A6021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C6A7-3BDF-4D04-93F3-2AB06052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989E-40CC-4828-94B8-8BA622A6021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C6A7-3BDF-4D04-93F3-2AB06052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5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989E-40CC-4828-94B8-8BA622A6021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C6A7-3BDF-4D04-93F3-2AB06052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1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989E-40CC-4828-94B8-8BA622A6021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C6A7-3BDF-4D04-93F3-2AB06052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989E-40CC-4828-94B8-8BA622A6021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C6A7-3BDF-4D04-93F3-2AB06052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7989E-40CC-4828-94B8-8BA622A6021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DC6A7-3BDF-4D04-93F3-2AB06052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898871"/>
              </p:ext>
            </p:extLst>
          </p:nvPr>
        </p:nvGraphicFramePr>
        <p:xfrm>
          <a:off x="369541" y="863905"/>
          <a:ext cx="7613650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3" imgW="15225120" imgH="9574560" progId="Photoshop.Image.15">
                  <p:embed/>
                </p:oleObj>
              </mc:Choice>
              <mc:Fallback>
                <p:oleObj name="Image" r:id="rId3" imgW="15225120" imgH="957456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541" y="863905"/>
                        <a:ext cx="7613650" cy="478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189674" y="1429128"/>
            <a:ext cx="314893" cy="1114236"/>
            <a:chOff x="5189674" y="1429128"/>
            <a:chExt cx="314893" cy="1114236"/>
          </a:xfrm>
        </p:grpSpPr>
        <p:sp>
          <p:nvSpPr>
            <p:cNvPr id="9" name="Oval 8"/>
            <p:cNvSpPr/>
            <p:nvPr/>
          </p:nvSpPr>
          <p:spPr>
            <a:xfrm>
              <a:off x="5189674" y="1429128"/>
              <a:ext cx="314893" cy="30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347120" y="1731910"/>
              <a:ext cx="0" cy="8114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665155" y="1580519"/>
            <a:ext cx="314893" cy="1114236"/>
            <a:chOff x="5189674" y="1429128"/>
            <a:chExt cx="314893" cy="1114236"/>
          </a:xfrm>
        </p:grpSpPr>
        <p:sp>
          <p:nvSpPr>
            <p:cNvPr id="14" name="Oval 13"/>
            <p:cNvSpPr/>
            <p:nvPr/>
          </p:nvSpPr>
          <p:spPr>
            <a:xfrm>
              <a:off x="5189674" y="1429128"/>
              <a:ext cx="314893" cy="30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347120" y="1731910"/>
              <a:ext cx="0" cy="8114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9524" y="749394"/>
            <a:ext cx="314893" cy="1038845"/>
            <a:chOff x="5189674" y="1429128"/>
            <a:chExt cx="314893" cy="1114236"/>
          </a:xfrm>
        </p:grpSpPr>
        <p:sp>
          <p:nvSpPr>
            <p:cNvPr id="17" name="Oval 16"/>
            <p:cNvSpPr/>
            <p:nvPr/>
          </p:nvSpPr>
          <p:spPr>
            <a:xfrm>
              <a:off x="5189674" y="1429128"/>
              <a:ext cx="314893" cy="30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347120" y="1731910"/>
              <a:ext cx="0" cy="8114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877606" y="1031689"/>
            <a:ext cx="703163" cy="851613"/>
            <a:chOff x="4801404" y="1429128"/>
            <a:chExt cx="703163" cy="802707"/>
          </a:xfrm>
        </p:grpSpPr>
        <p:sp>
          <p:nvSpPr>
            <p:cNvPr id="20" name="Oval 19"/>
            <p:cNvSpPr/>
            <p:nvPr/>
          </p:nvSpPr>
          <p:spPr>
            <a:xfrm>
              <a:off x="5189674" y="1429128"/>
              <a:ext cx="314893" cy="30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801404" y="1731910"/>
              <a:ext cx="545716" cy="499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871640" y="1572006"/>
            <a:ext cx="703163" cy="851613"/>
            <a:chOff x="4801404" y="1429128"/>
            <a:chExt cx="703163" cy="802707"/>
          </a:xfrm>
        </p:grpSpPr>
        <p:sp>
          <p:nvSpPr>
            <p:cNvPr id="24" name="Oval 23"/>
            <p:cNvSpPr/>
            <p:nvPr/>
          </p:nvSpPr>
          <p:spPr>
            <a:xfrm>
              <a:off x="5189674" y="1429128"/>
              <a:ext cx="314893" cy="30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4801404" y="1731910"/>
              <a:ext cx="545716" cy="499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70588" y="1031689"/>
            <a:ext cx="314893" cy="1038845"/>
            <a:chOff x="5189674" y="1429128"/>
            <a:chExt cx="314893" cy="1114236"/>
          </a:xfrm>
        </p:grpSpPr>
        <p:sp>
          <p:nvSpPr>
            <p:cNvPr id="27" name="Oval 26"/>
            <p:cNvSpPr/>
            <p:nvPr/>
          </p:nvSpPr>
          <p:spPr>
            <a:xfrm>
              <a:off x="5189674" y="1429128"/>
              <a:ext cx="314893" cy="30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347120" y="1731910"/>
              <a:ext cx="0" cy="8114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35328" y="794561"/>
            <a:ext cx="314893" cy="1038845"/>
            <a:chOff x="5189674" y="1429128"/>
            <a:chExt cx="314893" cy="1114236"/>
          </a:xfrm>
        </p:grpSpPr>
        <p:sp>
          <p:nvSpPr>
            <p:cNvPr id="30" name="Oval 29"/>
            <p:cNvSpPr/>
            <p:nvPr/>
          </p:nvSpPr>
          <p:spPr>
            <a:xfrm>
              <a:off x="5189674" y="1429128"/>
              <a:ext cx="314893" cy="30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347120" y="1731910"/>
              <a:ext cx="0" cy="8114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573711" y="1268816"/>
            <a:ext cx="314893" cy="1038845"/>
            <a:chOff x="5189674" y="1429128"/>
            <a:chExt cx="314893" cy="1114236"/>
          </a:xfrm>
        </p:grpSpPr>
        <p:sp>
          <p:nvSpPr>
            <p:cNvPr id="33" name="Oval 32"/>
            <p:cNvSpPr/>
            <p:nvPr/>
          </p:nvSpPr>
          <p:spPr>
            <a:xfrm>
              <a:off x="5189674" y="1429128"/>
              <a:ext cx="314893" cy="30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347120" y="1731910"/>
              <a:ext cx="0" cy="8114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925931" y="935027"/>
            <a:ext cx="774137" cy="1086280"/>
            <a:chOff x="5189674" y="1325451"/>
            <a:chExt cx="576637" cy="1165113"/>
          </a:xfrm>
        </p:grpSpPr>
        <p:sp>
          <p:nvSpPr>
            <p:cNvPr id="36" name="Oval 35"/>
            <p:cNvSpPr/>
            <p:nvPr/>
          </p:nvSpPr>
          <p:spPr>
            <a:xfrm>
              <a:off x="5189674" y="1325451"/>
              <a:ext cx="439954" cy="406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347120" y="1731910"/>
              <a:ext cx="419191" cy="7586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43946" y="2289029"/>
            <a:ext cx="696716" cy="928561"/>
            <a:chOff x="5189674" y="1429128"/>
            <a:chExt cx="696716" cy="995948"/>
          </a:xfrm>
        </p:grpSpPr>
        <p:sp>
          <p:nvSpPr>
            <p:cNvPr id="40" name="Oval 39"/>
            <p:cNvSpPr/>
            <p:nvPr/>
          </p:nvSpPr>
          <p:spPr>
            <a:xfrm>
              <a:off x="5189674" y="1429128"/>
              <a:ext cx="627964" cy="5387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347120" y="1731910"/>
              <a:ext cx="539270" cy="6931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09570" y="3360195"/>
            <a:ext cx="696716" cy="928561"/>
            <a:chOff x="5189674" y="1429128"/>
            <a:chExt cx="696716" cy="995948"/>
          </a:xfrm>
        </p:grpSpPr>
        <p:sp>
          <p:nvSpPr>
            <p:cNvPr id="44" name="Oval 43"/>
            <p:cNvSpPr/>
            <p:nvPr/>
          </p:nvSpPr>
          <p:spPr>
            <a:xfrm>
              <a:off x="5189674" y="1429128"/>
              <a:ext cx="627964" cy="5387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5347120" y="1731910"/>
              <a:ext cx="539270" cy="6931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1153"/>
              </p:ext>
            </p:extLst>
          </p:nvPr>
        </p:nvGraphicFramePr>
        <p:xfrm>
          <a:off x="8284601" y="1031689"/>
          <a:ext cx="2641600" cy="2720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2032000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#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Feature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Shank 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Shank end taper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Tool Change Ring 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Face Tool Change 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Undercut Tool Change 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Groove Tool Change Ring + Chamfer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Chamger Tool Change Ring Groove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Flip Part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ER20 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Face Tool Change Ring + Chamfer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ER20 Taper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Thread for Collet Nut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688293" y="4403267"/>
            <a:ext cx="1042864" cy="605031"/>
            <a:chOff x="5189674" y="1318940"/>
            <a:chExt cx="1042864" cy="648939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5347120" y="1318940"/>
              <a:ext cx="885418" cy="4129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189674" y="1429128"/>
              <a:ext cx="627964" cy="5387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42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Adobe Photoshop Image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BobWarfield</dc:creator>
  <cp:lastModifiedBy>BobWarfield</cp:lastModifiedBy>
  <cp:revision>2</cp:revision>
  <dcterms:created xsi:type="dcterms:W3CDTF">2015-06-29T19:18:40Z</dcterms:created>
  <dcterms:modified xsi:type="dcterms:W3CDTF">2015-06-29T19:20:40Z</dcterms:modified>
</cp:coreProperties>
</file>