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FCBC-AF5A-41A9-8ADA-177D98CB5F84}" type="datetimeFigureOut">
              <a:rPr lang="en-US" smtClean="0"/>
              <a:t>8/17/2011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6423-3170-4C6B-954C-6E9BD058AD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75" y="1463675"/>
            <a:ext cx="59372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914400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when G71 called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977968" y="1099066"/>
            <a:ext cx="1108632" cy="805934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6200" y="1905000"/>
            <a:ext cx="12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Rough Amt</a:t>
            </a:r>
          </a:p>
          <a:p>
            <a:r>
              <a:rPr lang="en-US" dirty="0" smtClean="0"/>
              <a:t>“U” Word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315200" y="1905000"/>
            <a:ext cx="152400" cy="68580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828800" y="2133600"/>
            <a:ext cx="45719" cy="457200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05740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Retract</a:t>
            </a:r>
          </a:p>
          <a:p>
            <a:r>
              <a:rPr lang="en-US" dirty="0" smtClean="0"/>
              <a:t>“R” 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220980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45 degrees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4267200"/>
            <a:ext cx="101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Pass</a:t>
            </a:r>
          </a:p>
          <a:p>
            <a:r>
              <a:rPr lang="en-US" dirty="0" smtClean="0"/>
              <a:t>Follows</a:t>
            </a:r>
          </a:p>
          <a:p>
            <a:r>
              <a:rPr lang="en-US" dirty="0" smtClean="0"/>
              <a:t>Profile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rot="10800000">
            <a:off x="5867400" y="3962401"/>
            <a:ext cx="1905000" cy="766465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914400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Cycle ends at Start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2449437" y="1099066"/>
            <a:ext cx="2655963" cy="729734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80</cp:revision>
  <dcterms:created xsi:type="dcterms:W3CDTF">2011-08-18T01:31:17Z</dcterms:created>
  <dcterms:modified xsi:type="dcterms:W3CDTF">2011-08-18T14:49:03Z</dcterms:modified>
</cp:coreProperties>
</file>